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74" r:id="rId5"/>
    <p:sldId id="272" r:id="rId6"/>
    <p:sldId id="275" r:id="rId7"/>
    <p:sldId id="257" r:id="rId8"/>
    <p:sldId id="258" r:id="rId9"/>
    <p:sldId id="268" r:id="rId10"/>
    <p:sldId id="269" r:id="rId11"/>
    <p:sldId id="271" r:id="rId12"/>
    <p:sldId id="265" r:id="rId13"/>
    <p:sldId id="267" r:id="rId14"/>
    <p:sldId id="260" r:id="rId15"/>
    <p:sldId id="270" r:id="rId16"/>
    <p:sldId id="266" r:id="rId17"/>
    <p:sldId id="273" r:id="rId18"/>
    <p:sldId id="276" r:id="rId19"/>
    <p:sldId id="278" r:id="rId20"/>
    <p:sldId id="279" r:id="rId21"/>
    <p:sldId id="280" r:id="rId22"/>
    <p:sldId id="277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>
        <p:scale>
          <a:sx n="110" d="100"/>
          <a:sy n="110" d="100"/>
        </p:scale>
        <p:origin x="78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3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38 1084,'-11'-3'1025,"-1"0"-213,12 4-806,0-1 0,-1 1 1,1-1-1,0 1 1,0-1-1,-1 1 1,1-1-1,0 1 0,0-1 1,0 1-1,0-1 1,0 1-1,0 0 0,0-1 1,0 1-1,0-1 1,0 1-1,0-1 1,0 1-1,0 0 0,1-1 1,-1 1-1,0-1 1,0 1-1,1-1 0,-1 1 1,0-1-1,1 1-6,67 234 187,-34-110-78,34 76-109,51 95 242,-119-295-235,0 0 1,0 0 0,0-1-1,0 1 1,1 0 0,-1 0-1,0 0 1,1 0 0,-1-1-1,0 1 1,1 0 0,-1 0-1,1-1 1,-1 1 0,1 0-1,0-1 1,-1 1 0,1 0-1,0-1 1,-1 1 0,1-1-1,0 1 1,0-1 0,0 1-1,-1-1 1,1 0 0,0 0-1,0 1 1,0-1 0,0 0-1,0 0 1,0 0 0,-1 0-1,1 0 1,0 0 0,0 0-1,0 0 1,0 0 0,0 0-1,0 0 1,0-1 0,-1 1-1,1 0 1,0-1 0,0 1-1,0-1 1,-1 1 0,1-1-1,0 1 1,0-1 0,-1 1-1,1-1 1,-1 0 0,1 1-1,0-1 1,-1 0 0,1 1-1,-1-1 1,1 0-8,5-8 46,1 0 1,-1-1-1,-1 0 0,4-6-46,-6 9 13,23-47 39,-2 0 0,-3-1 0,-2-2 0,-1-5-52,46-232-15,-56 261-281,-2 0 1,-1 0-1,-2-1 0,-1 0 0,-2 0 1,-1 1-1,-2-6 296,2 36-532,1 3 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6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25 342 1040,'-2'-1'101,"0"1"-1,0-1 1,1 0-1,-1 1 1,0-1-1,0 0 1,1 0-1,-1 0 1,1 0-1,-1 0 1,1-1-1,-1 1 1,0-2-101,2 3 23,0 0 0,0-1-1,0 1 1,0-1 0,0 1 0,0-1 0,0 1 0,0 0 0,0-1 0,0 1 0,0-1 0,0 1 0,0 0 0,0-1 0,0 1 0,0-1 0,1 1 0,-1 0 0,0-1 0,0 1 0,1 0 0,-1-1 0,0 1 0,0 0 0,1 0 0,-1-1 0,0 1 0,1 0 0,-1 0 0,0-1-1,1 1 1,-1 0 0,1 0 0,-1 0 0,0 0-23,53-17 657,-38 13-570,790-242 2724,-759 230-2775,61-17-726,-108 34 655,1-1 0,0 0 0,0 0 0,-1 1-1,1-1 1,0 0 0,0 0 0,0 1 0,-1-1 0,1 0-1,0 1 1,0-1 0,0 0 0,0 1 0,0-1 0,-1 0 0,1 1-1,0-1 1,0 0 0,0 1 0,0-1 0,0 0 0,0 1-1,0-1 1,0 1 0,0-1 0,1 0 0,-1 1 0,0-1-1,0 0 1,0 1 0,0-1 0,0 0 0,1 1 0,-1-1-1,0 0 1,0 0 0,0 1 0,1-1 0,-1 0 0,0 0 0,1 1-1,-1-1 1,0 0 0,0 0 0,1 0 0,-1 1 0,0-1-1,1 0 1,-1 0 0,0 0 0,1 0 0,-1 0 0,0 0-1,1 0 1,-1 0 0,1 0 0,-1 0 0,0 0 0,1 0 0,-1 0-1,0 0 1,1 0 0,-1 0 0,0 0 0,1 0 0,-1 0-1,0-1 1,1 1 0,-1 0 35,-19 28-1372,16-24 1312,-14 17-586,1 0 58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7.6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15 1304,'7'-15'842,"-4"15"-307,-4 27-118,-1-2-412,7 82 28,4-1 0,6 0 0,4-1 1,16 45-34,-34-145-15,17 51 18,-17-54-43,0 1-1,1 0 1,-1-1-1,0 1 1,1 0 0,0-1-1,0 0 1,0 1-1,0-1 1,0 0-1,0 0 1,0 0 0,1-1-1,-1 1 1,1 0-1,-1-1 1,2 1 40,-4-2-46,1-1 0,0 1 0,-1 0 0,1-1 0,0 1 0,-1 0 0,1-1 0,-1 1 0,1-1 0,0 1 0,-1-1 0,1 1 0,-1-1 0,1 1 0,-1-1-1,1 1 1,-1-1 0,0 0 0,1 1 0,-1-1 0,0 0 0,0 0 46,1 0-84,4-8-316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1308,'233'-49'1586,"-89"19"-2791,-118 25 756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264 134 964,'1'-1'137,"1"-1"0,-1 1 0,0-1-1,1 1 1,-1-1 0,0 0 0,0 1 0,-1-1 0,1 0-1,0 0 1,0 0 0,-1 0 0,1 0 0,-1 0-1,0 0 1,1 0 0,-1 1 0,0-2-137,3-39 649,-3 40-612,0-1 0,0 1-1,0 0 1,-1-1 0,1 1-1,0-1 1,-1 1 0,0 0 0,1-1-1,-1 1 1,0 0 0,0 0-1,0 0 1,-1 0 0,1 0-1,0 0 1,-1 0 0,1 0-1,-1 0 1,0 0 0,0 1-1,0-1 1,0 1 0,0-1-37,-1 1 20,0 0 1,-1 0 0,1 0-1,0 1 1,0-1 0,-1 1-1,1 0 1,-1 0-1,1 0 1,0 0 0,-1 1-1,1-1 1,0 1-1,0 0 1,-3 0-21,-6 4 2,-1 0-1,1 0 1,1 1 0,-1 0 0,1 1-1,0 1 1,0 0 0,-4 4-2,3 0-4,0 1 0,1 0 1,1 0-1,0 1 0,1 0 1,-2 4 3,8-13-3,1 1 1,-1 0 0,1-1 0,0 1 0,1 0-1,-1 0 1,1 0 0,1 0 0,-1 1 2,1-4-2,0 0 1,0 0-1,0 0 1,1 0-1,-1 0 1,1 0 0,0-1-1,0 1 1,0 0-1,0 0 1,0-1-1,1 1 1,-1-1 0,1 1-1,0-1 1,0 0-1,0 1 1,1 0 1,-1-1 0,0 0 0,1 0 0,-1 0 1,0-1-1,1 1 0,0-1 0,-1 0 0,1 1 1,-1-1-1,1 0 0,0-1 0,0 1 0,0 0 0,0-1 1,-1 1-1,1-1 0,0 0 0,2 0 0,1-1 4,0 0 0,-1 0-1,1-1 1,-1 1 0,0-1-1,1-1 1,-1 1 0,0-1-1,3-1-3,11-10 19,0 0 0,-1-1-1,0 0 1,6-10-19,-13 14 5,13-17 5,-19 21-6,0 1 0,0 0-1,1 0 1,0 0 0,0 1 0,0-1-1,3 0-3,-8 6 4,0 1-1,-1-1 1,1 0-1,0 1 0,-1-1 1,1 1-1,-1-1 1,1 1-1,-1-1 0,1 1 1,-1-1-1,1 1 1,-1-1-1,1 1 0,-1 0 1,1-1-1,-1 1 0,0 0 1,0-1-1,1 1 1,-1 0-1,0 0 0,0-1 1,0 1-1,0 0-3,9 27 50,-8-24-44,2 5-36,0 0 1,1-1-1,0 0 1,0 1-1,1-1 1,0-1-1,1 1 1,-1-1-1,5 4 30,20 18-2617,-27-29 1446,-2-2 640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6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1300,'0'-13'540,"2"-5"753,-1 18-1272,0 0 0,0 0 1,0 0-1,0 0 0,-1 1 0,1-1 0,0 0 1,0 0-1,0 1 0,0-1 0,0 1 1,0-1-1,0 1 0,-1-1 0,1 1 0,0-1 1,0 1-1,-1 0 0,1-1 0,0 1 0,-1 0 1,1 0-22,18 15-168,0 2 1,-1 1-1,0 0 1,-2 1-1,-1 1 1,12 19 167,-23-31-978,-2-6 485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6.8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29 1180,'-1'-2'84,"1"0"-1,0 1 1,-1-1-1,1 0 0,-1 0 1,0 1-1,0-1 1,1 1-1,-1-1 1,0 1-1,0-1 1,-1 1-1,1-1 1,0 1-1,0 0 1,-2-1-84,2 1 28,1 1 0,-1 0 0,0 0 1,1 0-1,-1 0 0,0 0 0,1 0 0,-1 0 1,0 0-1,1 0 0,-1 0 0,0 0 0,1 1 1,-1-1-1,0 0 0,1 0 0,-1 1 0,1-1 1,-1 0-1,0 1 0,1-1 0,-1 0 1,1 1-1,-1-1 0,1 1 0,-1-1 0,1 1 1,-1-1-29,-4 8 98,-1-1 0,1 1 0,0 0 1,1 0-1,-2 5-98,4-10 1,-7 13-244,1 0 0,0 1-1,1 0 1,1 0 0,0 1 0,2 0-1,0 0 1,1 0 0,0 0-1,1 13 244,3-24-493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7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1108,'10'-1'183,"-1"0"0,0-1 0,1 0 0,-1 0 0,0-1 0,-1 0 0,1-1 0,0 0 0,-1 0 0,0-1-1,0 0 1,1-2-183,-5 5-7,-1-1-1,0 0 1,1 0-1,-1 0 0,0 0 1,-1-1-1,1 1 0,0-1 1,-1 0-1,0 0 0,0 0 1,1-2 7,-3 3 6,1 1 0,0-1 1,-1 0-1,0 0 0,0 1 0,1-1 1,-2 0-1,1 1 0,0-1 1,0 0-1,-1 1 0,0-1 0,1 0 1,-1 1-1,0-1 0,0 1 1,-1-1-1,1 1 0,0-1 0,-1 1 1,0 0-7,1 0 0,1 1 0,-1 0 0,0 0 0,0 0 0,0-1 0,0 1 0,0 0 0,-1 1 0,1-1 0,0 0 0,0 0 0,-1 0 0,1 1 0,0-1 1,-1 0-1,1 1 0,-1 0 0,1-1 0,0 1 0,-1 0 0,1 0 0,-1-1 0,1 1 0,-1 0 0,1 1 0,-2-1 0,0 1 0,0 0 1,-1 0-1,1 0 0,0 1 0,-1-1 0,1 1 0,0 0 1,0 0-1,1 0 0,-1 0 0,-1 2 0,-4 3 0,1 0 1,0 1-1,1 0 1,0 0-1,0 0 0,1 1 1,-5 8-1,7-9-3,1 1 0,-1-1 0,2 1 0,-1-1 0,1 1 0,0 0 1,1-1-1,0 1 0,0 0 0,1 0 0,1 4 3,-2-10-1,0-1 0,1 1 0,0-1 0,-1 1 0,1-1 0,0 1 0,0-1 0,0 0 0,1 1 0,-1-1-1,0 0 1,1 0 0,0 0 0,-1 0 0,1 0 0,0-1 0,0 1 0,0 0 0,0-1 0,0 0 0,0 1 0,1-1 0,-1 0 0,0 0 0,1 0 0,-1 0-1,1-1 1,-1 1 0,1-1 0,-1 1 0,1-1 0,-1 0 0,1 0 0,-1 0 0,1 0 0,-1-1 0,1 1 0,0 0 0,-1-1 0,3-1 1,12-2-78,1-2 0,-1 0 0,0 0 0,-1-2 0,1 0 0,-1-1 0,-1-1 0,0 0 1,1-3 77,-6 5 10,0 0 1,-1 0 0,-1-1 0,1-1 0,-1 0 0,-1 0 0,0 0 0,-1-1 0,1 0 0,-2 0-1,0 0 1,0-1 0,2-9-11,-5 4 260,-7 23-116,-7 29-80,12-29-63,-1 1 0,1 0-1,0 0 1,0 0-1,1 0 1,0 0 0,0 0-1,1 0 1,0 0 0,0-1-1,1 1 1,-1-1 0,1 0-1,4 6 0,4 4 4,1-1 0,0 0 0,1-1 0,11 8-4,-15-13 10,-9-9 13,1 1 1,-1-1-1,0 0 0,1 1 0,-1-1 1,0 0-1,1 1 0,-1-1 1,0 1-1,0-1 0,1 1 0,-1-1 1,0 0-1,0 1 0,0-1 1,0 1-1,1-1 0,-1 1 1,0-1-1,0 1 0,0-1 0,0 1 1,0-1-1,0 1 0,0-1 1,0 1-1,-1-1 0,1 1 0,0-1 1,0 1-1,0-1 0,0 0 1,-1 1-1,1-1 0,0 1 1,0-1-24,-20 13 332,-44 4-871,45-12-24,-36 8-1184,37-10 1182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0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68 1072,'2'-5'286,"-1"2"-132,0-1 0,1 0 0,-2 1 0,1-1 0,0 0 0,-1 1 0,1-1 0,-1 0 0,0 0 0,0 0 0,-1-1-154,-20 43 970,6-9-780,3-5-114,0 0 0,2 1 0,1 1 0,-4 14-76,48-63 17,-7-5-14,-21 20-3,1-1 0,0 2 0,1-1 0,-1 1 0,1 1 0,1-1 0,5-2 0,-14 9-1,0 0 1,0-1 0,1 1 0,-1 0-1,0 0 1,0 0 0,0 0-1,0 0 1,0 0 0,0 0 0,1 0-1,-1 0 1,0 1 0,0-1-1,0 0 1,0 1 0,0-1 0,0 1-1,0-1 1,0 1 0,0 0-1,0-1 1,0 1 0,0 0 0,-1 0-1,1-1 1,0 1 0,0 0-1,-1 0 1,1 0 0,-1 0-1,1 0 1,-1 0 0,1 0 0,20 48 7,-7-17-8,-13-29 2,0-1-1,0 0 0,1 0 1,-1 0-1,0-1 0,1 1 1,0 0-1,-1 0 0,1-1 1,0 1-1,0-1 0,0 0 0,0 1 1,0-1-1,0 0 0,0 0 1,0 0-1,1-1 0,-1 1 1,0 0-1,0-1 0,1 0 1,-1 1-1,0-1 0,1 0 1,-1 0-1,1 0 0,-1 0 0,0-1 1,1 1-1,-1-1 0,0 1 1,0-1-1,1 0 0,-1 0 1,0 0-1,0 0 0,0 0 1,0-1-1,0 1 0,0-1 1,0 1-1,-1-1 0,2-1 0,3-3 3,0-1 0,0 1-1,-1-1 1,0-1 0,0 1-1,0-1 1,-1 1 0,-1-1-1,1-1 1,-1 1 0,1-5-3,-2 5-11,-1 1 1,0 0 0,0-1 0,0 1-1,-1 0 1,0-1 0,0 1-1,-1-1 1,0 1 0,0 0-1,-1-1 1,0 1 0,0 0-1,-1 0 1,-3-6 10,6 13-36,-1-1 0,1 1-1,0 0 1,-1 0 0,1-1 0,-1 1-1,1 0 1,-1 0 0,1 0 0,-1-1 0,1 1-1,-1 0 1,1 0 0,-1 0 0,1 0-1,-1 0 1,1 0 0,-1 0 0,1 0-1,-1 0 1,1 0 0,-1 1 0,1-1 0,0 0-1,-1 0 1,1 0 0,-1 1 0,1-1-1,-1 0 1,1 0 0,0 1 0,-1-1-1,1 0 1,-1 1 0,1-1 0,0 0 0,-1 1-1,1-1 1,0 1 0,-1-1 36,-12 18-1325,9-9 750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23 157 1040,'0'0'33,"0"0"1,0 1-1,0-1 0,0 0 0,0 0 0,0 1 1,0-1-1,0 0 0,0 0 0,0 0 0,0 1 1,0-1-1,0 0 0,0 0 0,1 0 0,-1 1 1,0-1-1,0 0 0,0 0 0,0 0 0,0 0 1,1 1-1,-1-1 0,0 0 0,0 0 1,0 0-1,0 0 0,1 0 0,-1 0 0,0 1 1,0-1-1,0 0 0,1 0 0,-1 0 0,0 0 1,0 0-1,1 0 0,-1 0 0,0 0 0,0 0 1,0 0-1,1 0 0,-1 0 0,0 0 1,0 0-1,0 0 0,1-1-33,14-5 411,11-14-341,-20 14-56,-1-1 1,0 0-1,0-1 1,-1 1-1,0-1 1,0 0-1,1-5-14,-4 11 1,0 0 0,0-1-1,0 1 1,0 0-1,0-1 1,-1 1 0,1 0-1,-1-1 1,0 1-1,0-1 1,0 1-1,0-1 1,0 1 0,0 0-1,0-1 1,-1 1-1,0-1 1,1 1-1,-1 0 1,0-1 0,0 1-1,0 0 1,0 0-1,0 0 1,-1 0-1,1 0 1,-1 0 0,-1-2-1,2 4-1,0-1 1,0 1-1,1-1 0,-1 1 1,0 0-1,0-1 1,0 1-1,0 0 1,0 0-1,0 0 1,0-1-1,0 1 0,0 0 1,0 0-1,0 1 1,0-1-1,0 0 1,0 0-1,0 0 1,0 1-1,0-1 1,1 0-1,-1 1 0,0-1 1,0 1-1,0-1 1,-24 23-6,-8 33 36,30-49-4,0 0-1,1 0 1,0 1-1,0-1 1,0 1-1,1-1 1,0 1-1,1-1 1,-1 1-1,1 0 1,1-1 0,0 2-26,-1-6 8,1-1 1,0 0-1,-1 1 1,1-1-1,0 0 1,0 0-1,1 0 1,-1 0-1,0 0 1,1 0-1,-1 0 1,1 0-1,-1 0 1,1-1-1,0 1 1,0-1-1,0 1 1,0-1-1,0 0 1,0 1-1,0-1 1,0 0-1,0-1 1,1 1-1,-1 0 1,0-1-1,1 1 1,-1-1 0,0 0-1,1 1 1,-1-1-1,1 0 1,-1-1-1,0 1 1,1 0-1,-1-1 1,0 1-1,1-1 1,1-1-9,9-1-188,0-2 1,-1 1-1,1-2 1,-1 0 0,-1 0-1,1-1 1,-1 0-1,0-1 1,-1-1 0,1 1-1,-2-2 1,1 1-1,4-8 188,-7 8-535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1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16 1004,'0'0'58,"0"0"-1,1-1 0,-1 1 1,0 0-1,1 0 1,-1-1-1,0 1 0,1 0 1,-1-1-1,0 1 1,1-1-1,-1 1 1,0 0-1,0-1 0,0 1 1,1-1-1,-1 1 1,0-1-1,0 1 1,0-1-1,0 1 0,0 0 1,0-1-1,0 1 1,0-1-1,0 1 1,0-1-1,0 1 0,0-1 1,0 1-1,0-1 1,0 1-1,-1 0 0,1-1 1,0 1-58,-17-2 778,-22 15-447,27-6-258,1 2 0,-1 0 0,2 0 0,-1 1 0,-1 2-73,9-9 11,0 0 0,1 0 0,-1 0 0,1 0 0,0 1 0,-1-1 0,1 0 0,1 1 0,-1 0 0,1-1 0,-1 1 0,1 0 0,0 0 0,0 0-1,1 0 1,-1 0 0,1 0 0,0 0 0,0 0 0,0 3-11,1-5-3,0 0 1,1 0-1,-1-1 1,0 1-1,0 0 1,1-1-1,-1 1 0,1 0 1,-1-1-1,1 0 1,0 1-1,0-1 0,-1 0 1,1 0-1,0 0 1,0 0-1,0-1 0,0 1 1,0 0-1,0-1 1,0 1-1,0-1 0,1 0 1,-1 0-1,0 0 1,0 0-1,0 0 0,0 0 1,0 0-1,0-1 1,2 0 2,10 0-197,-1-2 0,0 0 0,0 0 0,6-3 197,-6 1-535,1-1 0,0 0 0,-1-1 0,1-1 535,1-2-555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2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46 1076,'0'-1'86,"0"-1"1,0 1-1,0-1 1,0 1-1,0 0 0,0-1 1,0 1-1,-1 0 1,1-1-1,-1 1 0,1 0 1,-1-1-1,1 1 1,-1 0-1,0 0 0,1 0 1,-1-1-1,0 1 0,0 0 1,0 0-1,0 0 1,0 0-1,0 0 0,0 1 1,0-1-1,-1 0 1,0 0-87,-1 0 58,0 0 1,1 1-1,-1-1 1,0 1-1,0 0 1,0 0 0,0 0-1,0 0 1,0 0-1,0 1 1,0-1 0,0 1-1,0 0-58,-6 2 23,-1 0-1,1 1 1,0 0 0,0 0-1,0 1 1,1 0-1,-7 5-22,7-2 10,1-1-1,-1 1 0,2 0 1,-1 1-1,1 0 0,-4 7-9,8-13 1,0-1 0,1 1 0,0-1-1,-1 1 1,1 0 0,0 0 0,0 0-1,0 0 1,1 0 0,-1 0 0,1 0-1,0 0 1,-1 0 0,1 0 0,1 0-1,-1 0 1,0 0 0,1 0 0,-1 0-1,1 0 1,0 0 0,0 0 0,0 0-1,1-1 1,0 3-1,0-4-1,0 1 0,-1-1 0,1 0-1,0 0 1,0 0 0,0 0 0,0 0 0,0 0 0,0 0 0,0-1-1,0 1 1,1-1 0,-1 0 0,0 0 0,0 1 0,0-1-1,0-1 1,1 1 0,-1 0 0,0 0 0,0-1 0,0 1-1,0-1 1,0 0 0,0 0 0,0 0 0,0 0 0,0 0 0,0 0-1,1-1 2,8-4 8,0 0 0,-1-1 0,1 0 0,5-7-8,-6 6 4,-1 0 0,-1-1 1,0 0-1,0-1 1,0 0-1,-1 0 0,-1 0 1,0-1-1,0 0 1,-1 0-1,-1-1 0,1 1 1,-2-1-1,0-1-4,-15 45 44,-10 27-49,21-57 2,1 0 0,-1 1 0,1-1 0,-1 0 0,1 0 0,0 1-1,0-1 1,0 0 0,1 1 0,-1-1 0,0 0 0,1 0-1,0 1 1,-1-1 0,1 0 0,0 0 0,0 0 0,1 2 3,0-4-9,-1 1 1,0-1 0,0 1-1,1-1 1,-1 0-1,0 1 1,0-1 0,1 0-1,-1 0 1,0 0 0,1 0-1,-1 0 1,0-1-1,1 1 1,-1 0 0,0 0-1,0-1 1,1 1 0,-1-1-1,0 1 1,0-1-1,0 0 1,0 1 0,1-1-1,-1 0 1,0 0 0,0 0-1,-1 0 1,1 0-1,0 0 1,0 0 0,0 0 8,12-11-46,0-1 1,-1 0-1,-1-1 0,0 0 1,0 0-1,3-10 46,-17 36 17,1 0-1,-1 1 1,2-1-1,0 8-16,0-12-1,1 1-1,0 0 0,0 0 0,1-1 0,0 1 0,1 0 0,1 4 2,-2-12 0,-1 0-1,1 1 1,-1-1-1,1 0 1,0 1-1,-1-1 1,1 0-1,0 0 1,0 0-1,0 0 0,0 0 1,0 0-1,0 0 1,0 0-1,1 0 1,-1 0-1,0-1 1,0 1-1,1 0 1,1-1 0,-1 1 0,0-1-1,0 0 1,0 0 0,0 0-1,0 0 1,0 0 0,1-1 0,-1 1-1,0-1 1,0 1 0,0-1-1,0 0 1,0 0 0,0 0 0,-1 0-1,2 0 1,37-32 6,-36 28-5,1 0 0,1 1 0,-1-1 0,1 1 0,-1 0 0,3 0-1,-7 3 0,0 1 0,1 0 1,-1 0-1,0 0 0,1 0 1,-1 0-1,0 0 0,1 0 1,-1 0-1,0 0 0,1 1 1,-1-1-1,0 0 0,0 1 1,0 0-1,1-1 0,-1 1 1,0-1-1,0 1 0,1 1 0,30 22-113,-7-5-1094,-10-13 110,-7-4 540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3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67 1068,'1'-13'426,"-1"8"-280,1 0-1,-1 0 1,-1 0 0,1-1 0,0 1 0,-1 0 0,0 0 0,0 0 0,-2-2-146,-17 48 685,-1 18-525,4 0 1,2 1 0,-3 28-161,19-87-28,-1-1 0,1 0 1,-1 1-1,0-1 1,1 0-1,-1 1 0,1-1 1,-1 0-1,1 0 0,-1 1 1,1-1-1,-1 0 0,1 0 1,-1 0-1,1 0 1,-1 1-1,1-1 0,-1 0 1,1 0-1,-1 0 0,1 0 1,-1 0-1,1-1 1,-1 1-1,1 0 0,-1 0 1,1 0-1,-1 0 0,1 0 1,-1-1-1,1 1 0,-1 0 1,1-1-1,-1 1 1,1 0-1,-1 0 0,0-1 1,1 1-1,-1-1 0,1 1 28,22-17-244,-21 13 281,-1 0 0,0 0 0,0 0 0,0 0 0,-1-1 0,1 1 0,-1 0 0,0 0 0,-1-4-37,1 6 7,-1 0 1,1 0 0,0 0 0,0 1-1,-1-1 1,1 0 0,0 0-1,0 0 1,1 1 0,-1-1-1,0 0 1,1 0 0,-1 0-1,1 1 1,-1-1 0,1 0-1,0 1 1,0-1 0,0 0 0,0 1-1,0-1 1,0 1 0,0 0-1,0-1 1,1 1 0,-1 0-1,0 0 1,1 0 0,-1 0-1,1 0 1,0 0 0,-1 0-1,1 0 1,0 0 0,-1 1 0,1-1-1,0 1 1,0 0 0,-1-1-1,2 1-7,1-1 4,1 0 0,-1 0 0,0 1 0,1 0 0,-1 0 0,0 0-1,1 0 1,-1 0 0,0 1 0,1 0 0,-1 0 0,0 0 0,0 1 0,0-1-1,0 1 1,0 0 0,0 0 0,0 0 0,-1 1 0,1-1 0,1 2-4,-3-1 28,0-1-1,-1 1 1,1 0 0,0 0 0,-1-1 0,0 1-1,1 0 1,-1 0 0,0 0 0,-1 1 0,1-1 0,0 0-1,-1 0 1,0 0 0,0 0 0,0 1 0,0-1-1,0 0 1,-1 0 0,1 0 0,-1 0 0,0 0-1,0 1 1,0-1 0,0-1 0,-1 1 0,1 0 0,-1 0-1,0 0-27,-4 7 148,-1 0-1,1 0 0,-2-1 0,1 0 0,-1-1 0,-5 4-147,7-7 30,1 0-1,0-1 1,-1 0-1,0 0 1,0 0-1,0-1 0,0 0 1,-1 0-1,1 0 1,-1-1-1,-3 1-29,9-3-18,1 0 0,0 0-1,0 0 1,-1 0 0,1 0 0,0 0 0,-1 0-1,1 0 1,0 0 0,0 0 0,-1 0-1,1 0 1,0 0 0,-1 0 0,1 0-1,0 0 1,0 0 0,-1 0 0,1 0 0,0 0-1,0-1 1,-1 1 0,1 0 0,0 0-1,0 0 1,-1 0 0,1-1 0,0 1 0,0 0-1,0 0 1,-1-1 0,1 1 0,0 0-1,0 0 1,0-1 0,0 1 0,0 0-1,0 0 1,0-1 0,-1 1 0,1 0 0,0-1 18,4-15-1071,13-14-801,-8 19 1289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8.5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68 118 1040,'-4'0'95,"-6"-1"287,0 1 0,1-1 0,-1-1 0,0 0 1,-5-2-383,15 3 8,0 1 0,0-1 0,1 0 0,-1 1 0,0-1 0,0 0 0,1 1 0,-1-1 1,0 1-1,0-1 0,1 0 0,-1 1 0,1-1 0,-1 1 0,1-1 0,-1 1 0,0 0 0,1-1 1,0 1-1,-1-1 0,1 1 0,-1 0 0,1-1 0,-1 1 0,1 0 0,0 0 0,-1-1 0,1 1 0,0 0 1,0 0-9,23-13-1,6-1-215,1 1-1,0 1 0,0 2 1,1 1-1,0 2 0,1 0 0,0 3 1,20 0 216,-22 3-443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3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1132,'1'0'59,"1"0"0,-1 0 0,1 0-1,-1 0 1,1 0 0,-1 0 0,1 0 0,-1 1-1,0-1 1,1 1 0,-1-1 0,0 1 0,1 0-1,-1-1 1,0 1 0,0 0 0,0 0 0,1 0-1,-1 0 1,0 0 0,0 0 0,0 0 0,0 0-1,0 1-58,1 2 56,1 0 1,-1 0-1,-1 0 0,1 0 0,-1 1 0,1-1 0,-1 0 0,0 1 0,-1 0-56,2 3 121,-1 0 1,-1 1-1,0-1 0,0 1 0,0-1 0,-1 0 0,-1 1 0,1-1 0,-3 5-121,4-12 37,0 0-1,0 0 0,0 0 0,-1 0 0,1-1 0,-1 1 1,1 0-1,-1 0 0,1 0 0,-1 0 0,1 0 1,-1-1-1,0 1 0,1 0 0,-1-1 0,0 1 0,0 0 1,1-1-1,-1 1 0,0-1 0,-1 1-36,-6-13 282,5-34-294,7 32-360,0 0 1,1 1 0,0-1-1,2 1 1,-1 0 0,1 1-1,1-1 1,0 2 0,1-1-1,5-5 372,-5 9-546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4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1120,'1'2'54,"0"0"-1,-1 0 0,1 0 1,0 0-1,0 0 1,1 0-1,-1 0 0,0 0 1,1 0-1,-1 0 1,1-1-1,0 1 0,-1 0 1,1-1-1,0 0 1,0 1-1,0-1 0,0 0 1,0 0-1,0 0 1,0 0-1,1-1 1,-1 1-1,0 0 0,0-1 1,1 0-1,-1 1 1,0-1-1,1 0 0,-1 0 1,0 0-1,1-1 1,-1 1-1,0 0 0,0-1 1,1 0-1,-1 1 1,0-1-1,0 0 1,0 0-1,0 0 0,0-1 1,0 1-1,2-1-53,-1-1 5,0 1 0,0 0-1,0-1 1,0 0 0,-1 1-1,1-1 1,-1 0 0,1 0-1,-1-1 1,0 1 0,0 0 0,-1-1-1,1 1 1,-1-1 0,1 0-1,-1 1 1,0-1 0,-1 0-1,1 0 1,-1 0 0,1 0 0,-1 0-1,0 1 1,-1-1 0,1 0-1,-1 0 1,0-3-5,1 5-1,-1 0-1,1 0 1,-1 1 0,0-1-1,1 1 1,-1-1 0,0 0 0,0 1-1,0-1 1,0 1 0,0 0-1,0-1 1,0 1 0,0 0-1,-1 0 1,1-1 0,0 1-1,-1 0 1,1 0 0,-1 1 0,0-1-1,-1-1 2,2 2 0,-1 0 0,0 0-1,1 0 1,-1 1 0,0-1 0,1 0-1,-1 0 1,0 1 0,1-1-1,-1 1 1,1 0 0,-1-1 0,1 1-1,-1 0 1,1 0 0,-1 0-1,1 0 1,0 0 0,-1 1 0,-3 2 1,0 1 0,1 1 0,-1-1 0,1 0 0,0 1 0,0 0 0,1 0 0,0 0 0,0 0 0,-2 6-1,4-6 0,-1 0 0,1 0-1,0 0 1,0 0 0,0 0 0,1 0-1,0 1 1,1-1 0,-1 0 0,1 0-1,0 0 1,0 0 0,1 0 0,0 0-1,0 0 1,0-1 0,1 1 0,0-1-1,0 0 1,2 2 0,-2-3-2,1 0-1,0 0 1,0 0-1,0-1 0,0 0 1,0 0-1,1 0 1,-1-1-1,1 1 0,0-1 1,0 0-1,0 0 1,0-1-1,0 0 1,0 1-1,1-2 0,-1 1 1,0-1-1,0 1 1,1-2-1,-1 1 1,0 0-1,4-2 3,1 0-11,-1 0-1,0-1 1,0 0-1,0-1 1,0 0-1,-1 0 1,1-1-1,-1 0 1,0 0-1,0-1 1,0-1 11,-5 5-10,0-1 0,0 1 0,0-1 0,0 0 0,0 0 0,0 0 1,-1 0-1,0-1 0,1 1 0,-1 0 0,0-1 0,-1 0 0,1 1 1,-1-1-1,0 0 0,0 0 0,0 0 0,0 0 0,0 0 0,-1 0 0,0 0 1,0 0-1,0 0 0,0 0 0,-1 0 0,0 0 0,0-2 10,1 6 0,0-1-1,0 1 1,0-1 0,-1 1-1,1 0 1,0-1 0,0 1-1,0-1 1,-1 1-1,1 0 1,0-1 0,-1 1-1,1 0 1,0-1-1,-1 1 1,1 0 0,0 0-1,-1-1 1,1 1-1,0 0 1,-1 0 0,1 0-1,-1-1 1,1 1-1,-1 0 1,1 0 0,0 0-1,-1 0 1,1 0-1,-1 0 1,1 0 0,-1 0-1,1 0 1,-1 0-1,1 0 1,0 0 0,-1 0-1,1 0 1,-1 1 0,-20 13 2,-9 26 27,28-35-27,-1-1-1,2 2 0,-1-1 0,0 0 0,1 0 1,0 1-1,0-1 0,1 0 0,0 1 1,0-1-2,0-4-1,0 0 1,0-1 0,0 1-1,0 0 1,0-1 0,0 1 0,0 0-1,0-1 1,1 1 0,-1 0-1,0-1 1,0 1 0,1-1-1,-1 1 1,0 0 0,1-1-1,-1 1 1,1-1 0,-1 1-1,1-1 1,-1 1 0,1-1 0,-1 0-1,1 1 1,-1-1 0,1 0-1,0 1 1,0-1 0,0 0 0,1 0 0,0 0-1,-1 0 1,1-1 0,0 1 0,-1-1 0,1 1 0,-1-1-1,1 0 1,0 1 0,-1-1 0,1 0 0,-1 0-1,0 0 1,1 0 0,-1 0 0,1-1 0,13-11 14,-8 7-10,0 0 1,0 1 0,1-1 0,0 1 0,6-2-5,-13 6 0,1 0 0,0 1-1,-1-1 1,1 1 0,0-1-1,-1 1 1,1-1-1,0 1 1,0 0 0,-1 0-1,1 0 1,0 0 0,0 0-1,-1 1 1,1-1 0,0 1-1,0-1 1,-1 1 0,1-1-1,-1 1 1,1 0 0,0 0-1,-1-1 1,1 1-1,-1 0 1,0 1 0,1-1-1,-1 0 1,0 0 0,0 1-1,0-1 1,5 6-264,0-1 0,0 1 0,0-1 0,1-1 0,0 1 0,0-1-1,2 0 265,-5-3-447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4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28 972,'0'-2'128,"0"0"-1,0 0 1,0 0-1,0 0 1,0 1-1,0-1 1,-1 0-1,1 0 1,-1 0-1,0 0 1,1 0-1,-1 0 1,0-1-128,-5 7 687,1 14-496,0 6 4,-7 25-56,3 0-1,2 1 1,2 0 0,2 0 0,3 16-139,0-66 0,0 0 0,0 0 0,0 1 0,0-1 0,0 0 0,0 0-1,0 1 1,0-1 0,0 0 0,0 0 0,0 1 0,0-1 0,0 0 0,0 0 0,1 1 0,-1-1 0,0 0-1,0 0 1,0 0 0,0 1 0,1-1 0,-1 0 0,0 0 0,0 0 0,0 0 0,1 0 0,-1 1 0,0-1 0,0 0-1,1 0 1,-1 0 0,0 0 0,0 0 0,1 0 0,-1 0 0,0 0 0,0 0 0,1 0 0,-1 0 0,0 0-1,0 0 1,1 0 0,-1 0 0,0 0 0,0 0 0,1 0 0,-1 0 0,0 0 0,17-11 6,13-18-1,-13 10-2,-1-1-1,-1-1 1,-1-1 0,-1 0 0,-1 0 0,-1-1-1,0-1 1,-2 0 0,-1-2-3,-7 26 0,-1-1 1,0 1-1,0 0 0,0 0 1,0 0-1,0-1 0,1 1 1,-1 0-1,0 0 0,0-1 1,0 1-1,0 0 0,0 0 1,0-1-1,0 1 0,0 0 1,0 0-1,0-1 0,0 1 1,0 0-1,0 0 0,0-1 1,0 1-1,0 0 0,0 0 1,0 0-1,-1-1 0,1 1 1,0 0-1,0 0 0,0 0 1,0-1-1,0 1 0,0 0 1,-1 0-1,1 0 0,0-1 1,0 1-1,0 0 0,-1 0 0,1 0 1,0 0-1,0 0 0,-1 0 1,1-1-1,0 1 0,0 0 1,0 0-1,-1 0 0,1 0 0,-15 8 7,-13 17-7,18-13 1,0 1-1,1 0 0,0 0 0,2 1 0,-1 0 0,2 1 0,-1 0 0,5-9 1,0-1 0,1 1-1,0 0 1,-1-1 0,2 1 0,-1 0-1,1 0 1,0 0 0,0 5-1,1-8 1,-1 0 0,1 0-1,0-1 1,0 1 0,0 0 0,0 0 0,0-1 0,1 1-1,-1-1 1,1 0 0,-1 1 0,1-1 0,0 0 0,0 0-1,0 0 1,0 0 0,1 0 0,-1 0 0,3 1-1,1 0 6,1-1 0,-1 1 0,1-1 0,0 0 0,0-1-1,0 0 1,0 0 0,0 0 0,0-1 0,0 0 0,0-1 0,0 1 0,0-1 0,0-1 0,0 1 0,-1-1 0,7-2-6,1-1-134,-1 0-1,1-1 1,-1 0 0,-1-1-1,1 0 1,-1-1 0,0-1-1,3-3 135,-4-1-1650,-7 10 1086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273 314 1216,'-11'-26'1222,"11"25"-1195,0-1-1,0 0 1,-1 0 0,1 1-1,-1-1 1,1 0 0,-1 1-1,0-1 1,1 0 0,-1 1-1,0-1 1,0 1 0,0 0-1,0-1 1,-1 1 0,1 0-1,0-1 1,0 1 0,-1 0-1,1 0 1,-1 0 0,1 0-1,-1 0 1,1 1 0,-1-1-1,0 0 1,1 1 0,-1-1-1,0 1 1,1 0-1,-1-1 1,0 1 0,0 0-1,1 0 1,-1 0 0,0 0-1,0 0 1,1 1 0,-1-1-1,0 0 1,0 1 0,1 0-1,-1-1-26,-10 4 48,1 0 0,0 1-1,0 1 1,1-1 0,0 1 0,0 1-1,0 0 1,1 1 0,-1 0-1,-4 6-47,3-3 24,0 0 0,1 1 0,1 1 0,0-1 0,0 1 0,1 1 0,1 0-1,0 1-23,6-14 2,0 1 0,0 0-1,0 0 1,1 0 0,-1 0-1,1 0 1,-1 0-1,1 0 1,0 0 0,-1 0-1,1 0 1,0 0 0,0 0-1,1 0 1,-1 0 0,0 0-1,1 0 1,0 2-2,0-3-1,-1 0 0,1-1 0,0 1 0,0 0 0,-1-1-1,1 1 1,0-1 0,0 1 0,0-1 0,0 1 0,0-1 0,0 0 0,0 0 0,-1 1 0,1-1 0,0 0 0,0 0 0,0 0 0,0 0 0,0 0 0,0 0 0,0 0-1,0 0 1,0 0 0,1-1 1,6-1-4,0 0-1,0-1 1,0 0 0,0 0-1,-1-1 1,1 0-1,5-5 5,9-7-1,-1-1 1,-1-1-1,-1-1 0,0 0 0,-1-2 0,-2 0 0,0-1 0,12-22 1,-17 25 0,0-1 0,-2 0 0,0-1 0,-1 0 0,-2-1 0,0 0 1,-1 0-1,-1 0 0,-1 0 0,0-20 0,-3 41 1,0 1 0,0 0 0,1 0 0,-1 0 0,0 0 0,0-1 0,0 1 0,0 0 1,0 0-1,0 0 0,0-1 0,0 1 0,0 0 0,0 0 0,0 0 0,0-1 0,0 1 0,0 0 0,0 0 0,0 0 1,0-1-1,0 1 0,0 0 0,0 0 0,0 0 0,0 0 0,0-1 0,-1 1 0,1 0 0,0 0 0,0 0 0,0 0 1,0-1-1,0 1 0,0 0 0,-1 0 0,1 0 0,0 0 0,0 0 0,0 0 0,0-1 0,-1 1 0,1 0 1,0 0-1,0 0 0,0 0 0,-1 0 0,1 0 0,0 0 0,0 0 0,0 0 0,-1 0 0,1 0 0,0 0 0,0 0 1,0 0-1,-1 0 0,1 0 0,0 0-1,-12 14 20,-7 21-18,14-20-168,0 1-1,1-1 0,1 1 0,1 0 1,0 0-1,1 0 0,0 0 0,2 0 1,-1 0-1,2 0 0,0 0 1,5 14 166,-1-19-923,-2-7 470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7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 1036,'-5'8'192,"0"1"-1,1 0 0,1 0 1,0 0-1,0 0 1,0 0-1,1 1 1,1-1-1,-1 6-191,1-11 3,1-1-1,-1 0 1,1 1 0,0-1-1,0 0 1,0 1 0,1-1-1,-1 0 1,1 0 0,0 1-1,-1-1 1,2 0 0,-1 0-1,0 0 1,0 0 0,1 0-1,0 0 1,0 0 0,0-1-1,0 1 1,0-1 0,0 1-1,0-1 1,1 0 0,-1 0-1,1 0 1,0 0 0,0 0-1,0 0-2,-2-2 7,1 1-1,-1-1 0,1 1 0,-1-1 1,1 0-1,-1 0 0,1 1 1,-1-1-1,1 0 0,-1-1 1,1 1-1,0 0 0,-1 0 1,1-1-1,-1 1 0,0 0 0,1-1 1,-1 0-1,1 1 0,-1-1 1,0 0-1,1 0 0,-1 1 1,0-1-1,0 0 0,0 0 0,0-1 1,0 1-1,0 0 0,0 0 1,0 0-1,0-1 0,0 1 1,-1 0-1,1-1 0,0 1 1,-1-1-1,1 1 0,-1-1 0,0 1 1,0-1-1,1 0-6,0-3 38,0-1 1,0 0-1,0 0 0,0 0 0,-1 0 1,0 0-1,0 0 0,-1 0 0,0 1 1,0-3-39,-1 2 17,-1 0 0,0 0 0,0 0 0,0 0 0,0 1 1,-1-1-1,0 1 0,-1 0-17,4 3-17,0 1 0,0-1 0,-1 0 0,1 1 0,-1-1 0,1 1 1,-1 0-1,0-1 0,0 1 0,1 0 0,-1 0 0,0 0 0,0 0 0,0 0 0,0 1 1,0-1-1,0 1 0,-1-1 0,1 1 0,0 0 0,0 0 0,0 0 0,0 0 0,0 0 1,0 0-1,-1 0 17,2 1-75,1-1 0,-1 1 0,0-1 0,1 1 1,-1-1-1,0 1 0,1-1 0,-1 1 0,1 0 1,-1-1-1,1 1 0,-1 0 0,1-1 1,-1 1-1,1 0 0,0 0 0,-1-1 0,1 1 1,0 0-1,0 0 0,0 0 0,-1 0 75,2 2-424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8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6 920,'-27'47'1968,"9"7"-1739,17-51-223,0 0-1,0 0 1,1 0-1,-1 0 1,1 0-1,-1 0 1,1 0 0,0 0-1,0 0 1,1-1-1,-1 1 1,1 0-1,-1 0 1,1 0 0,0 0-1,0 0 1,1 1-6,3-7 2,0-1 0,0 1 0,-1-1 1,1 0-1,-1-1 0,0 1 0,0-1 0,1-2-2,0 1-1,-3 4 0,0-1-1,0 0 1,1 1 0,-1 0 0,1 0 0,-1 0 0,1 0 0,0 0 0,0 0 0,0 0 0,0 1 0,0 0 0,3-2 1,-1 3-2,0 0 0,1 1 1,-1-1-1,0 1 0,0 0 1,0 0-1,0 0 0,3 2 2,-8-3 0,5 1 38,-1 0-1,1 0 1,0-1-1,-1 1 1,1-1-1,0 0 1,-1-1-1,1 1 1,0-1-1,-1 0 1,1 0-1,-1 0 1,1-1-1,-1 1 1,2-2-38,-4 2 20,-1 0 1,1 0-1,-1 1 1,0-1-1,0-1 1,0 1-1,0 0 1,1 0-1,-1 0 1,-1 0-1,1-1 1,0 1-1,0 0 1,0-1-1,-1 1 1,1-1-1,-1 1 1,1-1-1,-1 0-20,0-1 12,1 1-1,-1-1 0,-1 1 1,1-1-1,0 1 1,-1-1-1,1 1 1,-1-1-1,0 1 0,0 0 1,0-1-1,0 1 1,0 0-1,0 0 1,-1 0-1,0-1-11,1 1-15,-1 0-1,0 0 0,0 1 1,0-1-1,0 0 1,-1 1-1,1 0 1,0-1-1,-1 1 1,1 0-1,-1 0 1,1 0-1,-1 1 1,1-1-1,-1 1 1,0-1-1,1 1 1,-1 0-1,0 0 0,1 0 1,-1 0-1,0 0 1,1 1-1,-1-1 1,1 1-1,-1 0 1,1 0-1,-1 0 1,1 0-1,-1 0 1,1 0-1,0 1 1,0-1-1,-1 1 16,3-2-21,0 0 0,0 0 0,-1 0 0,1 0 0,0 0 1,0 0-1,-1 0 0,1 1 0,0-1 0,0 0 0,0 0 0,0 0 0,-1 0 0,1 0 0,0 1 0,0-1 1,0 0-1,0 0 0,0 0 0,0 1 0,-1-1 0,1 0 0,0 0 0,0 0 0,0 1 0,0-1 0,0 0 1,0 0-1,0 1 0,0-1 0,0 0 0,0 0 0,0 1 0,0-1 0,0 0 0,0 0 0,0 0 0,0 1 1,0-1-1,1 0 0,-1 0 0,0 0 0,0 1 0,0-1 0,0 0 0,0 0 0,0 0 0,1 1 0,-1-1 1,0 0-1,0 0 0,0 0 0,0 0 0,1 0 0,-1 0 0,0 1 0,0-1 0,0 0 0,1 0 0,-1 0 1,0 0-1,0 0 0,1 0 21,13 3-1069,-3-2 596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8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1020,'1'1'67,"0"0"0,-1-1 0,1 1 0,-1 0 0,1 0 0,-1 0 0,0-1 0,1 1 0,-1 0 0,0 0 0,1 0 0,-1 0 0,0 0 0,0-1 0,0 1 0,0 0 0,0 0 0,0 0 0,0 0 0,0 0 0,0 0 0,0 0 0,0 0 0,-1 0-67,-6 31 100,4-21 56,0 7-57,-1-3-61,1 1 0,1 0-1,0 0 1,1 0 0,0 0 0,2 0-1,0 0 1,1 5-38,-1-21 2,0 0 1,0 0-1,0 0 0,0-1 1,0 1-1,0 0 0,-1 0 1,1-1-1,0 1 0,0-1 1,0 1-1,-1-1 0,1 1 1,0-1-1,-1 1 0,1-1 1,0 1-1,-1-1 0,1 0 1,-1 1-1,1-1 0,-1 0 1,1 0-1,-1 0 0,1 0-2,22-26 63,-21 25-61,17-22-6,-12 13 0,1 1 0,0 1 0,0 0 0,1 0 1,0 0-1,0 1 0,1 1 0,5-3 4,-15 9 2,1 1 0,0 0-1,-1 0 1,1 0 0,0 0 0,-1 0 0,1 0-1,0 0 1,-1 0 0,1 1 0,0-1 0,-1 0-1,1 0 1,0 0 0,-1 1 0,1-1 0,-1 0-1,1 1 1,0-1 0,-1 1 0,1-1 0,-1 1-1,1-1 1,-1 1 0,1-1 0,-1 1 0,0-1-1,1 1 1,-1-1 0,0 1 0,1 0 0,-1-1-1,0 1 1,0 0 0,0-1 0,1 1 0,-1 0-1,0-1 1,0 1-2,10 38 30,-6-23-65,20 28-1601,-19-39 1150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29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28 1204,'1'-1'116,"0"-1"-1,0 0 1,0 1 0,0-1 0,-1 0-1,1 1 1,0-1 0,-1 0-1,1 0 1,-1 0 0,0 0-1,0 1 1,1-1 0,-1-1-116,-4 3 577,-4 17-354,-16 53 31,10-34-277,2 2 0,1 0 0,2 0 0,1 1 0,2 2 23,6-40-19,0-1-1,0 0 1,0 0-1,0 1 1,0-1-1,-1 0 1,1 1-1,0-1 1,0 0-1,0 1 1,0-1 0,0 0-1,0 1 1,0-1-1,0 0 1,0 1-1,0-1 1,0 0-1,1 1 1,-1-1-1,0 0 1,0 0 0,0 1-1,0-1 1,0 0-1,1 1 1,-1-1-1,0 0 1,0 0-1,0 1 1,1-1-1,-1 0 1,0 0-1,0 0 1,1 1 0,-1-1-1,0 0 1,1 0-1,-1 0 1,0 0-1,0 0 1,1 0-1,-1 1 1,0-1-1,1 0 1,-1 0 0,0 0-1,1 0 1,-1 0 19,14-12-1429,-10 6 1016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0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24 1176,'6'-24'1615,"-19"39"-916,-18 36-318,30-49-370,-49 112 381,44-100-379,1 1 0,1 0 0,0 0 0,2 0 0,-1 1 0,1 14-13,2-30 0,0 0-1,0 0 1,0 0 0,0 0 0,0 1 0,0-1 0,0 0 0,0 0-1,0 0 1,0 0 0,0 0 0,0 0 0,1 1 0,-1-1 0,0 0-1,0 0 1,0 0 0,0 0 0,0 0 0,0 0 0,0 0 0,1 1 0,-1-1-1,0 0 1,0 0 0,0 0 0,0 0 0,0 0 0,0 0 0,1 0-1,-1 0 1,0 0 0,0 0 0,0 0 0,0 0 0,0 0 0,1 0-1,-1 0 1,0 0 0,0 0 0,0 0 0,0 0 0,1 0 0,-1 0-1,0 0 1,0 0 0,0 0 0,0-1 0,0 1 0,0 0 0,1 0-1,-1 0 1,0 0 0,0 0 0,0 0 0,14-9 2,8-11 4,11-16-19,-25 25 9,1 0 1,1 1-1,0 0 0,8-5 4,-17 19 3,1 0 0,-1 1 0,0-1-1,0 0 1,0 0 0,-1 1-1,0-1 1,0 4-3,1 1-2,0-6 2,-1 0 0,1 0-1,-1 0 1,1 0 0,0-1 0,0 1-1,0 0 1,1-1 0,-1 1-1,0 0 1,1-1 0,0 0-1,0 1 1,0-1 0,0 0 0,0 0-1,0 0 1,0 0 0,2 1 0,-2-2 0,0-1 1,0 1 0,1-1-1,-1 1 1,0-1 0,0 0-1,0 0 1,0 0 0,0 0-1,0 0 1,1 0 0,-1-1-1,0 1 1,0-1 0,0 1-1,0-1 1,0 0-1,0 0 1,0 0 0,0 0-1,-1 0 1,1 0 0,0 0-1,0-1 1,-1 1 0,1-1-1,0-1 0,6-4-1,-1-1 0,0 1-1,0-2 1,-1 1 0,4-8 1,-7 12-1,-1 0 1,0 0 0,0 0 0,0 0 0,-1 0 0,0-1 0,1 1 0,-1 0 0,-1-1 0,1 1 0,-1-1 0,0 1 0,0-1 0,0-3 0,-1 8 0,1 0 1,-1 0-1,1 0 0,-1 0 1,1 0-1,-1 0 0,1 0 1,-1 0-1,1 0 0,-1 1 1,1-1-1,0 0 0,-1 0 1,1 0-1,-1 1 0,1-1 1,-1 0-1,1 0 0,-1 1 1,1-1-1,0 0 1,-1 1-1,1-1 0,0 1 1,-1-1-1,1 0 0,0 1 1,0-1-1,-1 1 0,1-1 1,0 1-1,0-1 0,0 1 0,-14 15 5,12-11-5,-1-1 1,1 1-1,0 0 0,0-1 1,1 1-1,-1 0 0,1 0 1,0 0-1,1 0 0,-1 0 1,1 0-1,0 0 0,0 0 1,0 0-1,1 0 0,0 0 0,0 0 1,0 0-1,1 0 0,0 1 0,-1-3 0,1 0-1,0 0 0,0 0 0,0 0 0,1-1 1,-1 1-1,0-1 0,1 0 0,0 0 0,-1 1 1,1-2-1,0 1 0,0 0 0,0-1 1,0 1-1,1-1 0,-1 0 0,0 0 0,0 0 1,1 0-1,-1-1 0,1 1 0,-1-1 0,0 0 1,1 0-1,-1 0 0,1-1 0,-1 1 0,4-1 1,-1 0-34,0-1 0,0 1-1,0-1 1,1 0-1,-2-1 1,1 1 0,5-4 34,-10 6-71,0-1 0,0 1 0,1-1 0,-1 0 0,0 0 0,0 0 0,0 0 0,0 0 0,0 0 0,0 0 0,0 0 0,0 0 1,0 0-1,0-1 0,-1 1 0,1 0 0,0-1 0,-1 1 0,0 0 0,1-1 0,-1 1 0,1-1 0,-1 1 0,0 0 0,0-1 0,0 1 1,0-1-1,0 1 0,0-1 0,-1 1 0,1-1 0,0 1 0,-1 0 0,1-1 0,-1 1 0,1-1 71,-5-5-566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1232,'165'-33'1815,"-49"10"-3120,-97 19 859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9.2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7 195 1216,'0'0'32,"-1"0"-1,1 0 0,0-1 1,-1 1-1,1 0 0,-1 0 1,1 0-1,0-1 1,-1 1-1,1 0 0,0-1 1,0 1-1,-1 0 1,1-1-1,0 1 0,0 0 1,-1-1-1,1 1 1,0 0-1,0-1 0,0 1 1,0-1-1,0 1 1,-1 0-1,1-1 0,0 1 1,0-1-1,0 1 1,0-1-1,0 1 0,0 0 1,0-1-1,1 1 1,-1-1-1,0 1 0,0 0 1,0-1-1,0 1 1,0-1-1,1 1 0,-1 0 1,0-1-1,0 1 1,0 0-1,1-1-31,23-4 241,33 8-366,-45 0 133,-1 1 1,0 0-1,0 1 1,0 0-1,-1 0 1,0 1-1,0 1 1,0 0-1,-1 0 1,0 0-1,0 2 1,0 0-9,-4-4 27,0 0 0,-1 0 1,0 1-1,0 0 0,-1 0 1,0-1-1,0 2 1,0-1-1,-1 0 0,1 3-27,-2-5 30,0 0 0,-1 0 0,1-1-1,-1 1 1,0 0 0,0 0 0,0 0-1,-1 0 1,1 0 0,-1-1 0,0 1-1,0 0 1,0-1 0,-1 1-1,1 0 1,-1-1 0,0 0 0,-1 2-30,2-3 17,-1 1 1,1 0 0,-1-1 0,0 1-1,0-1 1,-1 1 0,1-1-1,0 0 1,-1 0 0,1 0-1,-1 0 1,0-1 0,1 1 0,-1-1-1,0 0 1,0 1 0,0-1-1,0 0 1,0-1 0,0 1 0,0-1-1,-1 1 1,1-1 0,0 0-1,0 0 1,0 0 0,0 0 0,-1-1-1,1 0 1,0 1 0,0-1-1,0 0 1,0 0 0,0-1 0,0 1-18,-1-1-11,1 0 1,-1-1 0,1 1 0,-1-1 0,1 0 0,0 0 0,0 0 0,0 0 0,0-1 0,0 1 0,1-1 0,-1 1 0,1-1 0,0 0 0,1 0 0,-1 0 0,0 0 0,1 0 0,0-1 0,0 1 0,1 0 0,-1-1-1,1 1 1,0 0 0,0-3 10,2-8-62,1-1 0,1 0 0,1 1 0,0 0 0,1 0 0,1 0-1,0 1 1,1 0 0,0 1 0,1-1 0,0 1 0,2 1 0,-1 0-1,1 1 1,8-6 62,-18 15 3,1 1-1,0 0 1,0 0-1,-1 0 1,1 0-1,0 0 1,0 0-1,0 0 1,0 1 0,0-1-1,0 1 1,0-1-1,0 1 1,0 0-1,0 0 1,0 0-1,0 0 1,0 0-1,0 0 1,1 1-1,-1-1 1,0 1-1,0 0 1,-1-1-1,1 1 1,0 0-1,0 0 1,0 0-1,0 0 1,-1 0 0,1 1-1,0-1 1,-1 0-1,0 1 1,2 1-3,7 7 36,-1 2 1,0-1-1,-1 1 1,0 1 0,0 3-37,17 22 32,29 22 9,-50-56-32,0 0 0,0-1 1,1 0-1,-1 1 0,1-2 0,0 1 1,0 0-1,0-1 0,0 0 1,0 0-1,0-1 0,1 1 1,3-1-10,-8-1 7,0 0 1,0 0 0,0 0-1,0 0 1,1 0 0,-1 0-1,0 0 1,0 0 0,0-1 0,0 1-1,0-1 1,0 1 0,0 0-1,0-1 1,0 0 0,0 1-1,0-1 1,0 0 0,0 1-1,0-1 1,-1 0 0,1 0-1,0 0 1,0 0 0,-1 0-8,2-2 16,-1 1 0,0-1 1,0 0-1,0 0 1,0 0-1,0 0 0,0 0 1,-1 0-1,0 0 0,1-1-16,-1-6 45,0-1 1,-1 1-1,0-1 0,0 1 0,-2-4-45,-2-6 52,-1 0 1,-1 1-1,-1 0 1,0 0-1,-8-12-52,13 26-54,0 0 0,0 0 0,0 0 0,0 0 0,-1 1 0,1-1 0,-1 1 0,0 0 0,-1 1-1,1-1 1,-1 1 0,1-1 0,-1 1 0,0 1 0,0-1 0,0 1 0,-1-1 0,1 2 0,-1-1 0,1 1 0,-1-1 0,-4 1 54,-22 7-1418,22-1 924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49 1152,'1'-3'188,"0"-1"0,0 1 1,0-1-1,0 1 0,-1-1 0,1 0 0,-1 1 0,0-1 1,0 0-1,-1-2-188,1 5 18,0 1 0,0 0 0,0-1 0,-1 1 1,1-1-1,0 1 0,0 0 0,-1-1 0,1 1 0,0 0 1,-1 0-1,1-1 0,0 1 0,-1 0 0,1 0 0,-1-1 0,1 1 1,0 0-1,-1 0 0,1 0 0,-1 0 0,1 0 0,0-1 1,-1 1-1,1 0 0,-1 0 0,1 0 0,-1 0 0,1 0 1,-1 0-19,-24 10 261,23-9-249,-58 37 156,58-36-166,-1-1 0,1 1 0,0 0 1,-1 0-1,1 0 0,0 1 0,0-1 0,1 0 0,-1 1 0,0-1 1,1 1-1,-1 0 0,1-1 0,0 1 0,0 0 0,0 0 0,0 0 1,1 0-1,-1-1 0,1 1 0,0 2-2,0-3 0,1 0 0,-1 0 1,1-1-1,0 1 0,0 0 0,0-1 0,0 1 0,0 0 1,0-1-1,0 1 0,1-1 0,-1 0 0,1 1 1,-1-1-1,1 0 0,-1 0 0,1 0 0,-1 0 0,1 0 1,0 0-1,0 0 0,0-1 0,-1 1 0,1-1 0,1 1 0,58 10 18,-28-6-16,-33-5 0,1 0-1,0 0 1,-1 1-1,1-1 1,-1 0-1,1 0 1,-1 1-1,1-1 1,-1 0-1,0 1 1,1-1-1,-1 0 1,1 1-1,-1-1 1,0 1-1,1-1 1,-1 1-1,0-1 1,1 0-1,-1 1 1,0 0-1,0-1 1,1 1-1,-1-1 1,0 1-1,0-1 1,0 1-1,0-1 1,0 1-1,0-1 1,0 2-2,-7 21 57,-22 23 24,26-42-79,-16 30-30,19-34 24,0 0 0,0 0-1,0 0 1,0 1 0,0-1 0,0 0 0,-1 0 0,1 0-1,0 0 1,0 1 0,0-1 0,0 0 0,0 0-1,0 0 1,0 1 0,0-1 0,0 0 0,0 0-1,0 1 1,0-1 0,0 0 0,0 0 0,0 0 0,0 0-1,1 1 1,-1-1 0,0 0 0,0 0 0,0 0-1,0 1 1,0-1 0,0 0 0,0 0 0,1 0-1,-1 0 1,0 0 0,0 1 0,0-1 0,0 0 0,1 0-1,-1 0 1,0 0 0,0 0 0,0 0 0,1 0 4,18-9-370,17-18 59,-2-1 1,-1-2-1,18-22 311,-51 52 9,0 0 0,-1 0 0,1 0 1,0 0-1,0 1 0,0-1 0,0 0 1,0 0-1,0 0 0,0 0 0,0 0 1,0 0-1,1 0 0,-1 1 0,0-1 1,0 0-1,0 0 0,0 0 0,0 0 1,0 0-1,0 0 0,0 0 0,0 1 1,0-1-1,0 0 0,0 0 0,0 0 1,1 0-1,-1 0 0,0 0 0,0 0 1,0 0-1,0 0 0,0 0 0,0 0 1,0 0-1,0 1 0,1-1 0,-1 0 1,0 0-1,0 0 0,0 0 0,0 0 1,0 0-1,0 0 0,1 0 0,-1 0 1,0 0-1,0 0 0,0-1 0,0 1 1,0 0-1,0 0 0,1 0 0,-1 0 1,0 0-1,0 0 0,0 0 1,0 0-1,0 0 0,0 0 0,0 0 1,0 0-1,0 0 0,1-1-9,-4 22 281,-7 25-188,9-45-90,1 1-71,-5 15 20,5-17-6,0 0 0,0 1-1,0-1 1,0 0 0,0 0-1,0 1 1,0-1 0,0 0 0,0 1-1,0-1 1,-1 0 0,1 0-1,0 1 1,0-1 0,0 0-1,0 1 1,0-1 0,-1 0 0,1 0-1,0 0 1,0 1 0,-1-1-1,1 0 1,0 0 0,0 0 0,-1 1-1,1-1 1,0 0 0,0 0-1,-1 0 1,1 0 0,0 0-1,-1 0 1,1 0 0,0 0 0,-1 1-1,1-1 1,0 0 0,0 0-1,-1 0 1,1-1 54,-1 0-430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3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21 1036,'2'-7'404,"-1"2"-8,-1 2-96,-1 0-100,0 2-68,-1 0-44,1 2-32,-1 0-28,1 2-20,-2 1-20,2 0-24,-1 2-40,0 0-108,1 0-100,0-1-68,1 0-28,1 0-32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5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42 219 920,'-30'65'2435,"28"-57"-2426,-1 0 1,1 1-1,1-1 0,-1 1 1,1-1-1,1 1 0,0-1 1,0 1-1,0-1 0,2 5-9,1-14 2,0 0 0,0 0-1,-1-1 1,1 1-1,0 0 1,-1-1 0,1 0-1,-1 0 1,1 0-1,-1 0 1,0 0 0,2-2-2,94-117-28,-96 123 28,0 0 0,0-1 0,0 1 0,-1 1 0,1-1 0,-1 0 0,0 0 0,0 1 0,1-1 0,-2 0 0,1 1 0,0-1 0,0 2 0,10 18 0,-9-18 0,2-1-1,-1 0 0,0-1 1,1 1-1,-1-1 0,1 1 0,-1-1 1,1 0-1,0 0 0,0-1 1,0 1-1,0-1 0,1 0 1,-1 0-1,0 0 0,0-1 1,1 0-1,-1 1 0,0-1 0,1-1 1,-1 1-1,0-1 0,0 1 1,1-1-1,-1-1 0,0 1 1,0 0-1,0-1 0,2-1 1,-1 1 1,0 0 1,0 0-1,-1 0 0,1-1 0,-1 0 0,0 0 0,0 0 0,0 0 1,0 0-1,0-1 0,-1 0 0,0 0 0,1 0 0,-1 0 0,-1 0 1,1-1-1,-1 1 0,0-1 0,0 1 0,0-1 0,0 0 1,-1 0-1,0 0 0,0 0 0,0-1-1,-1 6 0,0 0 0,0 0 1,0 0-1,0 0 0,1 0 0,-1-1 0,0 1 1,0 0-1,0 0 0,0 0 0,0-1 1,0 1-1,0 0 0,0 0 0,0 0 0,0 0 1,0-1-1,0 1 0,0 0 0,0 0 0,0 0 1,0 0-1,-1-1 0,1 1 0,0 0 0,0 0 1,0 0-1,0 0 0,0-1 0,0 1 1,0 0-1,0 0 0,-1 0 0,1 0 0,0 0 1,0 0-1,0 0 0,0-1 0,-1 1 0,1 0 1,0 0-1,0 0 0,0 0 0,0 0 1,-1 0-1,1 0 0,0 0 0,0 0 0,0 0 1,0 0-1,-1 0 0,1 0 0,0 0 0,0 0 1,0 0-1,0 0 0,-1 0 0,1 0 0,0 0 1,0 0-1,0 1 0,0-1 0,-1 0 0,-11 13-2,-9 22-1,10-4 6,2 1 1,1 0-1,-1 13-3,2-8-5,-2 0-1,-11 29 6,17-56 46,-2 0 0,1 0-1,-1 0 1,-1-1 0,0 0-1,0 0 1,-1 0-1,0-1 1,0 1 0,-1-2-1,-6 5-45,14-11 3,-1 0 0,0 0-1,0-1 1,1 1-1,-1 0 1,0-1 0,0 1-1,0-1 1,0 1 0,1-1-1,-1 1 1,0-1-1,0 0 1,0 1 0,0-1-1,0 0 1,0 0 0,0 0-1,0 0 1,0 0-1,0 0 1,-1 0-3,1 0 3,1-1 1,0 0-1,-1 1 0,1-1 0,0 1 0,-1-1 1,1 0-1,0 1 0,0-1 0,-1 1 0,1-1 1,0 0-1,0 1 0,0-1 0,0 0 0,0 0 1,0 1-1,0-1 0,0 0 0,0 1 0,0-1 1,0 0-1,1 0-3,14-43 90,49-55-133,4 4-1,47-48 44,-17 21-56,-4-6 56,-89 117 32,-17 20-19,-18 21-23,29-29 11,-17 23 10,0 1 1,2 1 0,1 0 0,-7 17-12,19-37 1,1 0 1,-1 0-1,1-1 0,0 1 1,1 1-1,-1-1 0,1 0 1,1 0-1,-1 0 0,1 1 0,0-1 1,0 0-1,1 0 0,0 1 1,0-1-1,0 0 0,1 0 1,0 0-1,0 0 0,0 0 1,1-1-1,0 1 0,0-1 1,0 1-1,3 1-1,-4-5 2,0 1 0,0-1 0,0 0-1,0 0 1,1 0 0,-1 0 0,1-1 0,-1 1-1,1-1 1,0 1 0,-1-1 0,1 0 0,0 0 0,0 0-1,0 0 1,0-1 0,0 1 0,0-1 0,0 0-1,0 0 1,1 0-2,1-1 5,0 1 1,-1-2-1,1 1 0,-1-1 0,1 1 0,-1-1 0,1 0 0,-1-1 0,0 1 1,0-1-1,0 0 0,3-3-5,0 0 3,0 0-1,-1-1 1,0 0 0,0 0-1,0-1 1,-1 0 0,0 0-1,-1 0 1,0 0 0,0-1-1,0 1 1,-1-1 0,1-8-3,-3 15-1,-1-1-1,0 1 1,0 0 0,0 0 0,0 0 0,0 0-1,0 0 1,0 0 0,-1 0 0,1 0 0,-1 0 0,0 0-1,1 0 1,-1 0 0,0 0 0,0 0 0,0 0-1,0 0 1,-1 1 0,1-1 0,-1 0 1,2 2 0,-1 0-1,1-1 1,-1 1 0,1 0 0,-1 0-1,1-1 1,-1 1 0,1 0 0,-1 0-1,1 0 1,-1 0 0,0-1 0,1 1-1,-1 0 1,1 0 0,-1 0 0,1 0-1,-1 1 1,0-1 0,1 0 0,-1 0-1,1 0 1,-1 0 0,1 0 0,-1 1-1,1-1 1,-1 0 0,-1 1 1,1 1-1,-1-1 1,1 0-1,0 1 1,-1-1 0,1 1-1,0-1 1,0 1-1,0 0 1,0-1 0,0 1-1,0 0 1,1 0-1,-2 1 1,0 1 0,1 0 1,-1-1-1,1 1 0,0 0 0,0 0 1,1 0-1,-1 0 0,1 0 0,0 0 1,0 0-1,0 0 0,0 0 1,1 0-1,-1 0 0,1 0 0,0-1 1,1 1-1,-1 0 0,1 0 0,1 3-1,-1-5 2,0 1-1,1-1 1,-1 1-1,0-1 1,1 0-1,-1 0 1,1 0-1,0 0 0,0 0 1,0-1-1,0 1 1,0-1-1,0 0 1,0 0-1,0 0 0,1 0 1,-1-1-1,0 1 1,0-1-1,1 0 1,-1 0-1,0 0 0,1 0 1,-1-1-1,0 1 1,1-1-2,28-5-223,-1-2-1,0-1 1,15-8 223,1 0-1827,-36 13 1268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6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0 920,'0'4'201,"0"-1"-1,-1 0 1,1 1 0,-1-1-1,0 1 1,0-1 0,0 0 0,0 0-1,-1 1 1,1-1 0,-1 0-201,1 0 175,-44 133 210,40-117-404,0-1 0,2 2 0,1-1 0,0 0 0,1 1 0,1 6 19,0-23-198,1 1 1,-1-1-1,0 1 0,1-1 0,0 1 0,0-1 0,0 0 0,0 0 0,0 1 0,1-1 0,1 2 198,0-4-501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6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25 1140,'-4'-22'972,"5"22"-964,-1 0 0,0 0 0,0-1 0,0 1 0,1 0 0,-1 0 0,0 0-1,0 0 1,0-1 0,1 1 0,-1 0 0,0 0 0,0 0 0,1 0 0,-1 0 0,0 0 0,1 0 0,-1 0 0,0 0-1,0 0 1,1 0 0,-1 0 0,0 0 0,0 0 0,1 0 0,-1 0 0,0 0 0,0 0 0,1 0 0,-1 0 0,0 0-1,1 0 1,-1 0 0,0 1 0,0-1 0,0 0 0,1 0 0,-1 0-8,34 27-18,-32-25 43,2 1 15,-1 0 1,0 0-1,1 0 1,-1 0-1,-1 1 1,1-1 0,0 1-1,-1 0 1,0 0-1,0 0 1,0 0 0,0 0-1,-1 0 1,1 0-1,-1 1 1,0-1-1,0 0 1,-1 1 0,0-1-1,1 1 1,-1-1-1,-1 1 1,1-1-1,-1 1 1,1-1 0,-1 1-1,-1-1 1,1 0-1,-1 0 1,1 0 0,-1 1-1,0-2 1,-1 1-1,1 0 1,-1 0-1,1-1 1,-1 1 0,0-1-1,-1 0 1,1 0-1,0 0 1,-1 0-1,0-1 1,-3 3-41,-6 4 247,-11 7-1030,21-19-144,13-13-273,-4 7 738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7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42 916,'1'-1'39,"1"1"0,-1-1 0,1 1 1,-1-1-1,1 1 0,-1 0 0,1-1 0,0 1 0,-1 0 0,1 0 0,-1 0 0,1 1 1,0-1-1,-1 0 0,1 0 0,-1 1 0,1-1 0,-1 1 0,1 0 0,-1-1 0,1 1 1,-1 0-1,0 0 0,1 0 0,-1 0 0,0 0 0,0 0 0,0 0 0,1 0 0,-1 0 1,0 1-1,-1-1 0,1 0 0,0 1 0,0-1 0,0 1 0,-1-1 0,1 1 0,-1-1 1,1 1-1,-1-1 0,0 1 0,0-1 0,0 1 0,1 0 0,-2 0-39,3 6 86,-1 0 1,-1 0-1,0 0 0,0 0 0,0 0 0,-1 0 1,0 0-1,-1-1 0,0 2-86,13-27-134,1 1 1,0 0-1,1 1 0,1 0 1,0 1-1,9-7 134,-2 7-188,-20 15 194,-1 1 1,1 0 0,-1-1 0,0 1 0,0 0-1,0 0 1,1 0 0,-1-1 0,0 1 0,0 0 0,0 0-1,0 0 1,0 0 0,0-1 0,0 1 0,-1 0 0,1 0-1,0 0 1,0-1 0,-1 1 0,1 0 0,0 0 0,-1-1-1,1 1 1,-1 0 0,1-1 0,-1 1-7,-2 10 66,1-1 0,0 1 1,0-1-1,1 1 0,1 0 0,0-1 0,0 5-66,1-11 9,-1 0 0,1 0 0,-1-1 0,1 1 0,0 0 0,0 0-1,1-1 1,-1 1 0,1-1 0,1 3-9,-2-5 4,0 0 0,0 1 0,0-1 0,1 0 0,-1 0 0,0 0 0,0 0 0,1 0 0,-1 0 0,0-1 0,1 1 0,-1 0 0,1-1 0,-1 1 0,1-1 0,-1 1 0,1-1 0,-1 0 0,1 1 0,-1-1 0,1 0 0,0 0 0,-1 0 0,2-1-4,-1 1 17,0 0 0,0-1-1,0 1 1,1 0 0,-1-1 0,0 0 0,-1 0-1,1 1 1,0-1 0,0 0 0,0 0-1,0-1 1,-1 1 0,1 0 0,0-1 0,-1 1-1,0-1 1,1 1 0,-1-1 0,0 0 0,1 1-1,-1-2-16,1-1 30,-1 0-1,1 0 0,-1 0 1,0 0-1,0 0 0,-1 0 1,1-1-1,-1 1 0,0 0 1,0 0-1,0-1-29,-1-8 6,-1 0 0,0 0 0,-1 1 0,-1-1 0,0 1-1,0 0 1,-2-2-6,-7 4-500,13 10 471,-1 0 0,1 0 0,0-1 0,0 1 0,0 0 0,-1 0 0,1 0 0,0 0 0,0 0 0,0 0 1,-1 0-1,1 0 0,0 0 0,0 0 0,0 0 0,-1 0 0,1 0 0,0 0 0,0 0 0,0 0 0,-1 0 0,1 0 0,0 0 0,0 0 0,0 0 0,-1 1 0,1-1 0,0 0 0,0 0 0,0 0 0,0 0 0,0 0 0,-1 0 0,1 1 0,0-1 1,0 0-1,0 0 0,0 0 0,0 1 0,0-1 0,0 0 0,-1 0 0,1 0 0,0 0 0,0 1 0,0-1 0,0 0 0,0 0 0,0 0 0,0 1 0,0-1 0,0 0 0,0 0 0,0 1 0,0-1 0,0 0 0,0 0 0,0 0 0,1 0 0,-1 1 1,0-1-1,0 0 0,0 0 0,0 0 0,0 1 0,0-1 0,0 0 0,1 0 29,0 2-441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7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2 1100,'0'0'39,"0"0"0,0 0-1,1 0 1,-1-1 0,0 1 0,1 0-1,-1 0 1,0 0 0,0 0 0,1 0-1,-1-1 1,0 1 0,1 0 0,-1 0-1,0 0 1,1 0 0,-1 0 0,0 0-1,1 0 1,-1 0 0,0 0 0,1 0-1,-1 0 1,0 0 0,1 1 0,-1-1-1,0 0 1,1 0 0,-1 0 0,0 0-1,0 0 1,1 1 0,-1-1 0,0 0-1,1 0 1,-1 1 0,0-1 0,0 0-1,0 0 1,1 1 0,-1-1 0,0 0-1,0 1-38,1 20 553,-13 37-636,9-45 281,-15 81 87,13-59-302,-1-1-1,-2 0 1,-2 0 0,-1 0 0,-6 10 17,16-42-142,0-1 0,0 1 0,0 0 0,0 0 0,0 0 0,0 0 0,-1-1 0,1 1 0,-1 0 0,1-1 0,-1 0 0,1 1 0,-1-1 0,0 0 0,0 0 0,-2 1 142,4-2-489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7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1124,'1'-5'240,"6"-28"1032,-2 21-967,-2 15-616,-3 9-878,1-8 728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8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0 108 908,'2'3'1583,"11"-5"-1191,12-5-215,-15 2-90,0-1 0,0-1 0,-1 1 0,6-7-87,-13 11 1,0 1 0,0-1 0,0 1 0,0-1 1,0 0-1,-1 0 0,1 0 0,-1 0 0,1 0 0,-1 0 1,0-1-1,0 1 0,0 0 0,0-1 0,0 1 0,0-1 1,-1 1-1,1 0 0,-1-1 0,0 1 0,0-1 0,0 0 0,0 1 1,0-1-2,0 2-1,0 1 1,0 0-1,0-1 1,-1 1-1,1-1 1,0 1-1,0-1 1,0 1-1,-1-1 1,1 1 0,0 0-1,-1-1 1,1 1-1,0 0 1,-1-1-1,1 1 1,0 0-1,-1-1 1,1 1-1,-1 0 1,1 0 0,0-1-1,-1 1 1,1 0-1,-1 0 1,1 0-1,-1 0 1,1 0-1,-1-1 1,1 1-1,-1 0 1,1 0-1,-1 0 1,1 0 0,-1 1 0,-17 9-2,-11 22 12,25-23-7,-1 0-1,2 0 1,-1 1-1,1-1 1,1 1 0,0 0-1,0-1 1,1 1-1,0 0 1,1 0-1,0 0 1,0 3-3,0-10-4,0-1 1,1 1-1,-1 0 1,0-1 0,1 1-1,0-1 1,-1 1-1,1 0 1,0-1 0,0 1-1,1-1 1,-1 0-1,0 1 1,1-1-1,0 0 1,-1 0 0,1 0-1,0 0 1,0 0-1,0 0 1,0-1 0,0 1-1,0-1 1,1 1-1,-1-1 1,1 0 0,-1 0-1,1 0 1,-1 0-1,1 0 1,-1-1-1,1 1 1,0-1 0,-1 0-1,1 1 1,0-1-1,-1 0 1,1-1 0,0 1-1,-1 0 1,1-1-1,0 0 1,-1 1-1,1-1 1,-1 0 0,2-1 3,8-2-269,0 0 0,0-1 0,0 0 0,-1-1 0,0 0 0,0-1 0,0 0 269,1-2-411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20 1020,'3'-17'1096,"-12"14"-500,7 4-575,0 0 0,0 0 0,0 0 0,0 0 0,0 0 0,0 1 0,0-1 0,0 1 0,1-1 0,-1 1 0,0-1 0,1 1 0,-1 1-21,0 0 7,0 0-1,0 1 1,0 0-1,0-1 1,1 1 0,0 0-1,-1 0 1,1 0-1,1 0 1,-1-1 0,1 1-1,-1 0 1,1 0-1,0 0 1,1 0 0,-1 0-1,1 0 1,0 0-1,-1 0 1,2 0 0,-1 0-1,0 0 1,2 1-7,-2-3-13,1 1 1,-1-1 0,1 1-1,0-1 1,0 0 0,0 0 0,0 0-1,0 0 1,1 0 0,-1 0-1,1-1 1,-1 1 0,1-1-1,-1 0 1,1 1 0,0-1-1,0-1 1,0 1 0,-1 0-1,1-1 1,0 1 0,0-1-1,0 0 1,0 0 0,0 0-1,0 0 1,0 0 0,0-1 0,0 0-1,0 1 1,2-2 12,-2 1-122,1 0 0,0 0 0,-1 0 0,1-1 0,-1 0 0,1 1 0,-1-1 0,0 0 0,0-1 0,0 1 0,2-2 122,1-3-389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5.8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0 167 1132,'5'0'92,"-1"1"0,1-1 0,-1 0 0,1 0 0,-1-1-1,1 1 1,-1-1 0,1 0 0,-1 0 0,1 0 0,-1-1 0,0 0 0,0 1-1,0-2 1,0 1 0,0 0 0,0-1 0,0 0 0,-1 1 0,0-2 0,1 1-1,-1 0 1,2-4-92,0 2 5,0-1 0,0 1 0,-1-1 0,0 0 0,0-1-1,0 1 1,-1-1 0,0 1 0,0-1 0,-1 0-1,0 0 1,0 0 0,-1-1 0,1-4-5,-2 11 11,1 0 1,-1 0-1,0 0 1,0 0-1,0 1 0,0-1 1,0 0-1,0 0 0,0 0 1,0 0-1,0 0 1,0 0-1,-1 0 0,1 0 1,0 0-1,-1 0 1,1 0-1,0 0 0,-1 0 1,1 0-1,-1 1 1,0-1-1,1 0 0,-1 0-11,-22 20 48,13-8-44,1 2 1,0-1-1,1 1 0,0 1 1,1-1-1,0 1 1,1 0-1,-4 15-4,7-18 12,0 0-1,0 0 1,2 0-1,-1 0 1,1 0-1,1 0 1,-1 0-1,2 0 1,0 0 0,0 0-1,1 0 1,3 9-12,-5-17 3,1-1 0,0 0 1,0 1-1,0-1 1,0 1-1,0-1 1,0 0-1,0 0 0,1 0 1,-1 0-1,1 0 1,0 0-1,-1 0 0,1 0 1,0 0-1,0-1 1,0 1-1,0-1 0,1 0 1,-1 1-1,0-1 1,0 0-1,1 0 0,-1-1 1,1 1-1,-1 0 1,3-1-4,-2 0-8,-1 0 0,1-1 0,-1 0 0,1 1 0,0-1 0,-1 0 0,1 0 1,-1-1-1,0 1 0,1 0 0,-1-1 0,0 1 0,0-1 0,0 0 0,0 0 0,0 0 0,0 0 1,-1 0-1,1 0 0,0 0 0,-1-1 0,0 1 0,0-1 0,0 1 0,1-3 8,9-22-245,-2 0 0,4-22 245,1-2-70,-14 50 71,0 0 0,1 0 0,-1 0 1,0 0-1,0 0 0,1 0 0,-1 1 0,0-1 1,1 0-1,-1 0 0,1 0 0,-1 0 0,1 1 1,0-1-1,-1 0 0,1 1 0,0-1 1,-1 0-1,1 1 0,0-1 0,0 1 0,0-1 1,-1 1-1,1-1 0,0 1 0,0 0 1,0-1-1,0 1 0,0 0 0,0 0 0,0 0 1,0 0-1,0-1 0,0 1 0,0 1 1,0-1-1,0 0 0,-1 0 0,1 0 0,0 0 1,0 1-1,0-1 0,0 0 0,0 1 1,0-1-1,0 1 0,-1-1 0,1 1 0,0-1 1,0 1-1,-1 0 0,1-1 0,0 1 1,-1 0-2,5 3 22,0 0 0,0 1 1,-1 0-1,0-1 1,0 2-1,0-1 0,0 2-22,3 4 57,2 3 15,0 1 0,-1 1 0,-1-1 0,-1 1 0,0 0 0,0 1 0,-2-1 1,0 1-1,1 11-72,-4-60-332,2 0 0,1 0 1,1 0-1,2 1 0,1-1 1,2 2-1,1-1 0,10-18 332,-13 33-524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8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79 1052,'3'-13'370,"-1"8"-240,-1 0 1,1 0-1,-1-1 1,0 1-1,-1-1 1,1 1-1,-1 0 1,0-1 0,0 1-1,-1-1 1,0 0-131,-18 50 723,14-27-585,-8 31 165,2 0 0,1 4-303,8-38 12,1 0 0,0 0 0,0 1 0,2-1-1,0 0 1,0 0 0,2 0 0,-1 0 0,4 7-12,-6-20 0,0 0 0,1 0 0,-1 0 1,0 1-1,1-1 0,-1 0 0,1 0 1,-1 0-1,1 0 0,0 0 0,-1 0 1,1 0-1,0 0 0,0 0 0,0-1 1,-1 1-1,1 0 0,0 0 0,0-1 1,0 1-1,0-1 0,0 1 0,1-1 1,-1 1-1,0-1 0,0 1 0,0-1 0,0 0 1,0 0-1,2 0 0,-1 0-2,1-1 1,0 1-1,0-1 1,-1 0-1,1 0 1,-1 0-1,1-1 1,-1 1-1,1-1 1,-1 1-1,0-1 0,0 0 1,1 0 1,7-8-45,1 0 1,-2 0 0,0-1-1,7-11 45,17-36-117,-34 63 135,0 0 0,0 1 1,1-1-1,-1 0 0,1 1 1,1-1-1,0 6-18,0-7-258,-1 1 0,1 0-1,-1-1 1,0 1 0,0 0-1,-1-1 1,1 1 0,-1 0-1,0-1 1,-1 1 0,1 0 258,1-5-491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9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54 1032,'-1'-10'291,"0"7"-157,0 1 0,1-1 1,-1 0-1,1 0 0,0 1 0,0-1 0,0 0 1,0 0-1,1 1 0,-1-1 0,1-2-134,0 4-42,0 1-1,0-1 1,0 0-1,0 0 1,0 0 0,0 1-1,1-1 1,-1 1-1,0-1 1,0 1-1,0-1 1,1 1-1,-1 0 1,0-1-1,0 1 1,1 0-1,-1 0 1,0 0-1,1 0 1,-1 0-1,0 0 1,1 1-1,-1-1 1,0 0-1,0 1 1,2-1 42,3 1-423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39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5 1228,'1'-4'1338,"-3"5"-512,-7 13-238,-10 24-394,10-15-82,1 1-1,1 0 0,1 0 1,-2 25-112,6-41-1,1 0 1,1 0 0,0 0 0,0 0-1,0 0 1,1 0 0,0 0 0,0 0 0,1 0-1,0 0 1,1 0 0,0 0 0,0-1-1,0 0 1,1 1 0,0-1 0,2 1 0,-5-7-3,0 0 0,0 0 0,0 0 1,1 0-1,-1-1 0,0 1 0,1 0 0,-1-1 1,0 1-1,1-1 0,-1 1 0,1-1 0,-1 0 1,1 1-1,-1-1 0,1 0 0,-1 0 0,1 0 0,-1 0 1,1 0-1,-1-1 0,1 1 0,-1 0 0,1-1 1,-1 1-1,1-1 0,-1 1 0,0-1 0,1 0 1,-1 1-1,0-1 0,1 0 0,-1 0 0,0 0 1,1-1 2,47-44-134,-36 33 119,-1 1 20,0-1-1,0-1 1,-1 1-1,2-7-4,-10 17-1,-1 0 1,0-1-1,1 1 0,-2-1 0,1 1 0,0-1 0,-1 0 1,0 0-1,0 1 0,0-1 0,0 0 0,0 0 0,-1 0 1,0 0-1,0 0 0,0 0 0,0 0 0,-1 0 0,1 0 1,-1 0-1,-1-3 1,2 6 0,-1 1 0,0 0 0,1-1 0,-1 1 0,1 0 0,-1-1 0,0 1 0,1 0 0,-1-1 0,0 1 0,1 0 0,-1 0 0,0 0 0,1 0 0,-1 0 0,0 0 0,0 0 1,1 0-1,-1 0 0,0 0 0,1 0 0,-1 0 0,0 0 0,1 1 0,-1-1 0,0 0 0,1 1 0,-1-1 0,1 0 0,-1 1 0,0-1 0,1 1 0,-1-1 0,1 0 0,-1 1 0,1 0 0,-1-1 0,1 1 0,0-1 0,-1 1 1,1-1-1,0 1 0,-1 0 0,-21 24 24,17-16-18,0 0 1,1-1 0,1 1-1,-1 1 1,2-1 0,-1 0-1,1 1 1,0 0 0,1-1-1,0 1 1,1 0 0,0-1-1,1 1 1,0 0 0,0 0 0,1-1-1,0 1 1,1 1-7,-2-6 0,1 0-1,-1-1 1,1 1 0,0-1-1,0 0 1,1 0 0,-1 1 0,1-1-1,0-1 1,0 1 0,0 0-1,0-1 1,1 0 0,-1 0-1,1 0 1,0 0 0,0 0 0,0-1-1,0 1 1,1-1 0,-1 0-1,1-1 1,-1 1 0,1-1 0,-1 0-1,1 0 1,0 0 0,0-1-1,-1 0 1,1 0 0,0 0 0,0 0-1,0-1 1,-1 1 0,1-1-1,0-1 1,1 0 0,-4 2-93,0 0 0,0 0-1,0 0 1,0-1 0,0 1 0,0-1-1,-1 1 1,1-1 0,0 0 0,0 0 0,0 0-1,-1 0 1,1 0 0,-1 0 0,1 0-1,-1-1 1,1 1 0,-1-1 0,0 1 0,1-1-1,-1 1 1,0-1 0,0 0 0,0 1-1,0-1 1,0 0 0,-1 0 0,1 0 0,-1 0 92,0-5-620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0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1168,'16'-4'312,"0"0"-1,0 1 0,0 1 1,0 0-1,4 1-311,18-3 89,106-13-1354,-125 15 816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2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52 1176,'-5'7'189,"1"1"-1,0-1 0,0 1 1,1 0-1,0 0 1,-2 5-189,-13 32 560,35-104-363,17 0-220,-33 56 22,1 0 0,0 1 0,-1-1 1,1 1-1,0-1 0,1 1 0,-1 0 1,0 0-1,1 0 0,-1 0 0,1 1 1,-1-1-1,1 1 0,0-1 0,0 1 1,0 0-1,0 0 0,0 0 0,0 0 1,1 1 0,-2 0 5,0 1 1,0 0 0,-1 1 0,1-1 0,0 0 0,0 0 0,-1 1-1,1-1 1,-1 1 0,1-1 0,-1 1 0,0 0 0,0 0 0,0 0 0,0-1-1,0 1 1,0 0 0,0 0 0,0 0 0,-1 0 0,1 0 0,-1 1-1,0-1 1,1 1-6,8 54 209,-7-7-28,36-104-104,-23 33-82,-12 15 2,1 0 0,0 0-1,0 0 1,1 0 0,0 1 0,0-1-1,0 1 1,0 1 0,1-1 0,0 1-1,2-2 4,-7 6 1,0 0 0,0 0-1,-1 1 1,1-1 0,0 0-1,-1 0 1,1 0 0,0 1-1,-1-1 1,1 0 0,0 1-1,-1-1 1,1 0 0,-1 1-1,1-1 1,0 1 0,-1-1-1,1 1 1,-1-1 0,0 1-1,1 0 1,-1-1 0,1 1-1,-1-1 1,0 1 0,1 0-1,-1-1 1,0 1 0,0 0-1,0-1 1,1 1 0,-1 0-1,0 0 1,0-1 0,0 1-1,0 0 1,0 0 0,0-1-1,-1 1 0,5 39 14,-3-34-18,0 8 28,4 24-249,-4-38 205,-1 0-1,0 1 1,0-1 0,0 0 0,1 1 0,-1-1-1,0 0 1,1 1 0,-1-1 0,0 0 0,0 0-1,1 1 1,-1-1 0,0 0 0,1 0 0,-1 0-1,1 1 1,-1-1 0,0 0 0,1 0 0,-1 0-1,0 0 1,1 0 0,-1 0 0,1 0 0,-1 0-1,0 0 1,1 0 0,-1 0 0,1 0 0,-1 0 20,20-14-1222,-14 7 799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2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4 872,'0'0'51,"-1"0"0,1 1 0,-1-1 0,1 0 0,-1 0 0,1 0 0,-1 1 0,1-1 0,-1 0 0,1 1 0,0-1 0,-1 0 0,1 1 0,0-1 0,-1 0 0,1 1 0,0-1 0,-1 1 0,1-1 0,0 1 0,-1-1 0,1 1 0,0-1 0,0 1 0,0-1 0,0 1 0,0-1 0,-1 1 0,1-1 0,0 1 0,0-1 0,0 1 0,0-1 1,1 1-52,-9 25 45,6-18-17,2 1-1,0 0 1,0 0 0,0 0 0,1 0 0,0 0 0,2 6-28,-2-13 1,-1 1 0,0-1 0,1 1 0,-1-1-1,1 0 1,0 0 0,0 1 0,0-1 0,0 0-1,0 0 1,1 0 0,-1 0 0,0 0 0,1 0-1,0 0 1,-1-1 0,1 1 0,0-1 0,0 1-1,0-1 1,0 1 0,0-1 0,0 0 0,0 0 0,0 0-1,1 0 1,-1-1 0,0 1 0,1 0 0,-1-1-1,0 0 4,0 0 1,-1-1-1,1 1 1,0-1-1,-1 1 0,1-1 1,0 1-1,-1-1 1,1 0-1,-1 0 1,1 0-1,-1 0 1,0 0-1,1 0 1,-1 0-1,0 0 1,0-1-1,0 1 1,0 0-1,0-1 1,0 1-1,0-1 1,0 1-1,0-1 1,-1 1-1,1-1 1,-1 1-1,1-1 0,-1 0 1,0 1-1,1-1 1,-1 0-1,0 0 1,0 1-1,0-1 1,-1 0-1,1 1 1,0-1-5,0-6 30,-1 0 0,0 0 0,0 0 0,0 0 0,-1 0 0,-1 0 0,-1-3-30,2 6 12,0 1-1,-1 0 1,1 0-1,-1 0 1,0 0-1,0 1 1,-1-1-1,1 1 1,-1 0-1,1 0 1,-1 0-1,0 0 1,-3-1-12,6 3-22,-1 1 1,1-1-1,-1 0 0,0 0 1,1 1-1,-1-1 0,0 1 1,1 0-1,-1-1 0,0 1 1,0 0-1,1 0 0,-1 0 1,0 0-1,0 0 0,0 1 1,1-1-1,-1 0 0,0 1 1,1-1-1,-1 1 0,0 0 1,1 0-1,-1-1 0,1 1 1,-1 0-1,1 0 1,0 0-1,-1 1 0,1-1 1,0 0-1,0 0 0,-1 1 1,1-1-1,0 1 0,1-1 1,-1 1-1,-1 1 22,3 4-1107,2-5 703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2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56 940,'15'-34'916,"-5"13"-178,-16 55-403,-3-2-270,2 0 1,2 1-1,0 0 0,3 0 1,0 0-1,2 0 0,2 0 1,4 23-66,-6-54-1,1 0 1,-1 0-1,1 0 1,-1 0-1,1 0 1,0 0 0,0 0-1,0 0 1,0 0-1,0-1 1,0 1-1,1 0 1,-1-1 0,1 1 0,-1-1-12,-1-1 1,1 1 0,0-1 0,0 1 0,-1-1 0,1 0-1,0 1 1,0-1 0,0 0 0,-1 0 0,1 0 0,0 0 0,0 0-1,0 0 1,0 0 0,0 0 0,-1 0 0,1 0 0,0 0-1,0 0 1,0 0 0,0-1 0,0 1 11,3-2-69,0-1-1,-1 1 1,1-1 0,-1 0-1,1 1 1,-1-2 0,0 1-1,0 0 1,0-1 0,-1 1-1,1-1 1,-1 0 69,10-20-270,-10 19 260,0 0 1,1 1 0,-1-1 0,1 0 0,-1 1 0,1 0-1,1-1 1,-1 1 0,1 0 9,-2 49 256,4-12-212,-5-29-156,0 1 0,0-1 0,0 1 1,0 0-1,-1 0 0,0-1 0,0 1 0,0 0 0,-1 2 112,0-4-361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3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36 980,'-2'-7'336,"1"0"-12,1 3-132,0-1-80,1 1-52,1 0-28,1 1-24,0 2-8,-1 0-12,2 1-20,-3 1-68,0 2-100,-1-1-56,1 1-44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3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 1240,'-2'2'77,"0"0"-1,0 0 1,0 0 0,0 1-1,0-1 1,1 1-1,-1-1 1,1 1 0,-1 0-1,1-1 1,0 1-1,0 0 1,1 0 0,-1 0-1,0 0 1,1 0 0,0 0-1,-1 0 1,1 0-1,1 0 1,-1 0 0,1 3-77,-1 4 13,2 1 0,-1-1 1,2 0-1,-1 1 0,5 8-13,-6-16 1,-1-1 0,1 1 1,1-1-1,-1 1 0,0-1 0,1 0 0,-1 1 0,1-1 0,0 0 0,-1 0 0,1 0 0,0-1 0,0 1 1,0 0-1,1-1 0,-1 1 0,2 0-1,-2-1 3,-1-1 0,1 0 0,-1 1 0,1-1 0,-1 0 0,1 0 0,-1 0 0,1 0 0,0 0 0,-1 0 0,1-1 0,-1 1 0,1 0 0,-1-1 0,1 1 0,-1-1 0,1 1 0,-1-1 0,0 0 0,1 0 0,-1 0 0,1 0-3,0-1 19,1-1 0,-1 1-1,1-1 1,-1 0 0,0 0 0,0 0 0,0 0 0,0 0 0,0 0 0,-1-1-1,0 1 1,1 0 0,-1-1 0,-1 1 0,1-1 0,0 1 0,-1-1-1,0 1 1,0-1 0,0 0 0,0 1 0,0-1 0,-1 1 0,0-4-19,-2-1 29,0-1 0,0 1 0,-1 0 0,0 0 0,0 0 0,-1 1 0,-4-6-29,8 12-12,1 0 0,-1-1 1,0 1-1,0 0 0,0 0 0,1 0 0,-1 0 0,0 0 0,0 0 0,0 0 0,-1 0 0,1 0 0,0 1 0,0-1 0,0 0 0,0 1 0,-1-1 0,1 1 0,0-1 0,-1 1 0,1 0 0,0-1 0,-1 1 0,1 0 0,-1 0 0,1 0 0,0 0 0,-1 0 0,1 0 0,0 1 0,-1-1 0,1 0 0,0 1 0,-1-1 0,1 1 0,0-1 0,0 1 1,-1 0-1,1-1 0,0 1 0,0 0 0,0 0 0,0 0 0,0 0 0,0 0 0,0 0 0,0 0 0,0 0 0,1 0 0,-1 1 0,0-1 0,1 0 0,-1 1 12,0 0-122,0-1-1,0 1 1,0 0-1,1-1 1,-1 1-1,1 0 1,-1 0 0,1-1-1,-1 1 1,1 0-1,0 0 1,0 0-1,0 1 123,1 0-407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3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1152,'1'-1'24,"0"0"1,0 1-1,0-1 1,0 0-1,0 1 0,1-1 1,-1 1-1,0-1 1,0 1-1,1-1 0,-1 1 1,0 0-1,1 0 1,-1-1-1,0 1 0,1 0 1,-1 0-1,0 0 0,0 1 1,1-1-1,-1 0 1,0 0-1,1 1 0,-1-1 1,0 1-1,0-1 1,0 1-1,1-1 0,-1 1 1,0 0-1,0 0 1,0-1-1,0 1 0,0 0 1,0 0-1,0 0 0,-1 0 1,1 0-1,0 0 1,0 1-1,-1-1 0,1 0 1,-1 0-1,1 0 1,-1 1-1,1-1 0,-1 0 1,0 0-1,0 1 1,1-1-1,-1 0 0,0 1-24,2 13 16,-1-1 0,0 1 0,-1 0 0,-1 12-16,1-6 84,23-48-47,-13 17-34,-2 0-4,1 0 0,0 1 1,0 0-1,1 0 1,0 1-1,5-4 1,-13 11 3,0 0-1,0 0 1,0 0 0,0 0-1,1 0 1,-1 0 0,0 0-1,0 1 1,1-1-1,-1 1 1,0 0 0,1-1-1,-1 1 1,1 0-1,-1 0 1,0 1 0,1-1-1,-1 0 1,0 1 0,1 0-1,-1-1 1,0 1-1,0 0 1,0 0 0,0 0-1,1 0 1,-2 1-1,1-1 1,0 1 0,0-1-1,0 1 1,-1-1 0,1 1-1,0 0 1,-1 0-1,0 0 1,1 0 0,-1 0-3,3 4-57,23 39 219,-26-44-206,0 1 0,-1-1 0,1 0 0,-1 1 0,1-1 0,-1 1 0,0-1 0,1 1 1,-1-1-1,0 1 0,0-1 0,0 1 0,0-1 0,0 1 0,0-1 0,0 1 0,-1-1 0,1 1 0,-1-1 0,1 0 0,-1 1 0,1-1 0,-1 0 0,0 1 1,0-1-1,1 0 0,-1 0 0,0 1 0,0-1 0,-1 1 44,-3 1-419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11.5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1 535 1008,'0'0'59,"0"1"-1,0 0 1,1 0 0,-1 0-1,0 0 1,1-1 0,-1 1-1,1 0 1,-1 0 0,0 0-1,1-1 1,0 1 0,-1 0-1,1-1 1,-1 1 0,1-1-1,0 1 1,0-1 0,-1 1-1,1-1 1,0 1 0,0-1-1,-1 1 1,1-1 0,0 0-1,0 0 1,0 1 0,0-1-59,9-22 326,-5 9-367,4-15 60,-1-1 0,-1 0 1,-2 0-1,-1 0 1,-1-1-1,-1 1 1,-2-6-20,-2-16 34,-2 1 0,-2 1 0,-11-43-34,16 89 19,1-1-1,-1 1 0,-1-1 0,1 1 1,0-1-1,-1 1 0,1 0 0,-1-1 1,-1 0-19,3 4 1,0 0 1,0 0 0,0 0 0,0 0 0,-1 0 0,1-1 0,0 1 0,0 0 0,0 0 0,-1 0-1,1 0 1,0 0 0,0 0 0,0 0 0,-1 0 0,1 0 0,0 0 0,0 0 0,0 0-1,-1 0 1,1 0 0,0 0 0,0 0 0,0 0 0,-1 0 0,1 0 0,0 0 0,0 0-1,0 0 1,-1 0 0,1 0 0,0 0 0,0 0 0,0 0 0,-1 1 0,1-1 0,0 0 0,0 0-1,0 0 1,0 0 0,0 0 0,-1 1 0,1-1 0,0 0-2,-7 22 7,2 20 29,1 0 0,3 1 0,1-1 0,3 1 0,1-1-1,2 0 1,7 23-36,-6-33 31,2 0-1,1 0 1,2-1-1,1 0 1,1-1-1,2-1 1,5 7-31,-11-20-83,0-1 1,1 0-1,1 0 1,1-1-1,0 0 1,0-1-1,2-1 1,-1 0-1,2-1 0,-1-1 1,1 0-1,1-1 1,8 2 82,-22-9-123,1-1 0,0 0 0,-1 0 0,1 0 1,0 0-1,0 0 0,-1-1 0,1 0 0,0 0 0,1 0 123,6-2-440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85 924,'26'-10'308,"-1"2"-1,2 1 1,-1 1 0,9 0-308,39-9 13,34-13-772,-89 24 426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4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0 936,'-12'80'2167,"15"-19"-3731,-3-62 1141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5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25 928,'-2'-6'380,"0"0"-16,1 2-92,0 1-100,1 0-72,-1 2-48,1-1-36,1 2-32,0 1-28,-1 1-144,2 1-76,1-1-52,-1 1-40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5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1072,'1'1'52,"-1"-1"0,1 0 0,0 1 0,-1-1 0,1 1 1,-1-1-1,1 1 0,-1-1 0,1 1 0,-1-1 0,1 1 0,-1-1 0,0 1 0,1 0 0,-1-1 0,0 1 0,1 0 1,-1-1-1,0 1 0,0 0 0,0-1 0,0 1 0,0 0 0,0 0 0,0-1 0,0 1 0,0 0 0,0-1 0,0 1 0,0 0 1,0 0-1,0-1 0,-1 1 0,1 0-52,-6 32 184,5-30-32,-3 14-31,1 0 1,1 1-1,0-1 0,1 4-121,3-28-6,0 0 1,1 0-1,0 1 0,0-1 0,0 0 0,1 1 0,0 0 0,0 0 0,1 0 0,-1 1 0,1-1 1,1 1-1,1-2 6,-6 7 0,0-1 0,0 1 0,0 0 0,0 0 0,0 0 0,0-1 0,-1 1 0,1 0 1,0 0-1,0 0 0,0 0 0,0 0 0,0 1 0,0-1 0,0 0 0,0 0 0,0 0 0,-1 1 1,1-1-1,0 1 0,0-1 0,0 1 0,0-1 0,-1 1 0,1-1 0,0 1 0,-1-1 0,1 1 1,0 0-1,-1 0 0,1 0 0,24 32 20,-7-9-11,-16-22-90,-1 0 1,1-1-1,0 0 1,0 1-1,0-1 1,0 0 0,0 0-1,0 0 1,0 0-1,0 0 1,1 0-1,-1-1 1,0 1-1,1-1 1,-1 1 0,0-1-1,0 0 1,1 0-1,-1 0 1,0 0-1,1 0 1,-1-1-1,0 1 1,1-1 0,-1 0-1,1 0 81,2-2-448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6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61 1028,'2'-12'343,"-1"8"-207,0 0 0,-1 0 1,1-1-1,-1 1 0,0 0 0,0 0 1,0 0-1,-1-1 0,1 1 1,-2-2-137,-10 44 498,6-6-404,1 1 0,2-1 0,0 11-94,3-28 5,0 1 0,1-1-1,1 1 1,0-1 0,1 0 0,0 0 0,2 0 0,0 1-5,-5-15-1,0 0 1,1 0-1,-1 0 0,0 0 1,1 0-1,-1 0 1,0 0-1,1-1 0,-1 1 1,1 0-1,-1 0 0,1 0 1,0-1-1,-1 1 0,1 0 1,0-1-1,-1 1 1,1-1-1,0 1 0,0-1 1,0 1-1,-1-1 0,1 1 1,0-1-1,0 0 0,0 1 1,0-1-1,0 0 1,0 0-1,0 0 0,0 0 1,0 0-1,-1 0 0,1 0 1,1 0 0,1-1-19,-1 0-1,1-1 1,-1 1 0,0-1 0,1 0-1,-1 0 1,0 0 0,0 0 0,0 0 0,0 0-1,0 0 1,0-2 19,6-8-82,0 0 0,-1 0 0,-1 0 0,0-1 0,0-2 82,-1-10-5,-12 43 100,6-10-76,0-1 0,0 0 0,1 0 0,0 0 0,0 1-1,1-1 1,0 0 0,2 7-19,-3-12 0,0 0 1,0-1-1,1 1 1,-1 0-1,1-1 0,-1 1 1,1 0-1,-1-1 0,1 1 1,0-1-1,0 1 0,0-1 1,0 1-1,0-1 0,0 1 1,0-1-1,1 0 0,-1 0 1,0 0-1,1 0 1,-1 0-1,1 0 0,-1 0 1,1 0-1,-1 0 0,1-1 1,0 1-1,-1 0 0,1-1 1,0 0-1,-1 1 0,1-1 1,0 0-1,0 0 1,-1 0-1,1 0 0,0 0 1,0-1-1,0 1 0,-1 0 9,1-1 1,-1 1-1,1-1 0,-1 1 1,1-1-1,-1 0 0,1 0 1,-1 0-1,0 0 1,1 0-1,-1 0 0,0 0 1,0 0-1,0 0 0,0-1 1,0 1-1,0 0 0,0-1 1,0 1-1,0-1 0,-1 1 1,1-1-1,0 1 1,-1-2-10,1-1 14,-1 0 1,1 0-1,-1 1 1,0-1-1,0 0 1,0 0-1,-1 0 1,0 0-1,0 0 1,0 1-1,0-1-14,-1-3-11,0 0-1,-1 0 1,0 0-1,0 1 1,-1-1-1,0 1 1,0 0-1,0 0 1,-1 0-1,0 0 1,-3-1 11,0 2-281,0 0 0,0 1-1,0 1 1,-1-1 0,1 1 0,-1 1 0,-8-2 281,15 4-55,-12-4-425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6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74 892,'37'-15'321,"1"2"0,0 1 0,0 2-1,1 2 1,0 1 0,33 0-321,-67 6-124,0 1 1,0-1-1,0 1 1,0 0 0,-1 1-1,1-1 1,0 1-1,0 0 1,-1 0-1,4 2 124,-2 1-434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8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45 1072,'1'-1'54,"0"-1"0,0 1 0,-1-1 0,1 0 0,-1 1 0,0-1 0,1 0 0,-1 1 0,0-1 0,0 0 0,0 0 1,0 1-1,0-1 0,0 0 0,-1 0 0,1 1 0,0-1 0,-1 0 0,0 1 0,1-1 0,-2-1-54,1 2 20,0 0 0,0 1 1,0-1-1,0 0 0,0 1 0,0-1 1,0 1-1,-1-1 0,1 1 1,0 0-1,0 0 0,-1-1 0,1 1 1,0 0-1,0 0 0,-1 0 0,1 0 1,0 0-1,0 0 0,-1 1 1,1-1-1,-1 0-20,-5 2 31,0 0 0,0 1 0,0 0 0,0 0 0,1 0 0,-1 1 0,1 0 0,0 0 0,-2 2-31,4-3 18,0 1 0,0-1 0,1 1 0,-1 0 0,1 0 0,0 0 0,0 1 0,1-1 0,-1 1 0,1-1 0,0 2-18,1-5 1,1 0-1,0 1 1,0-1-1,0 0 0,0 1 1,0-1-1,0 1 1,0-1-1,0 0 1,0 1-1,1-1 0,-1 1 1,1-1-1,-1 0 1,1 0-1,-1 1 1,1-1-1,0 0 0,0 0 1,-1 0-1,1 1 1,0-1-1,0 0 1,0 0-1,0 0 0,0-1 1,0 1-1,1 0 1,-1 0-1,0-1 1,0 1-1,1 0 0,-1-1 1,0 1-1,1-1 1,-1 0-1,0 0 1,1 1-1,-1-1 0,1 0 1,-1 0-1,1 0 0,53 3-23,-48-3 24,0-1 0,1 1 0,-1 1 0,0-1 1,0 1-1,0 0 0,0 1 0,0 0 0,0 0 0,4 2-1,-10-3 5,-1-1 1,0 0-1,1 0 0,-1 0 0,0 1 0,0-1 1,1 0-1,-1 0 0,0 1 0,0-1 0,1 0 0,-1 0 1,0 1-1,0-1 0,0 0 0,0 1 0,0-1 1,1 0-1,-1 1 0,0-1 0,0 0 0,0 1 0,0-1 1,0 0-1,0 1 0,0-1 0,0 0 0,0 1 1,0-1-1,0 0 0,0 1 0,-1-1 0,1 0 0,0 1 1,0-1-1,0 0 0,0 1-5,-12 13 148,-22 9 11,32-22-151,-13 9 121,-5 2-523,43-21-702,-2-2 321,-9 4 372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48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30 148 1052,'-3'7'1731,"-19"47"-965,21-52-806,1 0 0,-1 1 0,0-1-1,1 0 1,-1 1 0,1-1 0,0 0-1,0 1 1,0-1 0,0 0 0,0 1-1,0-1 1,1 1 0,-1-1 0,1 0-1,-1 1 1,1-1 0,0 0 0,0 0-1,0 0 1,0 0 0,1 0 0,0 2 40,-1-2-1272,-1-4 824</inkml:trace>
  <inkml:trace contextRef="#ctx0" brushRef="#br0" timeOffset="1">34 54 936,'1'-17'554,"5"-20"501,5 63-2069,-10-20 627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63 1172,'-13'45'1654,"11"-35"-1543,-1 1 1,0-1-1,0 0 1,-5 10-112,20-72 180,-6 40-186,16-34-6,-21 43 12,0 1-1,1 0 1,-1-1 0,1 1-1,-1 0 1,1 0-1,0 0 1,0 0 0,0 1-1,0-1 1,1 0-1,-1 1 1,0-1 0,1 1-1,0-1 1,-2 3 1,0-1 0,0 0 0,0 0-1,0 1 1,0-1 0,0 1 0,0-1 0,0 1-1,0-1 1,-1 1 0,1 0 0,0-1-1,0 1 1,-1 0 0,1-1 0,0 1-1,-1 0 1,1 0 0,-1 0 0,1 0 0,-1 0-1,0 0 1,1-1 0,-1 1 0,0 0-1,1 0 1,-1 0 0,0 0 0,0 0 0,0 0-1,0 0 1,0 0 0,0 0 0,0 0-1,0 0 0,2 39 67,-5-14 13,1 7 28,2-27-40,3-13 14,2-6-86,-1 1 0,2 0 0,-1 0 0,2 0 0,0 1 0,0-1 0,1 2 0,0-1 0,1 1 0,0 0 0,1 1 0,5-4 4,-15 12 0,1 1 0,0-1 0,0 1 0,0-1 0,-1 1 0,1 0-1,0-1 1,0 1 0,0 0 0,0-1 0,0 1 0,0 0 0,0 0-1,0 0 1,0 0 0,0 0 0,0 0 0,0 0 0,0 0 0,0 0 0,0 1-1,0-1 1,0 0 0,-1 1 0,1-1 0,0 0 0,0 1 0,0-1 0,0 1-1,-1 0 1,1-1 0,0 1 0,1 1 2,0 1 0,0 0 0,0-1 0,0 1 0,-1 0 0,1 0 0,-1 0 0,0 0 0,0 0-1,1 2-1,2 12 13,-1-1 0,0 1-1,-1 10-12,-1-21-61,4 34 108,-5-40-81,0 1 0,0-1 0,0 1 0,0-1 0,0 1 0,1-1 0,-1 0-1,0 1 1,0-1 0,0 1 0,1-1 0,-1 1 0,0-1 0,1 0 0,-1 1 0,0-1 0,1 1-1,-1-1 1,0 0 0,1 1 0,-1-1 0,1 0 0,-1 0 0,1 1 0,-1-1 0,1 0 0,-1 0-1,0 0 1,1 0 0,-1 0 0,1 1 0,-1-1 0,1 0 0,-1 0 0,1 0 0,-1 0 0,1 0 0,-1-1-1,1 1 1,-1 0 0,1 0 0,-1 0 0,1 0 0,-1 0 0,1-1 0,-1 1 0,1 0 0,-1 0-1,0-1 1,1 1 0,-1 0 0,1-1 0,-1 1 0,0 0 0,1-1 0,-1 1 0,0-1 0,0 1-1,1-1 1,-1 1 0,0 0 0,0-1 0,0 1 0,1-1 0,-1 1 0,0-1 34,3-4-441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24 976,'5'-23'1289,"-8"23"-871,-3 14-341,2-3-14,-3 5-11,2-1 0,0 2 0,0-1 1,1 0-1,1 1 0,1-1 0,1 1-52,1-16 0,0-1 0,0 1 0,1-1 0,-1 0 0,0 1 0,0-1 0,1 1 0,-1-1 1,0 0-1,1 1 0,-1-1 0,1 0 0,-1 1 0,0-1 0,1 0 0,-1 0 0,1 1 0,-1-1 1,1 0-1,-1 0 0,1 0 0,-1 0 0,0 0 0,1 0 0,-1 0 0,1 0 0,-1 0 0,1 0 1,-1 0-1,1 0 0,-1 0 0,1 0 0,-1 0 0,1 0 0,-1 0 0,1 0 0,-1-1 0,1 1 1,-1 0-1,0 0 0,1-1 0,-1 1 0,1 0 0,-1-1 0,0 1 0,1 0 0,-1-1 0,0 1 1,1-1-1,22-14-6,-15 8 1,-1-1 1,0 0 0,-1 0-1,1-1 1,-2 0-1,3-4 5,26-35-16,-37 107 60,1-43-37,-3 40-13,5-52 8,0-1 0,0 1 0,0-1 0,1 1 0,-1-1 0,1 0 0,0 1 0,0-1 0,0 0 0,0 1 0,1-1 1,-1 0-1,2 2-2,-2-5-4,0 0 1,0 0-1,0 0 0,-1 0 1,1 1-1,0-1 1,0 0-1,0-1 1,0 1-1,-1 0 1,1 0-1,0 0 0,0 0 1,0-1-1,-1 1 1,1 0-1,0-1 1,0 1-1,-1-1 1,1 1-1,0-1 1,-1 1-1,1-1 0,0 1 1,-1-1-1,1 1 1,-1-1-1,1 0 1,-1 1-1,1-1 1,-1 0-1,0 0 0,1 1 1,-1-1-1,0 0 1,1 0 3,19-32-418,-20 33 390,33-77-1345,-26 59 1040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12.6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45 575 1040,'1'0'47,"0"1"-1,1-1 1,-1 0-1,0 0 1,1 0-1,-1 0 1,0 0-1,0 0 1,1 0-1,-1-1 1,0 1-1,0 0 1,1-1-1,-1 1 1,0-1 0,0 1-1,0-1 1,0 1-1,1-1 1,-1 0-1,0 0 1,0 0-1,-1 1 1,1-1-1,0 0 1,0 0-1,0 0 1,0 0-1,-1-1 1,1 1-1,0 0-46,26-39-66,-25 33 69,0-1-1,0 0 1,0 0-1,-1 0 1,0 0-1,-1 0 1,0 0-1,0 0 1,-1 0-1,0 0 1,0 0 0,-1 0-3,2 4 4,-1 0 1,0 0-1,0 0 1,0 1-1,0-1 1,-1 0-1,1 1 1,-1-1-1,0 1 1,0-1 0,0 1-1,-1 0 1,1 0-1,-1 0 1,0 0-1,1 1 1,-1-1-1,-1 1 1,1-1-1,0 1 1,0 0 0,-1 0-1,1 1 1,-1-1-1,-1 0-4,3 2 3,1-1 0,-1 1 0,1 0 0,0 0 0,-1 0 0,1 0 0,-1 0 1,1 0-1,-1 0 0,1 1 0,-1-1 0,1 0 0,0 1 0,-1-1 0,1 1 0,0-1 0,-1 1 0,1 0 0,0-1 0,0 1 0,0 0 0,0 0 0,0 0 0,0 0 0,-1 1-3,0 0 7,1 1 0,-1 0 0,0 0 0,1 0 0,0 0 0,0 0 0,0 0 0,0 0 0,0 1 0,0-1 0,1 1-7,-1 7 20,0 0 1,1 0-1,0 0 1,1 0 0,1 0-1,0 5-20,2-3 15,1 0 1,0 1-1,0-1 0,2-1 0,-1 1 0,1-1 0,1-1 1,1 1-1,-1-1 0,1-1 0,1 1 0,0-2 0,2 2-15,-3-3-13,1 0-1,0-1 1,0 0-1,1-1 0,0 0 1,0-1-1,0 0 0,1 0 1,0-1-1,0-1 0,0 0 1,0-1-1,0 0 1,0-1-1,2 0 14,-7-1-45,0 0 0,0-1-1,0 0 1,0 0 0,0 0 0,0-1 0,0 0 0,0-1-1,-1 0 1,1 0 0,-1 0 0,0 0 0,0-1-1,2-1 46,-5 2 2,0 0-1,0 0 0,0 0 0,0 0 0,-1 0 0,1 0 0,-1-1 0,0 1 1,0-1-1,0 0 0,-1 0 0,1 0 0,-1 1 0,0-1 0,0-1 1,0 1-1,0 0 0,-1 0 0,0 0 0,1 0 0,-2 0 0,1 0 0,0-1 1,-1 1-2,-16-61 536,16 63-521,1 0 0,-1 0-1,0 1 1,1-1 0,-1 0 0,0 0 0,0 0-1,0 1 1,0-1 0,0 1 0,-1-1 0,1 1 0,0-1-1,-1 1 1,1-1 0,-1 1 0,1 0 0,-1 0-1,0 0 1,0 0 0,1 0 0,-1 0 0,0 1-1,0-1 1,0 1 0,0-1 0,0 1 0,0-1-1,0 1 1,0 0 0,-1 0-15,0 1 2,0 1 1,1-1 0,-1 1-1,0 0 1,0 0-1,1 0 1,-1 0-1,1 0 1,0 1-1,0-1 1,0 1-1,0-1 1,0 1-1,0 0 1,1 0-1,-1 0 1,1 0-1,0 0 1,0 0 0,-1 2-3,-1 5 0,0 0 1,0 1 0,1-1-1,0 1 1,0 6-1,2-6 4,1-1-1,0 0 1,0 1 0,1-1-1,1 4-3,-3-13 1,0 1 1,0 0-1,1 0 0,-1 0 1,1 0-1,-1 0 0,1-1 1,0 1-1,-1 0 0,1 0 1,0-1-1,0 1 0,0-1 1,1 1-1,-1-1 0,0 1 1,1-1-1,-1 0 0,1 1 1,-1-1-1,1 0 0,-1 0 1,1 0-1,0 0 0,-1-1 1,1 1-1,0 0 0,0-1 1,0 1-1,0-1 0,1 1-1,-1-2 2,1 0 0,-1 0 0,0-1 0,0 1 0,1 0-1,-1-1 1,0 0 0,0 1 0,-1-1 0,1 0 0,0 0-1,-1 0 1,1 0 0,-1 0 0,1 0 0,-1 0 0,0-1 0,0 1-1,0 0 1,0-1-2,18-50 19,-13 28-17,-5 19-3,-1 0 1,1 1-1,1-1 0,-1 1 0,1-1 0,0 1 0,0 0 1,1-1-1,0 1 0,0 1 0,2-4 1,-4 7-2,1 0 1,0 0-1,-1 1 0,1-1 0,0 1 1,0-1-1,0 1 0,-1-1 1,1 1-1,0 0 0,0 0 0,0 0 1,0 0-1,0 0 0,-1 0 0,1 1 1,0-1-1,0 1 0,0-1 1,-1 1-1,1 0 0,1 0 2,47 23-90,-32-14 11,16 6-130,0-3-1,0 0 1,23 3 209,-45-13-45,-1 0-1,1-1 1,0 0-1,0-1 1,-1-1-1,1 0 1,0 0-1,0-1 1,0-1-1,-1 0 1,1-1-1,0 0 1,1-1 45,-11 4 7,-1-1-1,0 0 1,1 1 0,-1-1-1,0 0 1,1 0 0,-1 0 0,0 0-1,0 0 1,0 0 0,0 0-1,0 0 1,0-1 0,0 1-1,0 0 1,-1 0 0,1-1 0,0 1-1,-1-1 1,1 1 0,-1 0-1,1-1 1,-1 1 0,0-1 0,1-1-7,-1-1 37,-1 0 0,1 0 1,-1 1-1,1-1 0,-1 0 1,0 0-1,-1 0 0,1 1 1,0-1-1,-3-2-37,-1-4 84,-1 0 0,0 0-1,-1 1 1,0 0 0,0 0 0,-1 1-1,-2-1-83,8 6 18,-1 1-1,0-1 0,-1 1 1,1-1-1,0 1 0,-1 0 1,1 0-1,-1 1 0,0-1 1,0 1-1,1 0 0,-1 0 1,0 0-1,0 0 0,0 1 1,0-1-1,0 1 0,-2 0-17,4 1 2,-1 0 0,0 0 0,1 0 0,-1 1 0,1-1 0,-1 1 0,1-1 0,0 1 0,0 0 0,0 0 0,0 0 0,0 0 0,0 0 0,0 0 0,1 1 0,-1-1-1,1 0 1,-1 1 0,1-1 0,0 1 0,0 0 0,0-1 0,1 1 0,-1 0 0,0 0 0,1 2-2,-2 5 9,1 1-1,0 0 1,0-1-1,1 1 1,0 0-1,1 0 1,1 0-1,1 8-8,-2-15 3,0 0 0,-1 0 0,2 0 1,-1 0-1,0 0 0,1 0 0,0 0 0,0 0 0,0-1 0,0 1 0,1-1 0,-1 1 0,1-1 0,0 0 0,0 0 0,0 0 0,0 0 0,1-1 0,-1 0 0,1 1 1,-1-1-1,1 0 0,3 1-3,-5-3 2,-1 0 1,1 0-1,0 0 1,0 0 0,0-1-1,0 1 1,0-1-1,0 1 1,0-1-1,-1 1 1,1-1 0,0 0-1,0 0 1,-1 0-1,1 0 1,-1 0-1,1 0 1,-1-1 0,1 1-1,-1 0 1,0-1-1,1 1 1,-1-1-1,0 1 1,0-1 0,0 0-1,0 1 1,-1-1-1,1 0 1,0 0-1,-1 0 1,1 1 0,-1-3-3,4-7 21,0 0 0,-1-1 0,-1 1 0,1-12-21,-2-14 45,-2 0-1,-2 0 1,-1 1-1,-2-1 1,-8-27-45,2 7 34,-1-15 290,-4 0 0,-20-50-324,52 176-117,-4-10-289,1-1-1,4 3 407,52 114-1897,-48-122 1378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2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18 980,'0'-1'45,"0"0"0,1 1 0,-1-1 0,0 0 0,0 1 0,0-1 0,0 0 0,0 1 0,0-1-1,0 1 1,0-1 0,0 0 0,0 1 0,0-1 0,0 0 0,-1 1 0,1-1 0,0 0 0,0 1 0,-1-1 0,1 1 0,0-1 0,-1 1 0,1-1 0,-1 0-1,1 1 1,-1-1-45,-8 17 347,-5 32-219,7-11-172,2 0 1,2 1-1,1-1 1,2 1-1,2 0 1,1-1 0,2 3 43,0-27-1035,-2-12 638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2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15 1124,'0'-1'34,"0"1"0,1-1-1,-1 1 1,0-1 0,0 1 0,0-1-1,0 1 1,0-1 0,-1 1 0,1-1-1,0 1 1,0-1 0,0 1 0,0-1-1,-1 1 1,1-1 0,0 1 0,0-1-1,-1 1 1,1 0 0,0-1 0,-1 1-1,1-1 1,0 1 0,-1 0 0,1-1-1,-1 1 1,1 0 0,0 0 0,-1-1-1,1 1 1,-1 0-34,-9 13 337,-3 26-74,5 1-41,2 1 1,0 30-223,5-55-2,1 0 0,0 0 0,2 0 0,0 0 0,1 0 0,0-1 0,1 1 0,4 8 2,-8-23-65,0 0 0,1 1 0,-1-1 0,1 0 0,0 0 0,-1 1 0,1-1 0,0 0 0,0 0 0,0 0 0,-1 0 0,1 0 0,0 0 0,1 0 0,-1 0 0,0 0 0,0 0 0,0-1 0,0 1 0,1 0 0,-1-1 0,0 1 0,1-1 0,-1 1 65,0-2-421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2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30 864,'8'-5'260,"1"0"-64,1 1-56,0-1-52,1 2-40,0 0-24,-1 0-16,0 2-44,0 1-104,-1 0-60,0 3-44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3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78 944,'-12'-23'1025,"10"17"-900,0 1 1,-1 0 0,0 0 0,0 0-1,0 1 1,-1-1 0,-2-2-126,4 6 9,0-1 1,0 1-1,0 0 1,0 0-1,0 0 1,0 0-1,0 0 1,0 0-1,0 0 0,-1 1 1,1-1-1,0 1 1,-1 0-1,1 0 1,0 0-1,-1 0 1,1 0-1,0 0 1,-1 0-1,1 1 1,-1 0-10,0-1 3,-1 1 0,1 1-1,0-1 1,-1 0 0,1 1 0,0 0 0,0-1 0,0 1 0,1 0 0,-1 1 0,0-1 0,1 0 0,-1 1 0,1 0 0,0-1 0,0 1 0,0 0 0,0 0 0,1 0 0,-1 0 0,1 0-1,-1 1 1,1-1 0,0 0 0,0 3-3,0 0 2,0-1-1,0 1 0,0 0 0,1 0 0,0-1 1,0 1-1,0 0 0,1-1 0,-1 1 1,2 0-1,-1-1 0,1 1 0,-1-1 0,1 1 1,2 2-2,-4-7-1,1-1 1,-1 1 0,0-1 0,0 1 0,1-1-1,-1 1 1,0-1 0,1 1 0,-1-1 0,1 0-1,-1 1 1,0-1 0,1 1 0,-1-1-1,1 0 1,-1 0 0,1 1 0,-1-1 0,1 0-1,-1 0 1,1 1 0,0-1 0,-1 0 0,1 0-1,-1 0 1,1 0 0,-1 0 0,1 0 0,0 0-1,-1 0 1,1 0 0,-1 0 0,1 0-1,-1 0 1,1-1 0,0 1 0,19-18-8,8-30-8,2-39-31,-23 134 66,-7-33-67,-1-1-225,2 1 1,-1 0-1,1-1 0,1 1 1,2 4 272,-3-16-376,0 0-13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1220,'7'61'1439,"-9"26"-919,3-92-515,0 0 0,0 1 0,0 0 0,1-1 0,0 1 0,0 0 0,0 0 0,0 0 0,1 0 0,-1 0 1,1 0-1,1-1-5,40-42-23,-42 44 23,1 1-1,-1 0 1,0 0 0,1 1-1,-1-1 1,1 0 0,0 1-1,-1 0 1,1 0 0,2-1 0,-4 2 0,0-1 1,0 1-1,0 0 1,0 0-1,0 0 0,0 0 1,0 0-1,0 0 1,0 0-1,0 0 1,0 1-1,0-1 1,0 0-1,0 1 0,0-1 1,0 0-1,0 1 1,0-1-1,0 1 1,0 0-1,0-1 0,1 3 2,0-1 0,0 1 0,0 0-1,-1 0 1,1 0 0,-1 0 0,1 0-1,-1 0 1,0 0 0,0 0 0,-1 1 0,1-1-1,-1 0 1,1 1 0,-1-1 0,0 3-2,0 105-1193,0-111 780,0 0-13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4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1 150 904,'10'0'199,"1"-1"1,0 0-1,-1-1 1,0 0-1,1-1 0,-1 0 1,0 0-1,0-1 0,7-4-199,-14 7 0,0-1 0,0 1-1,0-1 1,-1 0 0,1 0 0,0 0-1,-1 0 1,1 0 0,-1-1-1,0 1 1,0-1 0,0 1-1,0-1 1,0 0 0,-1 0-1,1 0 1,-1 0 0,0 0 0,0 0-1,0 0 1,0 0 0,0-1-1,-1 1 1,1 0 0,-1-1-1,0 1 1,0 0 0,0-1-1,-1 1 1,1 0 0,-1 0 0,0-1-1,0 1 1,1 1 0,0 1-1,-1 0 1,1-1-1,0 1 1,-1 0-1,0 0 1,1-1-1,-1 1 1,0 0-1,1 0 1,-1 0-1,0 0 1,0 0-1,0 0 1,0 0-1,0 0 1,0 0-1,0 0 1,0 1-1,-1-1 1,1 0-1,0 1 1,0-1-1,0 1 1,-1 0-1,1-1 1,-2 1-1,1 0-1,0 0 0,0 0 0,-1 1 1,1-1-1,0 1 0,0-1 1,-1 1-1,1 0 0,0 0 0,0 0 1,0 0-1,0 0 0,-1 1 2,-3 3 1,-1 0-1,1 0 0,0 0 0,1 0 1,0 1-1,-1 0 0,2 0 1,-4 6-1,5-7 6,1 1 0,-1 0 1,1 0-1,0 0 1,1 0-1,-1 0 0,1 0 1,1 0-1,-1 0 1,1 0-1,0 1 0,0-1 1,1 0-1,0 0 0,0 0 1,0 0-1,1 0 1,0 0-1,1 2-6,-2-5 1,1 0 0,0 0 0,0 0 0,0 0 0,0 0 1,0-1-1,0 1 0,1-1 0,-1 1 0,1-1 0,0 0 0,0 0 0,0 0 0,0 0 0,0-1 0,0 1 0,0-1 0,0 0 0,1 0 1,-1 0-1,0 0 0,1 0 0,-1-1 0,1 0 0,-1 0 0,1 0 0,-1 0 0,1 0 0,-1-1 0,1 1 0,-1-1 0,0 0 1,1 0-1,2-1-1,1 0-1,0-1 0,1 1 0,-1-1 0,0 0 0,-1-1 0,1 0 0,-1 0 0,1 0 0,-1-1 0,0 0 0,-1 0 0,1-1 0,-1 1 0,0-1 0,-1 0 0,1-1 0,-1 1 0,0-1 0,-1 0 0,0 0 0,0 0 0,0 0 0,-1 0 0,1-2 1,-10 30 5,5-18 1,1 1-1,0 0 1,0-1-1,0 1 1,0 0-1,0 0 0,1 0 1,-1 0-1,1 0 1,0 0-1,1-1 1,-1 1-1,1 0 0,-1 0 1,2 2-6,-1-4 0,0 1-1,0 0 1,0-1 0,0 1 0,1-1 0,0 0-1,-1 1 1,1-1 0,0 0 0,0 0 0,0 0-1,0 0 1,0 0 0,0-1 0,1 1-1,-1-1 1,1 1 0,-1-1 0,1 0 0,-1 0-1,1 0 1,0 0 0,0 0 0,-1-1 0,1 1-1,0-1 1,0 0 0,0 0 0,-1 0-1,1 0 1,0 0 0,0-1 0,0 1 0,-1-1-1,1 0 1,1 0 0,-1 0 1,0 0 0,0 0-1,0 0 1,1-1 0,-2 1-1,1-1 1,0 0 0,0 0-1,0 0 1,-1 0 0,1 0 0,-1 0-1,0-1 1,0 1 0,0-1-1,0 1 1,0-1 0,0 0-1,-1 0 1,1 0 0,-1 0 0,0 0-1,0 0 1,0 0 0,0-1-1,0 1 1,-1 0 0,0-1 0,0 1-1,1 0 1,-2-3-1,0-1-1,-1 0-1,0 1 1,-1-1 0,1 1 0,-1-1-1,0 1 1,-1 0 0,0 0 0,0 0-1,0 1 1,0-1 0,-1 1 0,0 0-1,-1-1 2,4 5-1,1-1 0,-1 1 1,1-1-1,-1 1 0,0 0 0,0 0 0,0-1 0,0 1 0,0 0 0,0 1 1,0-1-1,0 0 0,0 1 0,0-1 0,0 1 0,0-1 0,-1 1 0,1 0 1,0 0-1,0 0 0,0 0 0,-1 1 0,1-1 0,0 0 0,0 1 0,0 0 0,0-1 1,0 1-1,0 0 0,0 0 0,0 0 0,0 0 0,0 1 0,1-1 0,-1 0 1,0 1-1,1-1 0,-1 1 0,1 0 0,-1-1 0,1 1 0,0 0 0,0 0 0,0 0 1,-1 1 0,2-2-2,-1 0 0,0 0 0,1 0 1,-1-1-1,1 1 0,-1 0 1,1 0-1,-1 0 0,1 0 1,0 0-1,-1 0 0,1 0 0,0 0 1,0 0-1,0 0 0,0 0 1,0 0-1,0 0 0,0 0 1,0 0-1,0 0 0,1 0 0,-1 0 1,0 0-1,1 0 0,-1 0 1,0 0-1,1 0 0,-1 0 1,1 0 1,1 1-4,0-1 1,0 0 0,0 0 0,0 0 0,0 0 0,0 0 0,0 0 0,0-1 0,0 1-1,0-1 1,0 1 0,0-1 0,0 0 0,1 0 3,8 1-10,1-1 1,-1-1-1,0 0 1,0 0-1,3-2 10,3-2-14,0-1 0,0 0 0,13-9 14,39-14 69,-74 80-9,5-32-40,0 36-37,0-52 18,0 0 0,0 0 1,1 0-1,-1-1 1,1 1-1,0 0 0,0 0 1,0 0-1,0-1 1,0 1-1,0-1 0,1 1 1,-1-1-1,1 1 1,0-1-2,-1-2 1,-1 1 0,1-1 0,0 0-1,0 0 1,0 0 0,-1 0 0,1 1 0,0-1 0,0 0 0,0 0 0,-1-1 0,1 1 0,0 0 0,0 0 0,0 0 0,-1 0 0,1-1 0,0 1 0,0 0 0,-1-1 0,1 1 0,0-1 0,-1 1 0,1-1 0,0 1 0,-1-1 0,1 1 0,-1-1 0,1 1 0,-1-1 0,1 0 0,-1 1 0,1-1 0,-1 0 0,0 0 0,1 0-1,22-34-25,-18 26 20,-4 7 4,0 0-1,0 0 1,1 1-1,-1-1 1,0 1-1,1-1 1,-1 1 0,1-1-1,-1 1 1,1 0-1,0-1 1,0 1-1,-1 0 1,1 0 0,0 0-1,0 1 1,0-1-1,0 0 1,0 1-1,0-1 1,0 1 0,1 0-1,-1 0 1,0 0-1,0 0 1,0 0-1,0 0 1,0 0 0,0 1-1,0-1 1,0 1-1,0-1 1,0 1 0,0 0-1,0 0 2,14 3-3,-14-4 5,0 0-1,1 0 1,-1 0-1,0 0 0,0 0 1,1 0-1,-1-1 1,0 1-1,0-1 0,1 1 1,-1-1-1,0 0 1,0 0-1,0 0 1,0 0-1,0 0 0,0-1 1,-1 1-1,1-1 1,0 1-1,-1-1 1,1 1-1,-1-1 0,1 0 1,-1 0-1,1-1-1,6-9 16,-1-1 0,-1 1-1,0-1 1,1-4-16,13-24 20,-20 41-21,0 0 0,0-1 0,0 1 0,0 0 0,1 0 1,-1-1-1,0 1 0,0 0 0,0 0 0,1-1 0,-1 1 0,0 0 1,0 0-1,1 0 0,-1 0 0,0-1 0,0 1 0,1 0 1,-1 0-1,0 0 0,1 0 0,-1 0 0,0 0 0,1 0 0,-1 0 1,0 0-1,0 0 0,1 0 0,-1 0 0,0 0 0,1 0 1,-1 0-1,0 0 0,1 0 0,-1 0 0,0 0 0,1 0 1,8 13-13,7 35 22,-8-22 11,4-4 2,-8-15-16,-1-1-1,1 1 0,-1 0 0,-1 0 0,0 0 1,1 3-6,-2-9 8,-1 0 1,0 1-1,0-1 1,0 1-1,0-1 0,0 0 1,0 1-1,-1-1 1,1 1-1,0-1 1,-1 0-1,1 1 1,-1-1-1,1 0 1,-1 0-1,1 1 1,-1-1-1,0 0 1,0 0-1,0 0 1,0 0-1,0 0 0,0 0 1,0 0-1,0 0 1,0 0-1,0 0 1,0-1-1,0 1 1,-1 0-1,1-1 1,0 1-1,-1-1 1,1 1-9,-104 27-1547,93-24 1092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7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1120,'2'-58'1592,"0"84"-1265,1-1 1,1 1 0,3 6-328,4 23 93,-10-45-79,-1-6-3,0 0-1,0 0 0,1 0 0,0 0 1,0 1-1,0-1 0,0 0 1,0 0-1,1-1 0,0 1-10,20-46 103,6-28-117,-21 49-115,0 1-1,2 0 0,1 0 0,9-14 130,-19 33-56,1 0 1,-1 0-1,0 0 0,1 1 0,-1-1 1,1 0-1,-1 0 0,1 1 1,-1-1-1,1 1 0,0-1 1,-1 0-1,1 1 0,0-1 0,-1 1 1,1-1-1,0 1 0,0 0 1,0-1-1,-1 1 0,1 0 1,0-1-1,0 1 0,0 0 0,0 0 1,0 0-1,-1 0 0,1 0 1,0 0-1,0 0 0,0 0 1,0 0-1,0 1 56,2 2-441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7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0 118 960,'0'2'58,"0"-1"0,1 1 0,-1-1 0,0 1 0,1-1 0,-1 1 0,1-1 0,0 1 0,-1-1-1,1 0 1,0 1 0,0-1 0,0 0 0,0 0 0,0 0 0,0 1 0,0-1 0,0 0 0,0 0 0,1-1 0,-1 1 0,0 0 0,1 0 0,-1-1 0,0 1 0,1 0-1,-1-1 1,1 1 0,0-1-58,1 0 63,0 0 0,1 0 0,-1-1 0,0 0 0,0 1 0,0-1-1,0 0 1,0 0 0,0 0 0,0-1 0,0 1 0,0-1 0,2-2-63,3-1 36,0 0 1,-1-1 0,1-1 0,-1 1-1,-1-1 1,0 0 0,0-1 0,0 1-1,-1-1 1,1-1-37,-5 6 12,0 0-1,0 1 1,0-1 0,-1 0-1,1 0 1,-1 0 0,0 0-1,0 0 1,0 0-1,0 0 1,0 0 0,-1 1-1,1-1 1,-1 0 0,0 0-1,0-2-11,1 5 3,-1-1 0,1 0 0,0 1 0,-1-1 0,1 1 0,-1-1 0,1 1 0,0-1 0,-1 1 0,1-1-1,-1 1 1,1-1 0,-1 1 0,0-1 0,1 1 0,-1 0 0,1 0 0,-1-1 0,0 1 0,1 0 0,-1 0 0,0-1 0,1 1-1,-1 0 1,0 0 0,0 0-3,0 1 0,-1-1 0,0 0-1,1 1 1,-1 0 0,1-1 0,-1 1-1,1 0 1,-1 0 0,1 0 0,-1 0-1,1 0 1,0 0 0,-1 0 0,1 0-1,0 1 1,0-1 0,-3 5-1,0-1 1,1 1-1,-1 0 0,1 0 0,0 0 1,1 0-1,0 0 0,0 1 0,0-1 1,1 1-1,-1 0 0,2-1 0,-1 1 1,1 3 0,-1-6-1,1 0 1,0 1 0,0-1-1,1 1 1,-1-1-1,1 0 1,0 1 0,0-1-1,0 0 1,1 0 0,0 0-1,-1 1 1,1-2-1,1 1 1,-1 0 0,0 0-1,1-1 1,0 1 0,0-1-1,0 0 1,0 0-1,2 1 1,-4-4 0,1 1-1,-1-1 1,1 1-1,-1-1 1,1 1-1,-1-1 0,1 0 1,-1 0-1,1 0 1,-1 0-1,1 0 1,-1 0-1,1 0 0,-1-1 1,1 1-1,-1-1 1,1 1-1,-1-1 1,1 1-1,-1-1 0,1 0 1,-1 1-1,0-1 1,0 0-1,1 0 1,0-1 0,37-35-27,-18 17 16,-20 18 9,1 1-1,0-1 0,1 1 0,-1 0 0,0-1 1,0 1-1,1 0 0,-1 1 0,0-1 1,1 0-1,-1 1 0,2-1 3,-4 1 0,1 0 0,0 0 0,0 0-1,0 0 1,0 0 0,0 1 0,0-1 0,-1 0 0,1 0 0,0 1-1,0-1 1,0 0 0,-1 1 0,1-1 0,0 1 0,0-1 0,-1 1-1,1 0 1,0-1 0,-1 1 0,1 0 0,-1-1 0,1 1 0,0 3 4,1-1 0,-1 1 0,0-1 0,0 1 0,0 0 0,0-1 0,0 1 0,-1 0 0,0 0 0,0-1 0,0 1 0,0 0 0,-1 0 0,0 1-4,2 14 15,11-25-28,-10 4 4,0 0 0,0 1-1,1-1 1,-1 0 0,1 1 0,-1 0 0,1 0 0,-1 0 0,1 0 0,0 0-1,0 0 1,0 1 9,79-11-2147,-67 8 1658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8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5 1104,'-1'-1'30,"1"1"0,-1 0-1,1-1 1,0 1 0,-1 0 0,1-1 0,-1 1-1,1 0 1,-1 0 0,1-1 0,-1 1 0,1 0-1,-1 0 1,1 0 0,-1 0 0,1-1 0,-1 1-1,0 0 1,1 0 0,-1 0 0,1 0 0,-1 1-1,1-1 1,-1 0 0,1 0 0,-1 0 0,1 0-1,-1 0 1,1 1 0,-1-1 0,1 0 0,-1 0-1,1 1 1,-1-1 0,1 1-30,-14 20 292,-2 32-257,15-50 22,-6 28 82,0 2 0,0 30-139,6-55 8,0-1 0,1 1 1,0 0-1,1-1 0,0 1 0,0-1 0,0 1 0,1-1 1,0 0-1,0 0 0,1 0 0,0 0 0,1 0 0,-1 0 1,5 5-9,-7-11 0,-1 0 0,1 0 1,0 1-1,0-1 0,0 0 1,-1 0-1,1 0 1,1-1-1,-1 1 0,0 0 1,0 0-1,0 0 0,0-1 1,0 1-1,1-1 1,-1 1-1,0-1 0,1 1 1,-1-1-1,0 0 0,1 1 1,-1-1-1,0 0 1,1 0-1,-1 0 0,0 0 1,1 0-1,-1-1 0,0 1 1,1 0-1,-1-1 1,0 1-1,1-1 0,-1 1 1,0-1-1,0 1 0,0-1 1,1 0-1,3-4-2,0 1 1,-1-1-1,0 0 0,0 0 1,0-1-1,-1 1 0,2-3 2,7-11-14,-12 19 14,1-1 0,-1 1 0,0 0 0,1 0-1,-1 0 1,0 0 0,1 0 0,-1 0 0,0 0 0,0 0-1,1 0 1,-1 0 0,0 0 0,1 0 0,-1 0-1,0 0 1,1 0 0,-1 0 0,0 0 0,1 0 0,-1 0-1,0 1 1,0-1 0,1 0 0,-1 0 0,0 0 0,0 0-1,1 1 1,-1-1 0,0 0 0,0 0 0,1 1 0,-1-1-1,0 0 1,0 0 0,0 1 0,0-1 0,0 0-1,1 0 1,-1 1 0,0-1 0,0 0 0,0 1 0,0-1-1,0 0 1,0 1 0,0-1 0,0 0 0,0 1 0,0-1-1,0 0 1,0 1 0,0-1 0,0 0 0,0 0 0,-1 1 0,8 31 13,-3-16-100,3 11-1175,-7-24 855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8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1128,'0'-11'417,"2"-20"580,5 26-944,7 15-521,-6-3-208,-5-3 293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13.1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58 1048,'-14'-58'2146,"14"58"-2055,2 37 332,0-12-390,7 87-187,4-1-1,6 0 1,30 98 154,-33-139-1888,-16-68 1462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78 137 1204,'-6'5'1514,"-1"-1"-1400,0 1 1,1 1-1,0-1 0,0 1 0,1 0 0,-1 1-114,2-1 23,0 1 0,1-1 0,0 1 0,0 0 1,0 0-1,1 0 0,0 0 0,0 0 0,1 1 0,0-1 0,0 0 0,1 1 0,0-1 1,0 0-1,1 1 0,0-1 0,0 1-23,0-4 1,0 0 1,0-1-1,1 1 0,-1-1 0,0 0 1,1 1-1,0-1 0,0 0 1,0 0-1,0 0 0,1 0 1,-1 0-1,1-1 0,0 1 1,0-1-1,0 1 0,0-1 0,0 0 1,0 0-1,0-1 0,1 1 1,-1-1-1,1 1 0,-1-1 1,1 0-1,-1-1 0,1 1 1,0 0-1,-1-1 0,1 0 0,0 0 1,0 0-1,-1 0 0,2-1-1,10-1-3,1 0 1,-1-1-1,0-1 0,-1 0 0,1-1 0,-1-1 0,14-7 3,-23 11 0,0 0-1,0-1 0,-1 1 1,1-1-1,-1 0 0,1-1 1,-1 1-1,0-1 0,-1 0 1,1 0-1,0 0 0,-1 0 1,0-1-1,0 1 0,0-1 1,-1 0-1,0 0 0,0 0 1,0 0-1,0 0 0,-1 0 1,0-1-1,1-4 1,-2 9 1,0 0 0,0 0-1,0 1 1,0-1 0,0 0 0,0 0 0,0 0-1,0 0 1,0 0 0,0 0 0,-1 0-1,1 0 1,0 0 0,-1 0 0,1 1 0,-1-1-1,1 0 1,-1 0 0,1 0 0,-1 1 0,1-1-1,-1 0 1,0 1 0,1-1 0,-1 0-1,0 1 1,0-1 0,0 1 0,1-1 0,-1 1-1,0 0 0,-1-1 1,0 1-1,0 0 1,0 0-1,0 0 1,0 1 0,0-1-1,0 0 1,0 1-1,0-1 1,0 1-1,0 0 1,1 0-1,-1-1 1,-1 2-1,-4 2 0,1-1 1,-1 2-1,1-1 1,0 1-1,0 0 1,1 0-1,-4 5 0,8-10 0,0 1 0,1 0-1,-1 0 1,0 0 0,0 0-1,1 0 1,-1 0-1,1 0 1,-1 0 0,1 0-1,0 0 1,-1 0 0,1 0-1,0 0 1,0 0 0,-1 0-1,1 0 1,0 0 0,0 0-1,0 1 1,1-1 0,-1 0-1,1-1 0,-1 0 1,1 1-1,-1-1 0,1 0 1,-1 1-1,1-1 0,0 0 1,-1 0-1,1 0 0,-1 1 1,1-1-1,0 0 0,-1 0 1,1 0-1,0 0 0,-1 0 0,1 0 1,0 0-1,-1 0 0,1-1 1,0 1-1,-1 0 0,1 0 1,44-18-24,-28 6 22,-13 9 1,0 0-1,0 0 1,0 1 0,0-1 0,0 1 0,1 0 0,-1 0-1,1 0 2,-2 6 1,0 0 0,-1 1 0,0-1 0,1 0-1,-2 1 1,1-1 0,-1 1 0,1 0 0,-1 0-1,2 3 3,-3-5-3,1 0 0,0 0 0,0 0-1,1-1 1,-1 1 0,0 0 0,1-1 0,0 1 0,0-1 0,0 1-1,0-1 1,0 0 0,0 0 0,0 0 0,1 0 0,-1 0 0,1-1-1,-1 1 1,1-1 0,0 1 0,0-1 0,-1 0 0,1 0 0,0 0-1,0 0 1,0-1 0,0 0 0,0 1 0,0-1 0,0 0 0,0 0-1,0 0 1,0-1 0,0 1 0,0-1 0,0 0 0,0 1 0,0-1-1,0-1 1,0 1 0,-1 0 0,2-1 0,3-2 5,1 0 0,-1-1 0,0 1 0,0-1 0,0-1 1,-1 0-1,0 1 0,0-2 0,0 1 0,-1-1 0,0 0 0,0 0 0,-1 0 0,4-8-5,-3-3 5,-1 0 0,-1 0 0,0-1-1,-1 0 1,-2 1 0,1-1-1,-2 0 1,-1 1 0,0-1 0,-1 0-1,-4-10-4,-10 88-2317,14-49 1890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59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1008,'12'-5'159,"-1"2"-1,1-1 1,0 2-1,-1-1 1,1 2-1,0 0 1,0 0-1,0 1 1,2 0-159,31-2 199,228-35-1080,-254 34 436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1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169 275 892,'1'-1'114,"-1"0"0,1 0 1,0 0-1,-1 0 0,1-1 0,-1 1 0,1 0 1,-1 0-1,0 0 0,1-1 0,-1 1 0,0 0 1,0 0-1,0-1 0,0 1 0,0 0 0,0 0 0,0-1 1,0 1-1,0 0 0,-1 0 0,1 0 0,0-1 1,-1 1-1,1 0 0,-1 0 0,0 0 0,1 0 1,-1 0-1,0 0 0,1 0 0,-1 0 0,0 0-114,-30-30 235,29 29-229,-1 1 0,-1-1 0,1 1 0,0-1-1,0 1 1,-1 0 0,1 0 0,0 0 0,-1 1 0,1-1 0,-1 1-1,1 0 1,-1 0 0,1 0 0,0 0 0,-1 1 0,1 0 0,-1-1 0,1 1-1,0 0 1,-1 1 0,1-1 0,0 0 0,0 1 0,0 0 0,0 0-1,0 0 1,1 0 0,-3 1-6,2 1-1,-1-1 0,1 1 0,0 0 0,0 0 0,0 0 0,0 0 0,1 1 0,-1-1 0,1 1-1,0-1 1,1 1 0,-1 0 0,1 0 0,0 0 0,0 0 0,1 0 0,-1 0 0,1 0 0,0 0 0,1 4 1,-1-7 1,0-1-1,0 1 1,0-1 0,0 1 0,1-1-1,-1 1 1,0-1 0,1 1 0,-1-1 0,1 1-1,0-1 1,-1 0 0,1 1 0,0-1-1,0 0 1,0 0 0,0 0 0,0 1 0,0-1-1,0 0 1,0 0 0,1-1 0,-1 1-1,0 0 1,0 0 0,1 0 0,-1-1-1,2 1 0,-1-1 1,1 1 0,0-1-1,0-1 1,0 1 0,0 0-1,0-1 1,0 1-1,0-1 1,0 0 0,0 0-1,-1 0 1,1 0 0,0 0-1,0-1 0,9-5-1,-1 0 0,0 0 0,-1-1 0,0 0 0,0-1 0,3-4 1,-3 2-2,0 0-3,-1 0 1,0 0 0,0 0-1,-1-2 5,-3 73 51,-5-55-49,1-1-1,0 1 0,-1 0 1,1-1-1,1 1 0,-1-1 1,1 0-1,-1 1 0,1-1 1,1 0-1,-1 0 1,1 0-2,-2-3-1,-1 0 1,1 0 0,0-1 0,0 1-1,-1 0 1,1-1 0,0 1 0,0-1-1,0 1 1,0-1 0,0 1 0,0-1-1,0 1 1,0-1 0,0 0 0,0 0-1,0 0 1,0 0 0,0 1 0,0-1-1,1-1 1,0 1 1,0-1-1,1 1 0,-1-1 0,0 0 0,0 0 0,0 0 0,1 0 0,-1 0 0,0 0 0,0-1 1,-1 1-1,1-1 0,1-1 0,0 1-1,0 0 0,-1-1 1,1 1-1,1 0 0,-1 1 0,0-1 1,0 0-1,1 1 0,-1 0 1,1 0-1,-1 0 0,1 0 0,-1 1 1,1-1-1,-1 1 0,1 0 1,0 0-1,-1 0 0,1 0 0,0 1 1,-1-1-1,1 1 0,-1 0 1,1 0-1,-1 1 0,0-1 0,1 1 1,-1 0 0,39 9-13,-18-6 0,1-2 1,-1-1-1,0-1 0,25-1 13,-42-1-1,-1 1 0,1-1 0,0 1 0,-1-2-1,1 1 1,-1-1 0,1 0 0,-1 0 0,0-1-1,0 0 1,0 0 0,0-1 0,0 1 0,-1-1-1,1 0 1,-1-1 0,0 1 0,-1-1 0,1 0-1,1-2 2,-6 7 1,0-1-1,0 1 1,0 0 0,1 0-1,-1-1 1,0 1-1,0 0 1,0 0-1,0-1 1,1 1-1,-1 0 1,0-1-1,0 1 1,0 0-1,0 0 1,0-1-1,0 1 1,0 0-1,0-1 1,0 1-1,0 0 1,0-1-1,0 1 1,0 0-1,0-1 1,0 1-1,0 0 1,-1 0 0,1-1-1,0 1 1,0 0-1,0-1 1,0 1-1,-1 0 1,1 0-1,0-1 1,0 1-1,0 0 1,-1 0-1,1 0 1,0-1-1,-17-1 8,-16 7 4,23-2-8,-1 1 1,1 1-1,0 0 1,1 0-1,-8 6-4,12-9 2,1 1-1,0 0 0,1 0 1,-1 0-1,1 1 1,-1-1-1,1 1 1,0 0-1,0 0 1,1 0-1,-1 0 1,1 1-1,0-1 0,0 2-1,1-5 0,1-1 0,0 1 0,0-1 0,0 1 0,-1-1 0,1 1 0,0-1 0,0 1 0,0-1-1,0 1 1,0-1 0,0 1 0,0-1 0,0 1 0,0-1 0,1 1 0,-1 0 0,0-1-1,0 1 1,0-1 0,0 0 0,1 1 0,-1-1 0,0 1 0,1-1 0,-1 1 0,0-1 0,1 1-1,-1-1 1,0 0 0,1 1 0,-1-1 0,1 0 0,-1 0 0,1 1 0,-1-1 0,1 0-1,-1 0 1,26 0-9,25-18-6,-43 13 14,0 0-1,-1-1 0,1 0 0,-1 0 0,-1-1 0,1 0 1,-1 0-1,0-1 0,-1 1 0,1-1 0,-2 0 0,1-1 1,2-7 1,5-14-2,-2-1 1,-1 0-1,1-15 2,19-60-43,-34 118-174,0 1 0,1 0 0,1 0 0,0 0 0,1 1 0,0-1 0,1 1 0,0-1 1,1 1-1,1-1 0,0 1 0,1-1 0,0 1 0,1-1 0,1 1 217,2 2-499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2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30 1052,'5'-27'1589,"-9"25"-1007,-6 14-410,-16 43-81,2 0-1,2 2 1,3 0 0,2 1-1,-5 42-90,22-100 0,0 0 0,-1 0 1,1 0-1,0 1 0,0-1 0,0 0 0,-1 0 0,1 1 0,0-1 0,0 0 0,0 0 0,0 1 0,0-1 0,0 0 0,0 1 0,0-1 0,-1 0 0,1 0 1,0 1-1,0-1 0,0 0 0,0 1 0,1-1 0,-1 0 0,0 1 0,0-1 0,0 0 0,0 0 0,0 1 0,0-1 0,0 0 0,0 0 0,1 1 0,-1-1 1,0 0-1,0 0 0,0 1 0,1-1 0,-1 0 0,0 0 0,0 0 0,0 1 0,1-1 0,-1 0 0,0 0 0,0 0 0,1 0 0,-1 0 0,0 1 0,1-1 0,-1 0 1,0 0-1,0 0 0,1 0 0,-1 0 0,0 0 0,1 0 0,-1 0 0,0 0 0,1 0 0,-1 0 0,0 0 0,24-19 1,22-32-14,-30 28-1,-13 17 10,1 0 0,0 0 1,1 0-1,-1 1 0,1-1 0,0 1 1,0 0-1,0 1 0,6-4 4,-10 8 1,-1 1-1,1-1 0,-1 0 1,1 1-1,-1-1 0,1 1 1,-1-1-1,1 1 1,-1 0-1,0-1 0,1 1 1,-1-1-1,0 1 0,0 0 1,1-1-1,-1 1 0,0 0 1,0-1-1,0 1 0,0 0 1,0-1-1,0 1 0,0 0 1,0-1-1,0 1 0,0 0 1,0-1-1,0 1 1,0 0-1,0-1 0,-1 33 15,1-29-13,5 41 63,4-24-571,-9-21 448,1 1 1,-1-1-1,1 0 0,-1 1 0,0-1 1,1 0-1,-1 1 0,1-1 0,-1 0 1,1 0-1,-1 0 0,1 1 1,-1-1-1,1 0 0,-1 0 0,1 0 1,-1 0-1,1 0 0,-1 0 0,1 0 1,-1 0-1,1 0 0,-1 0 0,1 0 1,-1 0-1,1 0 0,-1-1 1,1 1-1,-1 0 0,1 0 0,-1 0 1,1-1-1,-1 1 0,1 0 58,1-2-440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3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40 1108,'-1'1'38,"0"1"-1,-1 0 1,1-1-1,0 1 1,1 0-1,-1 0 1,0 0-1,0 0 1,1 0-1,-1 0 1,1 0-1,0 0 1,0 0-1,-1 0 0,1 0 1,0 0-1,1 0 1,-1 0-1,0 0 1,1 0-1,-1 0 1,1 0-1,-1-1 1,1 1-1,0 0 1,0 0-1,0 0 1,0-1-1,0 1 1,0 0-1,0-1 1,1 1-1,-1-1 1,1 1-1,-1-1-37,1 2 0,0-1 0,0 1-1,0-1 1,0 0 0,1 0-1,-1 0 1,1 0 0,-1 0-1,1 0 1,0-1 0,0 1-1,-1-1 1,1 0 0,0 0-1,0 0 1,0 0 0,1 0-1,-1-1 1,0 1 0,0-1-1,0 0 1,1 0 0,-3 0 15,0-1 1,0 1-1,0-1 0,0 1 0,-1-1 1,1 1-1,0-1 0,0 0 1,0 1-1,-1-1 0,1 0 1,0 0-1,-1 1 0,1-1 0,0 0 1,-1 0-1,1 0 0,-1 0 1,0 0-1,1 0 0,-1 0 1,0 0-1,1 0 0,-1 0-15,0-34 181,-1 26-174,-1 0 1,0 1-1,0-1 0,-1 1 0,0 0 0,-3-5-7,6 12-20,-1 0-1,1 0 1,-1 0-1,0 0 1,0-1-1,1 1 0,-1 0 1,0 1-1,0-1 1,0 0-1,0 0 1,0 0-1,0 0 1,0 1-1,0-1 0,0 0 1,0 1-1,-1-1 1,1 1-1,0 0 1,0-1-1,-1 1 1,1 0-1,0 0 0,0-1 1,-1 1-1,1 0 1,0 0-1,-1 0 1,1 1-1,0-1 1,0 0-1,-1 0 0,1 1 1,0-1-1,0 1 1,-1-1-1,1 1 1,0 0-1,0-1 1,0 1-1,0 0 0,0 0 1,0-1-1,0 1 1,0 0-1,0 0 1,1 0-1,-1 0 1,0 1-1,1-1 0,-1 0 1,0 0 20,1 2-374,2 0-15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1204,'1'1'49,"1"0"1,-1 0-1,1 0 0,-1 0 1,0 1-1,1-1 0,-1 1 0,0-1 1,0 1-1,0-1 0,0 1 0,0-1 1,-1 1-1,1 0 0,-1 0 1,1-1-1,-1 1 0,1 0 0,-1 0 1,0 0-1,0 0 0,0 0-49,-7 41 243,1-9 125,8-39-366,0-1 1,0 1-1,0-1 1,1 1-1,0 0 1,0 0-1,1 0 1,-1 1-1,1-1 1,0 1-1,0 0 1,1 0-1,-1 0 1,1 0-1,0 1 1,0 0-1,0 0 1,0 0-1,0 1 1,4-2-3,-8 4-2,0 0 1,-1 0-1,1 1 0,0-1 1,0 0-1,0 0 1,0 0-1,0 1 0,-1-1 1,1 0-1,0 1 0,0-1 1,0 1-1,-1-1 1,1 1-1,0-1 0,-1 1 1,1 0-1,-1-1 0,1 1 1,0 0-1,-1-1 1,1 1-1,-1 0 0,0 0 1,1 0-1,-1-1 1,0 1-1,1 0 0,-1 0 1,0 0-1,0 0 0,0 0 1,0-1-1,0 1 1,0 0-1,0 0 0,0 0 1,0 0-1,0 0 2,-3 37-1292,2-32 884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3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45 1132,'-1'-10'368,"0"1"-32,1 2-144,1 1-76,0 1-64,0 2-64,-1 0-156,1 2-84,1 0-60,-1 1-44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4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56 948,'-1'0'45,"0"-1"-1,1 0 1,-1 0-1,1 1 1,-1-1-1,1 0 0,-1 0 1,1 0-1,-1 1 1,1-1-1,0 0 1,-1 0-1,1 0 1,0 0-1,0 0 1,-1 0-1,1 0 1,0 0-1,0 0 1,0 0-1,1 0 1,-1 0-1,0 0 1,0 0-1,0 0 1,1 1-1,-1-1 1,0 0-1,1 0 1,-1 0-45,2-1 19,-1 0 0,1 0 1,-1 1-1,1-1 1,0 1-1,-1-1 0,1 1 1,0-1-1,0 1 1,0 0-1,0 0 0,0 0 1,1 0-20,-1 0-1,1-1-1,-1 1 1,1 0 0,0 0 0,-1 1-1,1-1 1,0 1 0,0-1 0,-1 1-1,1 0 1,0 0 0,0 0 0,-1 0-1,1 0 1,0 1 0,0-1 0,-1 1 0,1 0-1,0 0 1,-1 0 0,1 0 0,1 1 1,-4-1 3,1 0 0,-1 0 0,0 1 0,1-1 0,-1 0 0,0 0 0,0 0 0,0 1 1,0-1-1,0 0 0,0 0 0,0 0 0,0 1 0,0-1 0,0 0 0,-1 0 0,1 0 1,-1 1-1,1-1 0,-1 0 0,1 0 0,-1 0 0,0 0-3,-20 35 30,9-17-23,10-13-7,1 1 0,0-1 1,-1 0-1,2 1 0,-1-1 0,1 1 0,0-1 0,1 1 0,-1-1 0,1 0 0,0 1 0,1-1 1,0 0-1,0 0 0,0 1 0,1-2 0,-1 1 0,2 0 0,0 3-9,-1-1 0,0 0-1,0 1 1,-1 0 0,0-1 0,0 1 0,-1 0 0,-1 0-1,1 0 1,-1 2 9,-2-3 8,0-1 0,0 0 0,0 1 1,-1-1-1,0 0 0,0-1 0,-1 1 0,0-1 0,0 1 0,-1-1 0,0 0 0,0-1 0,0 1 0,-1 0-8,2-3 31,1 1-1,-1-1 1,0 0-1,0 0 0,0 0 1,0-1-1,0 1 0,-1-1 1,1 0-1,-1 0 1,1-1-1,-1 1 0,0-1 1,1 0-1,-1 0 0,0-1 1,0 0-1,0 1 1,0-2-1,0 1 0,0 0 1,-2-2-31,6 2 0,0 0 1,1 0-1,-1 0 1,0-1-1,0 1 1,0 0-1,1-1 1,-1 1-1,0-1 1,1 1-1,-1-1 1,0 1-1,1-1 1,-1 0-1,1 1 1,-1-1-1,0 1 1,1-1-1,0 0 1,-1 0-1,1 1 1,-1-1-1,1 0 1,0 0-1,0 0 1,-1 1-1,1-1 1,0 0-1,0 0 1,0 0-1,0 0 0,10-29-73,27-23-198,7 1-82,-24 26 275,1 1-1,2 0 1,0 2-1,13-9 79,-34 30 4,0 1 0,0 0 0,0 0 0,0 0-1,0 0 1,0 0 0,0 0 0,1 0 0,-1 1-1,0-1 1,0 1 0,1-1 0,-1 1 0,0 0 0,1 0-1,-1 0 1,0 0 0,1 1 0,-1-1 0,0 0 0,0 1-1,1 0 1,-1 0 0,0-1 0,0 1 0,0 0-1,0 1 1,0-1 0,0 0 0,0 1 0,0-1-4,1 2 9,1-1 1,-1-1 0,0 1-1,1 0 1,0-1 0,-1 0-1,1 0 1,0 0 0,0 0-1,0-1 1,1 1-10,-4-2 7,0 0 0,1 1 0,-1-1 0,0 0-1,0 0 1,1-1 0,-1 1 0,0 0 0,0 0 0,0 0 0,0-1 0,0 1 0,-1 0 0,1-1 0,0 1-1,-1-1 1,1 1 0,-1-1 0,1 1 0,-1-1 0,0 0 0,1 1 0,-1-1 0,0 1 0,0-1-1,0 0 1,0 1 0,-1-1-7,0-50 13,1 51-7,0 0 1,0 0 0,-1 0-1,1 0 1,0 0-1,-1 0 1,1 0-1,-1 0 1,1 0 0,-1 0-1,1 0 1,-1 0-1,0 1 1,1-1-1,-1 0 1,0 0 0,0 1-1,1-1 1,-1 0-1,0 1 1,0-1-1,0 1 1,0-1-1,0 1 1,0-1 0,0 1-1,0 0 1,0 0-1,0-1 1,0 1-1,0 0-6,-1 0 1,0 0-1,0 1 1,0-1-1,0 0 1,0 1-1,0-1 1,0 1-1,1 0 1,-1 0-1,0-1 1,0 1-1,1 1 1,-1-1-1,1 0 1,-1 0-1,0 1 0,1-1-1,-1 0 0,1 0 0,0 0 0,0 0 0,0 1 0,0-1 0,0 0-1,0 1 1,0-1 0,0 0 0,0 1 0,1-1 0,-1 1 0,0-1 0,1 1 0,0-1 0,-1 1-1,1 0 1,0-1 0,0 1 0,-1 0 0,1-1 0,1 1 0,-1-1 0,0 1 0,0 0 0,1-1-1,-1 1 1,1-1 0,-1 1 0,1-1 0,-1 1 0,1-1 0,0 1 0,0-1 0,0 1 0,0-1-1,0 0 1,0 0 0,0 0 0,0 1 0,1-1 0,-1 0 0,0-1 0,1 1 0,0 1 1,1-1-1,0 1 0,0-1 1,-1 0-1,1 1 0,0-1 1,0-1-1,0 1 0,0 0 1,0-1-1,0 1 0,1-1 1,-1 0-1,0 0 0,0-1 1,0 1-1,0 0 0,0-1 1,0 0-1,0 0 0,0 0 1,2-1 0,5-3 1,0 0 1,-1-1 0,0 0 0,0-1-1,4-4-1,23-16 31,-37 32-28,0 0 0,1 0 0,0-1 0,0 1 0,0 0 0,0 0 0,1-1 0,-1 1 0,1 0 0,1-1-1,-1 1 1,0-1 0,1 1 0,0-1 0,0 0 0,2 3-3,-3-7 5,-1 0 0,1 0 0,-1 1 0,1-1-1,0 0 1,-1 0 0,1 0 0,0 0 0,-1 1-1,1-1 1,0 0 0,-1 0 0,1 0 0,0-1 0,-1 1-1,1 0 1,0 0 0,-1 0 0,1 0 0,-1-1 0,1 1-1,0 0 1,-1 0 0,1-1 0,-1 1 0,1-1-1,-1 1 1,1 0 0,0-1-5,19-20 43,-19 19-44,0 0-1,0 0 1,1 0 0,-1 0-1,1 1 1,-1-1-1,1 1 1,0-1-1,-1 1 1,1-1 0,0 1-1,0 0 1,0 0-1,0 0 1,0 0-1,0 0 1,1 1 0,-1-1 1,18 22-29,-5-2 6,-12-17-76,0 0 1,0 0 0,0-1 0,0 1 0,0-1 0,0 1 0,0-1-1,0 0 1,0 0 0,1 0 0,-1-1 0,0 1 0,1-1-1,-1 0 1,1 0 0,-1 0 0,0 0 0,2-1 98,2-1-403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5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97 117 1128,'0'0'21,"0"0"0,0 0 0,0 0 0,0 0 0,-1 0 0,1 0 0,0 0 0,0 0 0,0 0 0,0 0 0,0 0-1,0 0 1,0 0 0,0 0 0,-1 0 0,1 0 0,0 0 0,0 0 0,0 0 0,0 0 0,0 0 0,0 0 0,0 0 0,0 0 0,0-1 0,0 1 0,0 0 0,0 0 0,-1 0 0,1 0-1,0 0 1,0 0 0,0 0 0,0 0 0,0 0 0,0-1 0,0 1 0,0 0 0,0 0 0,0 0 0,0 0 0,0 0 0,0 0 0,0 0 0,0 0 0,0-1 0,0 1 0,0 0 0,0 0-1,0 0 1,0 0 0,0 0 0,1 0 0,-1 0 0,0 0 0,0-1 0,0 1 0,0 0 0,0 0 0,0 0 0,0 0 0,0 0-21,-10 9 344,-10 16-288,10-5-15,0-1 1,1 1-1,1 1 0,1-1 0,1 2 1,-2 9-42,6-20 4,0 0 0,0 0 0,1 0 0,1 0 0,0 0 0,1 0 1,0 0-1,0 0 0,1 0 0,0 0 0,1-1 0,1 1 0,3 8-4,-6-17 0,0 1 0,0-1-1,1 0 1,-1 1 0,1-1-1,0 0 1,0 0 0,-1 0 0,1 0-1,0 0 1,1 0 0,-1-1-1,0 1 1,0-1 0,1 1-1,-1-1 1,1 0 0,-1 0 0,1 0-1,-1 0 1,1-1 0,2 1 0,0-1-2,-1 0 0,1 0 1,-1 0-1,1-1 0,-1 0 1,0 0-1,1 0 1,-1 0-1,0-1 0,0 0 1,0 0-1,0 0 0,2-1 2,2-2-1,0 0-1,-1-1 1,0 0-1,0 0 1,0-1-1,0 1 1,-1-1-1,0-1 1,-1 1-1,0-1 1,0 0-1,0 0 1,0-5 1,-3 8 3,-1-1 1,1 0 0,-1 0-1,-1 1 1,1-1-1,-1 0 1,0 0-1,-1 0 1,1 0-1,-1 1 1,0-1 0,-1 0-1,0 0-3,2 4 0,-1 1 1,1-1-1,-1 0 0,0 1 0,0 0 1,0-1-1,0 1 0,0-1 1,0 1-1,0 0 0,0 0 0,-1 0 1,1-1-1,0 1 0,-1 0 1,1 1-1,-1-1 0,1 0 0,-1 0 1,1 1-1,-1-1 0,0 1 0,1-1 1,-1 1-1,0 0 0,1-1 1,-1 1-1,0 0 0,0 0 0,1 0 1,-1 1-1,0-1 0,1 0 1,-1 1-1,0-1 0,1 1 0,-1-1 1,0 1-1,1 0 0,-1 0 1,1-1-1,0 1 0,-1 0 0,1 0 1,0 1-1,-7 2-1,0 1 0,1 0 0,0 1 0,0-1 0,1 1 0,-5 6 1,9-10-2,0 0 0,0 0 0,0 0 0,0 1 0,1-1 0,-1 1 0,1-1 0,0 1 0,-1-1-1,1 1 1,1 0 0,-1 0 0,0-1 0,0 1 0,1 0 0,0 0 0,0 0 0,-1 0 0,2 0 0,-1 0 0,0 0 0,1 1 2,-1-4 0,0 1 0,0-1 0,1 1 0,-1-1 0,0 1 0,0-1 1,1 1-1,-1-1 0,0 1 0,1-1 0,-1 0 0,1 1 0,-1-1 0,0 0 0,1 1 0,-1-1 0,1 0 0,-1 0 0,1 1 1,-1-1-1,1 0 0,-1 0 0,1 0 0,-1 0 0,1 1 0,-1-1 0,1 0 0,0 0 0,-1 0 0,1 0 0,-1 0 1,1-1-1,22-7 1,19-19 6,-42 26-6,13-8 1,-7 4-4,0 0 1,0 0-1,1 1 0,0 0 1,0 0-1,2 0 2,-9 4 0,1 0 0,-1 0 0,1 1 0,-1-1 0,0 0 0,1 1 0,-1-1 0,1 0 0,-1 1 1,0-1-1,1 1 0,-1-1 0,0 1 0,0-1 0,1 1 0,-1-1 0,0 1 0,0-1 0,0 1 0,1-1 0,-1 1 0,0-1 0,0 1 0,0-1 0,0 1 0,0-1 0,0 1 0,0 0 1,0-1-1,0 1 0,0-1 0,-1 1 0,1-1 0,0 28 3,0-24-1,0 5-1,1 1 0,0-1 0,1 1 0,0-1 0,1 0 0,-1 0 0,2 0 0,-1 0 0,5 7-1,-7-14 1,0 0-1,0-1 0,0 1 0,1 0 1,-1-1-1,0 1 0,1-1 0,-1 1 1,1-1-1,0 1 0,-1-1 0,1 0 1,0 0-1,0 0 0,0 0 0,0 0 1,0-1-1,0 1 0,1 0 0,-1-1 0,0 0 0,1-1 0,-1 1 1,1-1-1,-1 1 0,0-1 0,0 0 0,1 0 0,-1 0 0,0 0 0,0 0 0,0 0 0,0-1 1,0 1-1,0 0 0,0-1 0,-1 0 0,1 0 0,0 1 0,-1-1 0,1-1 0,9-13-1,-1 0 0,-1-1-1,0 0 1,-2-1 0,0 1 0,0-1-1,-2-1 1,3-17 1,9-24-1,-6 27 6,-1 0 1,-2 0-1,-1-1 0,-2 0 1,0-24-6,-9 48-7,-4 19 6,-6 20-2,10-5-27,1 0-1,1 1 1,1 0-1,1-1 1,1 1 0,2 1 30,0 68-1310,-4-75 877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6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1004,'175'-1'1918,"14"-11"-3481,-175 11 1092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13.6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59 126 1288,'-18'4'584,"-19"2"1504,37-6-2076,0 0 0,0 0 0,0 0 0,0 0 0,0 0 0,0 0 0,0 0 0,0 0 0,-1 0 0,1 0 0,0 0 1,0 0-1,0 0 0,0 0 0,0 0 0,0 0 0,0 0 0,-1 0 0,1 0 0,0 0 0,0 0 0,0 0 0,0 0 0,0 0 0,0 0 0,0 0 0,0 0 0,0 0 0,0-1 1,-1 1-1,1 0 0,0 0 0,0 0 0,0 0 0,0 0 0,0 0 0,0 0 0,0 0 0,0-1 0,0 1 0,0 0 0,0 0 0,0 0 0,0 0 0,0 0 0,0 0 0,0 0 1,0 0-1,0-1 0,0 1 0,0 0 0,0 0 0,0 0 0,0 0 0,0 0 0,0 0 0,0 0 0,0 0 0,0-1 0,0 1 0,0 0 0,1 0 0,-1 0 0,0 0 1,0 0-1,0 0 0,0 0-12,18-13 203,18-10-25,-3 1-44,2 1 0,21-8-134,-47 25 4,-1 0 0,1 1 0,0 0 0,0 1 0,0-1 0,0 2 0,0-1 0,0 1 0,1 1 0,-1 0 0,0 0 0,0 1 0,5 0-4,-10 1 0,0-1-1,1 1 1,-1 0-1,0 0 1,0 0-1,-1 0 1,1 1-1,0-1 1,-1 1-1,1 0 1,-1 0-1,0 0 1,0 1-1,0-1 1,-1 1-1,1 0 1,-1 0-1,0 0 1,0 0-1,0 0 1,-1 0 0,1 2 0,5 15 8,-1 1 0,-2-1 0,0 1 0,-1 5-8,4 19 13,-7-46-13,4 19 0,0 0 0,1 0-1,1 0 1,1 0 0,7 13 0,-13-29 0,1-1-1,-1 1 1,1 0-1,0-1 1,0 1-1,0-1 1,1 1-1,-1-1 1,0 0-1,1 0 1,-1 0-1,1 0 0,0-1 1,0 1-1,0-1 1,2 2 0,-2-3 0,0 0 0,0 1 1,0-1-1,0-1 0,0 1 1,0 0-1,0-1 0,0 1 0,0-1 1,0 0-1,0 0 0,0 0 0,0 0 1,-1-1-1,1 1 0,0-1 0,-1 0 1,1 1-1,-1-1 0,0 0 1,1-1-1,0-1 1,0 1 1,-1-1-1,1 1 1,-1-1-1,0 0 1,0 0-1,0 0 1,0 0-1,-1 0 1,0 0 0,0 0-1,0-1 1,0 1-1,-1 0 1,1-1-1,-1 1 1,0 0-1,-1-1 1,1 1-1,-1 0 1,0-3-2,-2-9 3,0 1 0,-1 0 0,-1 0 0,0 0 1,-3-6-4,0 5-12,-1-1 0,-1 2 0,0-1 0,-10-11 12,15 21-121,-1-1 1,1 1-1,-1 0 0,0 1 0,-1-1 0,1 1 1,-1 1-1,0-1 0,-1 1 0,1 0 0,-7-2 121,12 6-86,1-1 0,-1 1 0,0 0 0,1-1 0,-1 1-1,0 0 1,1 0 0,-1 0 0,0 1 0,1-1-1,-1 0 1,0 1 0,1-1 0,-1 1 0,1-1 0,-1 1-1,1 0 1,-1-1 0,1 1 0,-1 0 0,1 0 0,0 0-1,-1 0 1,1 1 0,0-1 0,0 0 0,0 0-1,0 1 1,0-1 0,0 1 0,0-1 0,0 2 86,-3 6-523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7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1068,'-1'1'63,"0"-1"0,0 1 0,0 0 0,0 0 0,0 0 0,0 0 0,0 0-1,1 0 1,-1 0 0,0 0 0,1 0 0,-1 0 0,1 1 0,-1-1 0,1 0 0,-1 0 0,1 0 0,0 1 0,0-1 0,0 0-1,0 1-62,-8 30-17,6-27 20,1 1 1,0-1 0,0 1 0,0-1 0,1 1-1,0 0 1,0-1 0,0 1 0,1-1 0,0 1-1,0-1 1,0 1 0,1-1 0,0 2-4,-1-7 0,0 1 1,0-1-1,0 0 0,0 1 1,0-1-1,0 0 0,0 0 0,0 0 1,0 0-1,0 0 0,0 0 1,0 0-1,0 0 0,0 0 1,0-1-1,0 1 0,0 0 1,0 0-1,0-1 0,0 1 1,0-1-1,0 1 0,0-1 1,0 1-1,-1-1 0,1 0 1,0 1-1,0-1 0,29-22 13,-25 20-12,10-13 5,-13 13-5,0 0 0,0 1 0,1 0 0,-1-1 0,0 1 0,1 0 0,0 0 0,-1 0 0,1 1 0,0-1 0,1 0-1,-3 7 34,0 0 0,0-1 0,0 1 0,-1 0 0,1-1 0,-1 1 0,0 0 0,-1 4-34,1-1 40,0-6-38,0 0 0,0 0 0,0-1 0,0 1-1,0 0 1,0 0 0,0 0 0,1 0 0,-1-1 0,1 1 0,-1 0 0,1-1 0,0 1 0,0 0 0,0-1-1,0 1 1,0-1 0,0 1 0,0-1 0,0 1 0,1-1 0,-1 0 0,0 0 0,1 1 0,-1-1-1,1 0-1,0-1 2,0 0 0,1 0 0,-1 1-1,0-1 1,1-1 0,-1 1-1,0 0 1,0-1 0,0 1 0,1-1-1,-1 1 1,0-1 0,0 0-1,0 0 1,0 0 0,0 0 0,0 0-1,0-1-1,14-9 8,-1-1-1,0 0 1,-1-1-1,7-8-7,-20 20 1,23-19-6,-23 21 4,0-1 0,0 1 0,0 0 0,0-1 1,0 1-1,0 0 0,-1 0 0,1-1 1,0 1-1,0 0 0,-1 0 0,1 0 1,0 0-1,-1 0 0,1 0 0,-1 0 0,0 0 1,1 1-1,-1 0 1,4 6-4,-3-7-12,0 2-97,1 1 1,0 0-1,0-1 1,0 1-1,0-1 1,1 0-1,-1 0 0,1 0 1,0 0-1,0 0 1,0 0-1,0-1 1,1 1 112,-1-3-385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8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36 1012,'-1'2'51,"-1"0"-1,1 0 1,0 0-1,0 0 1,0-1-1,0 2 1,0-1-1,1 0 1,-1 0-1,1 0 1,-1 0-1,1 0 1,0 0-1,0 1 1,0-1-1,0 0 1,0 0-1,0 0 1,0 1-1,1-1 1,-1 0-1,1 0 1,0 0-1,-1 0 1,1 0-1,0 0 1,0 0-1,1 0-50,-2-1-1,1 1 1,-1-1-1,1 0 0,-1 1 0,1-1 0,0 0 1,0 0-1,0 0 0,0 0 0,0 0 0,0 0 1,0 0-1,0 0 0,0 0 0,0 0 1,1 0-1,-1-1 0,0 1 0,0 0 0,1-1 1,-1 1-1,0-1 0,1 0 0,-1 1 0,1-1 1,-1 0-1,1 0 0,-1 0 0,0 0 0,1 0 1,-1 0-1,1 0 0,-1 0 0,1-1 0,-1 1 1,0-1-1,1 1 0,-1-1 0,0 1 0,1-1 1,-1 0 0,0 0 24,0-1 1,1 0-1,-1 0 1,0 1-1,0-1 1,0 0-1,-1 0 1,1 0 0,0 0-1,-1 0 1,1 0-1,-1 0 1,0 0-1,0 0 1,0 0-1,0-1 1,0 1-1,0 0 1,0 0 0,-1 0-1,1 0 1,-1 0-1,1 0 1,-1 0-1,0 0 1,0 0-1,0 1 1,0-1-1,0 0 1,0 0 0,-1-1-25,-1-1 5,1 0 1,0 0-1,-1 0 1,0 0-1,0 0 1,0 0-1,-1 1 1,1 0-1,-1-1 1,0 1-1,0 1 1,0-1-1,-3-1-5,7 4-32,0 0-1,0 0 0,0 0 0,1 1 1,-1-1-1,0 0 0,0 0 1,0 0-1,0 1 0,1-1 1,-1 0-1,0 0 0,0 1 0,0-1 1,0 0-1,0 1 0,0-1 1,0 0-1,0 0 0,0 1 0,0-1 1,0 0-1,0 1 0,0-1 1,0 0-1,0 0 0,0 1 1,0-1-1,0 0 0,0 1 0,0-1 1,-1 0-1,1 0 0,0 1 1,0-1-1,0 0 0,0 0 0,-1 0 1,1 1-1,0-1 0,0 0 1,0 0-1,-1 0 0,1 1 1,0-1-1,0 0 0,-1 0 0,1 0 1,0 0-1,0 0 0,-1 0 1,1 0-1,0 0 0,-1 0 1,1 0-1,0 1 33,5-2-399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8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38 976,'11'-32'1014,"-9"27"-262,-6 27-546,0 4-173,0 0 1,1 1-1,2 0 0,1-1 0,1 1 0,1 0 1,1-1-1,2 1 0,0-1 0,4 7-33,-8-31 0,-1 0-1,1 0 0,-1-1 0,1 1 0,0 0 1,0-1-1,0 1 0,0 0 0,0-1 0,0 1 1,0-1-1,0 0 0,1 1 0,-1-1 0,0 0 1,1 0-1,-1 0 0,1 0 0,-1 0 0,1 0 1,0 0-1,-1 0 0,1-1 0,0 1 0,1 0 1,-1-2 1,0 1-1,1 0 0,-1-1 0,0 1 1,0-1-1,1 0 0,-1 0 0,0 0 0,0 0 1,0 0-1,0 0 0,0 0 0,0-1 0,-1 1 1,1-1-1,0 1 0,0-2 0,5-4-27,0-1 0,-1 0-1,0 0 1,0-1 0,-1 0 0,0 0 0,-1 0-1,3-8 28,-3 4-28,0 2-12,-1 31 35,4 12 7,-6-29-93,1 1 1,-1 0-1,0 0 0,0 0 0,0 0 0,0 0 0,-1 0 0,0 0 0,1 0 1,-2 0-1,1 0 0,0 0 0,-1 0 0,0 0 0,0 1 91,0-4-416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9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60 1088,'-2'10'216,"1"-1"0,0 0 1,0 1-1,1-1 0,1 1 0,-1-1 0,2 4-216,-2-10-1,0-1 0,1 1 1,-1 0-1,1-1 0,-1 1 0,1-1 0,0 1 0,0-1 1,0 0-1,1 1 0,-1-1 0,0 0 0,1 0 0,0 0 1,-1 0-1,1 0 0,0 0 0,0 0 0,0 0 0,0-1 1,0 1-1,0-1 0,1 0 0,-1 0 0,0 0 0,1 0 1,-1 0-1,1 0 0,0 0 1,-1-1 7,-1 0 0,1 1 0,-1-1-1,1 0 1,-1 0 0,1 0 0,-1-1 0,1 1 0,-1 0 0,1 0 0,-1-1 0,1 1 0,-1-1-1,0 1 1,1-1 0,-1 0 0,0 0 0,1 1 0,-1-1 0,0 0 0,0 0 0,0 0 0,0 0-1,0 0 1,0-1 0,0 1 0,0 0 0,0 0 0,0-1 0,-1 1 0,1 0 0,-1-1 0,1 1-1,-1-1 1,1 1 0,-1-1 0,0 1 0,0-1 0,1 1 0,-1-1 0,0 1 0,-1-1 0,1 1-1,0-1 1,0 1 0,-1-1 0,1 1-7,-1-8 19,0 1 0,-1 0-1,0-1 1,0 1 0,-1 0 0,0 0-1,-3-5-18,1 2 1,-22-36 5,27 45-6,-1 1 0,0-1-1,0 1 1,0-1 0,0 1-1,0 0 1,0 0 0,-1-1 0,1 1-1,0 0 1,0 0 0,-1 0-1,1 0 1,-1 1 0,1-1-1,-1 0 1,1 1 0,-1-1-1,0 1 1,1-1 0,-1 1 0,1 0-1,-1-1 1,0 1 0,-1 0 0,2 0-1,0 1 0,0-1 0,0 1 0,0-1 0,-1 1 0,1-1 0,0 1 0,0 0 0,0-1-1,0 1 1,0 0 0,0 0 0,0 0 0,1 0 0,-1 0 0,0 0 0,0 0 0,1 0 0,-1 0 0,0 0 0,1 0 0,-1 0 0,1 0 0,0 1 0,-1-1 0,1 0 0,0 0 0,0 1 0,0-1 0,0 0 0,0 0 0,0 1 0,0-1 0,0 0 0,0 0 0,1 1 0,-1-1 0,0 0 0,1 0 0,-1 0 1,1 2 0,0 0 0,0-1 0,0 1-1,0-1 1,1 1 0,-1-1 0,1 0-1,0 1 1,-1-1 0,1 0 0,0 0 0,0 0-1,0 0 1,1-1 0,-1 1 0,0-1 0,3 2 0,2-1 2,0 0 0,0-1 0,0 0 0,0 0 0,0-1 0,0 0 0,0 0 0,0 0 0,0-1 0,1-1-2,1 1-2,-1 1-1,0-1 1,0 1 0,0 0 0,0 1-1,1 0 1,0 0 2,-8 0 2,0 0-1,0 0 1,0 0-1,0-1 0,0 1 1,0 0-1,0 1 1,0-1-1,0 0 0,0 0 1,0 0-1,-1 0 1,1 1-1,0-1 0,-1 0 1,1 1-1,-1-1 1,0 0-1,1 1 0,-1-1 1,0 1-1,0 0-1,4 42 47,-2-26-37,-2-17-10,0 5 2,1 1 1,1-1-1,-1 1 0,1-1 0,0 0 0,3 6-2,-5-11 1,0-1-1,1 1 1,-1-1-1,1 1 0,-1 0 1,0-1-1,1 1 1,-1-1-1,1 1 0,0-1 1,-1 1-1,1-1 1,-1 0-1,1 1 0,0-1 1,-1 0-1,1 0 1,0 1-1,-1-1 0,1 0 1,0 0-1,-1 0 0,1 0 1,1 0-1,-1 0 0,1 0 1,0-1-1,-1 0 0,1 1 1,-1-1-1,1 0 0,0 0 1,-1 0-1,1 0 0,-1 0 1,0 0-1,1 0 1,-1 0-1,0-1 0,1 1 0,29-42 16,-26 36-16,0-1-1,0 1 0,0 0 1,1 0-1,0 1 0,7-6 1,-9 11-3,1 1 0,0-1 0,-1 1 0,1 0 0,-1 1 0,1-1 0,-1 1 0,1 0 0,-1 0 0,0 0 1,1 1-1,-1-1 0,0 1 0,0 0 0,1 1 3,24 7-192,-7-7-1043,-19-3 810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09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1 132 864,'222'-79'1698,"-95"37"-2600,-99 31 514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10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1176,'11'5'1938,"-20"-10"-3584,6 4 1158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1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14 976,'0'-1'56,"-1"1"0,1-1-1,0 0 1,0 0 0,-1 1-1,1-1 1,0 0 0,-1 1-1,1-1 1,-1 1 0,1-1 0,-1 1-1,1-1 1,-1 1 0,1-1-1,-1 1 1,0-1 0,1 1 0,-1-1-1,0 1 1,1 0 0,-1 0-1,0-1 1,1 1 0,-1 0 0,0 0-1,0 0 1,1 0 0,-1-1-56,-26 7 436,20-3-405,0 1 0,0-1 1,1 1-1,0 1 0,-1-1 1,1 1-32,4-3 9,0 0 0,0 0 1,0 0-1,1 0 0,-1 0 0,0 1 1,1-1-1,0 0 0,-1 1 1,1-1-1,0 1 0,0 0 0,0 0-9,1-2 1,0 0 0,0 0 0,0 0 0,0 1 0,0-1 0,0 0 0,0 0 0,1 0-1,-1 1 1,0-1 0,0 0 0,1 0 0,-1 0 0,1 0 0,0 0 0,-1 0-1,1 0 1,0 0 0,-1 0 0,2 1-1,2 1-3,0 1-1,0-1 1,1-1-1,-1 1 1,1 0-1,0-1 1,0 0 0,0 0-1,0-1 1,0 1-1,4-1 4,-6 0 1,0-1 0,1 1 0,-1 0 0,0 0-1,0 0 1,0 0 0,0 0 0,0 1 0,0-1-1,2 3 0,-6 7 42,-15 6-8,-47 38-1994,60-52 1472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0:17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8 1020,'-14'-5'1215,"30"6"-1166,-18-1-12,1 0 0,-1 1 0,1-1 0,-1 1 0,1-1 0,-1 1 0,1-1 0,-1 1 0,1 0 0,0 0 0,-1 0 0,1 0 0,0 0 0,0 0 0,0 0-37,-1 2-309,19-14-578,-9 5 436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15.6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 4 1040,'0'-1'195,"-1"-2"524,-13 10-1418,9-6 416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1:53.2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131 1 1056,'-37'115'3817,"-17"88"-3867,47-176 247,-21 100-600,26-111-21,1-1 0,0 1 0,0-1 0,2 1 0,0-1 0,1 1 0,1 3 424,1-6-601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6.9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117 47 996,'0'-2'61,"0"0"0,-1 0 0,1 0 0,-1 0 0,1 0 0,-1 0 1,0 0-1,1 0 0,-1 0 0,0 0 0,0 0 0,-1 1 0,1-1 0,0 0 0,-1 1 0,1-1 0,-1 1 0,1 0 0,-1-1 0,1 1 1,-1 0-1,0 0 0,0 0 0,0 0 0,0 0 0,0 0 0,0 1 0,0-1 0,0 1 0,0-1 0,0 1 0,-2 0-61,2-1 5,0 1 0,0 0-1,-1-1 1,1 1-1,0 1 1,-1-1 0,1 0-1,0 0 1,0 1-1,0-1 1,-1 1 0,1 0-1,0 0 1,0 0 0,0 0-1,0 0 1,0 0-1,0 0 1,0 1 0,1-1-1,-1 1 1,0-1 0,1 1-1,-1 0 1,1 0-1,0-1 1,-1 1 0,1 0-1,0 0 1,0 2-5,-2 4-146,1 0 0,0 0 0,0 0 0,1 1 0,0-1 0,0 0 0,1 1 0,0-1 0,1 1 0,0-1 0,0 3 146,3 5-415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1:53.7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47 135 1016,'-1'-1'35,"1"0"-1,0 0 1,-1 0-1,1 0 1,0 0-1,-1 1 1,1-1 0,0 0-1,0 0 1,0 0-1,0 0 1,0 0-1,0 0 1,0 0 0,0 0-1,0 0 1,0 0-1,0 0 1,1 0-1,-1 0 1,0 0 0,1 0-1,-1 0 1,1 0-1,-1 0 1,1 1-1,0-1 1,-1 0 0,1 0-1,0 1 1,-1-1-1,1 0 1,0 1-1,0-1 1,-1 1-1,1-1 1,0 1-35,33-26-8,-34 25 25,20-11 16,1 0 0,0 1-1,0 1 1,8-2-33,-19 8 14,-1 1 0,1 0 0,0 1 0,0 0-1,0 0 1,0 1 0,0 0 0,0 1 0,0 0 0,0 1 0,4 0-14,-12 0 14,0-1 0,0 0 0,0 1 0,-1-1 0,1 1 0,0 0 0,-1-1 0,1 1 0,-1 0 0,1 0 0,-1 0 0,1 0 0,-1 0 0,1 1 0,-1-1 0,0 0 0,0 1 0,0-1 0,0 1 0,0-1 0,0 1 0,0-1 0,0 1 1,0 0-1,-1 0-14,1 1 30,0 1 0,-1-1 0,0 1 0,0-1 1,0 1-1,0-1 0,-1 1 0,0-1 1,1 1-1,-1-1 0,0 1 0,-2 2-30,-3 8 98,-1 0-1,0 0 1,-1 0-1,-1-1 0,-5 6-97,-25 27 208,-1-2-1,-16 10-207,18-18-386,2 1 0,2 2-1,-11 17 387,30-27-1622,15-28 1100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1:54.4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237 97 884,'0'-4'63,"0"0"-1,-1 0 1,1 0-1,-1 0 1,0 1-1,0-1 1,0 0 0,0 0-1,-1 0 1,0 1-1,0-1 1,0 1-1,0-1 1,0 1-1,-1 0 1,1 0 0,-1 0-1,0 0 1,0 0-1,0 1 1,0-1-1,-1 1 1,1 0 0,0 0-1,-1 0 1,0 0-1,1 1 1,-1-1-1,0 1 1,0 0-1,0 0 1,0 1 0,0-1-1,0 1 1,0 0-1,0 0 1,0 0-1,0 0 1,0 1-1,0 0 1,0 0 0,0 0-1,0 0 1,1 0-1,-1 1 1,0 0-1,1-1 1,-1 2-1,1-1 1,0 0 0,-1 1-1,1-1 1,0 2-63,-6 4 23,0 1-1,1 1 1,0-1 0,1 2 0,0-1 0,0 1 0,0 2-23,4-8 3,1 0 0,0 0 1,0 0-1,0 0 0,0 0 1,1 0-1,0 0 0,0 0 1,0 1-1,1-1 0,0 0 1,0 1-1,0-1 0,1 1 1,-1-1-1,1 0 0,1 0 1,-1 1-4,0-5-1,-1 1 0,1-1 0,-1 0 0,1 1 1,0-1-1,-1 0 0,1 0 0,0 1 0,0-1 0,0 0 1,0 0-1,0 0 0,0 0 0,0 0 0,0 0 1,1 0-1,-1-1 0,0 1 0,1 0 0,-1-1 0,0 1 1,1-1-1,-1 1 0,1-1 0,-1 0 0,2 1 1,0-2-1,0 1 0,0 0-1,0-1 1,1 0 0,-1 1-1,0-1 1,0-1-1,0 1 1,-1 0 0,1-1-1,0 1 1,1-2 1,8-6 1,-1 0-1,0 0 0,0-1 1,-1 0-1,1-3 0,6-7 5,-2-2 0,0 1-1,-1-2 1,-1 0 0,-2-1-1,2-5-4,-39 116 50,24-80-65,0-1 1,1 1-1,0-1 1,1 1-1,-1 0 1,1-1 0,0 1-1,1 0 1,0 0-1,0-1 1,0 1 0,1-1-1,0 1 1,1 0 14,-3-5-56,1-1 0,0 0-1,-1 0 1,1 0 0,0 0 0,0 0 0,0 0 0,0 0 0,0 0 0,0 0 0,0 0-1,0-1 1,0 1 0,1 0 0,-1-1 0,0 1 0,0-1 0,1 1 0,-1-1 0,0 0 0,1 1-1,-1-1 1,0 0 0,1 0 0,-1 0 0,1 0 0,-1 0 0,0 0 0,1 0 0,-1-1 0,0 1-1,1-1 1,-1 1 0,0-1 0,0 1 0,1-1 0,-1 1 0,0-1 0,0 0 0,0 0 0,0 0-1,0 0 1,0 1 0,0-1 0,0-1 0,0 1 0,0 0 0,-1 0 56,7-8-435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1:54.7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106 45 964,'14'-42'1271,"-13"39"-971,-2 6-56,-7 23-15,6-19-222,-103 353-1133,103-351 728,-1-2-9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1:55.3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1 262 900,'1'3'63,"0"0"0,0-1 0,1 0 0,-1 1 0,1-1 0,-1 0 0,1 0 0,0 0 0,0 0 0,0 0 0,0 0 0,0-1-1,0 1 1,1-1 0,-1 1 0,0-1 0,1 0 0,1 1-63,2 0 43,1 0-1,-1 0 1,1-1 0,-1 0-1,1 0 1,0-1 0,0 0-1,-1 0-42,13-1 30,-1-1-1,1 0 1,-1-2 0,0 0-1,6-3-29,-7 1 4,1-1 0,-2-1 1,1-1-1,-1 0 0,-1 0 0,0-2 0,0 0 0,-1-1 0,5-5-4,-13 12 5,0-1 0,-1 0 0,1 0 0,-1-1 0,0 0 0,-1 0 0,0 0 0,0 0 0,0-1 0,-1 1 0,0-1 0,0 0-1,-1 0 1,0 0 0,-1 0 0,0 0 0,0 0 0,0-1 0,-1 1 0,0 0 0,-2-6-5,2 13 9,0 0 0,0 0 0,0 0 0,0 1 0,0-1 0,0 0 0,0 0 0,0 1 0,0-1 0,0 0 0,-1 1 0,1-1 0,0 0-1,-1 1 1,1-1 0,0 0 0,-1 1 0,1-1 0,-1 0 0,1 1 0,-1-1 0,1 1 0,-1-1 0,0 1 0,1-1 0,-1 1 0,0 0 0,1-1 0,-1 1 0,0 0 0,1-1 0,-1 1 0,0 0 0,0 0-9,-1 0 10,1 1-1,-1 0 1,1 0 0,-1 0 0,1 0 0,-1 0 0,1 0-1,0 0 1,-1 0 0,1 0 0,0 1 0,0-1-1,0 0 1,-1 2-10,-29 52 161,15-20-88,2 1 0,1 1 0,2 0 0,1 1 0,3 0 0,1 1-1,1-1 1,2 1 0,2 0 0,2 5-73,-1-44 0,0 0-1,0 1 1,0-1-1,0 0 1,0 1 0,0-1-1,0 1 1,0-1-1,1 0 1,-1 1-1,0-1 1,0 0 0,0 0-1,0 1 1,0-1-1,1 0 1,-1 1 0,0-1-1,0 0 1,0 0-1,1 1 1,-1-1 0,0 0-1,1 0 1,-1 0-1,0 1 1,0-1-1,1 0 1,-1 0 0,0 0-1,1 0 1,-1 0-1,0 1 1,1-1 0,-1 0 0,16-5-14,21-22-6,-25 18 17,-9 7 7,-1 1 1,1 0-1,0 0 1,-1 0 0,1 0-1,0 0 1,0 1-1,0-1 1,0 1 0,-1 0-1,1-1 1,0 1-1,0 1 1,0-1 0,0 0-1,0 1 1,0-1-1,-1 1 1,1 0-1,0 0 1,-1 0 0,1 0-1,0 1 1,-1-1-1,1 1 1,-1-1 0,0 1-1,0 0 1,1 0-1,-1 0 1,0 0 0,-1 1-1,1-1 1,0 0-1,0 2-4,1-1-112,-1 1-1,1-1 0,-1 1 0,0-1 1,0 1-1,-1 0 0,1 0 1,-1 0-1,0 0 0,0 0 1,0 0-1,0 0 0,-1 0 0,0 0 1,0 1-1,0-1 0,0 0 1,-1 0-1,1 0 0,-1 0 1,0 0-1,0 0 0,-1 0 0,0 2 113,-1-1-503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1.5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378 150 924,'3'-6'136,"-1"-1"0,0 1 0,-1-1 1,1 1-1,-1-1 0,0 0 0,-1 0 0,1 0 0,-1 1 0,-1-1 1,0-1-137,1 2 79,0 0 0,-1 0 1,0-1-1,0 1 0,-1 0 1,1 0-1,-1 0 1,-2-2-80,4 7 17,0 0 0,-1 1 0,1-1 0,-1 0 0,1 1 0,-1-1 0,1 0 0,-1 1 0,1-1 0,-1 1 0,1-1 0,-1 1 0,0-1 0,1 1 0,-1 0 0,0-1 0,0 1 0,1 0 0,-1-1 0,0 1 0,0 0 0,1 0 0,-1 0 0,0 0 0,0 0-17,-1 0 6,0 1 1,0-1-1,0 1 1,1 0 0,-1 0-1,0 0 1,1 0 0,-1 0-1,1 0 1,-1 0-1,1 0 1,-1 1 0,1-1-1,0 1 1,0-1 0,-1 1-7,-13 18 35,1 1 0,0 1 1,2 0-1,0 0 1,2 1-1,1 0 0,-2 8-35,-14 51 268,-5 39-268,8-31 26,5 0 0,3 1 0,5 1 0,3 0-1,5 17-25,1-109 0,-1 1 0,1-1-1,0 1 1,0 0-1,0-1 1,0 1 0,0-1-1,0 1 1,0-1-1,0 1 1,0-1 0,0 1-1,0-1 1,0 1-1,0-1 1,1 1 0,-1-1-1,0 1 1,0-1 0,0 1-1,1-1 1,-1 1-1,0-1 1,1 1 0,-1-1-1,0 0 1,1 1-1,-1-1 1,1 1 0,-1-1-1,1 0 1,-1 0-1,0 1 1,1-1 0,-1 0-1,1 0 1,0 1 0,15-16 6,10-35 26,-17 20-31,-1 0 0,-2-1-1,-1 0 1,-1-1 0,-2 1-1,-1-1 1,-2 1 0,0-1-1,-3 1 1,0 0 0,-2 0-1,-1 0 1,-5-8-1,11 34 0,-1 0 0,0 0 0,0 0-1,0 1 1,0-1 0,-1 1 0,0-1 0,0 1 0,0 0-1,0 0 1,-1 0 0,0 1 0,0-1 0,0 1 0,0 0-1,0 0 1,-2 0 0,3 1-45,0 1 0,0 1 1,0-1-1,-1 0 0,1 1 0,0 0 0,0 0 0,0 0 0,0 0 0,-1 0 0,1 0 0,0 1 0,0 0 0,0-1 0,0 1 0,0 0 1,0 1-1,0-1 0,0 1 0,0-1 0,0 1 0,1 0 0,-1 0 0,1 0 0,-1 0 0,1 0 0,0 1 0,0-1 45,-1 0-141,1 1-1,0-1 1,0 0-1,0 0 1,0 1-1,1-1 1,-1 1-1,1 0 1,-1-1-1,1 1 0,0 1 142,0 5-515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2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9 1108,'3'5'82,"0"0"-1,1 1 1,-2-1 0,1 1-1,-1-1 1,0 1 0,0 0-1,0 0 1,-1 0 0,0 0-1,0 0 1,0 0 0,-1 0-1,0 0 1,-1 2-82,1 16 168,-2-1 0,-1 1-1,-2 6-167,-9 4 447,9-32-229,7-21-223,4-3-52,0 1 0,2 0 0,1 0 1,0 1-1,1 0 0,1 1 0,1 0 1,1 0-1,4-2 57,-17 20-1,0 1 1,0 0-1,1-1 1,-1 1 0,0 0-1,0 0 1,0-1-1,0 1 1,1 0-1,-1-1 1,0 1-1,0 0 1,0 0-1,1 0 1,-1-1-1,0 1 1,0 0-1,1 0 1,-1 0-1,0-1 1,1 1-1,-1 0 1,0 0-1,0 0 1,1 0-1,-1 0 1,0 0-1,1 0 1,-1 0-1,0 0 1,1 0-1,-1 0 1,0 0-1,1 0 1,-1 0-1,0 0 1,1 0-1,-1 0 1,0 0 0,1 0-1,-1 1 1,0-1-1,0 0 1,1 0 0,3 19 11,-7 38 40,2-44-45,3 64 51,-1-71-56,0 0 0,0 0 0,0 0 0,1 0 0,0 0 0,1 0 0,-1 0 0,1-1 0,0 1 0,0-1 0,1 1-1,-4-5 0,1-1 0,-1 1 0,1-1 1,-1 1-1,0-1 0,1 1 1,-1-1-1,1 1 0,-1-1 0,1 1 1,-1-1-1,1 0 0,0 1 1,-1-1-1,1 0 0,-1 0 0,1 1 1,0-1-1,-1 0 0,1 0 1,0 0-1,-1 0 0,1 0 0,0 0 1,-1 0-1,1 0 0,0 0 1,-1 0-1,1 0 0,0 0 0,-1 0 1,1 0-1,-1-1 0,1 1 0,16-21 31,-1-30 82,-16 40-94,0-1 0,0 0 1,-1 1-1,-1-1 0,0 1 0,-1-1 1,0-2-20,1 7-7,0 0 1,-1 0 0,0-1 0,0 2-1,0-1 1,-1 0 0,0 1 0,0-1-1,-1 1 1,0 0 0,-3-2 6,7 7-44,0 0 0,-1 0 0,1 1 1,0-1-1,-1 1 0,1-1 0,-1 1 0,1-1 0,-1 1 1,1 0-1,-1 0 0,1 0 0,-1 0 0,1 0 0,-1 0 1,1 0-1,-1 1 0,1-1 0,-1 0 0,1 1 0,-1-1 1,1 1-1,-1 0 0,1-1 0,0 1 0,-1 0 0,1 0 1,0 0-1,0 0 0,0 0 0,0 0 0,0 0 0,0 0 1,0 0-1,0 1 0,0-1 0,0 0 0,1 1 0,-1-1 0,0 1 44,-2 4-405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2.7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26 1136,'-11'135'2105,"46"-193"-2116,-27 45 5,-2 5 4,-4 4 0,1-1 1,-1 1 0,1-1-1,1 1 1,-1 0-1,0 0 1,1 0 0,0 1-1,0-1 1,0 1-1,0 0 1,0 0 0,1 0-1,2 0 2,-7 3 5,1 0 0,0 1 1,0-1-1,-1 0 0,1 1 0,0-1 0,-1 1 0,1-1 0,0 0 0,-1 1 0,1-1 0,-1 1 0,1 0 0,-1-1 0,1 1 1,-1 0-1,1-1 0,-1 1 0,0 0 0,1-1 0,-1 1 0,0 0 0,0-1 0,1 1 0,-1 0 0,0 0 0,0 0 0,0-1 1,0 1-1,0 0 0,0 0 0,0-1 0,0 2-5,1 32 167,-1-30-150,0 4 10,0 25 14,-1-31-41,1-1 0,0 0 0,0 0 0,0 0 0,1 0 0,-1 0 0,0 0 0,0 1 0,0-1 0,1 0 0,-1 0 1,1 0-1,-1 0 0,1 0 0,-1 0 0,1 0 0,0 0 0,-1 0 0,1-1 0,0 1 0,0 0 0,27-41-23,-18 23 9,1 1 0,1 1 0,12-13 14,-22 25 0,0 1 1,1-1 0,-1 1-1,1-1 1,-1 1-1,1 0 1,0 0 0,0 0-1,0 1 1,0-1-1,0 1 1,0-1-1,1 1 1,-1 0 0,0 0-1,1 0 1,-1 1-1,0-1 1,1 1-1,-1 0 1,1 0 0,-1 0-1,1 0 1,-1 1-1,2 0 0,-3 0 2,1 0-1,-1 0 1,0 1-1,0-1 1,0 1-1,-1-1 1,1 1-1,0 0 1,-1 0-1,1 0 1,-1 0-1,1 0 1,-1 0-1,0 0 1,0 0-1,0 1 0,0-1 1,0 0-1,-1 1 1,1-1-1,-1 1-1,8 61-4,-4-24-288,-4-39 252,0-1-7,0 1 0,0 0 0,0-1 0,0 1 1,0-1-1,0 1 0,0-1 0,0 1 0,1-1 0,-1 1 0,0-1 0,0 1 0,0-1 0,1 1 0,-1-1 0,0 1 0,0-1 0,1 0 0,-1 1 0,1-1 0,-1 1 0,0-1 0,1 0 0,-1 1 0,1-1 0,-1 0 0,0 0 0,1 1 0,-1-1 0,1 0 0,-1 0 0,1 0 0,-1 0 0,1 1 0,0-1 47,2-2-451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3.5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100 27 904,'1'-27'1502,"-11"43"-844,-13 42-382,19-46-239,-21 77 284,-1 25-321,21-87 3,2-1 0,0 1 0,1 0 1,2 0-1,1-1 0,4 21-3,-5-46-4,-1 0 0,1 0 0,1 0 0,-1 0 0,0 0 0,0 0 0,0 1 0,1-2 0,-1 1 0,0 0 0,1 0 0,-1 0 0,1 0 0,-1 0 0,1 0 0,-1 0 0,1 0 0,0-1 0,-1 1 0,1 0-1,0 0 1,0-1 0,-1 1 0,1-1 0,0 1 0,0 0 0,0-1 0,0 0 0,0 1 0,0-1 0,1 1 4,0-2-15,0 1 0,0 0-1,0-1 1,0 0 0,0 1-1,0-1 1,0 0 0,0 0-1,-1 0 1,1 0 0,0-1-1,0 1 1,-1 0 0,1-1-1,-1 1 16,9-9-90,0 0 0,-1-1-1,-1 0 1,5-6 90,4-15-90,-12 23 74,0-1-1,1 1 1,0 0 0,0 0-1,1 0 1,2 0 16,7 63 46,-13-47-45,0 0 0,0 0-1,1 0 1,0 0 0,0-1 0,1 0 0,0 0 0,0 0-1,3 2 0,-7-7 1,0 0-1,0 0 0,0 1 1,0-2-1,0 1 0,0 0 0,0 0 1,0 0-1,0 0 0,1-1 0,-1 1 1,0 0-1,1-1 0,-1 0 1,0 1-1,1-1 0,-1 0 0,1 1 1,-1-1-1,0 0 0,1 0 0,-1 0 1,1 0-1,-1 0 0,0-1 1,1 1-1,-1 0 0,1-1 0,-1 1 1,0-1-1,1 1 0,-1-1 0,0 0 1,0 1-1,1-1 0,-1 0 1,0 0-1,0 0 0,0 0 0,0 0 1,0 0-1,0 0 0,0 0 0,-1 0 1,1-1-1,0 1 0,-1 0 1,1 0-1,-1-1 0,1 1 0,-1-1 1,1 1-1,-1 0 0,1-4 18,0 0 0,0 0 0,0 0 0,-1 0 0,0 0 0,0 0 0,0 0 0,0 0 1,-1 0-1,0 0 0,0 0 0,0 0 0,-1 1 0,0-1 0,-1-3-18,-36-71 135,35 72-139,3 4 3,-1 1 0,0-1 0,0 1 0,0 0 0,0-1 1,-1 1-1,1 0 0,-1 0 0,1 0 0,-1 1 0,0-1 0,0 1 0,1-1 0,-1 1 0,-3-1 1,5 2-41,0 0 0,0-1-1,-1 1 1,1 0 0,0 0-1,0 0 1,0 0 0,-1 0-1,1 0 1,0 0 0,0 0-1,-1 0 1,1 1 0,0-1-1,0 0 1,0 1-1,0-1 1,0 1 0,-1-1-1,1 1 1,0 0 0,0-1-1,0 1 1,1 0 0,-1 0-1,0 0 1,0 0 0,0 0-1,1 0 1,-1 0 0,0 0-1,1 0 1,-1 0 0,1 0-1,-1 0 1,1 0 0,-1 0-1,1 1 1,0-1-1,0 0 1,0 1 41,-1 4-418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4.1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11 964,'3'-1'86,"1"0"1,-1 0-1,1 1 1,0-1-1,-1 1 0,1 0 1,-1 0-1,1 0 1,0 0-1,-1 0 0,1 1 1,-1 0-1,1 0 1,1 0-87,-3 0 11,0 1 1,0-1-1,0 1 1,-1-1 0,1 1-1,0 0 1,-1-1-1,1 1 1,-1 0 0,0 0-1,1 0 1,-1 0-1,0 0 1,0 1-1,0-1 1,-1 0 0,1 0-1,0 1 1,-1-1-1,0 0 1,1 1 0,-1-1-1,0 1-11,0 21 65,0 0-1,-1 0 0,-2 0 0,0 0 1,-2 0-1,-2 5-64,-10 65 9,12-56-40,2-23-102,1 1 0,0-1-1,1 1 1,1-1 0,1 4 133,16-99-425,-14 55 453,7-69 285,5 0 1,14-42-314,-28 133 5,-1 1 0,1 0 0,0 0 0,0 0 0,-1 0 0,1-1 0,1 1 0,-1 0 0,0 0 0,0 1 0,1-1 0,0-1-5,-1 3 2,-1 0-1,0-1 1,1 1 0,-1 0 0,1 0-1,-1 0 1,0-1 0,1 1 0,-1 0 0,1 0-1,-1 0 1,1 0 0,-1 0 0,1 0-1,-1 0 1,0 0 0,1 0 0,-1 0-1,1 0 1,-1 0 0,1 0 0,-1 1-1,0-1 1,1 0 0,-1 0 0,1 0-1,-1 1 1,0-1 0,1 0 0,-1 0-1,1 1 1,-1-1 0,0 0 0,1 1-2,1 2 5,1 1 0,-1 0 0,0-1 0,0 1 0,0 0 1,0 0-1,-1 0 0,0 0 0,0 0 0,0 0 0,0 2-5,4 21 21,-2 1 0,-1 0 0,-1 24-21,-1-40 14,-1 1 0,-1 0 0,0-1 0,0 1 0,-1-1 0,-1 0-1,0 0 1,-1 0 0,-3 6-14,7-17-37,1-1-1,-1 1 1,0-1 0,1 1-1,-1-1 1,1 1-1,-1-1 1,0 1 0,1-1-1,-1 0 1,0 0-1,1 1 1,-1-1 0,0 0-1,0 0 1,1 0-1,-1 0 1,0 0 0,0 0-1,1 0 1,-1 0-1,0 0 1,0 0 0,1 0-1,-1 0 1,0 0-1,0-1 1,1 1 0,-1 0-1,0-1 1,1 1-1,-1-1 38,-4-2-403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2:14.5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4 125 988,'0'-1'45,"-1"0"0,1 0 0,-1 0 1,1 0-1,-1 0 0,1 0 0,0 0 0,-1-1 0,1 1 0,0 0 1,0 0-1,0 0 0,0-1 0,0 1 0,0 0 0,1 0 0,-1 0 1,0 0-1,0-1 0,1 1 0,-1 0 0,1 0 0,-1 0 0,1 0 0,0-1-45,1-1 32,0 1 0,1-1-1,-1 1 1,1 0 0,-1 0-1,1 0 1,0 0-1,0 0 1,0 0 0,0 1-32,13-7-32,1 1 0,0 1 1,13-3 31,-19 6 98,23-7-68,1 1 1,-1 1 0,32-1-31,-56 8-64,0 0 0,0 1 0,-1 0 0,1 0 0,0 1 0,-1 1 0,1-1 0,-1 2 0,1-1 1,-1 1-1,0 1 0,0 0 0,0 0 0,-1 1 0,1 0 0,4 3 64,0 4-373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7.4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72 103 884,'-60'-97'2578,"60"97"-2562,0 0 0,0 0 0,0 0 0,0-1 0,0 1 0,0 0 0,0 0 0,0 0 0,0 0 0,0 0 0,0-1 0,0 1 0,0 0 0,0 0 0,0 0 0,0 0 0,0-1 0,0 1 0,0 0 0,0 0 0,0 0 1,0 0-1,-1 0 0,1-1 0,0 1 0,0 0 0,0 0 0,0 0 0,0 0 0,0 0 0,0 0 0,-1 0 0,1-1 0,0 1 0,0 0 0,0 0 0,0 0 0,0 0 0,-1 0 0,1 0 0,0 0 0,0 0 0,0 0 0,0 0 0,0 0 0,-1 0 1,1 0-1,0 0 0,0 0 0,0 0 0,0 0 0,-1 0 0,1 0 0,0 0 0,0 0 0,0 0 0,0 0 0,0 0 0,-1 0 0,1 1 0,0-1 0,0 0 0,0 0 0,0 0 0,0 0-16,-2 16 466,2-5-561,-3 52 98,3 1 0,2-1 0,8 39-3,-7-79 10,1-1 1,1 1-1,1-1 0,1 0 1,1 0-1,1-1 0,1 0 0,0-1 1,2 0-1,0-1 0,10 11-10,-20-27-27,0-1-1,0 0 1,1 0 0,-1 1-1,0-2 1,1 1-1,-1 0 1,1 0 0,-1-1-1,1 0 1,0 1-1,0-1 1,0 0 0,0 0-1,-1-1 1,1 1-1,0-1 1,3 1 27,-5-1-51,0 0 1,0 0-1,0-1 0,0 1 0,0 0 1,0 0-1,0-1 0,0 1 0,0-1 1,0 1-1,0-1 0,0 1 0,-1-1 1,1 1-1,0-1 0,0 0 0,-1 1 1,1-1-1,0 0 0,-1 0 0,1 0 51,0-1-122,0 0 0,0 0-1,0 0 1,-1-1 0,1 1-1,-1 0 1,1 0 0,-1 0-1,0 0 1,0-1 0,0 1-1,0 0 1,0 0-1,-1-1 123,0-8-497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1.6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0 972,'-43'64'2999,"37"-56"-2994,1 0 1,0 1-1,1-1 1,0 1-1,0 0 1,1 1 0,0-1-1,0 0 1,1 1-1,1 0 1,-1 1-6,2-10 0,0 1 0,0-1-1,1 1 1,-1-1 0,0 1 0,1-1 0,-1 0 0,1 1 0,-1-1 0,1 1 0,0-1 0,0 0 0,-1 0 0,1 1 0,0-1 0,0 0 0,0 0-1,0 0 1,0 0 0,1 0 0,-1 0 0,0 0 0,0-1 0,1 1 0,-1 0 0,1 0 0,2 0-1,-1-1 1,0 1-1,1-1 1,-1 1-1,1-1 1,0 0-1,-1 0 1,1-1 0,-1 1-1,1-1 1,1 0 0,9-3-2,0-1 0,0 0 1,-1-1-1,1 0 0,1-3 2,-6 4-1,0 0 0,-1-1 0,0 0-1,0-1 1,-1 0 0,1 0 1,-5 4-1,-1-1 0,1 1 1,-1 0-1,1-1 0,-1 1 1,0-1-1,0 0 1,-1 1-1,1-1 0,-1 0 1,0 0-1,0 0 0,0 0 1,0 0-1,0-5 1,28 43-71,-26-29 83,0 1-1,-1-1 0,0 1 0,0 0 1,0 0-1,0 0 0,-1 0 1,0 0-1,-1 0 0,1 0 0,-1 0 1,0 0-1,0 0 0,-1 0 0,0 0 1,0 0-1,-1 0 0,0 2-11,1-5-82,0 0 1,0 0-1,0 0 0,0 0 0,-1 0 0,0 0 0,1 0 1,-1 0-1,0-1 0,0 1 0,-1 0 0,1-1 0,0 0 1,-1 0-1,0 0 0,1 0 0,-1 0 0,0 0 0,0-1 1,0 1-1,0-1 0,0 0 0,0 0 0,-1 0 0,1 0 1,0 0-1,0-1 0,-1 0 0,1 1 0,0-1 0,-1 0 1,1-1-1,-2 1 82,-6-3-519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 1116,'7'-1'328,"0"0"-52,-2 1-112,0 1-64,1 0-44,-2 0-16,1 2-16,-2-1-4,1 0-8,-2 2-8,-1 0 0,0 0-24,-3 2-140,-1-1-84,-2 0-52,0-2-44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5.1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148 91 884,'1'-21'1133,"0"17"-1051,-1-1-1,0 1 1,0-1 0,0 1 0,0-1-1,-1 0 1,0 1 0,0-1-1,0 0-81,0 3 9,0 1-1,0-1 1,0 1 0,-1-1-1,1 1 1,0-1-1,0 1 1,-1 0-1,1 0 1,-1-1 0,0 1-1,1 0 1,-1 0-1,0 1 1,1-1-1,-1 0 1,0 0-1,0 1 1,0-1 0,1 1-1,-1 0 1,0 0-1,0-1 1,0 1-1,0 0 1,0 1-9,-3-1 1,1 1 1,0 0-1,0 0 1,-1 0-1,1 1 1,0-1-1,0 1 1,0 0-1,1 0 0,-1 0 1,0 1-1,1-1 1,-1 1-1,1 0 1,0 0-1,0 0 1,0 1-1,0-1 0,1 1 1,-1-1-1,1 1 1,0 0-1,0 0 1,1 0-1,-1 0 1,0 3-2,-1-1 1,1-1 0,-1 1 1,1 1-1,1-1 0,-1 0 0,1 0 1,0 1-1,1-1 0,-1 0 1,1 1-1,1-1 0,-1 0 1,1 1-1,0-1 0,0 0 1,1 1-1,0-1 0,1 1-1,-3-6 1,1 1-1,0 0 0,0-1 1,0 1-1,0-1 0,0 0 1,0 1-1,0-1 0,1 0 1,-1 0-1,0 0 0,1 0 1,-1 0-1,1 0 0,-1 0 1,1 0-1,0 0 0,-1-1 1,1 1-1,0-1 0,-1 1 1,1-1-1,0 0 0,0 0 1,-1 1-1,2-1 0,0-1 2,0 0-1,0 0 0,1 0 1,-1 0-1,0 0 1,0-1-1,0 1 1,0-1-1,-1 0 1,1 0-1,0 0 1,-1 0-1,2-2-1,8-8 7,-1-1 0,0-1 0,0 0 0,7-13-7,1-13-3,-8 19-1,-13 53 5,1-22 14,0 1-1,0-1 1,1 1 0,1-1 0,0 1 0,0 0 0,2 3-15,-3-12-48,0 1-1,1-1 1,-1 0 0,1 0 0,-1 0 0,1 0-1,0 0 1,0 0 0,0 0 0,0 0-1,0 0 1,0 0 0,1 0 0,-1-1 0,1 1-1,-1-1 1,1 1 0,0-1 0,-1 1-1,1-1 1,0 0 0,0 0 0,0 0 0,0 0-1,0 0 1,0 0 0,0-1 0,0 1-1,1-1 1,-1 1 0,0-1 0,0 0 0,0 0-1,1 0 1,-1 0 0,0 0 0,0 0-1,2-1 49,7-3-477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5.9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89 1000,'2'32'380,"2"0"0,0 0 1,6 17-381,4 20 149,-14-70-133,1 1 0,0 0 0,0 0 0,0 0 0,-1-1 0,1 1-1,0 0 1,0-1 0,-1 1 0,1 0 0,0-1 0,-1 1 0,1-1 0,0 1 0,-1-1-1,1 0 1,-1 1 0,1-1 0,-1 0 0,1 1 0,-1-1 0,0 0 0,1 1 0,-1-1-1,0 0 1,1 0 0,-1 0-16,18-25 13,4-18-41,13-38 28,-17 37-372,20-34 372,-31 67-995,-7 12 650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6.6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46 130 888,'1'0'51,"1"0"1,-1 1-1,1-1 0,-1-1 1,1 1-1,-1 0 0,1 0 1,-1 0-1,1-1 0,-1 1 1,1-1-1,-1 1 0,0-1 1,1 0-1,-1 1 0,0-1 1,1 0-1,-1 0 0,0 0 0,0 0 1,0 0-1,0 0 0,0 0 1,0 0-1,0-1 0,0 1 1,0 0-1,-1 0 0,1-1 1,0 1-1,-1-1 0,1 0-51,2-4 28,0 0-1,0 0 1,-1-1-1,0 1 0,0-1 1,1-4-28,-3 8 1,1 0 0,-1 1 0,0-1 1,0 0-1,0 0 0,0 1 0,-1-1 0,1 0 1,-1 0-1,0 1 0,0-1 0,0 1 0,0-1 0,0 1 1,0-1-1,0 1 0,-1 0 0,0-1-1,1 2 0,1 1 1,-1-1-1,0 1 0,1-1 0,-1 1 1,0-1-1,1 1 0,-1 0 0,0-1 0,0 1 1,1 0-1,-1 0 0,0-1 0,0 1 1,0 0-1,1 0 0,-1 0 0,0 0 1,0 0-1,0 0 0,1 0 0,-1 1 1,0-1-1,-2 1 3,1 0 1,0 0-1,0 0 1,0 0 0,0 0-1,0 0 1,0 1-1,1-1 1,-1 1 0,0 0-1,1-1 1,-1 2-4,-4 4 5,1 1-1,0-1 1,0 1 0,1 0 0,0 1-1,0-1 1,1 0 0,0 1 0,1 0-1,-1 3-4,2-7 1,0 0-1,0-1 1,1 1-1,0 0 0,-1 0 1,1 0-1,1-1 1,-1 1-1,1 0 1,0 0-1,0-1 0,0 1 1,1-1-1,-1 1 1,1-1-1,0 1 1,1-1-1,-1 0 0,1 0 1,1 2-1,-3-5 0,0 0-1,0-1 1,0 1-1,0 0 1,0 0 0,0 0-1,0-1 1,0 1 0,0-1-1,1 1 1,-1-1 0,0 1-1,0-1 1,1 0-1,-1 1 1,0-1 0,0 0-1,1 0 1,-1 0 0,0 0-1,1 0 1,-1 0-1,0-1 1,1 1 0,2-1-1,-1 0-1,0-1 0,1 1 1,-1-1-1,0 0 1,0 0-1,0 0 1,0 0-1,1-2 2,6-5-21,-1-1 1,0 0-1,-1 0 0,5-8 21,0-4-44,-11 16 25,1 1 0,1-1 1,-1 0-1,1 1 0,0 0 0,0 0 0,1 0 1,-1 0-1,1 1 0,0-1 0,5-2 19,-9 7 1,1 0 1,-1 0-1,0 0 0,0 0 0,0 1 1,1-1-1,-1 0 0,0 1 0,0-1 0,0 1 1,0-1-1,0 1 0,0 0 0,0-1 0,0 1 1,0 0-1,0 0 0,-1 0 0,1-1 0,0 1 1,0 0-1,-1 0 0,1 0 0,0 0 1,-1 0-1,1 0 0,-1 1 0,0-1 0,1 0 1,-1 0-1,0 0 0,1 1-1,11 39 46,-8-24-3,1 0 30,-1 1 0,-1 0 0,-1 0 0,-1 1-73,1-26 27,0 1 0,0-1 0,1 1 0,0 0 0,0 0 0,0 0 0,1 0 1,1-2-28,7-11-135,27-57-1198,-26 53 884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7.0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 0 896,'-21'69'1844,"9"-17"-1734,2 2-1,0 28-109,8-67 4,2 1-1,-1-1 1,2 0 0,0 0 0,1 0 0,1 0 0,0 0-1,1 0 1,0-1 0,1 0 0,4 7-4,-9-20-3,1 0 0,-1 0 0,1 0 0,-1 0 0,1 0 0,0 0 0,-1 0 0,1 0 0,0 0 0,-1-1 0,1 1 0,0 0 0,0-1 0,0 1 0,0 0 0,0-1 0,0 1 0,-1-1 0,1 1 0,1-1 0,-1 0 0,0 1 0,0-1 0,0 0 0,0 0 0,0 0 0,0 0 0,0 0 0,0 0 3,2 0-15,-1-1 1,0 0-1,1 0 0,-1 0 0,0 0 1,0-1-1,0 1 0,0 0 1,0-1-1,0 1 0,0-1 1,0 0-1,0 0 15,9-11-107,0-1 0,-1 0 0,8-14 107,-13 19-3,3-4-10,-7 9 11,0 1 1,1 0-1,-1 0 0,1 0 1,0 0-1,0 0 0,0 1 1,0-1-1,1 1 0,-1-1 1,1 1-1,-1 0 0,3-1 2,-3 8 3,0 0 1,0 0-1,0 0 0,-1 0 0,0 1 0,0-1 0,0 3-3,-1-7-4,1 3-4,1 31-947,-3-30 604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7.3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18 1100,'-2'-6'340,"1"1"-48,1 2-120,0 1-72,-1 1-40,0 1-24,1 1-16,0-1-20,1 1-8,0 2-16,1 0-12,2 1-92,-2 0-92,1 0-56,1-1-32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8.0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57 300 1112,'-3'2'68,"0"0"1,-1 0-1,1 0 1,1 0-1,-1 0 0,0 1 1,0-1-1,1 1 0,0 0 1,-1 0-1,1 0 0,0 0 1,0 0-1,1 0 0,-1 1 1,1-1-1,0 0 1,-1 1-1,1-1 0,0 3-68,-2 5 17,1 0 0,0 0 0,0 0 0,1 1 0,0 10-17,1-17 5,0-1 0,1 1 0,0-1 0,-1 1 1,1-1-1,1 1 0,-1-1 0,1 0 1,-1 1-1,1-1 0,1 0 0,-1 0 0,0 0 1,1-1-1,0 1 0,0-1 0,1 1-5,-3-3 4,0 1-1,1-2 1,-1 1-1,1 0 1,-1 0-1,1 0 1,-1-1 0,1 1-1,0 0 1,-1-1-1,1 0 1,0 1-1,-1-1 1,1 0-1,0 0 1,-1 0-1,1 0 1,1 0-4,0-1 5,0 0 0,0 0 0,0 0 0,0-1 1,0 1-1,0 0 0,-1-1 0,1 0 0,-1 0 1,1 0-1,-1 0 0,0 0 0,1 0 0,-1-1-5,3-3-2,0 0 0,0-1 0,-1 0 1,1-1-1,-1 1 0,-1-1 0,0 1 0,0-1 0,0 0 2,-2 3-1,1 0 0,-1 0 0,0 0 0,0 0 0,-1 0 0,1 0 0,-1 0 0,0 0 0,0 0 0,-1 0 0,0 0 0,0 0 0,0 0 0,0 0 0,-2-2 1,3 7 0,0 0 0,0 0 0,0 0 0,0 0 1,0-1-1,0 1 0,0 0 0,0 0 1,0 0-1,0 0 0,-1 0 0,1 0 0,0 0 1,0-1-1,0 1 0,0 0 0,0 0 1,0 0-1,0 0 0,-1 0 0,1 0 0,0 0 1,0 0-1,0 0 0,0 0 0,0 0 0,-1 0 1,1 0-1,0 0 0,0 0 0,0 0 1,0 0-1,0 0 0,-1 0 0,1 0 0,0 0 1,0 0-1,0 0 0,0 0 0,0 0 1,-1 0-1,1 0 0,0 0 0,0 0 0,0 0 1,0 1-1,0-1 0,0 0 0,0 0 0,-1 0 1,1 0-1,0 0 0,0 0 0,0 0 1,0 1-1,0-1 0,0 0 0,0 0 0,-8 14 10,-2 14 16,10-25-24,-1-1-1,0 1 1,1-1-1,-1 1 1,1-1-1,-1 1 1,1-1-1,0 1 1,0-1-1,1 1 1,-1-1-1,1 2-1,-1-4 1,0 1 1,0-1-1,1 1 0,-1-1 0,0 0 0,0 1 1,1-1-1,-1 1 0,0-1 0,1 0 0,-1 0 1,1 1-1,-1-1 0,0 0 0,1 1 0,-1-1 1,1 0-1,-1 0 0,1 0 0,-1 0 0,1 1 0,-1-1 1,1 0-1,-1 0 0,1 0 0,-1 0 0,1 0 1,-1 0-1,1 0 0,-1 0 0,1 0 0,-1-1 1,1 1-1,-1 0-1,7-3 6,0 0 0,0 0 1,0 0-1,-1-1 0,1 0 0,2-4-6,9-3-48,-17 10 48,0 1 0,0 0 0,0 0 0,-1 0 0,1 0 1,0 0-1,0 0 0,0 0 0,-1 0 0,1 0 0,0 0 0,0 0 0,0 0 0,-1 0 0,1 1 0,0-1 0,0 0 0,0 1 0,-1-1 0,1 0 0,0 1 0,-1-1 0,1 1 0,0-1 0,-1 1 0,1 0 1,-1-1-1,1 1 0,-1 0 0,1-1 0,-1 1 0,0 0 0,1-1 0,-1 1 0,20 35 30,-7-12-37,-11-21 10,0-1 0,0 1-1,0-1 1,1 1 0,-1-1 0,1 0 0,0 0-1,-1 0 1,1 0 0,0 0 0,0 0 0,0-1 0,0 0-1,1 1 1,-1-1 0,0-1 0,1 1 0,-1 0-1,0-1 1,1 1 0,0-1-3,-2-1 2,0 0 0,1 1 0,-1-1 0,0 0 0,1-1 1,-1 1-1,0 0 0,0-1 0,0 1 0,0-1 0,-1 1 0,1-1 0,0 0 0,-1 0 0,1 0 0,-1 0 0,1 0 0,-1 0 1,0 0-1,0-1 0,0 1 0,0 0 0,0-1 0,-1 1 0,1-1 0,-1 1 0,1 0 0,-1-1 0,0-1-2,6-50-23,-3-1-1,-2 1 1,-3-1-1,-1 1 1,-5-13 23,6 51-28,2 7-25,-1 0 0,0 0 1,-1 1-1,0-1 0,0 1 0,-1-1 1,0 1-1,0-1 53,2 9-14,1-1 0,0 1 0,0 0 0,-1 0 0,1 0 0,0-1 0,0 1 0,-1 0 0,1 0 0,0 0 0,0-1 0,-1 1 0,1 0 0,0 0 0,-1 0 0,1 0 0,0 0 0,-1 0 0,1 0 0,0 0 0,-1 0 0,1 0 0,0 0 0,0 0 0,-1 0 0,1 0 0,0 0 0,-1 0 0,1 0 0,0 0 0,-1 0-1,1 1 1,0-1 0,0 0 0,-1 0 0,1 0 0,0 1 0,-1-1 0,1 0 0,0 0 0,0 0 0,0 1 0,-1-1 14,-10 12-564,11-11 546,-6 9-330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38.3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57 924,'13'-3'304,"4"-1"-44,2 0-100,1-2-64,3 1-40,0 0-20,3-1-16,-1 1-16,1 1-116,0-1-84,0 1-56,0-2-40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0.6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 40 936,'-4'15'253,"1"0"-1,0 1 0,0-1 1,2 1-1,0 6-252,-6 42 422,8-70-409,2-11 73,0 1-1,1 0 1,1 1 0,6-14-86,-4 14-3,-5 7-1,1 1 0,0 0 0,0 0 0,1 0 0,0 0 0,0 1 0,1-1-1,-1 1 1,1 0 0,1 1 0,-1-1 0,6-3 4,-11 9 1,1 0 0,0 0 1,0 0-1,0 0 0,-1 0 0,1 0 0,0 0 0,0 0 0,-1 0 0,1 1 0,0-1 0,-1 0 1,1 0-1,0 1 0,0-1 0,-1 1 0,1-1 0,-1 0 0,1 1 0,0-1 0,-1 1 0,1 0 0,-1-1 1,1 1-1,-1-1 0,0 1 0,1 0 0,-1-1 0,1 1 0,-1 0 0,0-1 0,0 1 0,1 0 0,-1 0 1,0-1-1,0 1 0,0 0 0,0 0 0,0-1 0,0 1 0,0 0 0,0 0-1,4 39 35,-3-36-28,-3 55 22,0-12-3,3-38 7,4-16 23,35-83-63,-36 83 5,0 0-1,0-1 1,1 1-1,0 1 1,1-1-1,0 1 1,0 0-1,0 0 1,1 1-1,2-2 3,-8 6 0,0 1 0,0-1 0,0 1 0,0 0 0,0-1 0,1 1 0,-1 0 1,0 0-1,0 0 0,0 0 0,0 0 0,0 0 0,0 0 0,0 0 0,0 0 0,0 1 0,0-1 0,0 0 0,1 1 0,-1-1 0,-1 1 0,1-1 0,0 1 0,0 0 0,0-1 0,0 1 0,0 0 0,0-1 0,-1 1 0,1 0 0,0 0 0,-1 0 0,1 0 0,0 0 0,-1 0 0,1 0 0,-1 0 0,0 0 0,1 0 0,-1 0 0,0 0 0,0 0 0,1 0 1,-1 1-2,14 58-1,-13-51-7,1 12-70,-2-17-46,1 0 1,-1 0-1,0 0 0,1 1 1,0-1-1,0 0 1,0 0-1,1 0 0,-1 0 1,2 2 124,0-4-384,1-1-13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8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1152,'2'1'78,"-1"0"-1,1-1 1,-1 1 0,1-1-1,0 1 1,-1-1-1,1 0 1,-1 1 0,1-1-1,0 0 1,-1 0-1,1 0 1,0 0 0,-1-1-1,1 1 1,-1 0-1,1-1 1,1 0-78,36-11 167,-23 6-24,49-13-24,45-13-385,1 5 0,13 3 266,-99 24-781,-19 4 352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7.7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21 110 1108,'-1'0'49,"1"0"0,-1 0 0,0 0 0,0 0 0,0 0 0,0 0 0,0 0 0,1-1 0,-1 1 0,0 0 0,0-1 0,0 1 0,1-1-1,-1 1 1,0-1 0,0 1 0,1-1 0,-1 1 0,0-1 0,1 0 0,-1 1 0,1-1 0,-1 0 0,1 1 0,-1-1 0,1 0 0,0 0 0,-1 0 0,1 1 0,0-1 0,0 0 0,-1 0 0,1 0 0,0 0-49,1-1 29,0 0 0,0 1 0,0-1 0,1 0 1,-1 1-1,0-1 0,1 1 0,-1 0 0,1-1 1,-1 1-1,1 0 0,0 0 0,-1 0 1,3-1-30,68-29-4,-71 31 26,25-9 4,0 1-1,1 1 1,0 1-1,18-1-25,-32 6-164,0 0-1,0 1 0,1 1 0,-1 0 0,0 1 0,0 0 0,0 1 0,0 0 0,0 1 0,7 4 165,-2 0-449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0.9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0 1104,'0'1'316,"0"1"-88,-2 3-84,2 1-52,-1 0-36,0 2-16,0 1-16,1 1-8,0 1-8,0 0-8,0 0-4,0 1-4,2-1-12,-1-1-16,-1 1-80,2-1-92,-2-3-52,-2-1-40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1.4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63 940,'2'-11'1483,"3"-10"-1443,-5 20-40,0 1-1,1 0 1,-1-1-1,0 1 0,1 0 1,-1-1-1,1 1 1,-1 0-1,1 0 0,-1 0 1,1-1-1,-1 1 1,1 0-1,-1 0 1,1 0-1,-1 0 0,1 0 1,-1 0-1,1 0 1,-1 0-1,1 0 0,-1 0 1,1 0-1,-1 0 1,1 0-1,-1 1 0,1-1 1,-1 0-1,1 0 1,-1 1-1,1-1 1,-1 0-1,0 0 0,1 1 1,-1-1-1,1 0 1,-1 1-1,0-1 0,1 1 1,-1-1-1,0 0 1,0 1-1,1-1 0,-1 1 1,0-1 0,5 6 8,0 0 0,0 0 1,-1 0-1,0 1 0,0-1 0,-1 1 0,1 0 1,-2 0-1,1 0 0,-1 0 0,0 0 0,0 1 1,-1-1-1,0 4-8,1 0 65,-1 1 0,-1 0 0,0-1 0,0 1 1,-1 0-1,-1-1 0,0 1 0,-3 10-65,5-21 10,0-1 0,0 1 0,0 0 0,0-1 0,-1 1 1,1 0-1,0 0 0,0-1 0,-1 1 0,1 0 0,0-1 0,-1 1 0,1-1 0,-1 1 0,1 0 1,0-1-1,-1 1 0,0-1 0,1 1 0,-1-1 0,1 1 0,-1-1 0,1 0 0,-1 1 0,0-1 1,1 0-1,-1 1 0,0-1-10,-10-14 98,-2-30-96,13 30-133,0 1 0,0 0 1,1 0-1,1 0 1,0-1-1,1 2 1,0-1-1,1 0 0,1 1 1,0-1-1,0 1 1,1 0-1,1 1 0,0 0 1,4-5 130,-7 10-409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1.7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40 1024,'0'0'306,"16"35"874,-12-19-1127,0 0-1,-2 0 1,0 1 0,-1 12-53,0-21 40,-1 1 0,-1-1 1,0 0-1,0 0 0,-1 1 1,1-1-1,-2 0 1,1 0-1,-1 0 0,-2 2-40,5-10 5,0 0 0,0 0 0,0 1 0,0-1 0,0 0-1,0 0 1,0 1 0,0-1 0,0 0 0,0 0 0,0 0 0,0 1 0,-1-1-1,1 0 1,0 0 0,0 0 0,0 1 0,0-1 0,0 0 0,-1 0-1,1 0 1,0 0 0,0 1 0,0-1 0,0 0 0,-1 0 0,1 0-1,0 0 1,0 0 0,-1 0 0,1 0 0,0 0 0,0 0 0,0 0 0,-1 1-1,1-1 1,0 0 0,0 0 0,-1 0 0,1-1 0,0 1 0,0 0-1,0 0 1,-1 0 0,1 0 0,0 0 0,0 0 0,-1 0 0,1 0-5,-4-14 66,4-19-75,3 16-154,1-1 0,1 1 0,1 0 1,0 0-1,1 1 0,1-1 0,0 2 1,1-1-1,1 1 0,1 1 1,0 0-1,5-5 163,-10 13-375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2.2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76 1088,'-5'50'982,"2"-37"-898,2 0 0,0 1 0,0-1 0,2 12-84,-1-22 2,0 0 1,1 1 0,0-1 0,-1 0 0,1 0-1,0 0 1,1 0 0,-1 0 0,0 0 0,1 0 0,0-1-1,0 1 1,0 0 0,0-1 0,0 1 0,0-1 0,1 0-1,-1 0 1,1 0 0,-1 0 0,3 1-3,-4-2 7,0 0 1,0 0-1,1 0 0,-1-1 1,0 1-1,1 0 0,-1-1 0,0 1 1,1-1-1,-1 1 0,1-1 1,-1 0-1,1 0 0,-1 0 1,1 1-1,0-2 0,-1 1 1,1 0-1,-1 0 0,1 0 1,-1-1-1,1 1 0,-1 0 1,0-1-1,1 0 0,-1 1 1,1-1-1,-1 0 0,0 0 1,0 1-1,1-1 0,-1 0 1,0 0-1,0 0 0,0-1 1,0 1-1,0 0 0,0 0 1,0-1-1,-1 1 0,1 0 1,0-1-1,-1 1 0,1-1 1,-1 1-1,1 0 0,-1-1-7,2-4 9,-1 1 0,0-1 0,0 0 0,0 0 0,-1 0 0,1 0 0,-1 0 0,-1 0 0,1 1 0,-1-1 0,-1-3-9,-3-4 6,0 1-1,0 0 0,-2 1 0,-3-7-5,4 10-39,1-1 0,0 0 0,1 0 0,0 0 0,0 0 0,1-1-1,0 1 1,0-3 39,3 11-17,0 0-1,-1 1 1,1-1-1,0 0 1,0 1-1,0-1 1,0 0-1,0 1 1,0-1-1,0 0 1,0 1-1,0-1 1,1 0-1,-1 1 1,0-1-1,0 0 1,0 1-1,1-1 1,-1 1-1,0-1 1,1 0-1,-1 1 1,1-1-1,-1 1 1,0-1-1,1 1 1,-1-1-1,1 1 1,0 0-1,-1-1 1,1 1-1,-1-1 0,1 1 1,0 0-1,-1 0 18,27 4-241,-19-1 237,0 1 1,-1-1-1,0 2 1,0-1-1,6 6 4,-1 3 24,-1 0 0,-1 1 0,0 0 0,-1 1-1,0 0 1,-1 1 0,-1-1 0,0 3-24,33 62 453,-39-80-439,-1 0 0,0 1 0,0-1 0,0 0 0,1 0 0,-1 1 0,0-1 0,1 0 0,-1 0 0,0 0 0,0 1 0,1-1 1,-1 0-1,0 0 0,1 0 0,-1 0 0,0 1 0,1-1 0,-1 0 0,1 0 0,-1 0 0,0 0 0,1 0 0,-1 0 0,0 0 0,1 0 1,-1 0-1,0 0 0,1-1 0,-1 1 0,0 0 0,1 0 0,-1 0 0,0 0 0,1 0 0,-1-1-14,16-12 200,13-24-167,-26 33-8,73-117-1464,-68 109 962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3.5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 1016,'-6'11'304,"2"1"0,-1 0-1,2 0 1,-1 0 0,0 9-304,4-18 6,-3 16 25,1 0-1,0-1 0,2 12-30,0-27-2,-1 0 1,2 0 0,-1 1 0,0-1-1,0 0 1,1 0 0,0 1-1,0-1 1,0 0 0,0 0-1,0 0 1,1 0 0,-1 0-1,1-1 1,0 1 0,0 0-1,0-1 1,0 1 0,0-1-1,0 0 1,1 1 0,-1-1 0,1 0-1,0 0 2,-2-2-44,1 1 1,-1-1-1,1 0 0,0 1 1,-1-1-1,1 0 0,-1 0 0,1 0 1,0 0-1,-1 0 0,1 0 0,0-1 1,-1 1-1,1 0 0,-1-1 0,1 1 1,-1-1-1,1 0 0,-1 1 0,1-1 1,-1 0-1,0 0 0,1 0 44,6-6-390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4.2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31 880,'-5'38'1156,"-1"-16"-999,0 4 42,1 1-1,1-1 1,-1 24-199,7-57 12,-1 0 0,2 0 0,-1-1 0,1 1 0,0 1 0,1-1 0,-1 0-1,4-3-11,7-15-4,-6 7-1,-5 9 0,1 0 1,0 0 0,0 0 0,1 1-1,0 0 1,1 0 0,0 0 0,0 1-1,0-1 1,8-5 4,-14 13 0,0 0 0,0 0 0,1 0 0,-1 0 0,0 0 0,0 0 0,0 0 0,0 0 0,0 0 0,1 0 0,-1 0 0,0 0 0,0 0 0,0 0 0,0 0 0,1 0 0,-1 0 0,0 0 0,0 0 0,0 0 0,0 0 0,1 0 0,-1 0 0,0 0 0,0 0 0,0 0 0,0 0 0,0 1 0,1-1 0,-1 0 0,0 0 0,0 0 0,0 0 0,0 0 0,0 0 0,0 0 0,0 1 0,0-1 0,1 0 0,-1 0 0,0 0 0,0 0 0,0 1 0,0-1 0,0 0 0,0 0 0,0 0 0,0 0 0,0 1 0,2 14 6,-4 17 10,1-30-14,-15 109 33,21-125-41,-1 1 0,2 0 0,0 0 0,1 1-1,0-1 1,0 1 0,8-8 6,-12 15-2,0 0 1,1-1 0,-1 1 0,1 0 0,0 0 0,0 0 0,0 1 0,1-1 0,0 1 0,0 0 0,0 1 0,0-1 0,0 1 0,6-3 1,-10 6 1,0 1-1,-1-1 1,1 0-1,0 1 1,0-1-1,0 0 1,-1 1 0,1-1-1,0 1 1,-1-1-1,1 1 1,0 0 0,-1-1-1,1 1 1,-1-1-1,1 1 1,-1 0 0,1 0-1,-1-1 1,1 1-1,-1 0 1,0 0-1,1 0 1,-1-1 0,0 1-1,0 0 1,0 0-1,0 0 1,0 0 0,0 0-1,0-1 1,0 1-1,0 0 1,0 1-1,2 40-1,-2-34 5,0 3-45,-1-4-4,1-1-1,0 1 1,0-1 0,1 0-1,0 1 1,0-1-1,0 0 1,1 1-1,0-1 1,0 0-1,0 0 1,1 0-1,1 1 46,2-5-692,-3-2 304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5.2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121 143 1008,'1'-4'121,"0"-1"1,0 0-1,-1 0 0,1 0 1,-1 1-1,-1-1 0,1 0 0,-1 0 1,1 1-1,-1-1 0,-1 0 1,0-1-122,2 6 9,0-1 0,-1 0 0,1 0 1,-1 0-1,1 0 0,-1 0 0,1 1 1,-1-1-1,1 0 0,-1 0 1,0 1-1,0-1 0,1 0 0,-1 1 1,0-1-1,0 1 0,0-1 0,0 1 1,0-1-1,1 1 0,-1 0 1,0 0-1,-1-1-9,1 1 4,-1 0 0,0 1 0,0-1 1,1 0-1,-1 1 0,0-1 0,1 1 0,-1 0 1,0-1-1,1 1 0,-1 0 0,1 0 0,-1 0 0,1 0 1,-1 0-1,1 1 0,0-1 0,-1 0-4,-5 7 11,-1 0 0,1 0 0,0 1-1,0-1 1,1 1 0,1 1 0,-2 1-11,5-6 1,-1 0 1,1 0-1,0 0 0,1 0 1,-1 0-1,1 0 1,0 1-1,0-1 0,0 0 1,1 1-1,0-1 1,0 1-1,0-1 1,1 1-1,0 1-1,-1-7 1,0 1 0,0 0 0,0 0 0,1 0-1,-1-1 1,0 1 0,0 0 0,1 0 0,-1-1 0,0 1 0,1 0 0,-1-1 0,1 1 0,-1 0 0,1-1-1,-1 1 1,1 0 0,-1-1 0,1 1 0,0-1 0,-1 1 0,1-1 0,0 0 0,-1 1 0,1-1-1,0 1 1,0-1 0,-1 0 0,1 0 0,0 0 0,0 1 0,0-1-1,1-1 1,0 1 1,0-1-1,0 1 1,0-1-1,-1 0 0,1 0 1,0 0-1,-1 0 1,1 0-1,0 0 1,-1-1-1,1 1 0,0-1-1,39-50 9,-40 50-10,16-25 1,-11 17-3,0 0 0,1 0 0,0 1 0,0 0 0,3-3 3,-9 12 0,0 0 1,-1-1-1,1 1 0,0 0 1,0 0-1,-1 0 1,1 0-1,0 0 0,0 0 1,0 0-1,-1 0 1,1 0-1,0 0 0,0 0 1,-1 0-1,1 0 1,0 1-1,0-1 0,-1 0 1,1 1-1,0-1 0,-1 0 1,1 1-1,0-1 1,-1 1-1,1-1 0,24 19 9,-5-5-1,-16-12-8,0 0 0,1 0 1,-1-1-1,0 0 0,1 1 1,-1-1-1,1-1 1,0 1-1,-1-1 0,1 0 1,-1 0-1,1 0 0,0 0 1,-1-1-1,1 0 1,-1 0-1,1 0 0,-1-1 1,0 1-1,1-1 0,-1 0 1,0 0-1,0-1 1,0 1-1,-1-1 0,1 0 1,0 0-1,0-1-1,0 0 0,-1-1 1,0 1-1,0-1 0,0 0 1,0 1-1,-1-1 1,0 0-1,0 0 0,0-1 1,-1 1-1,0 0 0,0-1 1,0 1-1,0-1 0,-1 1 1,0-1-1,0 1 1,0-1-1,-1 1 0,0 0 1,-1-4 0,-6 80-16,6 28 48,-5 75-23,4-146 10,-1 0 0,-1 0 0,-1 0 0,-11 25-19,15-47 42,-1 1-1,0-1 1,-1 0 0,0 0 0,0 0-1,0-1 1,0 0 0,-3 3-42,6-7 10,0-1 0,1 1 0,-1 0 1,0-1-1,0 1 0,0 0 0,1-1 0,-1 1 1,0-1-1,0 0 0,0 1 0,0-1 0,0 0 1,0 1-1,0-1 0,0 0 0,0 0 1,0 0-1,0 0 0,0 0 0,0 0 0,0 0 1,-1 0-11,1-1 3,0 0 1,-1 0-1,1-1 0,0 1 1,0 0-1,0 0 1,0 0-1,0-1 1,0 1-1,0-1 1,1 1-1,-1-1 1,0 1-1,1-1 1,-1 1-1,1-1 1,0 1-1,-1-1 1,1 0-1,0 0-3,-1-9-7,0 0 0,1-1 1,0 1-1,0 0 0,1 0 0,1 0 0,0 0 1,1 0-1,0 0 0,0 0 0,1 1 0,3-5 7,1-2-71,0 0 0,1 1-1,1 0 1,1 0 0,0 1 0,1 1-1,1-1 72,2 2-59,1 0 0,0 0 0,1 2 0,0 0 0,1 1 0,3-1 59,4-2 48,-1-2 1,14-10-49,-34 20 9,1 1 0,-1-1 1,0 1-1,-1-1 0,1-1 0,-1 1 0,0 0 1,0-1-1,-1 0 0,0 1 0,1-4-9,-2 7 0,0 0 0,0 0 1,-1 0-1,1 0 0,-1 0 0,1 0 0,-1 0 1,0 0-1,1 0 0,-1 0 0,0 0 0,-1 0 0,1 0 1,0 0-1,-1 0 0,1 0 0,-1 0 0,1 0 0,-1 0 1,0 0-1,0 0 0,0 0 0,0 1 0,0-1 1,0 0-1,-1 1 0,1-1 0,0 1 0,-1-1 0,1 1 1,-1 0-1,0-1 0,1 1 0,-1 0 0,-2-1 0,2 2 1,0-1-1,-1 1 0,1 0 0,-1 0 1,1 0-1,0 0 0,-1 0 1,1 1-1,0-1 0,-1 1 0,1-1 1,0 1-1,-1 0 0,1 0 1,0 0-1,0 0 0,0 0 0,0 0 1,0 1-1,0-1 0,0 1 1,0-1-1,1 1 0,-1 0 0,1 0 1,-1 0-1,1 0 0,0 0 1,-1 0-1,1 1 0,-5 6 16,1-1 1,1 1 0,0 0-1,0 0 1,1 0-1,-3 9-16,5-13 1,1 0 0,-1-1 0,1 1 0,-1 0 0,1-1 0,1 1 0,-1 0 1,1 0-1,-1-1 0,1 1 0,1 0 0,-1-1 0,1 1 0,-1-1 0,1 0 0,1 0 0,-1 1 0,0-1 0,1-1 0,0 1 0,0 0 0,0-1 0,1 1 0,-1-1 0,1 0 0,-1 0 0,1 0 0,0-1 0,0 1 0,1-1 0,-1 0 0,0 0 0,1-1 0,-1 1 0,1-1 0,-1 0 0,1 0 0,0-1 0,0 1 0,-1-1 1,1 0-1,0 0 0,0 0 0,-1-1 0,1 0 0,0 0 0,-1 0 0,1-1 0,-1 1 0,1-1 0,-1 0 0,0 0 0,0 0 0,0-1 0,0 0-1,-3 3-35,-1-1 1,1 1 0,-1 0-1,1 0 1,-1-1-1,0 1 1,1-1-1,-1 1 1,0 0-1,1-1 1,-1 1-1,0-1 1,0 1-1,1-1 1,-1 1 0,0 0-1,0-1 1,0 1-1,1-1 1,-1 1-1,0-1 1,0 1-1,0-1 1,0 1-1,0-1 1,0 0-1,0 1 1,0-1 0,0 1-1,-1-1 1,1 1-1,0-1 1,0 1-1,0 0 1,-1-1-1,1 1 1,0-1-1,0 1 1,-1-1-1,1 1 1,0 0 0,-1-1-1,1 1 1,0-1-1,-1 1 1,1 0-1,-1 0 1,1-1 34,-8-5-507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5.5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15 872,'11'0'460,"0"-1"-12,-2 1 4,1-2-140,0 0-100,-1-1-68,-1 2-40,0-1-32,-3 0-28,0 2-16,0-1-20,-2 0-12,1 1-52,-2 1-88,-2 0-152,0 1-88,-2 0-56,-1 0-44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7.6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67 270 1148,'0'0'30,"0"-1"1,0 0-1,-1 0 0,1 1 0,0-1 1,-1 1-1,1-1 0,0 0 1,-1 1-1,1-1 0,-1 1 0,1-1 1,-1 1-1,1-1 0,-1 1 0,1-1 1,-1 1-1,0-1 0,1 1 0,-1 0 1,1 0-1,-1-1 0,0 1 1,1 0-1,-1 0 0,0-1 0,0 1 1,1 0-1,-1 0 0,0 0 0,1 0 1,-1 0-31,-20 15 297,17-10-284,0 0 1,0 1-1,1 0 0,0-1 0,0 1 1,0 0-1,0 1-13,3-3 3,-1 0 0,1 0-1,0 0 1,0 0 0,0 0 0,0 0 0,1 0 0,0 0 0,-1 0 0,1 0-1,1 0 1,-1 0 0,1 0 0,-1-1 0,1 1 0,0-1 0,1 1 0,-1-1-1,0 0 1,1 0 0,0 0 0,0 1-3,-1-3 7,-1 1 1,1 0-1,0-1 1,0 0-1,0 1 1,0-1-1,0 0 1,0 0-1,0 0 1,1 0-1,-1 0 1,0-1-1,0 1 1,1 0-1,-1-1 0,1 0 1,-1 0-1,0 0 1,1 0-1,-1 0 1,1 0-1,-1-1 1,0 1-1,1-1 1,-1 1-1,0-1 1,0 0-1,1 0 1,-1 0-1,0 0 0,0 0 1,0-1-1,0 1 1,0-1-1,-1 1 1,1-1-1,1 0-7,-2 0 4,0 0-1,1 1 0,-1-1 0,0 0 1,0 0-1,0 0 0,0 0 0,0 0 1,-1 0-1,1 0 0,-1 0 0,1 0 1,-1 0-1,0 0 0,0-1 0,1 1 1,-2 0-1,1 0 0,0 0 0,0 0 1,-1 0-1,1 0 0,-1-1 0,1 1 1,-1 0-1,0 0-3,-4-10-6,-1 1 0,0 0-1,0 0 1,-3-3 6,-4-6-21,15 21 20,-1 0 1,0 0 0,1 0-1,-1 0 1,1 0-1,-1 0 1,1-1-1,-1 1 1,1 0-1,0-1 1,-1 1-1,1-1 1,0 0-1,-1 0 1,1 1 0,0-1-1,0 0 1,-1-1-1,1 1 1,0 0-1,-1 0 1,2-1 0,39-7 7,-41 8-8,14-4 0,-1-1 1,-1 0-1,1-1 1,-1 0-1,0-1 0,0-1 1,-1 0-1,0-1 1,0 0-1,-1-1 0,0 0 1,0-1 0,-3 2-7,0-1 0,0 0 0,-1 0 0,0 0 0,-1-1 0,0 0 0,0 0 0,-2-1 0,1 1 0,-1-1 0,-1 0 0,0 0 0,-1-1 0,1-5 7,-14 131 10,-5-2 0,-23 82-10,27-150 5,-1 0-1,-2-2 1,-8 14-5,14-36 6,-1 0 1,-1-1-1,0 0 0,-1-1 1,-1 0-1,-1-1 1,0 0-1,-1-1-6,-10 0 26,25-14-25,-1-1 0,0 0 0,1 0 1,-1 0-1,1 0 0,-1 0 0,0 0 0,1 0 1,-1 0-1,0 0 0,1 0 0,-1 0 1,1 0-1,-1 0 0,0 0 0,1-1 1,-1 1-1,1 0 0,-1 0 0,1-1 0,-1 1 1,1 0-1,-1-1 0,0 0-1,0 0 1,0-1 0,1 0-1,-1 0 1,0 0 0,1 0 0,0 0-1,-1 0 1,1 0 0,0 0 0,0 0 0,0 0-1,0 0 1,0 0 0,1 0 0,-1 0-1,0 0 1,1 0 0,0 1 0,-1-1-1,1 0 1,1-1-1,6-18 15,2 0 0,1 0 0,0 2-1,2-1 1,0 1 0,1 1 0,1 1-1,1 0 1,4-4-15,34-26-844,2 1-1,18-8 845,-64 47-452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8.5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0 908,'-28'92'1608,"19"-37"-1661,2 0 0,3 0 0,3 0 0,1 1 0,7 34 53,-6-44-974,-1-35 589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8.1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217 117 996,'-2'-7'153,"0"1"-1,-1-1 1,1 1-1,-1 0 1,0 0-1,-1 0 1,1 0-1,-1 0 1,-1 1-1,1-1 1,-1 1-1,0 0 1,0 1-1,0-1 1,0 1-1,-1 0 1,0 0-153,3 2 9,0 0 1,0 0-1,0 0 1,0 0-1,-1 1 1,1-1-1,0 1 1,-1 0-1,1 0 1,-1 0-1,1 1 1,-1-1-1,1 1 1,-1 0-1,0-1 1,1 2-1,-1-1 1,1 0-1,-1 1 1,1 0-1,-1 0 0,1 0 1,-1 0-1,1 0 1,0 1-1,0-1 1,0 1-1,-1 0 1,2 0-1,-1 0 1,0 0-1,-1 2-9,0 1-2,0 0 0,0 1-1,1-1 1,0 1 0,0-1-1,1 1 1,-1 0 0,1 0-1,1 0 1,-1 0 0,1 1-1,0-1 1,0 0 0,1 1 0,0 4 2,0-7-3,0 0 0,0 0 1,0 0-1,1 0 1,0 0-1,0-1 0,0 1 1,0 0-1,0 0 1,1 0-1,0-1 1,0 1-1,0-1 0,0 1 1,0-1-1,1 0 1,-1 0-1,1 0 0,0 0 1,0-1-1,0 1 1,1-1-1,-1 1 1,0-1-1,3 1 3,-4-3 1,0 1 0,1 0-1,-1-1 1,0 1 0,1-1 0,-1 0 0,0 1-1,1-1 1,-1 0 0,1-1 0,-1 1 0,0 0 0,1-1-1,-1 1 1,0-1 0,0 0 0,1 0 0,-1 0-1,0 0 1,0 0 0,0 0 0,0-1 0,0 1-1,0 0 1,0-1 0,-1 0 0,1 1 0,1-3-1,7-8 3,0 0 1,-1-1 0,-1 0 0,3-7-4,14-18 0,-24 38-1,-1-1 1,1 1-1,0 0 0,-1 0 0,1 0 1,-1 0-1,1 0 0,0 0 0,-1 0 1,1 0-1,-1 0 0,1 0 0,-1 0 1,1 0-1,0 1 0,-1-1 0,1 0 0,-1 0 1,1 1-1,-1-1 0,1 0 0,-1 1 1,1-1-1,-1 0 0,1 1 0,-1-1 1,0 1-1,1-1 0,-1 1 0,1-1 1,-1 1-1,0-1 0,0 1 0,1-1 1,-1 1-1,0-1 0,0 1 0,0 0 1,0-1-1,1 1 0,-1-1 0,0 1 1,16 35-1,-12-29-5,1 4-144,1 0 0,0-1-1,1 0 1,0 0 0,1-1-1,0 0 1,1 0 0,-1-1-1,1 0 1,1-1 0,0 0-1,0 0 1,5 2 150,-14-8-343,-1-1-8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8.8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92 892,'-1'-6'92,"0"0"0,0 0 0,1 0 0,0 0 0,0 0 0,1-1 0,0 1 0,0 0 1,0 0-1,1-1-92,-1 6 5,0-1 1,0 0 0,1 1 0,-1-1 0,0 1 0,1-1 0,-1 1 0,1-1 0,0 1-1,-1 0 1,1 0 0,0 0 0,0 0 0,-1 0 0,1 0 0,0 1 0,0-1-1,0 0 1,0 1 0,0 0 0,0-1 0,0 1 0,0 0 0,0 0 0,0 0-1,1 0 1,-1 1 0,0-1 0,0 1 0,0-1 0,1 1-6,1 0 7,0-1 0,0 1 1,0 0-1,0 0 0,-1 0 0,1 0 1,0 1-1,-1-1 0,1 1 0,-1 0 0,1 0 1,-1 0-1,0 1 0,0-1 0,0 1 1,0 0-1,0 0 0,2 3-7,-4-3 17,1 0 1,-1 1-1,0-1 0,1 1 0,-1-1 1,-1 1-1,1-1 0,0 1 0,-1-1 1,0 1-1,0 0 0,0-1 1,0 1-1,-1 0 0,1-1 0,-2 4-17,-1 5 44,-1-1 0,-1 0 1,0 0-1,0 0 0,-1-1 0,0 0 0,-1 0 0,0 0 0,-1-1 0,0 0 0,-5 4-44,-23 14 45,29-23-79,0 1 1,0 0 0,0 0-1,1 1 1,0-1-1,0 2 1,-1 1 33,7-8-24,0 0 1,0 0-1,0 1 1,0-1-1,0 0 1,0 1-1,0-1 1,0 0-1,0 1 1,0-1-1,0 0 1,1 0-1,-1 1 1,0-1-1,0 0 1,0 0-1,0 1 1,1-1-1,-1 0 1,0 0-1,0 1 1,0-1-1,1 0 1,-1 0-1,0 0 1,0 1-1,1-1 1,-1 0-1,0 0 1,0 0-1,1 0 1,-1 0-1,0 0 1,1 0-1,-1 0 1,0 0-1,0 1 1,1-1-1,-1 0 1,0 0-1,1-1 1,-1 1-1,0 0 1,1 0-1,-1 0 1,0 0-1,0 0 1,1 0-1,-1 0 1,0 0-1,0 0 1,1-1-1,-1 1 1,0 0-1,0 0 1,1 0-1,-1-1 1,0 1-1,0 0 24,11-3-442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9.3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22 1164,'0'-1'31,"0"0"0,0 1 0,-1-1 1,1 0-1,0 0 0,0 0 0,-1 0 0,1 0 0,0 0 0,-1 0 0,1 0 1,-1 1-1,1-1 0,-1 0 0,0 0 0,1 1 0,-1-1 0,0 0 0,1 1 0,-1-1 1,0 0-1,0 1 0,1-1 0,-1 1 0,0 0 0,0-1 0,0 1 0,0 0 1,0-1-1,0 1 0,0 0 0,0 0-31,-2 0 23,0 0 0,0 1 1,0-1-1,0 1 0,0 0 0,1 0 1,-1 0-1,0 0 0,0 0 0,1 1 0,-2 0-23,-7 5 10,0 1-1,1 0 1,0 0-1,-7 8-9,11-8 9,0 0 0,0 1-1,0-1 1,1 1 0,-3 7-9,7-13 1,-1-1 0,1 1 0,0 0 0,0 0 0,0 0 0,0 0 0,0 0 0,1 0 0,-1 0 0,1 1 0,0-1 0,0 0 0,0 0 0,0 0-1,1 0 1,-1 0 0,1 0 0,0 0 0,0 0 0,0 1-1,0-3 1,0 0 0,1 0-1,-1 0 1,0 0 0,0-1 0,0 1-1,1 0 1,-1-1 0,0 1 0,1-1-1,-1 1 1,0-1 0,1 0 0,-1 1-1,0-1 1,1 0 0,-1 0 0,1 0-1,-1 0 1,0 0 0,1-1 0,-1 1-1,1 0 1,-1-1 0,0 1-1,1-1 1,-1 1 0,0-1 0,0 0-1,1 1 1,-1-1 0,0 0 0,0 0-1,0 0 1,0 0 0,0 0 0,0 0-1,42-36 16,-42 36-16,77-94-24,-77 95 24,-1 0 0,1-1 0,-1 1 1,0 0-1,1 0 0,-1 0 1,1 0-1,-1 0 0,1 0 0,-1 0 1,1 0-1,-1 0 0,0 0 0,1 0 1,-1 0-1,1 1 0,-1-1 1,1 0-1,-1 0 0,0 0 0,1 1 1,-1-1-1,1 0 0,-1 0 0,0 1 1,1-1-1,-1 0 0,0 1 1,1-1-1,-1 0 0,0 1 0,0-1 1,1 0-1,-1 1 0,0-1 1,0 1-1,0-1 0,0 1 0,1-1 1,-1 0-1,0 1 0,0-1 0,0 1 1,0-1-1,0 1 0,13 34 8,-7-17-8,-3-13-66,0-1-1,0 1 0,0-1 0,0 0 1,1 0-1,0 0 0,0 0 1,0 0-1,0-1 0,0 0 0,1 0 1,0 0-1,-1 0 0,1-1 1,0 0-1,0 0 0,0 0 0,4 1 67,0-3-383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49.6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78 3 952,'-1'0'16,"1"0"1,0 0-1,0 0 0,0 0 0,0 0 1,0 0-1,0 0 0,0 0 0,0 0 1,0 0-1,0 0 0,-1 0 1,1 0-1,0 0 0,0 0 0,0 0 1,0 0-1,0 0 0,0 0 0,0 0 1,0 0-1,0 0 0,-1 0 1,1 0-1,0 0 0,0 0 0,0 0 1,0 0-1,0 0 0,0 0 0,0 0 1,0 0-1,0-1 0,0 1 0,0 0 1,-1 0-1,1 0 0,0 0 1,0 0-1,0 0 0,0 0 0,0 0 1,0 0-1,0 0 0,0-1 0,0 1 1,0 0-1,0 0 0,0 0 0,0 0 1,0 0-1,0 0 0,0 0 1,0 0-1,0 0 0,0-1 0,0 1 1,0 0-1,0 0-16,-7 13 237,-6 16-210,-3 40 56,2 1 0,3 1 0,4-1 0,2 2-83,4-13-946,1-54 588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0.1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0 174 940,'3'4'61,"1"-1"1,0 1-1,-1-1 0,1 0 1,0 0-1,1 0 0,-1-1 1,0 1-1,1-1 0,0 0 1,-1 0-1,1-1 0,0 1 1,0-1-1,0 0 0,0-1 1,0 1-1,0-1 0,0 0 1,3 0-62,6 0 55,0-1 1,0 0 0,-1-1 0,1-1 0,0 0 0,11-4-56,-12 2 13,0-1 1,-1-1-1,1 0 1,-1 0-1,0-1 1,-1-1-1,0 0 1,1-1-14,-7 5 1,0 1 1,-1-1-1,1 0 1,-1 0-1,0 0 0,0-1 1,-1 1-1,0-1 1,0 0-1,0 0 1,-1 0-1,1 0 0,-1 0 1,-1-1-1,0 1 1,1-1-1,-2 1 1,1-4-2,-1 9 0,0 1 0,0-1 0,1 1 0,-1-1 0,0 0 0,0 1 0,0-1 1,0 1-1,0-1 0,0 1 0,-1-1 0,1 1 0,0-1 0,0 1 0,0-1 1,0 1-1,-1-1 0,1 1 0,0-1 0,0 1 0,-1-1 0,1 1 1,0-1-1,-1 1 0,1 0 0,-1-1 0,1 1 0,0 0 0,-1-1 0,1 1 1,-1 0-1,1-1 0,-1 1 0,1 0 0,-1 0 0,1 0 0,-1-1 0,-16 14-14,-11 29-11,16-11 43,1 0 0,-5 27-18,12-44 6,2 0-1,0 0 1,0 1 0,1-1 0,1 0 0,1 0 0,1 12-6,-2-25 7,0 0 0,0 0 1,0 0-1,0 1 1,1-1-1,-1 0 0,0 0 1,1 0-1,-1 0 1,0-1-1,1 1 0,0 0 1,-1 0-1,1 0 1,-1 0-1,1 0 0,0-1 1,-1 1-1,1 0 1,0 0-1,0-1 0,0 1 1,0-1-1,0 1 0,0-1 1,0 1-1,-1-1 1,1 1-1,0-1 0,1 0 1,-1 0-1,0 1-7,37-9 237,-34 6-233,0 1 0,0-1-1,0 1 1,0 0 0,0 0 0,0 1-1,1-1 1,-1 1 0,0 0 0,0 0-1,4 1-3,4 3-31,0 1 0,0 1 0,0-1 0,-1 2 0,0 0 0,0 0 0,-1 1 0,0 0 0,0 1 0,2 3 31,-10-3-1106,-4-6 650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2.4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24 1048,'11'-23'1212,"-11"29"-626,-13 48-374,7-34-127,-4 19-66,-18 87 81,26-111-91,0-1 0,1 1 0,1-1 0,0 1-1,1-1 1,0 1 0,3 7-9,-4-21-2,0 0 0,0 1-1,1-1 1,-1 0-1,1 1 1,-1-1 0,1 0-1,-1 1 1,1-1-1,0 0 1,-1 0 0,1 0-1,0 0 1,0 0-1,0 0 1,0 0 0,0 0-1,0 0 1,0 0-1,0 0 1,0-1 0,1 1-1,-1 0 1,0-1-1,0 1 1,1-1 0,0 1 2,1-1-12,0 0 1,0 0 0,0 0 0,0-1 0,-1 1-1,1-1 1,0 0 0,0 1 0,-1-1 0,1-1-1,0 1 1,-1 0 0,1-1 11,7-4-40,-1 1 0,0-2 0,-1 1 0,0-2 0,0 1 0,7-9 40,11-25-144,-24 38 143,-1 1 0,0-1 0,0 1 0,0 0-1,0-1 1,0 0 0,0 1 0,-1-1 0,0 1 0,1-1 0,-1 0 0,0 0 0,0 1-1,0-1 1,0 0 0,-1-2 1,0 40 8,2-31-6,1-1-1,-1 0 1,1 0-1,0 0 0,0-1 1,0 1-1,0 0 1,1-1-1,-1 1 1,1-1-1,-1 0 0,1 0 1,0 0-1,0 0 1,0 0-1,0-1 1,0 1-1,0-1 0,1 0 1,-1 0-1,0 0 1,1 0-1,-1-1 1,0 1-1,1-1 0,-1 0 1,1 0-1,-1 0 1,1 0-1,0-1-1,-2 1 4,0 0 0,0-1 0,0 1 0,1-1 0,-1 1 0,0-1 0,0 0 0,0 0 0,0 0 0,-1 0 0,1 0-1,0 0 1,0-1 0,-1 1 0,1 0 0,-1-1 0,1 0 0,-1 1 0,1-1 0,-1 0 0,0 1 0,0-1 0,0 0 0,0 0 0,0 0 0,0 0 0,-1 0-1,1 0 1,-1 0 0,1-1 0,-1 1 0,0 0 0,0 0 0,0 0 0,0 0 0,0 0 0,0-1 0,-1 1 0,1 0 0,-1 0 0,1 0 0,-1 0 0,0 0-1,0 0 1,0 0 0,0 0 0,-1-1-4,-3-8-27,1 1 54,0 0-1,0 1 1,-2 0 0,1 0-1,-1 0 1,-7-8-27,12 15-39,-1 1 0,0-1 1,0 0-1,-1 1 0,1-1 0,0 1 1,-1 0-1,1-1 0,0 1 0,-1 0 1,1 1-1,-1-1 0,0 0 0,1 1 0,-1-1 1,0 1-1,1 0 0,-1 0 0,0 0 1,1 0-1,-1 1 0,0-1 0,1 1 1,-1-1-1,1 1 0,-1 0 0,1 0 1,-1 0-1,-1 2 39,-6 1-404,0 0-21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2.8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70 896,'0'-1'43,"0"0"0,0 0-1,0 1 1,0-1 0,0 0-1,0 0 1,0 1 0,0-1 0,0 0-1,1 1 1,-1-1 0,0 0-1,0 0 1,1 1 0,-1-1 0,0 0-1,1 1 1,-1-1 0,1 1-1,-1-1 1,1 0 0,-1 1-1,1-1 1,-1 1 0,1-1 0,-1 1-1,1 0 1,0-1 0,-1 1-1,1 0 1,0-1 0,-1 1 0,1 0-1,0 0 1,-1-1 0,1 1-1,0 0 1,0 0 0,0 0-43,37-13-47,-34 12 152,36-10-13,0 2 0,19-1-92,-43 8-159,1 0 0,-1 2-1,1 0 1,-1 0 0,1 2 0,-1 0-1,9 3 160,-5 0-413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3.1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 0 1184,'-2'0'35,"0"1"1,0 0-1,0-1 1,0 1-1,0 0 0,0 0 1,0 0-1,0 0 0,0 0 1,0 1-1,1-1 0,-1 0 1,1 1-1,-1 0 1,1-1-1,-1 1 0,1 0 1,0-1-1,0 1 0,0 0 1,0 0-1,0 0 0,0 0 1,1 0-1,-1 0 0,0 0 1,1 0-1,0 2-35,-13 69-130,12-60 191,-3 33-268,3 39 207,1-57-446,0-19 146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3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 5 1224,'0'0'18,"0"-1"0,0 1 0,0 0 0,0 0 0,0 0 0,0-1 0,0 1 0,0 0 0,0 0 0,0 0 0,-1-1 0,1 1-1,0 0 1,0 0 0,0 0 0,0 0 0,0-1 0,0 1 0,-1 0 0,1 0 0,0 0 0,0 0 0,0 0 0,-1 0 0,1-1 0,0 1 0,0 0 0,0 0 0,-1 0 0,1 0 0,0 0 0,0 0-1,0 0 1,-1 0 0,1 0 0,0 0 0,0 0 0,0 0 0,-1 0 0,1 0 0,0 0 0,0 0 0,0 0 0,-1 0 0,1 0 0,0 1 0,0-1 0,0 0 0,-1 0 0,1 0 0,0 0 0,0 0-18,-13 14 242,-6 17-187,8-8-43,1 1 1,1 0-1,1 1 1,1 0-1,2 0 1,0 1-1,2-1 1,0 1-1,2 0 1,1 4-13,0-29 1,0 0 1,0 1 0,0-1-1,0 0 1,0 1 0,0-1-1,0 0 1,1 1 0,-1-1-1,0 0 1,1 0 0,-1 1-1,1-1 1,0 0 0,-1 0-1,1 0 1,0 0 0,0 0-1,-1 1 1,1-2 0,0 1-1,0 0 1,0 0 0,0 0 0,0 0-1,1-1 1,-1 1-2,0-1 4,1 0-1,-1 0 1,1 0 0,0-1 0,-1 1-1,1 0 1,-1-1 0,1 1 0,-1-1-1,0 0 1,1 1 0,-1-1-1,1 0 1,-1 0 0,0 0 0,0 0-1,0 0 1,2-1-4,6-8 7,1-1 0,-2 1 0,1-1 0,3-8-7,-10 15 1,1 0-1,-1 0 1,1 1-1,0-1 0,0 1 1,0-1-1,0 1 1,0 0-1,1 0 1,1 0-1,-4 2 0,0 1 0,-1 0 0,1-1 0,0 1 0,-1 0 0,1 0 1,0 0-1,-1 0 0,1 0 0,0 0 0,0 0 0,-1 0 0,1 0 1,0 0-1,-1 0 0,1 0 0,0 0 0,-1 1 0,1-1 0,0 0 0,-1 1 1,1-1-1,0 0 0,0 1 0,0 1 1,1-1 1,0 1-1,-1 0 1,1 0-1,-1 0 1,0 0-1,1 0 1,-1 0-1,0 0 1,0 0-1,0 2-1,-1-2 1,1-1 0,-1 1 0,0-1 0,1 1 1,-1-1-1,1 1 0,0-1 0,0 0 0,-1 1 0,1-1 0,0 0 0,0 1 0,0-1 0,0 0 0,1 0 0,-1 0 0,0 0 0,0 0 0,1 0 0,-1-1 0,0 1 0,1 0 1,-1 0-1,1-1 0,-1 1 0,1-1 0,-1 0 0,1 1 0,-1-1 0,1 0 0,-1 0 0,1 0 0,0 0 0,-1 0 0,1 0 0,0-1-1,1 0 2,0 0 0,-1-1 0,1 1-1,-1-1 1,0 0 0,0 1 0,1-1 0,-1 0-1,0 0 1,0-1 0,-1 1 0,1 0 0,0-1-1,-1 1 1,0-1 0,1 1 0,-1-1-1,0 0 1,0-1-2,3-6-10,0 0 1,-1-1-1,-1 1 0,0-1 0,0 1 1,-1-1-1,0 0 0,-1 0 0,-1-10 10,5 101-20,-2-73 25,0 0 0,1 1 1,0-1-1,0 0 1,1 0-1,0-1 1,0 1-1,4 3-5,-7-8-5,0 0-1,0-1 0,0 1 1,1 0-1,-1-1 1,1 0-1,-1 1 0,1-1 1,0 0-1,-1 0 0,1 0 1,0 0-1,0 0 1,0 0-1,0-1 0,0 1 1,0 0-1,0-1 0,0 0 1,0 1-1,0-1 1,0 0-1,0 0 0,0 0 1,0 0-1,0-1 1,0 1-1,0 0 0,0-1 1,0 0-1,0 1 0,0-1 1,-1 0-1,3-1 6,2-8-934,-6 6 524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4.1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1 103 1008,'6'-4'265,"0"1"1,0 0-1,1 0 1,0 1-1,-1 0 0,5-1-265,191-29 822,31-6-1565,-183 29-157,-26 5 421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5.4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0 1048,'-6'26'947,"0"-1"-863,1 1 0,0-1 1,2 7-85,1 2 36,0 5 7,2 0-1,2 7-42,-2-37 0,1 0 0,0 0 1,1 0-1,0 0 0,1 0 1,-1 0-1,2-1 0,-1 1 1,1-1-1,1 0 0,3 6 0,-6-12-27,0 0-1,0-1 0,0 1 1,0-1-1,1 1 1,-1-1-1,0 0 1,1 0-1,-1 0 0,1 0 1,-1 0-1,1-1 1,-1 1-1,1-1 0,-1 0 1,1 1-1,-1-1 1,1 0-1,0-1 1,-1 1-1,1 0 0,-1-1 1,1 1-1,-1-1 1,1 0-1,-1 0 0,1 0 1,-1 0-1,0 0 1,0-1-1,0 1 1,1-1-1,-1 1 0,0-1 1,1-1 27,6-5-355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8.5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29 139 884,'1'-16'187,"0"1"60,0-1 0,-1 0 0,-1 0 0,0 1 0,-2-1 0,-2-12-247,5 28 4,0 0 0,0 0 0,0 0 0,0 0 0,0 0 0,0 0 0,0 0 0,0 0 0,0 0 0,-1 1 0,1-1 0,0 0 0,0 0 0,0 0 0,0 0 0,0 0 0,0 0 0,0 0 0,0 0 0,0 0 0,0 0 0,0 0 0,0 0 0,0 0 0,-1 0 0,1 0 0,0 0 0,0 0 0,0 0 0,0 1 0,0-1 0,0 0 0,0 0 0,0 0 0,0 0 0,-1 0 0,1 0 0,0 0 0,0-1 0,0 1 0,0 0 0,0 0 0,0 0 0,0 0 0,0 0 0,0 0 0,-1 0 0,1 0 0,0 0 0,0 0 0,0 0 0,0 0 0,0 0 0,0 0 0,0 0 0,0 0 0,0 0 0,0-1 0,0 1 0,0 0 0,0 0 0,0 0 0,0 0 0,0 0 0,0 0 0,0 0 0,0 0-4,-6 13 104,0 17-16,2 9-47,2-1 0,2 1-1,2-1 1,1 1 0,2-1 0,2 0-1,1 0 1,2-1 0,1 0 0,2-1 0,2 0-1,17 29-40,-29-60-100,0 0 0,0-1 0,0 1 0,1-1 0,0 0 0,0 0 0,0 0 0,0-1 0,1 1 0,-1-1 0,1 0 0,0 0 0,0-1 0,0 0 0,0 1 0,1-2 0,-1 1 0,0-1 0,1 1 0,-1-1-1,1-1 1,5 1 100,-1-2-377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5.8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80 1128,'-1'0'11,"1"0"1,0 0-1,0 0 0,-1 0 1,1 0-1,0 0 0,0 1 1,0-1-1,-1 0 0,1 0 0,0 0 1,0 0-1,0 1 0,-1-1 1,1 0-1,0 0 0,0 0 1,0 1-1,0-1 0,-1 0 0,1 0 1,0 1-1,0-1 0,0 0 1,0 0-1,0 1 0,0-1 1,0 0-1,0 0 0,0 1 0,0-1 1,0 0-1,0 0 0,0 1 1,0-1-1,0 0 0,0 0 1,0 1-1,0-1 0,0 0 0,1 0 1,-1 1-1,0-1 0,0 0 1,0 0-1,0 1 0,0-1 1,1 0-1,-1 0 0,0 0 0,0 0 1,0 1-1,1-1 0,-1 0-11,20-4 212,24-15-83,-28 11-91,3-2 1,1 0 1,0 1-1,1 2 0,-1-1 1,17-1-40,-33 8 6,1 0 0,0 0 0,-1 1 0,1-1-1,0 1 1,0 0 0,-1 1 0,1-1 0,0 1 0,-1 0 0,1 0 0,0 1 0,-1-1 0,0 1 0,1 0 0,-1 0-1,0 0 1,0 1 0,0 0 0,0 0 0,0 0 0,-1 0 0,1 0 0,-1 1 0,0-1 0,0 1 0,0 0 0,1 3-6,15 28 37,22 35-10,-39-66-13,0-1 1,1 0-1,-1 0 0,1-1 1,0 1-1,0 0 0,0-1 1,0 0-1,0 0 0,0 0 1,1 0-1,-1 0 0,1 0 1,0-1-1,-1 0 0,1 0 1,2 1-15,-5-2 11,0 0-1,0 0 1,0 0 0,0 0 0,0 0 0,0 0 0,0 0 0,0 0 0,0 0 0,0 0 0,0-1 0,0 1 0,0 0 0,0-1 0,0 1 0,0-1 0,0 1-1,0-1 1,-1 1 0,1-1 0,0 1 0,0-1 0,0 0 0,-1 0 0,1 1 0,0-1 0,-1 0 0,1-1-11,0 0 9,0 0 1,-1 0 0,1-1-1,0 1 1,-1-1 0,0 1-1,0 0 1,0-1 0,0 1-1,0-1 1,0 1-1,-1-2-9,0-5 6,-1 0-1,-1-1 0,0 1 0,0 0 1,-1 0-1,0 0-5,-2 0 2,0 0 0,0 1-1,-1 0 1,0 0 0,0 0 0,-1 1-1,0 0 1,-6-3-2,12 8-11,0 0 0,-1 0 0,1 0 0,0 0 0,-1 1-1,0-1 1,1 1 0,-1 0 0,0 0 0,1 0 0,-1 0 0,0 1 0,0-1 0,0 1-1,0-1 1,0 1 0,0 0 0,0 0 0,0 0 0,1 1 0,-1-1 0,0 1 0,0-1-1,0 1 1,0 0 0,1 0 0,-1 0 0,0 1 0,1-1 0,-1 1 0,1-1 0,-3 3 11,5-4-27,0 0 1,-1 1 0,1-1 0,0 1 0,0-1 0,-1 0-1,1 1 1,0-1 0,0 1 0,0-1 0,0 1 0,0-1-1,-1 1 1,1-1 0,0 0 0,0 1 0,0-1 0,0 1-1,1-1 1,-1 1 0,0-1 0,0 1 0,0-1 0,0 1-1,0-1 1,0 0 0,1 1 0,-1-1 0,0 1 0,0-1-1,1 0 1,-1 1 0,0-1 0,1 1 0,-1-1 0,0 0-1,1 0 1,-1 1 0,0-1 0,1 0 0,-1 0-1,1 1 1,-1-1 0,1 0 0,-1 0 0,0 0 0,1 0-1,-1 1 1,1-1 0,-1 0 0,1 0 0,-1 0 0,1 0-1,-1 0 1,1 0 0,-1 0 0,1-1 0,-1 1 0,0 0-1,1 0 27,8 0-385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3:56.3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 1172,'0'0'19,"0"0"-1,0 0 0,1 0 1,-1-1-1,0 1 1,0 0-1,0 0 1,0 0-1,0 0 1,1 0-1,-1 0 1,0 0-1,0-1 0,0 1 1,0 0-1,1 0 1,-1 0-1,0 0 1,0 0-1,0 0 1,0 0-1,1 0 1,-1 0-1,0 0 1,0 0-1,0 0 0,0 0 1,1 0-1,-1 0 1,0 0-1,0 0 1,0 0-1,0 1 1,1-1-1,-1 0 1,0 0-1,0 0 0,0 0 1,0 0-1,0 0 1,1 0-1,-1 0 1,0 1-1,0-1 1,0 0-1,0 0 1,0 0-1,0 0 0,0 1 1,0-1-1,1 0 1,-1 0-1,0 0 1,0 0-1,0 1 1,0-1-19,5 20 327,2 35-451,-5-40 248,29 170 2,-13-90-134,-1 25 8,-16-117-2,-1 0-1,0 0 1,0 0-1,0 1 1,0-1 0,-1 0-1,1 0 1,-1 0-1,0 0 1,0 0 0,0 1 2,1-4-1,0 0 1,0 0-1,0 0 1,0 1 0,0-1-1,-1 0 1,1 0 0,0 0-1,0 0 1,0 1-1,0-1 1,-1 0 0,1 0-1,0 0 1,0 0 0,-1 0-1,1 0 1,0 0-1,0 1 1,0-1 0,-1 0-1,1 0 1,0 0 0,0 0-1,-1 0 1,1 0-1,0 0 1,0 0 0,-1 0-1,1 0 1,0 0 0,0-1-1,0 1 1,-1 0-1,1 0 1,0 0 0,0 0-1,-1 0 1,1 0 0,0 0-1,0-1 1,-14-17 0,5-3 16,0-1 1,2 1 0,0-2-1,1 1 1,1 0-1,2-1 1,0-3-17,-1-14 62,2-1 0,2 1 1,4-26-63,-2 53 7,0 1 0,1-1 0,0 1 0,1 0 0,1-1 0,3-6-7,-6 16 4,-1 0 1,1 0 0,0 0-1,0 0 1,0 0 0,0 0-1,1 1 1,-1-1 0,1 1-1,-1 0 1,1 0 0,2-2-5,-4 4 4,1-1 0,0 0 0,-1 1 0,1 0 0,0-1 0,-1 1 0,1 0 0,0 0 0,0-1 0,-1 2 0,1-1 0,0 0 0,-1 0 0,1 0 0,0 1 1,-1-1-1,1 1 0,0-1 0,-1 1 0,1 0 0,-1 0 0,1-1 0,-1 1 0,1 0 0,0 1-4,2 2 3,0 0 0,-1 0 0,1 0 0,-1 0 0,0 0 0,0 1 0,-1-1 0,1 1 1,-1 0-1,0 0 0,0 0 0,-1 0 0,1 0 0,-1 0 0,0 0 0,-1 1 0,1-1 0,-1 0 0,0 1 0,-1 3-3,1 10 7,-2 0-1,-1 0 0,0 0 0,-1 0 1,-2 2-7,-20 46-1433,24-63 978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24.5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285 106 1088,'1'-4'75,"-1"0"0,1-1 0,0 1 0,0 0 0,0 0 0,1-1 0,-1 1 0,1 0 0,0 0 0,0 0 0,1 1 0,-1-1 0,1 1 0,0-1 0,-1 1 0,3-2-75,19-27 260,-10 27 20,-7 5-78,-12 3 146,-11 32-185,-38 86-10,6 1 0,5 3 1,5 1-1,-10 80-153,7 22 139,10 1 1,7 45-140,12-24 18,11 0 1,10 0-1,15 25-18,0-90-73,8 0 0,8-2 0,7-2 0,39 82 73,-54-176-262,5-2 0,3-2 0,39 60 262,-57-108-187,2 0 1,1-2 0,2 0 0,1-2 0,2-1 0,0-2 0,2 0 0,2-3 0,14 9 186,62 27-535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25.4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 44 1136,'-12'-12'423,"8"8"-299,1 1 0,-1-1 0,1 1-1,-1 0 1,0 0 0,-1 0 0,1 0 0,0 1 0,-3-1-124,6 3 13,1 1 0,0 0 0,-1 0 0,1 0 0,0 0 0,0 0 0,0 0 0,0 0 0,0 0 0,0 0 0,0 0-1,0-1 1,0 1 0,0 0 0,0 0 0,1 0 0,-1 0 0,0 0 0,1 0 0,-1 0 0,0-1 0,1 1 0,-1 0 0,1 0-13,11 30 119,34 58 119,22 44 176,8 34-414,11 66 218,-11 3 0,-10 4 0,-10 3 0,3 95-218,-23-49 32,-13 2 1,-13 1-1,-19 171-32,2-349-395,-4-1 0,-5 0 0,-5-1 0,-6-1 0,-3-2 0,-6-1 0,-13 19 395,13-44-624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34.9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4494 1 1008,'0'0'147,"2"0"462,-12 1-538,1 0-1,-1 1 1,1 1 0,-1 0-1,-1 1-70,-40 9 31,-267 28 18,214-30-13,-103-3-36,-36 4 10,-4 1-1,121-8-16,-36 10 7,36-3-9,-38-5 9,96-4-5,-27 6 5,27-3-7,-27-1 7,-124 4-32,90-6 23,-66-1-17,82-5 44,0 4 1,0 6-1,-110 20-18,172-17 2,19-3 1,0-2 0,0-1 1,-25 0-4,-104 0 11,-120 21-11,-11 1 5,49-5-1,167-19 8,76-2-16,0 0-3,18-23-841,-13 16 519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35.6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612 1 872,'0'0'273,"0"0"-54,0 0-70,-38 25 210,-26 12-239,-2-4 0,-36 12-120,-6-8 54,50-18-39,2 2 1,-30 16-16,77-33 11,-10 7-24,18-10 12,1-1 1,0 0 0,-1 1 0,1-1 0,0 1 0,-1-1 0,1 0 0,0 1 0,-1-1 0,1 1 0,0-1 0,0 1 0,-1-1 0,1 1 0,0-1 0,0 1 0,0 0 0,0-1 0,0 1 0,0-1 0,0 1 0,0-1 0,0 1 0,0-1 0,0 1 0,0-1 0,0 1 0,1 0 0,-1-1 0,0 1 0,0-1 0,1 1 0,-1-1 0,4 7 5,1 0-1,0-1 1,0 0 0,1 0-1,-1 0 1,1-1 0,1 0-1,-1 0 1,7 3-5,69 37 55,-37-22-22,105 50 27,-148-72-58,0 0-1,-1 1 1,1-1 0,0 0-1,-1 1 1,1-1 0,-1 1-1,1-1 1,-1 1 0,0 0-1,0 0 1,0 0-1,0 0 1,0-1 0,0 1-1,0 0 1,0 1 0,-1-1-1,1 0 1,-1 0 0,0 0-1,0 1-1,1-2-24,-2 1-243,-7-7-59,2-2 0,0-2-35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38.4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61 15 996,'-60'-14'1024,"131"14"-912,568 13 112,-469-10-216,109 6-16,-4 0 8,79-3-46,-235-7 38,14 6 43,22 8-35,60 4 23,-78-11-12,347 8 64,406-14-32,-790-5-48,-60 1 9,0 3 0,15 2-4,-24-1-7,1-2 1,-1 0-1,18-5 7,4 0-4,59-12 8,-71 14-16,1 2 0,18 2 12,-37-3-33,-21-1 2,-15 0-1,-17-13-1084,20 13 752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39.0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11 1092,'-7'-8'926,"7"6"-828,7 7-49,-4 0-37,1-1 0,-1 1 0,0 0 0,0 0 0,0 1 0,-1-1 0,0 1-1,1 3-11,17 33 48,-3-21-32,2-1 1,1-1-1,0 0 1,1-2-1,1 0 1,0-2-1,1 0 1,1-1-1,1-1-16,67 32 28,-92-45-27,0 0 0,1 0 0,-1 1 0,0-1 0,0 0 0,1 0 0,-1 0 0,0 0 0,0 1 0,0-1 0,1 0 0,-1 0 0,0 1 0,0-1 0,0 0 1,0 0-1,1 1 0,-1-1 0,0 0 0,0 0 0,0 1 0,0-1 0,0 0 0,0 0 0,0 1 0,0-1 0,0 0 0,0 1 0,0-1 0,0 0 0,0 0 0,0 1 0,0-1 0,0 0 0,0 1 0,0-1 0,0 0 0,0 0 0,-1 1 0,1-1 0,0 0 0,0 0 0,0 1-1,-16 11 28,-40 13-2,29-13-16,-18 13 28,-38 28-38,7-4-98,73-46-208,6-4-457,2-2 384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41.1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97 20 1060,'-1'-1'51,"1"-1"1,0 1-1,-1 0 0,1 0 0,-1 0 1,1 0-1,-1 0 0,1-1 0,-1 1 1,0 0-1,0 0 0,0 1 1,1-1-1,-1 0 0,0 0 0,0 0 1,0 0-1,-1 0-51,0 2 156,17 11-94,165 132 191,-156-125-240,1 2-9,-3-4 1,0 2 1,-2 0-1,0 1 0,7 10-5,-25-28 4,1 0-1,0-1 1,1 1-1,-1-1 1,0 0-1,0 0 1,0 0-1,1 0 1,-1-1-1,0 1 1,1-1-1,0 0-3,-5 1 13,-7-1-12,3 0 0,0 1-1,0 0 0,1 0 1,-1 1-1,0 0 0,1-1 1,-1 1-1,1 1 1,-1-1-1,-2 3 0,-51 36 6,26-18-3,-9 6 24,2 1 1,0 2-1,2 1 0,-27 34-27,-11 35 8,55-74-2,10-9 28,10-19-36,0 1 0,0-1-1,0 0 1,0 0 0,0 0-1,0 0 1,0 0 0,0 0 0,0 0-1,0 1 1,0-1 0,1 0-1,-1 0 1,0 0 0,0 0-1,0 0 1,0 0 0,0 0-1,0 0 1,0 0 0,0 0-1,0 1 1,0-1 0,0 0-1,1 0 1,-1 0 0,0 0-1,0 0 1,0 0 0,0 0-1,0 0 1,0 0 0,0 0-1,1 0 1,-1 0 0,0 0 0,0 0-1,0 0 1,0 0 0,0 0-1,0 0 1,0 0 0,1 0-1,-1 0 1,0 0 0,0 0-1,0 0 1,0 0 0,0 0-1,0 0 1,0 0 0,0-1-1,1 1 1,-1 0 0,0 0-1,0 0 1,0 0 0,0 0-1,0 0 1,0 0 0,0 0-1,0 0 1,0 0 0,0-1 0,0 1-1,0 0 3,3-2-89,-1 1 0,0-1-1,0 0 1,0 0 0,-1-1 0,1 1-1,0 0 1,-1-1 0,1 1 0,-1-1-1,0 1 1,0-2 89,2-9-394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2.0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0 988,'-1'3'40,"0"-1"1,1 1-1,-1-1 0,1 1 0,-1-1 1,1 1-1,0-1 0,0 1 0,0-1 1,0 1-1,1-1 0,-1 1 0,1-1 1,-1 1-1,1-1 0,0 0 0,0 1 0,0-1 1,0 0-1,1 0 0,-1 1 0,0-1 1,1 0-1,0 0 0,-1-1 0,1 1 1,0 0-1,0-1 0,0 1 0,1 0-40,6 6 48,0-1-1,0-1 0,1 1 1,-1-2-1,2 1 1,1 0-48,20 7 39,1-2-1,1-1 1,-1-1 0,1-2 0,1-1 0,-1-2 0,29 0-39,-26-1 75,-37-3-74,1 0 1,-1 0-1,1 0 1,-1 0-1,1 0 1,-1 0-1,1 0 1,-1 1-1,1-1 1,-1 0-1,1 0 1,-1 0-1,0 1 0,1-1 1,-1 0-1,1 0 1,-1 1-1,0-1 1,1 0-1,-1 1 1,0-1-1,1 0 1,-1 1-1,0-1 1,0 1-1,1-1 1,-1 0-1,0 1 1,0-1-1,0 1 0,0-1 1,0 1-1,1-1 1,-1 1-1,0-1 1,0 1-1,0-1 1,0 1-1,0-1 1,0 0-1,0 1 1,-1-1-1,1 1 1,0-1-1,0 1 1,0-1-1,0 1 0,-1-1 1,1 1-1,0-1 1,0 0-1,-1 1 1,1-1-1,0 0 1,-1 1-1,1-1 1,0 0-1,-1 1 1,1-1-2,-18 25 63,0 1 1,3 1 0,0 0 0,1 1-1,-3 12-63,-9 19-18,22-52-152,1 1-1,-1 0 0,2 0 0,-1 1 1,1-1-1,0 0 0,1 1 0,0-1 0,0 5 171,4-8-465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8.8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37 956,'26'-2'375,"1"0"0,-1-2-1,0-1 1,4-2-375,51-9-451,-56 16-178,-14 2 266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2.8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314 18 884,'5'-6'611,"-5"5"-601,0 0 1,0 1-1,1-1 1,-1 1-1,0-1 0,1 0 1,-1 1-1,0-1 1,1 1-1,-1-1 1,1 1-1,-1-1 0,1 1 1,-1-1-1,1 1 1,-1 0-1,1-1 1,-1 1-1,1 0 1,0-1-1,-1 1 0,1 0 1,0 0-1,-1 0 1,1-1-1,0 1 1,-1 0-1,1 0 0,0 0 1,-1 0-1,1 0 1,0 0-1,-1 0 1,1 1-1,0-1 0,-1 0 1,1 0-1,0 0 1,-1 1-1,1-1-10,-2 3 38,0 1-1,0-1 1,0 0-1,-1 0 0,1 0 1,-1 0-1,0 0 1,1 0-1,-2 0 1,1 0-1,-1 1-37,0-1 48,-14 16 37,-1-1 0,0 0 0,-2-1 0,0-1 1,-1-1-1,-17 9-85,35-22 4,-44 26 23,26-16-12,1 1 0,0 1 0,-9 9-15,18-14 6,-3 5-20,14-13 16,0 0-1,0-1 0,1 1 0,-1 0 1,0-1-1,0 1 0,1 0 0,-1-1 1,1 1-1,-1-1 0,1 1 0,-1-1 1,1 1-1,-1-1 0,1 1 1,-1-1-1,1 0 0,0 1 0,-1-1 1,1 0-1,-1 1 0,1-1 0,0 0 1,0 0-1,-1 0 0,1 0 0,0 1 1,-1-1-1,1 0 0,0 0 0,-1 0 1,1-1-2,47 15 36,-1 2 0,-1 2 1,0 1-1,27 18-36,-69-34-16,0-1 1,0 1-1,0-1 0,0 1 0,0 1 1,-1-1-1,0 0 0,1 1 1,-1 0-1,0-1 0,-1 1 1,1 0-1,-1 1 0,0-1 0,0 0 1,0 1-1,0-1 0,-1 1 1,0-1-1,0 2 16,-1-5-292,8-4-513,0-1 347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49.5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170 68 1040,'6'-21'620,"8"-13"-432,-8 26-143,-6 8-43,0 0 1,0 0-1,0-1 1,0 1-1,0 0 1,0 0-1,0 0 0,0 0 1,0 0-1,0-1 1,0 1-1,0 0 1,1 0-1,-1 0 1,0 0-1,0-1 1,0 1-1,0 0 1,0 0-1,0 0 1,0 0-1,0 0 1,1 0-1,-1 0 1,0-1-1,0 1 1,0 0-1,0 0 0,0 0 1,0 0-1,1 0 1,-1 0-1,0 0 1,0 0-1,0 0 1,0 0-1,1 0 1,-1 0-1,0 0 1,0 0-1,0 0 1,0 0-1,1 0 1,-1 0-1,0 0 1,0 0-1,0 0 1,0 0-1,0 0 0,1 0 1,-1 0-1,0 0 1,0 0-1,0 1 1,0-1-1,0 0 1,0 0-1,1 0 1,-1 0-1,0 0 1,0 0-1,0 0 1,0 1-1,0-1 1,0 0-1,0 0 1,0 0-1,0 0 1,0 1-3,-22 45 109,11-17-82,-1-1 0,-2-1 0,-1 0 0,-1-1 0,-12 15-27,-2-4 11,22-28-9,0 0 1,0 1 0,1 0-1,0 1 1,-5 11-3,11-22 0,1 1 0,-1 0 0,1-1 0,-1 1 0,1 0 0,0 0 0,-1 0 0,1-1 0,0 1 0,0 0 0,-1 0 0,1 0 0,0 0 0,0-1 0,0 1 0,0 0 0,0 0 0,0 0 0,1 0 0,-1 0 0,0-1 0,0 2 0,19 0 23,-8-2-6,99-9 69,-65 4-64,37 0-22,-63-1-70,-15 3-260,-13 1-285,-1 2 274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0.0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0 904,'-8'18'697,"11"-14"-671,-1 1 1,0-1 0,0 0-1,-1 1 1,1-1-1,-1 1 1,0-1 0,0 1-1,0 0 1,-1-1-1,0 1 1,0 1-27,3 13 47,-1-2-16,-1 0-1,-1 1 1,0-1 0,-1 6-31,-1-13-41,1 0 1,0-1-1,1 1 0,0 0 1,1 0-1,0 0 0,1 0 1,0-1-1,0 1 0,1-1 1,0 1-1,0-1 0,1 0 1,1 0-1,1 2 41,-1-4-296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0.8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0 940,'2'2'45,"0"1"-1,-1-1 1,0 0 0,1 0-1,-1 1 1,0-1-1,0 0 1,-1 1 0,1-1-1,0 1 1,-1-1 0,1 1-1,-1-1 1,0 1-1,0 0 1,0-1 0,0 1-1,-1 1-44,-8 58 27,3-25 35,3-1-39,-1 8 25,2 0 1,2 3-49,1-34 7,0-1 1,0 1-1,1-1 1,1 0-1,0 1 1,1-1-1,0-1 1,1 1 0,3 5-8,-7-14 1,1-1 1,0 0 0,-1 0 0,1 0 0,0 1 0,0-2 0,0 1 0,0 0 0,1 0 0,-1-1 0,0 1-1,1-1 1,-1 0 0,1 1 0,-1-1 0,1 0 0,0-1 0,0 1 0,-1 0 0,1-1 0,0 0 0,0 1 0,-1-1-1,1 0 1,0-1 0,0 1 0,0 0 0,-1-1 0,1 1 0,0-1 0,-1 0 0,2-1-2,2 1-56,-1-2 1,0 1-1,0 0 0,0-1 1,0 0-1,0 0 0,-1 0 1,1-1-1,-1 1 1,0-1-1,0 0 0,0-1 1,-1 1-1,0-1 0,1 1 1,-1-2 55,2-5-315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1.1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67 996,'18'-3'276,"0"1"-80,2 2-80,0-2-52,-2-3-28,0 1-12,5-3-16,-3 2 0,6-2-12,-3 0 0,-3 3 0,3-5-24,-5 6-112,2-1-60,-7-1-44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9.6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65 1048,'-5'-4'599,"5"7"-305,0-3-282,0 0 1,0 1-1,0-1 0,0 0 1,0 0-1,0 0 0,0 0 1,0 0-1,0 1 0,0-1 1,0 0-1,0 0 1,0 0-1,0 0 0,0 0 1,0 0-1,0 1 0,0-1 1,0 0-1,0 0 0,0 0 1,0 0-1,0 0 1,0 1-1,0-1 0,0 0 1,0 0-1,0 0 0,0 0 1,0 0-1,0 0 0,1 1 1,-1-1-1,0 0 1,0 0-1,0 0 0,0 0 1,0 0-1,0 0 0,0 0 1,1 0-1,-1 0 0,0 0 1,0 0-1,0 0 1,0 0-1,0 0 0,1 0 1,-1 0-1,0 1 0,0-1 1,0-1-1,0 1 0,0 0 1,1 0-1,-1 0 1,0 0-1,0 0 0,0 0 1,0 0-13,4 0 125,-4 0-105,0 0-3,36-9 187,-11-2-206,1 0 0,1 2-1,-1 1 1,1 1 0,1 1 0,25-2 2,-67 19-1726,12-12 1328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4.4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194 0 912,'1'0'27,"0"0"0,0 1 0,0-1 0,-1 0 0,1 0 0,0 0 0,0 1 0,0-1 0,-1 1 0,1-1 0,0 1 0,0-1 0,-1 1 0,1-1 0,0 1 0,-1-1 0,1 1 0,-1 0 0,1-1 0,-1 1 0,1 0 0,-1 0 0,1-1-1,-1 1 1,0 0 0,1 0 0,-1 0 0,0-1 0,0 1 0,0 0 0,1 0 0,-1 0 0,0 0 0,0 0 0,0-1 0,0 1 0,-1 0 0,1 0 0,0 0 0,0 0 0,0 0 0,-1 0-27,-11 47 171,7-34-19,1-1-123,-1 0 0,-1 0 1,0-1-1,-1 1 0,0-2 1,0 1-1,-8 7-29,-15 25 50,5-2-28,-34 64 5,51-90-37,6-13 12,0 0-1,0 1 0,1-1 1,-1 0-1,1 1 1,0-1-1,0 1 0,0 0 1,1-1-1,-1 4-1,1-7 1,0 1 0,0-1 0,1 1-1,-1-1 1,0 1 0,0-1 0,1 1 0,-1-1-1,0 1 1,0-1 0,1 1 0,-1-1 0,1 1-1,-1-1 1,0 0 0,1 1 0,-1-1-1,1 0 1,-1 1 0,1-1 0,-1 0 0,1 0-1,-1 1 1,1-1 0,-1 0 0,1 0-1,29 1 21,-2-7-23,-1-1 1,0-1-1,0-1 0,4-3 2,15-6-11,89-27-13,-133 44 23,12-1-21,-14 2 22,0 0-1,0 0 1,0 0 0,1 0-1,-1 0 1,0 0-1,0 0 1,0 0-1,1 1 1,-1-1-1,0 0 1,0 0-1,0 0 1,1 0 0,-1 0-1,0 1 1,0-1-1,0 0 1,0 0-1,1 0 1,-1 0-1,0 1 1,0-1-1,0 0 1,0 0 0,0 0-1,0 1 1,0-1-1,0 0 1,0 0-1,0 1 1,0-1-1,0 0 1,0 0-1,0 0 1,0 1-1,0-1 1,0 0 0,0 0-1,0 1 1,0-1-1,0 0 1,0 0-1,0 0 1,0 1-1,0-1 1,0 0-1,-1 0 1,1 0 0,0 1-1,0-1 1,0 0-1,0 0 1,0 0-1,-1 0 1,1 0-1,0 1 1,0-1 0,-16 7-1092,14-7 745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4.7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1044,'8'14'872,"-8"1"-840,2-1 1,-1 0-1,1 0 0,1 0 0,1 0 0,0 0 0,1-1 1,0 0-1,1 0 0,0 0 0,1 0 0,1-1 0,0 0 1,0-1-1,2 0 0,2 3-32,37 32-997,-46-43 647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5.4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29 932,'0'-4'329,"-1"3"-304,1 0 0,0 1-1,0-1 1,-1 0 0,1 0-1,0 0 1,0 0 0,0 0-1,0 1 1,0-1 0,0 0 0,1 0-1,-1 0 1,0 0 0,0 1-1,1-1 1,-1 0 0,0 0-1,1 0 1,-1 1 0,1-1 0,-1 0-1,1 0 1,-1 1 0,1-1-1,-1 1 1,1-1 0,0 0-1,-1 1 1,1-1 0,0 1-1,0-1 1,-1 1-25,26 45 828,-21-33-769,-1 0 0,0 0 1,-1 1-1,-1-1 0,0 1 1,0 2-60,2 9 51,0 6 20,-3-19-49,0 1 0,1-1 0,1 0 0,-1 0 0,2 0 0,-1 0 1,2 0-1,-1-1 0,1 0 0,1 0 0,0 0-22,-2-5 8,1-1 0,0 1 0,0-1 0,0 0 1,0 0-1,1-1 0,0 1 0,-1-1 0,1 0 0,0-1 0,1 0 0,-1 0 1,0 0-1,1-1 0,-1 1 0,1-1 0,-1-1 0,1 0 0,-1 0 0,1 0 1,-1 0-1,7-2-8,-6 0-22,0 0 0,0-1 0,-1 1 0,1-1 1,-1-1-1,0 1 0,0-1 0,5-4 22,-9 7-79,0-1-1,0 0 0,0 1 0,0-1 1,0 0-1,0 0 0,-1 0 0,1 0 1,-1 0-1,0 0 0,1 0 0,-1-1 1,0 1-1,0 0 0,-1-1 0,1 1 1,0-1-1,-1 1 0,1-1 0,-1 1 0,0-1 1,0 1-1,0-1 0,0 1 0,0-2 80,-3-5-467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24:55.7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0 115 908,'11'0'320,"6"-5"-20,1 1-108,5 1-72,0-1-36,0-3-32,0 2-16,2-4-12,1-2-8,-3 4-8,2-2-8,-2-5-4,-2 5-8,2 0-32,-8 2-124,0 2-72,-2 3-48,-5-3-40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9.2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29 304 1208,'-1'0'74,"0"0"0,0 0 0,-1 0 0,1 0 0,0 1 0,0-1 0,0 0 0,-1 1 0,1-1 0,0 1 0,0-1 0,0 1 0,0-1-1,0 1 1,0 0 0,0 0 0,0-1 0,0 1 0,0 0 0,0 0 0,1 0 0,-1 0 0,0 0 0,1 0 0,-1 0 0,0 0 0,1 0 0,-1 1-74,1 2 23,0-1 0,1 1 0,-1 0 0,1-1 0,-1 1 0,1-1 0,0 1 0,1-1 0,0 3-23,7 24-342,-1-1 0,-1 1 1,-2 1-1,-1-1 1,-1 1-1,-2 26 342,-1-57-392</inkml:trace>
  <inkml:trace contextRef="#ctx0" brushRef="#br0" timeOffset="1">16 53 1172,'-6'-16'428,"3"3"-12,1 3-132,-1 4-92,1 1-72,2 3-64,2 3-48,1 3-40,1 1-44,0 3-40,0 2-108,2 1-88,0-1-44,1 1-28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23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10369 335 1004,'42'-12'508,"-21"7"-315,0-1 1,0-1-1,-1-1 1,0 0-1,0-2-193,-7-6 609,-13 17-598,0-1 0,0 0 0,-1 0 0,1 0 0,0 0-1,0 0 1,0 0 0,-1 0 0,1 0 0,0 0 0,0 0 0,-1 0 0,1 0 0,0 0 0,0 0 0,0 0 0,-1 0 0,1 0 0,0 0 0,0-1 0,0 1 0,-1 0 0,1 0 0,0 0 0,0 0 0,0 0 0,-1 0 0,1-1 0,0 1 0,0 0 0,0 0 0,0 0 0,0-1 0,0 1 0,-1 0 0,1 0 0,0 0 0,0-1 0,0 1 0,0 0 0,0 0 0,0 0 0,0-1 0,0 1 0,0 0 0,0 0 0,0-1 0,0 1 0,0 0 0,0 0 0,0 0 0,0-1 0,0 1 0,0 0 0,0 0 0,0 0 0,1-1 0,-1 1 0,0 0 0,0 0 0,0 0-1,0-1 1,0 1 0,1 0 0,-1 0 0,0 0 0,0 0 0,0 0 0,0-1 0,1 1-11,-32 9 378,22-6-320,1 0 0,0-1 0,-1 0-1,1-1 1,-1 0 0,-6 0-58,-114-6 954,-44-11-954,32 2 162,58 4 220,-66-18-382,71 12 160,0 4 1,-8 2-161,56 8 26,-260-17 516,-126 14-542,-41 17 244,353-2-255,56-4 19,-38-1-8,-30-2-5,0 6-1,1 5 1,-43 13 5,79-16-4,-1-4 0,0-3 0,-19-5 4,-132 8 36,71 0 28,-50-8-64,60 0 24,-294-13-4,395 14-19,-402-5-3,-199-2-31,511 7 22,-104-10-56,97 0 62,54 2-1,-71 4 6,-82 3 86,-99-19-86,266 14-7,-24-5 75,-43-13-68,-46-5-44,-593-69 35,631 89-32,-1 8 1,-142 16 40,48-2-45,23 1 4,-94 1 72,138-9-7,1 8 1,-27 12-25,187-23-1,-80 14-3,91-14 3,1-1 0,-1 1 1,1 1-1,-1-1 0,1 1 0,0 1 1,1-1-1,-1 2 0,-4 3 1,5-2-3,1 0 0,0 0 0,1 1 0,0 0-1,0 0 1,1 0 0,0 1 0,0-1 0,0 1 0,2 0-1,-1 0 1,1 0 0,0 1 0,0 2 3,-2 26 16,1 0-1,3 35-15,0-50-7,3 29-18,3 1 1,2-1-1,3 0 1,11 32 24,11 58-24,-12 2-4,2 138 28,-16-172 2,14 455 69,-20-487-59,-3 0 0,-3-1 1,-10 43-13,2-19 36,10-69-36,1 1 0,1-1 1,2 1-1,1-1 1,6 28-1,-4-23 34,-4-30-33,1 0 0,-1 0 1,1 1-1,1-1 0,0 0 0,0 0 1,0 0-1,0 0 0,4 5-1,-4-9 0,1-1 0,0 1 0,-1 0 0,1-1 0,0 0 0,1 1-1,-1-1 1,0 0 0,1-1 0,-1 1 0,1-1 0,-1 1 0,1-1 0,0 0 0,0-1 0,-1 1 0,4 0 0,71 2 10,-61-3-14,132-8 9,-102 3-17,1 3 0,-1 1 0,1 3 1,11 3 11,120 13-41,-88-10 42,56 14-1,306 76 66,-148-34-28,-147-32-40,131 16 30,69-6-28,-170-21 0,297 8 18,-229-19-64,-22-8 14,0 1 16,340 16 100,-213-17-48,338 47-36,-378-12-16,306-6 16,-429-31 6,644-12 52,-396-35 4,-246 20-62,108 4 0,323 6 9,-450 12-43,158-7 28,-215 4-3,-1-5-1,-1-6 1,0-5-1,3-7 10,-102 25 5,-10 3 7,-1-1-1,0 0 1,0-1 0,0 0 0,11-6-12,-20 8 2,0 1 0,1-1 0,-1 1 0,0-1 0,-1 0 0,1 0 0,0 0 0,-1-1 0,0 1 0,1-1 0,-1 1 0,-1-1 0,1 0 0,0 1 0,-1-1 0,0 0 0,0 0 1,0 0-1,-1 0 0,1 0 0,-1-1-2,12-173-8,0-2-27,19-76 35,66-177-52,-68 317 31,-13 27 45,-3 0 0,-4-1 0,-5 0 1,-3-9-25,1-14 7,5 0 0,9-28-7,76-352 169,-87 448-116,-2 0 0,-2 0 0,-5-43-53,-8 11 9,11 73-126,1 1 0,0-1 0,-1 1 1,1-1-1,-1 1 0,0-1 0,0 1 0,0 0 1,-1 0-1,1-1 0,-1 1 0,0 0 0,0 0 1,0 1-1,0-1 0,0 0 0,0 1 0,-1-1 1,1 1-1,-1 0 0,0 0 0,0 0 1,0 0-1,0 0 0,0 0 117,-8-3-539,0 1 1,-1 0 0,1 0-1,-1 1 1,0 0-1,-11 0 539,0 0-602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24.3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3007 11 1124,'0'-1'95,"0"0"0,-1 0 0,0 1 0,1-1 0,-1 0 0,1 1 0,-1-1-1,0 1 1,1-1 0,-1 1 0,0-1 0,0 1 0,1-1 0,-1 1 0,0 0 0,0-1 0,0 1 0,1 0 0,-1 0 0,0 0-1,0 0 1,0-1 0,0 1 0,0 0 0,1 1 0,-1-1 0,0 0 0,0 0 0,0 0-95,0 1 56,1 0-1,-1 0 1,1 1-1,-1-1 1,1 0 0,-1 0-1,1 0 1,0 0 0,0 1-1,-1-1 1,1 0 0,0 0-1,0 0 1,0 1 0,1-1-1,-1 0 1,0 1-56,13 56 339,41 90 590,28 49-929,-16-42 86,-30-66-37,-5 2 0,-4 1 1,3 32-50,-14-60 24,-8-33-2,-1 1-1,-1-1 1,-2 6-22,-3-29 52,0 1 0,-1 0 0,-1-1 1,1 1-1,-2 0 0,1-1 0,-1 1 0,0-1 0,-1 0 0,0 1 0,0-1 0,-1-1 0,-2 6-52,-3-1 135,1-2 1,-2 1-1,1-1 0,-1-1 0,-1 1 0,0-2 0,0 1 0,0-2 1,-1 0-1,0 0 0,-13 5-135,-24 8 464,-1-2 0,-24 5-464,56-18 86,-471 115 2266,224-60-971,-308 63 979,-171 44-1322,522-114-846,-132 10-192,265-47 33,-44 6-139,18-6-206,100-8-287,9-5-1860,12-17-527,5-2 1179,0 0-1,1 1 1,1 1-1,9-8 1808,5-7-1198,-4 2 468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24.8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734 89 1076,'11'-16'673,"-1"1"1,0-1-1,-2-1 0,4-7-673,-74 141 2228,27-50-1382,-2-1 0,-4-2 1,-3-1-1,-2-3 1,-2-1-1,-4-3 1,-12 8-847,-144 119 1250,60-55-1693,194-181-7608,-18 26 5030,-23 22 2424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25.1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1 900,'-6'0'362,"-1"-1"0,1 2-1,-1-1 1,1 1 0,-1 0 0,1 0-1,-1 0 1,1 1 0,-2 1-362,6-2 47,1 1 0,-1-1-1,0 1 1,0-1 0,1 1-1,-1 0 1,1-1 0,0 1 0,-1 0-1,1 0 1,0 0 0,0 0 0,0 0-1,1 1 1,-1-1 0,0 0-1,1 0 1,-1 1 0,1-1 0,0 0-1,0 0 1,0 1 0,0-1 0,0 0-1,0 1 1,1-1 0,-1 0 0,1 1-47,0 1 42,0 1 1,0-1-1,1 1 1,0-1 0,0 0-1,0 1 1,1-1 0,-1 0-1,1 0 1,0-1 0,0 1-1,0-1 1,0 1 0,1-1-1,-1 0 1,1 0 0,0 0-1,2 0-42,12 9 173,1-1 0,1-1 0,5 2-173,-24-12 11,64 26 383,0-4 1,2-2-1,0-4 1,7-1-395,62 16 419,151 48-14,135 32-278,-411-109-224,31 6 171,-40-7-175,0-1-1,1 0 1,-1 0-1,0 0 1,0 0-1,0 0 1,0 0 0,0 0-1,0-1 1,0 1-1,0-1 1,0 0-1,0 1 1,0-1-1,0 0 1,0-1 101,-2 2-106,0-1 0,0 0 0,0 1 0,-1-1 0,1 1 0,0-1 0,-1 0 0,1 1 1,0-1-1,-1 1 0,1-1 0,-1 1 0,1-1 0,-1 1 0,1-1 0,-1 1 0,1 0 0,-1-1 1,1 1-1,-1 0 0,1-1 0,-1 1 0,0 0 0,1 0 0,-1-1 0,1 1 0,-1 0 0,0 0 1,1 0-1,-1 0 0,0 0 0,0 0 106,-33-11-1326,27 9 887,-16-5-381,0 0 93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37.94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 1 1028,'-1'0'151,"0"1"-1,0-1 1,-1 1-1,1-1 1,0 1 0,0 0-1,0 0 1,0 0-1,0-1 1,0 1 0,0 0-1,0 0 1,0 0-1,0 1 1,1-1 0,-1 0-1,0 0 1,1 0-1,-1 0 1,1 1-1,-1-1 1,1 2-151,0-3 36,0 0 3,0 0-2,0 0 3,0 0 3,52 7 317,79 11-171,-60-6-94,20-2-95,110 13 263,-129-11-228,-49-7-33,-1-2 1,2 0-1,10-1-2,72 15-9,181-20 29,-270 2-21,1 0 0,0-2 0,9-2 1,-10 1 5,0 1 0,0 1 0,10 0-5,94-3 16,-66 1-16,-1 3 1,6 2-1,-9 3 4,-14-1 4,1-1 0,-1-2 0,30-3-8,-42 1 4,0 1-1,-1 2 1,9 1-4,31 1 5,288 4 3,-340-6-12,-1 0 0,1 1 0,0 1 0,6 1 4,34 7 0,-19-7-1,0-2 0,0-1 0,1-2 0,9-2 1,92 5-12,117-19 27,-114 6-26,63 5 11,-16-2-19,-134 4 12,-24 3-29,40-4 41,0 3 0,59 6-5,-102-3-4,1-2-1,0 0 1,-1-2-1,1 0 1,4-3 4,2 0-6,1 2 0,30-1 6,16 2 6,67-12-6,-68 5 8,67 1-8,-127 9-100,1 0 0,-1-2 1,1 0-1,-1-1 0,7-2 100,-8-3-1214,-15 5 81,-10 2 305,-1 2 341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56.2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159 143 1184,'-78'1'2878,"55"3"-2464,18-4-261,-1 0-1,1 1 1,0 0-1,0 0 1,0 1-1,0-1 1,0 1-1,0 0 1,-3 2-153,8-4 37,0 0 0,-1 1 0,1-1 0,0 0 0,0 0 0,0 0 0,-1 1 0,1-1 0,0 0 0,0 0 0,0 1 0,0-1 0,0 0 0,-1 0 0,1 1 0,0-1 0,0 0 0,0 0 0,0 1 0,0-1 0,0 0 0,0 1 0,0-1 0,0 0 0,0 0 0,0 1 0,0-1 0,0 0 0,0 1 0,0-1 0,0 0 0,1 0 0,-1 1 0,0-1 0,0 0 0,0 0 0,0 1 0,0-1 0,1 0 0,-1 0 0,0 1 0,0-1 0,1 0 0,-1 0 0,0 0 0,0 0 0,0 1 0,1-1-37,22 9 497,39 3-699,-52-10 366,246 32-40,-199-31-108,-1-2 1,12-4-17,30 0 13,-55 1-15,0-2 0,8-3 2,-9 1-2,0 2-1,8 2 3,73-5-16,-18 2-6,0-3 0,39-12 22,-112 17-4,1 2 1,0 0 0,7 3 3,-5 0-15,0-2 0,26-4 15,221-30-53,-259 32 45,-1 1 1,1 1-1,23 4 8,21-1 28,-11-2-17,-30 1 0,1-2 0,-1-1 1,1-1-1,23-5-11,77-7-20,-91 7 27,0 1 0,1 2-1,22 0-6,471 0-32,-335-3 33,-138 7-6,-8 1-9,0-2 0,38-6 14,6 2 5,-68 6-21,0-2 0,-1-1 1,3-2 15,-1 0-25,46-10-47,1 4 0,0 2-1,20 3 73,-8 12-85,33-8-221,33-9 306,-42 3-476,33 4 476,-94 2-106,-29 0 75,1 1 0,0 0 0,-1 1 0,1 2 0,1 0 31,0 0-60,-1-1 0,0-1 0,1-1 1,3-1 59,9 1 105,35 3-174,0 4 0,0 2 0,35 11 69,65 8-144,-107-21 113,-44-6 22,1 1 0,-1 0 1,0 2-1,0 0 0,4 2 9,-4-1-3,0-1 0,0 0 0,1-1-1,-1-1 1,1-1 0,-1 0 0,1-1 0,-1-1-1,1-1 1,-1-1 0,6-1 3,-13 2-3,0 0-1,0 0 1,0 1-1,1 0 1,-1 1 0,0 1-1,0-1 1,0 1-1,0 1 1,0 0 0,0 1-1,8 2 4,-17-4-55,0-1-1,1 1 0,-1-1 0,0 1 1,1-1-1,-1 0 0,1 0 1,-1 0-1,0 0 0,1 0 0,-1 0 1,1 0-1,-1 0 0,1 0 1,-1-1-1,1 1 56,-4-5-1127,-13-2 444,-35-14-1141,30 10 1272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07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497 227 968,'33'-49'671,"2"1"0,2 2 0,6-2-671,-36 41 110,-6 6-39,0 0 1,0 0 0,0 0-1,0 0 1,0 0-1,0 0 1,0 0 0,0 0-1,-1-1 1,1 1-1,0 0 1,-1 0 0,1-1-1,-1 1 1,1 0-1,-1-1 1,0 1 0,0-1-1,0 1 1,0 0-1,0-2-71,-31 30 1017,-70 70-88,17-18-664,4 4 0,3 3 0,-28 45-265,87-105 11,-26 36 26,-13 30-37,46-71 5,0 0 0,1 0 0,2 1 0,0 0 0,1 1 0,-2 17-5,8-36 2,0 1 0,1-1 1,-1 0-1,1 0 1,0 1-1,0-1 0,0 0 1,1 1-1,-1-1 0,1 0 1,0 0-1,0 0 0,1 0 1,-1 0-1,1 0 1,0 0-1,0 0 0,0 0 1,1-1-1,-1 1 0,2 0-2,0 0 2,1-1 0,0 1 0,0-1 0,0 1 0,0-2 0,0 1 0,1 0 0,0-1 0,-1 0-1,1 0 1,0-1 0,0 0 0,4 1-2,19 0 7,-1-1-1,1-1 1,-1-1-1,1-2 0,20-5-6,57-9 63,0-5-1,-2-5 1,47-20-63,-145 44 59,1 1 1,0 0-1,-1 0 1,1 0-1,0 1 1,0 0-1,0 1 1,0-1-1,0 1 1,0 1-1,6 0-59,-15 2-158,0-1 0,0 1 0,-1-1 0,1 1-1,-1-1 1,0 0 0,1 0 0,-1 0-1,0-1 1,0 1 0,0-1 0,0 0 0,-1 1 158,4-2-726,-3-12-3242,3 12 3425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07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89 1200,'0'-5'159,"0"1"0,1-1 0,-2 1 0,1 0 1,0-1-1,-1 1 0,0 0 0,0-1 0,0 1 0,-1-3-159,-5-31 1390,6 169 1153,-9 89-1711,6-108-695,-7 30-137,9-121-25,-4 10-170,2 0 0,2 1 1,1-1-1,1 1 0,2 0 1,1-1-1,2 5 195,18 21-1888,-22-54 1753,1-1 0,-1 1 0,1-1 0,0 1-1,-1-1 1,1 0 0,0 1 0,1-1 0,-1 0 0,0 0 0,0-1 0,1 1 0,-1 0 0,1-1 0,0 0-1,-1 1 1,1-1 0,0 0 0,1 0 135,16 0-634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08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15 144 1224,'-1'0'57,"0"-1"0,0 1 0,0-1 0,0 1 0,0-1 0,0 0 0,1 1-1,-1-1 1,0 0 0,1 0 0,-1 0 0,0 1 0,1-1 0,-1 0 0,1 0 0,0 0 0,-1 0 0,1 0 0,-1 0-1,1 0 1,0 0 0,0 0 0,0 0 0,0 0 0,0 0 0,0 0 0,0 0 0,0 0 0,0 0 0,0 0 0,0 0 0,1 0-1,-1 0 1,0 0 0,1 0 0,-1 0 0,1-1-57,0 2 32,1-1-1,-1 0 1,0 1 0,1-1-1,-1 1 1,1 0 0,-1-1 0,0 1-1,1 0 1,-1 0 0,1 0-1,-1 0 1,1 0 0,-1 0-1,1 0 1,-1 1 0,0-1-1,1 0 1,-1 1 0,1-1-1,-1 1 1,0 0 0,0-1-1,1 1 1,-1 0 0,0 0-1,0 0 1,0 0-32,11 7 116,-1 1 0,0 0 0,-1 1 0,0 0 0,-1 1 0,0 0 0,-1 1 0,0-1 0,1 4-116,15 28 569,18 46-569,-18-36 167,-3-9-15,-2 0 1,-2 1 0,-2 1 0,-2 0 0,0 14-153,-9-39 72,-2 1 0,0-1 0,-2 1-1,0 0 1,-1 0 0,-1-1 0,-1 1 0,-1-1-1,-1 0 1,-1 0 0,-1 0 0,-7 15-72,7-21 12,0-1-1,-2 1 1,1-1 0,-4 2-12,9-12-11,0 0 0,0 0 0,-1 0-1,0 0 1,0 0 0,0-1-1,0 1 1,-1-1 0,1 0 0,-1-1-1,0 1 1,0-1 0,1 0 0,-5 1 11,9-3-6,0 0 0,0 1 0,0-1 0,-1 0 0,1 0 0,0 0 0,0 0 0,0 0 0,-1 0 0,1 0 0,0 0 0,0 0 0,-1 0 0,1 0 0,0 0 0,0 0 0,0 0 0,-1-1 0,1 1 0,0 0 0,0 0 0,0 0 0,0 0 0,-1 0 0,1 0 0,0 0 0,0 0 0,0-1 0,0 1 0,-1 0 0,1 0 0,0 0 0,0 0 0,0-1 0,0 1 0,0 0 0,0 0 0,0 0 0,0-1 0,-1 1 0,1 0 0,0 0 0,0 0 0,0-1-1,0 1 8,3-15-164,13-17-5,-14 29 135,71-137-201,7-8 218,-6-4 0,37-118 16,-109 264 1,27-77 26,-4-2 0,12-74-27,-37 158 0,0 1 0,0 0 1,0 0-1,0 0 0,1-1 0,-1 1 0,0 0 0,0 0 1,0 0-1,0-1 0,0 1 0,0 0 0,0 0 1,0-1-1,0 1 0,0 0 0,0 0 0,0 0 1,0-1-1,0 1 0,0 0 0,0 0 0,0-1 1,0 1-1,0 0 0,0 0 0,-1 0 0,1-1 0,0 1 1,0 0-1,0 0 0,0 0 0,0 0 0,-1-1 1,1 1-1,0 0 0,0 0 0,0 0 0,0 0 1,-1 0-1,1-1 0,0 1 0,0 0 0,0 0 0,-1 0 1,1 0-1,0 0 0,0 0 0,-1 0 0,1 0 1,0 0-1,0 0 0,-1 0 0,1 0 0,0 0 1,0 0-1,-17 11-3,-12 20 0,9-2 17,1 1-1,2 0 1,1 2-1,2 0 0,1 0 1,-6 26-14,6-10 24,1 1 0,3 1 0,2 0 0,1 21-24,4-39 24,3 0 0,0 0 0,2-1 0,1 1 0,8 28-24,-10-49 7,1-1 1,0 0-1,0 0 0,1 0 1,0 0-1,1-1 0,0 1 1,1-1-1,0-1 1,0 1-1,1-1 0,0 0 1,0 0-1,1-1 0,0 0 1,0 0-1,0-1 1,1 0-1,4 2-7,-3-5-112,0-1 0,-1 1 0,1-2 0,0 1 0,0-1 1,0-1-1,0 0 0,0 0 0,0-1 0,0 0 0,0-1 0,0 0 0,0-1 0,-1 0 0,1 0 1,-1-1-1,0 0 0,0-1 0,0 0 0,0 0 0,-1-1 0,0 0 0,0 0 0,-1-1 0,2-2 112,-8 6-220,1 0 0,0-1-1,-1 1 1,0-1-1,0 1 1,0-1 0,0 1-1,0-1 1,-1 0-1,1 0 221,-1-1-208,1-14-480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09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36 166 1416,'-33'-5'2131,"31"-1"-811,19-2-612,355-86 3921,-365 91-4581,33-9 63,0 1 0,1 3-1,0 1 1,0 1 0,1 3 0,5 1-111,-46 2-55,1 0 0,0 0 0,-1 0 0,1 0-1,0 0 1,-1 0 0,1 1 0,0-1 0,-1 1 0,1-1 0,-1 1 0,1-1 0,-1 1-1,1 0 1,-1 0 0,1 0 0,-1 0 0,0 0 0,1 1 55,-1-1-89,-1 0 1,0-1-1,0 1 1,0 0-1,0 0 1,0 0-1,0 0 0,0 0 1,0-1-1,0 1 1,0 0-1,-1 0 1,1 0-1,0 0 1,-1 0-1,1-1 0,0 1 1,-1 0-1,1 0 1,-1-1-1,1 1 1,-1 0-1,1-1 1,-1 1-1,0 0 89,-9 9-982,0-1 1,0-1-1,-1 0 1,-6 4 981,7-5-148,-46 35-1536,29-19 994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49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36 102 1100,'-3'2'67,"1"-1"-1,-1 2 0,1-1 1,-1 0-1,1 0 1,0 1-1,0-1 1,0 1-1,1 0 0,-1-1 1,1 1-1,-1 0 1,1 0-1,0 0 1,0 0-1,0 0 1,0 1-1,1-1 0,-1 0 1,1 0-67,0 3 31,0 0 0,1-1 0,0 1 0,0 0 1,0-1-1,0 1 0,1-1 0,0 1 0,0-1 0,1 0 0,0 1-31,2 4 13,1 0 1,0-1-1,1 0 0,0 0 0,1-1 0,-1 0 0,1 0 0,1-1 0,0 0 0,0 0 1,6 2-14,-14-8 7,1 1 0,0-1 0,0 0 0,0 0 0,0-1 0,0 1 0,1 0 0,-1-1 0,0 1 0,0-1 0,0 0 1,0 0-1,1 0 0,-1 0 0,0 0 0,0 0 0,0 0 0,2-1-7,-3 0 7,0 0 1,0 0-1,1-1 1,-1 1-1,0 0 0,0 0 1,0-1-1,0 1 0,0 0 1,0-1-1,-1 1 1,1-1-1,0 0 0,-1 1 1,1-1-1,-1 1 1,0-1-1,1 0 0,-1 1 1,0-1-1,0 0 0,0 1 1,0-1-1,-1 0 1,1 0-8,-2-27 30,-2-1 1,-1 1 0,-2 0 0,0 1-1,-2 0 1,-1 0 0,-9-16-31,18 41 3,0 0 0,-1 0-1,1 0 1,0 0 0,-1 0 0,0 1-1,0-1 1,0 0 0,0 1 0,0-1 0,0 1-1,-1 0 1,1 0 0,-1 0 0,1 0-1,-1 0 1,0 1 0,0-1 0,0 1 0,-2-1-3,3 2-10,0 0 1,0 0 0,0 1-1,-1-1 1,1 1 0,0-1-1,0 1 1,0 0 0,0 0 0,0-1-1,0 1 1,0 1 0,1-1-1,-1 0 1,0 0 0,0 1-1,1-1 1,-1 1 0,1 0 0,-1-1-1,1 1 1,0 0 0,0 0-1,0 0 1,0-1 0,0 1 0,0 1-1,0-1 1,1 0 0,-1 1 9,-2 7-184,0 0 0,1 0 1,0 1-1,1-1 0,0 1 1,1-1-1,0 1 0,0-1 0,1 1 1,3 9 183,-2-3-363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09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1332,'27'-16'708,"1"0"0,0 2-1,1 2 1,0 0 0,14-2-708,155-38 823,-164 45-649,-22 4-163,29-8-69,1 2 0,-1 2 0,1 2 0,1 1 0,19 3 58,-60 1-97,-1 0 0,1 0 0,0 0 0,-1 0 1,1 0-1,-1 1 0,1-1 0,-1 1 0,1-1 1,-1 1-1,0-1 0,1 1 0,-1 0 0,0 0 1,1 0-1,-1 0 0,0 0 0,0 0 0,0 0 1,0 0-1,0 0 0,0 0 0,0 1 0,0-1 1,0 1 96,11 13-1379,-4-5 737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0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22 368 976,'-11'-60'1363,"8"52"-1136,1 0 1,0 1 0,1-1-1,0 0 1,0 0-1,1 0 1,-1 0-1,2 0 1,0-2-228,-1 10 10,0 0-1,0 0 1,0 0-1,0 0 1,0 0-1,0 0 1,0 0-1,0 0 1,0 0-1,0 1 1,0-1-1,0 0 1,0 0-1,0 0 1,0 0-1,0 0 1,0 0-1,0 0 1,1 0-1,-1 0 1,0 0-1,0 0 1,0 0-1,0 0 1,0 0-1,0 0 1,0 0-1,0 0 1,0 0-1,1 0 1,-1 0 0,0 0-1,0 0 1,0 0-1,0 0 1,0 0-1,0 0 1,0 0-1,0 0 1,1 0-1,-1 0 1,0 0-1,0 0 1,0 0-1,0 0 1,0 0-1,0 0 1,0 0-1,0 0 1,0 0-1,0 0 1,0 0-1,0-1 1,1 1-1,-1 0 1,0 0-1,0 0 1,0 0-1,0 0-9,6 16 282,4 21 64,32 192 1610,-2 78-1956,-3-18 365,-37-284-340,1-1 0,0 1 0,0-1 0,0 1 0,0-1 0,1 0-1,0 0 1,1 3-25,-3-7 8,1 0 0,-1 1 0,0-1 0,1 1 0,-1-1-1,0 0 1,1 1 0,-1-1 0,1 0 0,-1 1 0,1-1 0,-1 0-1,1 1 1,-1-1 0,1 0 0,-1 0 0,1 0 0,-1 0 0,1 0 0,-1 1-1,1-1 1,-1 0 0,1 0 0,-1 0 0,1 0 0,0-1-8,18-13 145,-6-5-107,-1 0 0,-1 0-1,0-2 1,-2 1 0,0-1-1,-2 0 1,4-15-38,31-75 63,44-88 44,-7-7-107,41-98 45,-108 277-129,1 0 0,1 1 1,2 1-1,4-6 84,-20 31-20,0 0 0,0-1-1,1 1 1,-1 0 0,0-1-1,0 1 1,0 0 0,0 0 0,0-1-1,0 1 1,1 0 0,-1 0-1,0-1 1,0 1 0,1 0 0,-1 0-1,0 0 1,0-1 0,0 1-1,1 0 1,-1 0 0,0 0 0,1 0-1,-1 0 1,0-1 0,0 1-1,1 0 1,-1 0 0,0 0 0,1 0-1,-1 0 1,0 0 0,1 0-1,-1 0 1,0 0 0,1 0 0,-1 0-1,0 0 1,0 1 0,1-1-1,-1 0 1,0 0 0,1 0 0,-1 0-1,0 0 1,0 0 0,1 1-1,-1-1 1,0 0 0,0 0 20,6 21-923,-6 27-534,-21 129-1860,20-122 2654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129 169 1236,'0'-2'134,"-10"-40"1064,10 40-1094,-1 0 0,0-1 0,1 1 0,-1 0 0,0 0 0,0 0 1,0 0-1,-1 0 0,1 0 0,0 0 0,-1 0 0,1 0 0,-1 1 0,0-1 0,0 0-104,1 2 30,0 0 0,0 0 0,0 0 0,0 0 0,0 1 0,0-1 0,0 0 0,0 1 0,0-1 0,0 0 0,0 1 0,0-1 0,0 1 0,1 0 0,-1-1 0,0 1 0,0 0 0,0-1 0,1 1 0,-1 0 0,1 0 0,-1 0 0,0-1 0,1 2-30,-20 25 264,18-22-185,-6 8 7,0 0-1,1 1 0,1 0 0,1 0 0,0 0 0,0 1 0,2-1 0,0 1 0,0 0 1,1 8-86,1-18 8,1 0 0,0-1 1,0 1-1,0 0 0,0-1 1,1 1-1,0 0 0,0-1 1,0 1-1,0-1 0,1 1 1,0-1-1,0 0 0,0 1 1,0-1-1,1 0 0,0-1 1,0 1-1,0 0 0,0-1 1,0 1-1,1-1 0,-1 0 1,1 0-1,0-1 0,0 1 1,0-1-1,0 0 0,0 0 1,1 0-1,-1 0 0,1-1 1,-1 0-1,1 0 0,0 0-8,6 1 6,0-1 0,0-1 0,0 0 0,0 0 0,0-1 0,0 0 0,0-1 0,-1 0 0,1-1 0,0 0-1,-1-1 1,0 0 0,0-1 0,0 0 0,0 0 0,-1-1 0,0 0 0,0-1 0,-1 0 0,0 0 0,0-1 0,0 0 0,-1 0-6,-2 1 73,1 0 1,-1 0 0,0 0-1,-1 0 1,0-1-1,0 0 1,-1 0 0,0 0-1,0 0 1,-1 0 0,0-1-1,0 1 1,-1-1 0,0 1-1,0-1 1,-1 1 0,-1-1-1,1 0 1,-1 1 0,-1-1-1,1 1 1,-1-1 0,-1 1-1,0 0 1,0 0 0,0 0-1,-1 0 1,-1 1-1,-1-4-73,0 4-1,0 0 0,0-1-1,0 2 1,-1-1 0,0 1-1,-1 0 1,1 0 0,-1 1-1,0 0 1,-1 1 0,1 0-1,-1 0 1,0 1 0,1 0-1,-2 0 1,1 1 0,0 0-1,0 0 1,-1 1 0,1 1-1,-1 0 1,1 0 0,0 1-1,-1 0 1,1 0 0,0 1-1,-1 0 1,-1 1 1,9-1-147,-1-1 0,0 1 0,1 0 0,-1-1 0,1 1 0,0 0-1,-1 1 1,1-1 0,0 0 0,0 0 0,0 1 0,1 0 0,-1-1 0,1 1 0,-1 0 0,1-1-1,0 1 1,0 0 0,0 0 0,0 0 0,1 0 0,-1 0 0,1 0 0,0 0 0,0 1 0,0-1-1,0 2 148,0 4-349,1-1-1,0 1 1,1-1-1,-1 0 1,1 1-1,1-1 0,0 0 1,0 0-1,3 5 350,4 3-544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1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1124,'0'-149'4034,"44"151"-3423,-38 1-529,1 1 0,-1-1 0,0 1 0,0 0 0,-1 0 0,1 1 0,-1 0 0,0 0-1,0 0 1,0 0 0,-1 1 0,0 0 0,3 4-82,8 16 257,0 1-1,5 16-256,-15-33 38,3 9-5,0 0 0,-1 1 0,0 0 1,-2 1-1,-1-1 0,0 1 0,-2 0 0,0 0 1,-1 0-1,-2 0 0,0 0 0,-1 0 0,-1-1 1,0 1-1,-2 0 0,-1-1 0,0 0 0,-2 0 1,0-1-1,-1 0 0,-1 0 0,0-1 0,-2-1 1,0 0-1,-1 0 0,-9 8-33,-22 17 57,66-91-20,53-59-119,-9 16 97,-3-3 11,-22 36-58,-3-1-1,-2-3 0,13-34 33,-47 92 5,-1 1-1,1-1 1,-1 0-1,0 1 0,0-1 1,0 0-1,-1 0 1,0 0-1,0 0 0,0 1 1,0-3-5,0 7 0,-1-1 0,1 0 1,0 1-1,0-1 0,0 1 1,0-1-1,-1 0 0,1 1 1,0-1-1,-1 1 0,1-1 1,0 1-1,-1-1 0,1 1 1,-1-1-1,1 1 0,-1-1 1,1 1-1,-1 0 1,1-1-1,-1 1 0,1 0 1,-1-1-1,1 1 0,-1 0 1,0 0-1,1-1 0,-1 1 1,0 0-1,-1 0-2,0 1 0,0-1 1,0 0-1,0 1 1,0 0-1,1-1 0,-1 1 1,0 0-1,0 0 0,0 0 1,1 0-1,-1 0 1,0 1-1,1-1 0,-1 1 2,-9 8-1,0 1-1,1 1 0,0-1 0,0 2 0,2-1 0,0 1 0,0 1 0,1-1 0,0 1 1,2 1-1,-1-1 0,2 1 0,0 0 0,1 0 0,0 0 0,1 3 2,-2 18 22,2 0-1,1 0 1,2 1 0,2-1-1,1 0 1,4 12-22,-6-36 13,1 0 1,0-1-1,1 1 0,0-1 1,1 0-1,0 0 1,0 0-1,1-1 1,1 0-1,3 5-13,-7-11-40,1-1 1,-1 1-1,1-1 1,-1 1-1,1-1 1,0 0-1,0-1 1,1 1-1,-1-1 1,0 0-1,1 0 1,0 0-1,-1 0 1,1-1-1,0 0 1,0 0-1,0 0 1,0-1-1,0 0 1,0 1 0,-1-2-1,1 1 1,0-1-1,0 1 1,0-1-1,1-1 40,22-7-1206,-1-1-1,-1-1 1,0-1 0,21-14 1206,2 0-1050,-11 9 393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3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236 248 1000,'11'-31'594,"-2"-1"0,-1 0 1,2-19-595,6-26 796,-16 52-31,-4 25-51,-2 15-193,-11 44 2056,-26 57-2577,8-24 777,-21 72 1761,-13 87-2538,49-163 567,4 2-1,4 0 0,1 70-566,11-129 133,1-1 1,1 1-1,3 4-133,-4-24 43,1 0 0,1-1 0,0 1-1,0 0 1,1-1 0,0 0 0,1 0 0,0 0 0,1-1 0,3 4-43,-7-9 10,1-1 0,-1-1 1,1 1-1,0 0 0,-1-1 0,1 1 1,1-1-1,-1 0 0,0 0 1,0 0-1,1-1 0,-1 1 1,1-1-1,-1 0 0,1 0 1,0 0-1,0 0 0,-1 0 1,4-1-11,-2 0-43,0-1 1,1 1 0,-1-1 0,1 0 0,-1-1-1,0 1 1,0-1 0,0 0 0,0-1 0,0 1-1,0-1 1,3-2 42,3-3-483,-1 0 0,0-1 0,0 0 0,-1 0 1,-1-1-1,1 0 0,-1-1 0,-1 0 0,0 0 0,4-10 483,-4 2-778,-2 1 0,0-1 0,-2 0 0,0 0 0,-1 0 0,0 0 0,-2 0 0,0 0 1,-2-10 777,-3-9-842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4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40 1284,'-97'0'2696,"216"12"-1181,54-19 460,68-15-1975,-47 3 163,-183 18-218,-3 0-117,0 0 0,0 0 0,-1 1 0,1 1 0,0-1 0,0 1 0,2 1 172,-10-2-76,1 0 0,-1 0-1,0 1 1,1-1 0,-1 0 0,1 1-1,-1-1 1,0 0 0,1 1 0,-1-1 0,0 0-1,0 1 1,1-1 0,-1 1 0,0-1 0,0 0-1,0 1 1,1-1 0,-1 1 0,0-1 0,0 1-1,0-1 1,0 1 0,0-1 0,0 1 0,0-1-1,0 1 1,0-1 0,0 1 0,0-1-1,0 1 1,0-1 0,-1 0 0,1 1 0,0 0 76,-8 16-1697,1-6 971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19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7 775 920,'4'-27'666,"-3"23"-633,0 0 0,0 0 1,-1-1-1,1 1 0,-1 0 1,0 0-1,0 0 0,0 0 1,0 0-1,-1 0 0,0-1 1,-1-2-34,2 7 45,0 0 1,0 0 0,-1 0-1,1-1 1,0 1 0,-1 0-1,1 0 1,0 0 0,-1 0-1,1 0 1,0 0 0,-1 0 0,1 0-1,0 0 1,-1 0 0,1 0-1,0 0 1,-1 0 0,1 0-1,0 0 1,0 1 0,-1-1 0,1 0-1,0 0 1,-1 0 0,1 0-1,0 0 1,0 1 0,-1-1-1,1 0 1,0 0 0,0 1 0,-1-1-1,1 0 1,0 0 0,0 1-1,0-1 1,0 0 0,-1 1-1,1-1 1,0 0-46,0 1 33,0 0 0,0 0 0,0-1 0,1 1 0,-1 0 0,0-1 0,0 1 0,0 0 1,1-1-1,-1 1 0,0 0 0,1-1 0,-1 1 0,1 0 0,-1-1 0,0 1 0,1-1 0,-1 1 0,1-1 0,0 1 0,-1-1 0,1 1 0,-1-1 0,1 0 0,0 1 0,-1-1 0,1 0 0,0 1 0,-1-1 0,1 0 0,0 0 1,0 0-1,-1 0 0,1 0 0,0 0 0,-1 0 0,1 0 0,0 0 0,0 0-33,34 6 155,0-1 0,1-2 0,-1-1 0,1-2 0,12-3-155,59 2 142,155-1 14,73-17-156,-75 2 11,160 2-43,89-40 64,-12 2 25,8 17-14,210-22-38,-533 40-17,381-56-104,-209 24 142,-5 13 86,64-9-98,49-8 9,219-36-42,-541 69 7,57 2 12,25-9-16,-119 22-14,152-4 0,104-1-6,-320 9 47,-13 0-8,0 1-1,1 1 0,-1 2 1,5 1-3,-30-3 0,0 1-1,-1-1 1,1 1-1,-1-1 1,1 1 0,0-1-1,-1 1 1,1-1-1,-1 1 1,0-1 0,1 1-1,-1-1 1,1 1-1,-1 0 1,0-1 0,0 1-1,1 0 1,-1 0-1,0-1 1,0 1 0,0 0-1,0-1 1,0 1-1,0 0 1,0 0 0,0-1-1,0 1 1,0 0-1,0-1 1,0 1 0,0 0-1,-1 0 1,1-1-1,0 1 1,0 0 0,-1-1-1,1 1 1,-1-1-1,1 1 1,0 0 0,-1-1-1,1 1 1,-22 39-28,16-30 25,-32 72-5,4 1 1,4 2 0,3 1-1,4 1 1,2 11 7,-128 719-27,129-636 72,7 1 1,9 71-46,-9 210 136,0-356 184,9-111-269,-1 0 1,1 0 0,-1 1-1,0 0 1,0 0 0,0 1-1,-1-1 1,-2 0-52,0-1 21,-23-9 15,0 0-1,-1 2 1,-1 2 0,1 1-1,-2 1 1,1 2-1,-11 0-35,-68-2 214,-61 6-214,95 2 65,-1034 43 687,677-19-704,94-6 95,142-10 33,18 1 60,-318 20 375,119 10-501,254-25-45,121-14-69,-641 62-34,-17-24-4,209 3-63,168-12 124,-233 19 55,-67 7 21,555-54-92,-1-1 1,0-2-1,1-1 1,-8-2-4,21 2 33,16 2-28,-1 0 0,1-1 1,-1 1-1,1 0 0,-1-1 0,1 0 1,-1 0-1,1 1 0,-1-1 0,1-1 0,0 1 1,-1 0-1,1 0 0,0-1 0,0 0 1,0 1-1,0-1-5,1 0 3,-1 1 1,1-1-1,0 0 1,0 1-1,1-1 1,-1 0-1,0 1 1,1-1-1,-1 0 0,1 0 1,-1 0-1,1 0 1,0 0-1,-1 0 1,1 0-1,0 1 1,1-1-1,-1 0 0,0-1-3,10-48-41,-2 10 102,14-141-33,-2 20-37,-7-78-21,-11 0 0,-10 0 0,-17-54 30,-11-131 136,30 324-277,7 101 72,-1 0 1,0 0-1,0 0 1,1-1 0,-1 1-1,0 0 1,0 0-1,1 0 1,-1 0 0,0 0-1,0 0 1,1 0-1,-1 0 1,0 0 0,0 0-1,1 0 1,-1 0-1,0 0 1,1 0 0,-1 0-1,0 0 1,0 0-1,1 0 1,-1 0-1,0 1 1,0-1 0,1 0-1,-1 0 1,0 0-1,0 0 1,1 0 0,-1 1-1,0-1 1,0 0-1,0 0 1,0 0 0,1 1-1,-1-1 1,0 0-1,0 0 1,0 1 0,0-1-1,0 0 1,0 0-1,0 1 1,1-1 0,-1 0-1,0 1 69,12 15-2381,-12-15 2273,0 1-1,1-1 1,-1 0-1,1 0 1,-1 0-1,1 1 1,-1-1-1,1 0 1,0 0-1,-1 0 1,1 0-1,0 0 1,0 0-1,0 0 1,0 0-1,0-1 1,0 1-1,0 0 1,0-1-1,0 1 1,0 0-1,0-1 0,1 1 109,11 4-647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21.4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3390 1047 1048,'0'-1'80,"1"1"0,-1-1 1,1 0-1,-1 1 0,0-1 0,1 0 0,-1 1 0,0-1 0,0 0 1,1 0-1,-1 0 0,0 1 0,0-1 0,0 0 0,0 0 0,0 1 1,0-1-1,0 0 0,0 0 0,-1 0 0,1 1 0,0-1 0,0 0 1,-1 0-1,1 1 0,0-1 0,-1 0 0,1 1 0,-1-1-80,-18-30 2595,-4-7-89,10-29-847,11 49-1206,-2 0-1,0 0 1,-1 0-1,0 0 1,-2 1-1,-5-11-452,-6-4 541,-2 0 0,-1 2 0,-1 1 0,-2 1 0,0 0 0,-2 2 0,-2 0-541,-14-9 519,-1 2 1,-2 2-1,-1 1 1,-26-10-520,-31-10 515,-3 5-1,-1 5 1,-3 5 0,-26-2-515,-51-9 590,-2 10 1,-1 7-1,-1 9 0,-1 8 0,0 8 0,-153 19-590,231-4 16,0 5 1,1 6-1,1 4 0,-69 28-16,166-48-87,0-1 0,0-1-1,-1 0 1,1-1 0,-1-1 0,0 0 0,0-1 0,0-1 0,0 0-1,-5-2 88,21 2-139,0 0-1,-1 0 0,1 0 0,0 0 0,0 0 1,-1 0-1,1 0 0,0 0 0,0 0 0,0 0 0,-1 0 1,1 0-1,0 0 0,0 0 0,0 0 0,-1-1 1,1 1-1,0 0 0,0 0 0,0 0 0,0 0 0,-1 0 1,1-1-1,0 1 0,0 0 0,0 0 0,0 0 0,0-1 1,0 1-1,0 0 0,0 0 0,0 0 0,-1-1 1,1 1-1,0 0 0,0 0 0,0-1 0,0 1 0,0 0 1,0 0-1,0 0 0,0-1 0,1 1 0,-1 0 1,0 0-1,0-1 0,0 1 0,0 0 0,0 0 140,12-13-4139,30-16 110,-31 23 2830,5-3-177,-1 0 1,2 2-1,8-3 1376,10-5-1193,-9 2 482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5:22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1387 235 1072,'21'-23'395,"-2"0"0,-1-2 0,-1 0 0,-1-2 0,-1 1 0,6-18-395,-20 24 277,-1 19-250,0 1 1,0-1-1,-1 0 0,1 0 1,0 0-1,0 1 0,0-1 1,0 0-1,0 0 0,0 0 0,0 1 1,0-1-1,0 0 0,1 0 1,-1 0-1,0 1 0,0-1 1,1 0-1,-1 0 0,0 1 1,1-1-1,-1 0 0,1 1 1,-1-1-1,1 0 0,-1 1 0,1-1 1,0 1-28,0-1 200,-22 27 811,-22 15-351,-1-2 1,-2-2 0,-33 20-661,-156 88 1544,116-75-848,-188 121 1163,-136 117-1859,378-261-18,163-101-1250,-70 40 810,-51 22 204,-45 6 245,57-11 0,0 0 0,1 0 0,-1 1 0,1 0 1,0 1-1,0 0 0,0 1 0,-7 5 9,-34 17-13,51-27 12,0-1 1,-1 0 0,1 0-1,0 1 1,0-1-1,-1 0 1,1 0 0,0 1-1,0-1 1,0 0-1,-1 1 1,1-1 0,0 0-1,0 1 1,0-1-1,0 1 1,0-1 0,0 0-1,0 1 1,0-1-1,0 0 1,0 1-1,0-1 1,0 1 0,0-1-1,0 0 1,0 1-1,0-1 1,0 0 0,0 1-1,0-1 1,1 0-1,-1 1 1,0-1 0,0 0-1,0 1 1,1-1-1,-1 0 1,0 1-1,0-1 1,1 0 0,-1 0-1,0 1 1,1-1-1,-1 0 1,0 0 0,1 0-1,-1 0 1,0 1-1,1-1 1,-1 0 0,0 0-1,1 0 1,19 12 13,95 14 104,80 6-117,-78-15 73,79 25-73,23 21 36,48 27-36,-160-47 13,-1 4 1,-3 4 0,40 31-14,-18 3 25,-62-41 28,52 27-53,-115-71-6,0 0 1,1 1-1,-1-1 0,0 0 1,0 0-1,0 0 0,0 1 1,0-1-1,1 0 0,-1 0 1,0 0-1,0 0 0,0 0 1,0 1-1,1-1 0,-1 0 1,0 0-1,0 0 1,0 0-1,1 0 0,-1 0 1,0 0-1,0 0 0,1 0 1,-1 0-1,0 0 0,0 0 1,0 0-1,1 0 0,-1 0 1,0 0-1,0 0 0,1 0 1,-1 0-1,0 0 0,0 0 1,0 0-1,1 0 0,-1 0 1,0-1-1,0 1 0,0 0 1,1 0-1,-1 0 1,0 0-1,0 0 0,0-1 1,0 1-1,0 0 0,1 0 6,-8-14-1365,-16-14-1846,-22 3 209,28 19 2230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2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643 80 912,'44'-32'1201,"-42"30"-1066,0 0 0,0-1 0,0 1 0,0 0 1,0-1-1,-1 1 0,1-1 0,-1 1 0,0-1 1,0 0-1,0 0 0,0 1 0,0-1 0,0 0 1,-1 0-1,1 0 0,-1 0-135,-1 3 80,0 0 0,0 0 1,1 0-1,-1 0 0,0 0 0,0 1 1,0-1-1,1 0 0,-1 1 0,0-1 0,0 0 1,1 1-1,-1-1 0,0 1 0,1-1 0,-1 1 1,0-1-1,1 1 0,-1-1 0,1 1 0,-1 0 1,1-1-1,-1 2-80,-15 18 470,-1-1 1,-1 0-1,0-1 0,-1-1 1,-6 2-471,-35 34 722,0 4-69,-181 185 1333,202-199-1705,2 3-1,2 1 0,2 1 0,-19 42-280,48-84 32,1 0 1,0 1-1,0-1 0,1 1 1,0-1-1,0 1 0,1 0 1,0 0-1,0-1 0,0 1 1,1 2-33,0-6 16,1 1 0,0-1 0,-1 0 0,1 0 0,0 0 0,1 0 0,-1 0 0,0 0 0,1 0 0,0 0 0,0-1 0,0 1 0,0 0 0,0-1 0,0 0 0,1 1 0,-1-1 0,1 0 0,-1 0 0,1 0 0,0-1 0,0 1 1,0-1-1,0 0 0,0 1-16,10 3 37,1 0 1,-1-1 0,1-1 0,0 0-1,1 0 1,-1-2 0,4 1-38,105-2 176,-84-1-119,246-6 528,122-2 824,-417 7-2568,-1 0 1,1-1-1,0 0 0,0-1 1,0 0-1,-4-3 1159,-84-41-6664,73 35 5915,4 2-16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0.0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48 1184,'1'-1'55,"1"0"0,-1 0 1,1 0-1,-1 0 0,1 0 0,-1 0 0,1 1 0,0-1 0,0 0 0,-1 1 1,1 0-1,0-1 0,0 1 0,-1 0 0,1 0 0,0 0 0,0 0 1,0 0-1,-1 0 0,1 1-55,0 1 26,0 0 0,0 0 1,0 1-1,0-1 0,-1 0 1,1 1-1,-1 0 0,0-1 1,0 1-1,0 0 0,0 0 1,0-1-1,0 2-26,3 6 81,-1 0-1,0 0 1,-1 1 0,1-1 0,-2 1-1,0-1 1,0 1 0,-1-1 0,0 1-1,-2 9-80,-1-28 96,3-12-116,8-7-54,2 0 1,7-14 73,-14 35-1,0 0 0,0 0 1,0 1-1,1-1 1,0 1-1,0-1 1,0 1-1,0 1 0,1-1 1,0 1-1,0-1 1,0 1-1,7-3 1,-11 7 4,1-1 1,0 1-1,0 0 0,0 0 0,0 0 1,0 0-1,0 0 0,0 0 1,0 0-1,-1 1 0,1-1 1,0 1-1,0-1 0,0 1 1,0 0-1,-1-1 0,1 1 0,0 0 1,-1 0-1,1 1 0,-1-1 1,1 0-1,-1 0 0,1 1 1,-1-1-1,0 1 0,0-1 0,0 1 1,0-1-1,1 2-4,33 57 108,-29-49-103,-4-7-96,1 0-1,-1 1 1,0-1-1,0 0 1,0 1 0,0-1-1,-1 1 1,0-1-1,0 1 1,0 0 0,-1-1-1,1 1 1,-1 0-1,0 0 1,-1-1 0,1 1-1,-1 0 1,0-1-1,0 1 1,0 0-1,-2 2 92,-1 3-475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2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75 928,'1'-3'155,"0"0"-1,0-1 1,-1 1 0,1-1-1,-1 0 1,0 1-1,1-1 1,-2 1 0,1-1-1,0 0 1,-1 1-1,0-2-154,-1-22 2409,2 27-2056,13 19 1613,-3 0-1510,-1-1 0,-1 1 0,-1 0 0,0 1 0,-2 0 0,0 0 0,-1 4-456,13 42 491,17 56-225,18 58-479,-8-63-3059,-40-108 2734,0-1 0,0 0 0,1 0 0,1 0-1,-1-1 1,1 0 0,1 0 0,4 4 538,-9-9-628,-2-2 30,0 0 44,0 0 37,0 0 24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3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209 318 1160,'2'-8'172,"0"-1"45,0 1 1,0-1-1,-1 0 0,0 0 1,-1 0-1,0 1 1,0-1-1,-1 0 0,0 0 1,-2-8-218,1 21 245,0 1 0,1 0 0,-1 0 1,1 0-1,1-1 0,-1 1 1,1 0-1,0 3-245,2 17 130,1-1-1,2 1 1,1-1 0,0 1 0,2-2-1,1 1 1,1-1 0,9 15-130,-10-21 17,1-1 1,0 0-1,1-1 1,1 0-1,0-1 1,1 0-1,1-1 1,0 0-1,1-1 0,0-1 1,14 7-18,-25-14 4,1-2 0,0 1-1,1-1 1,-1 0 0,0 0 0,1 0 0,-1-1 0,1 1 0,0-2-1,-1 1 1,1 0 0,0-1 0,-1 0 0,1-1 0,0 1 0,0-1-1,-1 0 1,1 0 0,-1-1-4,2-1 4,-1 0 1,0 0-1,1-1 1,-1 0-1,-1 0 0,1 0 1,-1-1-1,0 0 0,0 0 1,0 0-1,0-1 0,-1 0 1,2-3-5,7-13 45,-2 0 0,0-1 1,-2-1-1,0 1 0,-2-1 0,-1 0 1,0-1-1,-2 0-45,3-36 245,-2 1 0,-3-5-245,-1 10 210,3 1 1,9-45-211,-11 259 226,-19 85 760,-10 0-1,-12-2 1,-18 36-986,16-122 1273,-6-1-1,-24 41-1272,35-111 684,-3-2-1,-4-2 0,-4-1 1,-42 53-684,77-117 169,-1-1 0,0 0 0,-4 1-169,14-14 45,0 0 0,0 0 0,0 0 0,0-1 0,-1 1 0,1-1 0,-1 0 0,0 0 0,0 0 0,0-1 0,0 1 0,0-1 0,0 0 0,0 0 0,0 0 0,0-1 0,0 1 0,-1-1-45,2-1 21,1 1 0,0-1-1,-1 0 1,1 0 0,-1 0-1,1-1 1,0 1 0,0 0-1,0-1 1,0 0 0,0 1-1,0-1 1,0 0 0,0 0-1,1 0 1,-1 0 0,1 0-1,-1 0 1,1-1 0,0 1-1,0 0 1,0-1 0,0 1-1,1-1 1,-1 1 0,0-1-1,1 0-20,-3-10 26,1 0 1,0-1-1,1 1 0,1-11-26,2-19-18,2-1-1,1 1 1,3 0 0,2 0 0,1 1-1,2 0 1,9-15 18,16-33-210,5 2 0,41-64 210,-18 46-219,4 2 0,7-1 219,-41 60-23,3 1-1,1 2 0,2 2 0,1 2 0,26-16 24,-59 47 0,0 0 0,0 1 0,1 0 0,-1 1 0,1 0 0,1 1 0,-1 0 0,1 0 0,-1 2 0,9-2 0,-15 4 3,0-1 0,-1 1-1,1 1 1,0-1 0,0 1 0,-1-1-1,1 1 1,-1 1 0,1-1 0,-1 1 0,1 0-1,-1 0 1,0 0 0,0 0 0,0 1-1,0-1 1,0 1 0,-1 0 0,1 1 0,-1-1-1,0 0 1,1 1 0,-2 0 0,1 0-1,0 0 1,-1 0 0,2 4-3,2 4-151,-1 0 1,-1 0-1,0 1 0,0 0 0,-1-1 1,-1 1-1,1 7 151,-3-13-764,1 1-1,-1 0 1,0 0-1,-1 0 1,0-1-1,0 1 1,-1 0-1,0 1 765,0-6-289,1 0-1,0-1 1,-1 1 0,0-1-1,1 0 1,-1 1-1,0-1 1,0 0-1,0 0 1,-1 0 0,1 0-1,0 0 1,-1-1-1,1 1 1,-1-1-1,0 0 1,1 1 0,-1-1-1,0-1 1,0 1-1,0 0 1,0-1-1,0 1 1,1-1 0,-1 0-1,0 0 1,0 0-1,0 0 1,0 0-1,-1-1 290,-10-3-779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4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12 143 1336,'-4'-9'632,"3"7"-500,1 1 1,-1 0-1,0-1 0,0 1 0,0-1 0,1 1 0,-1-1 0,1 1 0,-1-1 0,1 1 0,0-1 0,0 1 0,-1-1 0,1 0 0,0 1 0,0-1 0,1 0 0,-1 1 0,0-1 0,0 1 0,1-1 0,-1 1 0,1-1 0,-1 1 0,1-1 0,0 1 0,0-1 0,0 1 1,0 0-1,-1-1 0,2 1 0,-1 0 0,0 0 0,0 0 0,0 0 0,0 0 0,1 0 0,-1 0 0,1 0 0,-1 0 0,0 1 0,1-1 0,0 0-132,17-9 187,0 0 1,1 1-1,0 1 0,0 1 0,1 1 1,0 0-1,17-1-187,1 2 365,1 1 0,-1 1 0,34 4-365,-63-1-249,0 1 0,0 1 0,0 0 0,-1 0 0,1 1 0,-1 0 0,7 3 249,-14-5-47,-1 0 1,1-1-1,0 1 1,-1 0-1,1 0 1,-1-1-1,0 1 0,1 0 1,-1 1-1,0-1 1,0 0-1,0 0 0,1 0 1,-1 1-1,0-1 1,-1 1-1,1-1 0,0 1 1,0-1-1,-1 1 1,1-1-1,-1 1 0,1 0 1,-1-1-1,1 1 1,-1 0-1,0-1 0,0 1 1,0 0-1,0-1 1,0 1-1,-1 0 0,1-1 1,0 1-1,-1 0 1,1-1-1,-1 1 1,1-1-1,-1 1 0,0-1 1,0 1-1,0-1 1,0 1-1,0-1 0,0 0 1,0 0-1,0 1 1,-2 0 46,-6 7-568,-1 0 1,0 0-1,0-1 1,-1-1-1,0 1 1,0-2-1,-6 3 568,1 0-359,-12 7-270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22 101 1016,'-10'7'352,"-2"1"1043,25-11-487,13-5-560,73-25 2136,0 5-1,27-1-2483,-95 23 338,-1 2-1,1 1 1,1 1-1,-1 2 1,0 1-1,0 2 1,0 0-1,-1 3 1,23 6-338,-40-9-369,0 1 0,-1 1 0,1 1 0,-1-1 0,-1 2 0,1 0 0,6 4 369,-18-10-211,0 0 0,1 0 0,-1 0 1,0-1-1,1 1 0,-1 0 0,0 0 0,0 0 1,0 0-1,0-1 0,0 1 0,0 0 1,0 0-1,0 0 0,0 0 0,0 0 0,-1-1 1,1 1-1,0 0 0,0 0 0,-1 0 0,1-1 1,-1 1-1,1 0 0,0 0 0,-1-1 0,1 1 1,-1 0-1,0-1 0,1 1 0,-1-1 0,0 1 1,1-1-1,-1 1 211,-2 3-160,-7 7-622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6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1 254 896,'4'-62'971,"-4"37"-513,2 1-1,1-1 1,1 0-1,3-7-457,2-24 1357,-8 52-489,-2 11 452,-6 131 2320,3-26-1941,-8 109 150,9 0 0,13 49-1849,-9-257 24,-1 0 17,0 1 0,2 0 0,0-1 0,0 0 0,1 1 0,1-1 0,0 0 1,2 2-42,-6-14 7,0-1 0,1 1 1,-1 0-1,1 0 0,-1 0 1,1-1-1,-1 1 0,1 0 1,0-1-1,-1 1 0,1-1 1,0 1-1,0 0 1,-1-1-1,1 0 0,0 1 1,0-1-1,0 1 0,0-1 1,-1 0-1,1 0 0,0 1 1,0-1-1,0 0 1,0 0-1,0 0 0,0 0 1,0 0-8,28-12 119,-21 5-98,1 0 1,-1 0 0,0-1 0,4-6-22,25-35 4,-2-1 0,-2-1 0,-2-2 0,11-31-4,89-231-1,-14 30-2617,-108 270-2542,-10 27 1942,-12 42 428,8-37 2151,-2 20-176,1 4 104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7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133 210 916,'8'-109'2740,"-49"135"-1303,28-10-1282,2 0-1,0 0 1,1 1 0,0 0-1,2 1 1,0 0-1,0 0 1,2 1 0,1-1-1,-1 4-154,5-15 18,0 1-1,0 0 0,1-1 1,0 1-1,0 0 0,1-1 1,0 1-1,0 0 0,1-1 1,0 1-1,0-1 0,0 0 1,1 1-1,1-1 0,-1-1 1,1 1-1,0 0 0,2 1-17,-3-3 9,1-1-1,-1 0 0,1-1 0,0 1 1,0 0-1,0-1 0,0 0 0,1 0 1,-1 0-1,1-1 0,0 0 0,0 0 1,0 0-1,0 0 0,0-1 0,0 1 1,1-2-1,-1 1 0,0 0 0,0-1 1,1 0-1,-1 0 0,0-1 0,1 1 1,-1-1-1,4-1-8,-1 0 13,0-1 0,0 0 0,0 0 0,0-1 0,-1 0-1,0-1 1,0 1 0,0-1 0,0 0 0,-1-1 0,1 0 0,-1 0 0,-1 0 0,1-1 0,-1 1 0,-1-1-1,1-1 1,-1 1 0,0-1 0,-1 1 0,0-1 0,0 0 0,0 0 0,-1-1 0,0 1 0,-1 0-1,0-7-12,1-4 75,-1-1 0,0 1 0,-2 0 0,-1-1 0,0 1 0,-1 0 0,-1 0-1,-1 0 1,-1 1 0,0 0 0,-8-15-75,14 32 0,-5-9 19,0 0 0,0 0 0,-1 0 0,-1 0 1,0 1-1,-4-5-19,9 13-16,1-1 0,-1 0 0,0 1 1,1 0-1,-1-1 0,0 1 0,0 0 1,0 0-1,0 0 0,0 0 0,-1 0 0,1 1 1,0-1-1,0 1 0,0-1 0,-1 1 1,1 0-1,0 0 0,-1 0 0,1 0 1,0 0-1,0 0 0,-1 1 0,1-1 0,0 1 1,0-1-1,0 1 0,0 0 0,-1 0 1,1 0-1,0 0 0,1 1 0,-1-1 0,0 0 1,-2 2 15,0 1-192,-1 0 0,0 0 1,1 0-1,-1 1 0,1-1 1,0 1-1,1 0 0,-1 0 1,1 1-1,0-1 0,0 1 1,1-1-1,0 1 0,0 0 0,0 0 1,0 3 191,2-5-105,-1-1 1,1 1 0,0-1 0,1 1-1,-1 0 1,1-1 0,-1 1-1,1-1 1,0 1 0,0-1 0,1 0-1,-1 1 1,1-1 0,-1 0-1,1 0 1,0 0 0,0 0 0,1 0-1,-1-1 1,1 1 0,-1 0-1,1-1 1,0 0 0,0 0 0,0 0-1,0 0 1,0 0 0,0-1-1,1 1 105,13 5-405,1-4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7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235 151 1132,'10'-8'194,"-1"0"-1,0-1 1,0 0-1,-1 0 1,0-1-1,0 0 1,-1 0 0,-1-1-1,1 0 1,-2 0-1,0 0 1,0-1-1,2-10-193,-12 38 102,1 0-1,1 0 1,1 1-1,0-1 1,1 1-1,0-1 1,2 1-1,1 8-101,-1-13 10,0 1 0,1-1 0,0 1 0,1-1-1,1 0 1,0 0 0,1 0 0,0 0 0,1-1 0,0 0-1,7 10-9,-10-18 7,-1 0-1,1 1 0,0-1 0,0 0 0,0-1 0,0 1 1,0-1-1,1 1 0,-1-1 0,1 0 0,0 0 0,-1 0 1,1-1-1,0 1 0,0-1 0,0 0 0,0 0 0,0-1 1,1 1-1,1-1-6,-1 0 25,1-1-1,-1 0 1,0 0 0,1-1 0,-1 1 0,0-1 0,0-1-1,0 1 1,0 0 0,-1-1 0,1 0 0,-1 0 0,5-4-25,6-7 118,0-1 1,-1-1-1,-1 0 0,0 0 1,-1-1-1,-1-1 1,4-10-119,2-7 769,-3-1 0,0 0 0,1-14-769,-79 313 406,22-99 34,-3 16 1697,-45 110-2137,64-221 850,-2-1 1,-4-1-1,-3-2 1,-2-1-1,-30 35-850,51-78 427,0-1 0,-2 0 0,-1-1-427,14-13 112,-1-1 0,0 0 0,0 0 0,0-1 0,-1 0 0,0 0 0,0 0 0,0-1-1,0 0 1,0 0 0,0-1 0,-6 1-112,11-2 14,-1-1 0,1 0 0,0 0 0,-1 0 0,1 0-1,-1-1 1,1 1 0,0-1 0,-1 1 0,1-1 0,0 0 0,-1 0-1,1 0 1,0 0 0,0 0 0,0-1 0,0 1 0,0 0-1,0-1 1,0 0 0,1 1 0,-1-1 0,0 0 0,1 0 0,0 0-1,-1 0 1,1 0 0,0 0 0,0-1 0,0 1 0,0 0-1,0 0 1,1-1 0,-1 1 0,1-1 0,0 1 0,-1 0 0,1-1-1,0 1-13,-1-13-31,0 1-1,1 0 0,0 0 0,1-1 0,1 1 0,0-1 32,6-23-521,2 1-1,1 0 1,2 1 0,2 0 0,1 1-1,5-5 522,43-73-5506,16-12 5506,70-101-7879,24-12 7879,-124 176-726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8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88 936,'41'-88'1963,"-72"143"-1343,2 1-1,2 1 1,4 1 0,1 1 0,4 1-1,-9 51-619,12-32 246,4 0 0,3 0-1,3 1 1,5 0-1,5 41-245,-3-107 13,0 0 0,1 1-1,1-1 1,0-1-1,1 1 1,1-1-1,0 1 1,2 0-13,-7-10-15,2 0 0,-1 0 0,0-1-1,1 1 1,-1-1 0,1 0 0,0 0 0,0 0 0,0 0 0,1 0 0,-1-1 0,1 1-1,-1-1 1,1 0 0,0 0 0,0 0 0,0-1 0,0 1 0,0-1 0,0 0-1,0 0 1,0 0 0,1-1 0,-1 0 0,0 1 0,0-2 0,1 1 0,2-1 15,-2 1-142,0-1 0,0-1 0,0 1 0,-1-1 0,1 0 0,0 0 0,-1 0 0,0 0 0,1-1 0,-1 0 0,0 1 0,0-2 0,-1 1 0,1 0 0,-1-1 0,1 0 0,-1 0 0,0 0 0,0-1 142,0-1-249,0-1 1,0 0-1,-1 0 1,0 0-1,0 0 1,0 0-1,-1 0 1,0-1-1,-1 1 1,0-1-1,0 1 1,-1-8 248,-3-17-683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3:58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29 1288,'-6'2'225,"-28"11"563,33-12-719,0-1 0,0 0 0,0 1-1,0-1 1,0 1 0,0-1 0,0 1 0,0 0 0,0-1 0,0 1 0,0 0 0,0 0-1,0-1 1,0 1 0,0 0 0,1 0 0,-1 0 0,0 0 0,0 1-69,2-1 32,-1 0 0,1 0 0,0-1 0,-1 1 0,1 0 0,0 0-1,0-1 1,0 1 0,-1 0 0,1-1 0,0 1 0,0-1 0,0 1 0,0-1 0,0 0 0,0 1 0,0-1 0,0 0 0,0 0 0,0 0 0,0 1 0,1-1-32,28 2 238,-23-2-148,72-2 264,-1-2-1,1-4 1,24-9-354,69-6 332,-121 18-493,-9-2-390,0 3 0,1 2 0,-1 1 0,1 2 1,-1 2-1,25 6 551,-34 1-735,-3 5 58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1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182 124 924,'4'-11'398,"-1"1"0,0-1 0,0 1 0,1-12-398,-3 19 118,-1 0-1,1 0 1,-1 0-1,0 0 0,0 0 1,0-1-1,0 1 1,0 0-1,-1 0 0,0 0 1,1 0-1,-1 0 1,0 0-1,0 0 1,-1 0-1,1 0 0,-1 0 1,-1-2-118,-18 62 1121,-13 56-1045,-18 113-76,41-175-610,5-31 29,0-1-1,-2 1 0,0-2 1,-1 1-1,-1-1 0,-1-1 582,0 3-631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1.3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0 189 1240,'2'-13'705,"-2"11"-588,-1-1 0,2 1-1,-1-1 1,0 1 0,0-1-1,1 1 1,-1-1 0,1 1-1,0-1 1,0 1-1,0 0 1,0-1 0,0 1-1,1 0 1,-1 0 0,2-2-117,6 38 1044,-4 5-771,-1-1 0,-1 19-273,-1-71 52,0 1 1,1-1-1,1 1 1,0 0-1,1 0 1,0 1-1,1-1 1,1 0-53,-4 7-10,1 0 0,0 0-1,0 1 1,0-1 0,1 1 0,-1 0 0,1 0 0,0 0-1,3-1 11,-5 4-1,-1 1 0,1-1-1,0 1 1,-1 0-1,1-1 1,0 1 0,0 0-1,0 1 1,0-1-1,0 1 1,0-1 0,0 1-1,0 0 1,0 0 0,0 0-1,0 0 1,0 1-1,0-1 1,0 1 0,0 0-1,1 0 2,-1 0-3,1 1-1,-1 0 1,0-1 0,0 1-1,0 0 1,0 1-1,0-1 1,0 0 0,0 1-1,-1 0 1,1-1-1,-1 1 1,0 0 0,0 0-1,0 0 1,1 2 3,20 57-19,-3-4 21,-19-58-1,-1 0 1,0 0-1,1 0 1,-1 1-1,0-1 1,1 0-1,-1 0 0,1 0 1,-1 0-1,0 0 1,1 0-1,-1 0 1,0 0-1,1 0 1,-1 0-1,1 0 1,-1 0-1,0-1 0,1 1 1,-1 0-1,0 0 1,1 0-1,-1 0 1,0-1-1,1 1 1,-1 0-1,0 0 0,0 0 1,1-1-1,-1 1 1,0 0-1,0-1 1,1 1-1,-1 0 1,0-1-1,0 1 1,0 0-1,0-1 0,1 1 1,-1 0-1,0-1 1,0 1-1,0 0 1,0-1-1,0 1-1,14-25 6,-10 17-6,12-18-16,1 1 1,0 1 0,2 0 0,1 1 0,1 1-1,1 1 1,0 1 0,2 1 0,14-9 15,-37 27-2,1 0 1,0 0 0,-1 0-1,1 0 1,0 0 0,0 1-1,0-1 1,0 0-1,0 1 1,0 0 0,-1-1-1,1 1 1,0 0 0,0 0-1,0 0 1,0 0 0,0 0-1,0 0 1,0 1-1,0-1 1,0 1 0,0-1-1,0 1 1,-1 0 0,1 0-1,0 0 1,0 0-1,-1 0 1,1 0 0,-1 0-1,1 1 1,-1-1 0,1 0-1,-1 1 1,0-1-1,1 1 1,-1 0 0,0-1-1,0 1 1,-1 0 0,1 0-1,0 0 2,6 12-6,-2 1 0,0 0-1,0 0 1,-2 1 0,1 6 6,5 13-32,0-1-85,-6-21-187,0 0 0,0 0 0,2 0 0,0-1 0,0 0 0,1 0 0,0 0 0,1-1 0,0 1 0,8 6 304,0-10-967,-7-10 516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2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1 119 980,'32'-3'1234,"1"-1"1,-1-1-1,23-8-1234,29-4 273,-3 3-98,69-13-11,1 7-1,39 5-163,-167 15-221,0 1 1,0 2-1,0 0 1,-1 1 0,1 2-1,2 1 221,-25-7-52,1 1 0,-1-1 0,1 1 0,-1-1 0,1 1 0,-1-1-1,0 1 1,1-1 0,-1 1 0,0-1 0,1 1 0,-1-1 0,0 1 0,0-1 0,0 1 0,1 0 0,-1-1 0,0 1-1,0 0 1,0-1 0,0 1 0,0-1 0,0 1 0,0 0 0,0-1 0,0 1 0,-1 0 0,1-1 0,0 1 0,0-1-1,0 1 1,-1 0 52,-6 18-873,0-5 290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1060,'19'-3'2179,"-4"1"-2010,0 0 1,0 0 0,0 2-1,12 0-169,-15 2 98,0 0-1,-1 1 1,1 0 0,-1 0-1,0 1 1,0 1 0,-1 0-1,1 1 1,-1 0 0,0 0-1,0 1 1,-1 0 0,6 6-98,-9-6 108,0 0 0,0-1 0,-1 2 0,0-1 0,0 1 0,-1-1 0,0 1 0,0 0 0,-1 1 0,0-1 0,0 1 1,-1-1-1,0 1 0,0 0 0,-1 0 0,-1 0 0,1 0 0,-2 3-108,0 5 225,0 0 1,-2-1-1,0 1 0,-1 0 0,0-1 1,-2 0-1,0 0 0,0 0 1,-5 6-226,-12 17 914,-1-1 1,-24 28-915,-4 4 901,49-66-811,0 1 0,0 0 0,1 0 0,-1-1 0,1 2 0,0-1 0,-1 4-90,3-8 16,0-1 0,0 1 0,0 0 0,-1 0 0,1-1 0,0 1-1,0 0 1,1-1 0,-1 1 0,0 0 0,0-1 0,0 1 0,0 0 0,1-1 0,-1 1-1,0 0 1,0-1 0,1 1 0,-1 0 0,1-1 0,-1 1 0,0-1 0,1 1 0,-1-1-16,2 1 10,-1 0 1,0-1-1,1 1 1,-1-1-1,0 1 1,1-1-1,-1 0 1,0 0-1,1 0 1,-1 1-1,1-1 1,-1 0-1,1-1 1,-1 1-1,0 0 1,1 0 0,0-1-11,49-8-499,-1-3 1,1-2 0,16-8 498,-14 1-1815,0-2 0,-2-2 0,-1-3 0,-1-1 1,0-4 1814,-13 8-908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3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378 184 1252,'4'-2'143,"-1"0"1,0 0-1,1 0 0,-1 0 1,0 0-1,0-1 0,0 0 1,0 1-1,-1-1 0,1 0 1,-1 0-1,0-1 0,0 1 1,0 0-1,0-1 0,0 1 0,-1-1 1,1 0-1,-1 1 0,0-1 1,-1 0-1,1-1-143,0 2 61,-1 0-1,0 0 1,0 0-1,0-1 1,-1 1-1,1 0 1,-1 0 0,0 0-1,1 0 1,-1 0-1,-1 0 1,1 0-1,0 0 1,-1 0 0,1 1-1,-1-1 1,0 0-1,0 1 1,0 0-1,0-1 1,0 1 0,-1 0-1,1 0 1,-1 0-1,1 0 1,-4-1-61,-2-2 44,0-1 1,-1 2-1,1-1 1,-1 1-1,0 0 0,0 1 1,-1 0-1,-3 0-44,5 2 9,-1 0 1,1 0-1,0 1 0,0 1 0,0-1 1,0 1-1,0 0 0,0 1 0,0 0 1,0 0-1,0 1 0,0 0 0,1 1 1,0-1-1,0 1 0,-3 2-9,0 1 7,0 1-1,1 0 1,-1 0 0,2 1 0,-1 0-1,1 0 1,1 1 0,0 0 0,0 0-1,-4 11-6,5-11 4,2 1 1,-1 0-1,2-1 0,-1 2 0,1-1 0,1 0 0,0 0 1,1 1-1,0-1 0,1 1 0,0 6-4,1-10 5,0 0 0,0-1 0,1 1 0,0-1 0,0 0 0,1 0 0,0 1 0,0-1 0,1-1-1,-1 1 1,2-1 0,-1 1 0,1-1 0,0 0 0,0-1 0,0 1 0,4 2-5,-3-4 3,0 0 0,0-1 1,0 1-1,0-1 0,0 0 0,1-1 0,0 0 1,-1 0-1,1 0 0,0-1 0,0 0 0,0 0 1,0 0-1,0-1 0,0 0 0,0-1 0,0 0 1,0 0-1,0 0 0,0-1 0,-1 0 0,1 0 1,-1 0-1,1-1 0,-1 0 0,2-2-3,7-3 14,0 0 0,-1-1-1,0-1 1,-1-1 0,0 1-1,-1-2 1,0 0 0,0 0-1,-2-1 1,6-8-14,71-121 243,-83 148-260,-2 16 9,-2 25 13,-16 68 478,-4-1 1,-6-1-1,-4-1 0,-5-2 0,-5-1 0,-5-2 0,-4-3 1,-5-1-1,-8 4-483,56-97 263,0 0 1,0-1 0,-1 0-1,0 0 1,-1 0-1,0-1 1,0 0 0,-1-1-1,0 0 1,0 0-1,-1-1 1,0 0 0,-3 1-264,12-7 55,0 1-1,0-1 1,0 0 0,1 0 0,-1 1 0,0-1-1,0 0 1,0 0 0,0 0 0,0 0 0,0 0-1,0 0 1,0 0 0,0 0 0,1-1 0,-1 1 0,0 0-1,0 0 1,0-1 0,0 1 0,0 0 0,1-1-1,-1 1 1,0-1 0,0 1 0,1-1 0,-1 0-1,0 1 1,1-1 0,-1 0 0,0 1 0,1-2-55,-2 0 71,1-1 0,0 0 0,0 0 0,1 1 0,-1-1-1,0 0 1,1 0 0,0 0 0,0 0 0,0 0 0,0-1-71,1-10 100,0 0-1,1 0 0,1 1 0,1-6-99,7-11 14,0-1 1,2 1-1,2 1 0,0 0 0,13-15-14,33-46-216,6 3 216,-53 68-23,125-151-698,8 6 0,6 7 0,38-21 721,-181 169-329,33-29-928,-40 35 876,0 1 1,0 0-1,1 0 1,-1 0-1,0 0 1,1 0-1,-1 1 1,1 0-1,-1-1 1,1 1-1,0 0 1,-1 1 380,-7 2-663,0 1-1,0 0 1,0 0 0,0 0 0,0 1 0,1-1-1,-3 3 664,-1 1-591,-41 39-1316,24-22 1125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190 138 992,'71'-137'2899,"-79"153"-2249,1 1 0,1 0-1,-2 12-649,-18 48 584,-15 19-87,4 2 0,4 1 0,4 2 0,5 1 0,4 0 0,0 46-497,19-129 51,0-1 0,1 1 0,2 0 0,0-1 0,0 0 0,2 1 0,0-1 0,1 0 0,4 6-51,-8-20 7,1 0 1,-1 0-1,1 1 0,0-1 1,1 0-1,-1 0 1,1-1-1,-1 1 0,1 0 1,0-1-1,1 0 1,-1 0-1,1 0 0,-1 0 1,1 0-1,0-1 1,0 0-1,0 1 0,0-1 1,0-1-1,0 1 1,1-1-1,-1 0 1,1 1-1,-1-2 0,1 1 1,-1-1-1,1 1 1,-1-1-1,1-1 0,0 1 1,-1-1-1,1 1 1,-1-1-1,1 0 0,-1-1 1,0 1-1,0-1 1,3-1-8,2-1-166,0-1 1,0 1 0,0-2 0,-1 1 0,0-1 0,0 0 0,-1-1 0,0 1-1,0-2 1,0 1 0,-1-1 0,0 0 0,0 0 0,-1-1 0,0 1 0,-1-1 0,0 0-1,0 0 1,-1-1 0,0 1 0,-1-1 0,1-7 165,1-7-530,-2 0 0,-1 0 1,0 0-1,-2 0 0,-1 0 1,-1 1-1,0-1 0,-2 0 0,-1 1 530,-4-12-629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4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99 215 1304,'-20'3'474,"13"-2"-259,0 0 0,0 0 0,1 0 0,-1 1 0,0 0 0,1 1 0,0-1 0,-1 1 0,1 0 0,0 1 0,0 0-215,35 3 1223,-5-5-893,-1-1 1,1-1-1,0-1 1,0-1-1,12-4-330,121-28 620,-82 16-491,-19 6-145,-16 5-353,0-2 0,0-2 0,-1-1-1,0-2 1,-1-2 0,18-11 369,-48 22-452,1-1 0,-1 0 0,-1-1 0,1 0 0,-1 0 0,0-1 0,-1 0 0,5-7 452,-1-1-728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4:05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1 980,'5'0'139,"-1"1"-1,1 1 1,-1-1-1,1 0 1,-1 1-1,0 0 1,0 0 0,0 0-1,0 1 1,0-1-1,0 1 1,-1 0-1,1 0 1,-1 0 0,0 1-1,0-1 1,0 1-1,2 3-138,1 1 129,0 1-1,-1-1 1,0 1-1,0 0 1,-1 1-1,0-1 1,0 1-1,-1 0-128,0 12 254,0 1 0,-1-1 0,-2 1 0,0 0 0,-3 20-254,1-18 119,1-1-1,1 1 1,1-1 0,3 20-119,-3-42 10,0 1 1,0-1 0,0 0 0,1 1 0,-1-1 0,0 0-1,1 0 1,-1 0 0,1 0 0,0 0 0,0-1 0,0 1 0,0 0-1,0-1 1,0 1 0,0-1 0,0 0 0,0 0 0,1 0-1,-1 0 1,1 0 0,-1 0 0,0-1 0,1 1 0,-1-1-1,1 0 1,0 1 0,-1-1 0,1 0 0,-1-1 0,1 1 0,0 0-11,17-1 18,0-1 1,0-1-1,18-5-18,-22 5-3,14-3-138,0-1 0,27-11 141,-51 16-233,0 0 0,1-1-1,-1 0 1,0 0 0,0 0 0,-1-1-1,1 0 1,-1 0 0,0 0 0,0 0-1,0-1 1,0 0 0,-1 0 0,0 0-1,0-1 1,1-1 233,-5 5-740,0 2 52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18:57:33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16 1196,'-2'-16'1422,"-8"24"-93,-18 15-697,-46 32 140,4-28-129,201-65 711,-102 31-1273,1 1 0,0 2 0,29 0-81,31-5 67,-4-2-43,1 4-1,32 3-23,-103 9 117,-25 4-844,-31 6-1730,24-14 1725,7-1 351,0 1 1,1 0-1,-1 0 0,1 1 0,0 0 0,-2 1 381,-4 4-613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0:07.87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63 884,'0'0'29,"0"0"1,0 0-1,1 0 1,-1 0-1,0 0 0,0 0 1,0 0-1,0 0 1,0 0-1,1 0 0,-1 0 1,0 0-1,0-1 1,0 1-1,0 0 0,0 0 1,0 0-1,1 0 1,-1 0-1,0 0 0,0 0 1,0 0-1,0-1 1,0 1-1,0 0 0,0 0 1,0 0-1,0 0 1,0 0-1,0 0 0,0-1 1,0 1-1,0 0 1,1 0-1,-1 0 0,0 0 1,0 0-1,0-1 1,0 1-1,-1 0 0,1 0 1,0 0-1,0 0 1,0 0-1,0-1 0,0 1 1,0 0-1,0 0 1,0 0-1,0 0 0,0 0 1,0 0-1,0-1-29,0 1 22,-1 0-1,1-1 1,0 1-1,0 0 0,0-1 1,0 1-1,0-1 1,0 1-1,0 0 1,0-1-1,0 1 1,0 0-1,0-1 0,0 1 1,1-1-1,-1 1 1,0 0-1,0-1 1,0 1-1,0 0 1,1-1-1,-1 1 0,0 0 1,0-1-1,0 1 1,1 0-1,-1 0 1,0-1-1,1 1 0,-1 0 1,0 0-1,1-1 1,-1 1-1,0 0 1,1 0-1,-1 0 1,0 0-1,1 0 0,-1-1 1,1 1-1,-1 0 1,0 0-1,1 0 1,-1 0-1,0 0 1,1 0-1,-1 0 0,1 0 1,-1 1-1,0-1 1,1 0-1,-1 0 1,0 0-1,1 0 1,-1 0-1,1 1-21,105-11 117,13 8-73,-44-1-44,0 4 0,36 6 0,59 6 13,73-6-13,120 8-19,208 19 22,-241-17 36,-31-6-23,174-4 2,-22 0-20,12 8-30,-180-10-8,243-29 40,-375 17 6,35-2 9,507-61 8,-594 62-27,18 5 4,78-5-27,-106 2 18,-56 6 3,0-2-1,0-2 1,-1 0-1,0-3 1,25-7 6,-53 13-44,1 0-1,-1 0 1,0 0 0,1 1 0,-1 0 0,1 0 0,-1 0 0,1 1-1,3 0 45,13 1-1326,-21-2 893,-2 2-10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0:09.92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0 212 1312,'42'-12'1952,"458"-43"-1489,-459 52-398,1-1-24,28-3 75,62 4-116,-46 2 98,42-7-98,55-1 101,252-3 131,377-30-136,-523 28-82,59 14-14,-86-8 1,-46 0-7,350 3-27,-27 23 9,-1-1 65,-176-20-29,301 4 15,-173-1-51,-384-2 22,142-6-44,48-15 46,-137 10-28,118 5 28,-256 9 3,0 2 0,-1 0 1,13 3-4,-12-2-3,0 0 0,1-1 0,12-1 3,38-11-2021,-75 6 1060,-2-1 470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15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44 113 888,'-31'-111'4915,"31"110"-4859,-1 1 0,1 0 0,-1 0 1,1 0-1,0 0 0,-1 0 0,1 0 1,-1 0-1,1 0 0,0 0 0,-1 0 1,1 0-1,-1 0 0,1 0 1,0 1-1,-1-1 0,1 0 0,-1 0 1,1 0-1,0 0 0,-1 1 0,1-1 1,0 0-1,-1 0 0,1 1 1,0-1-1,-1 0 0,1 1 0,0-1 1,0 0-1,-1 1 0,1-1 0,0 0 1,0 1-1,0-1 0,0 1 0,-1-1 1,1 0-1,0 1 0,0-1 1,0 1-1,0-1 0,0 1-56,2 21 596,0 1 0,2-1-1,1 0 1,0 0 0,7 15-596,7 33 601,60 380 1029,-41-203-4444,-37-241 2283,0-1 0,0 1 0,-1-1-1,0 1 1,0 0 0,0-1 0,0 1-1,-1-1 1,-1 6 531,-1-6-1359,1-13-931,2-16 1442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2.0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57 144 1036,'-13'-18'1396,"20"29"-568,-3-8-807,-1 0 0,1 0 0,0 0 0,0-1 0,0 0-1,0 0 1,1 0 0,-1 0 0,1-1 0,-1 1 0,1-1 0,-1-1 0,1 1-1,0 0 1,-1-1 0,1 0 0,0 0 0,-1 0 0,1-1 0,0 0-1,-1 0 1,2 0-21,-3 0 4,-1 0-1,0 1 1,1-1-1,-1 0 0,0 0 1,0 0-1,0-1 1,0 1-1,0 0 1,0-1-1,0 0 1,0 1-1,-1-1 0,1 0 1,-1 0-1,1 0 1,-1 0-1,0 0 1,1 0-1,-1 0 0,0 0 1,-1-1-1,1 1 1,0 0-1,0 0 1,-1-1-1,0 1 0,1-1 1,-1 1-1,0 0 1,0-1-1,0 1 1,-1-1-1,1 1 1,-1 0-1,1-1 0,-1 1 1,0 0-1,1-1 1,-1 1-1,0 0 1,-1 0-1,1 0-3,0-2-5,-1 1-1,1 0 1,-1 0 0,0 0-1,0 0 1,0 0 0,0 0-1,-1 0 1,1 1 0,-1-1-1,1 1 1,-1 0-1,0 0 1,0 0 0,0 0-1,0 0 1,0 1 0,-1-1-1,1 1 1,0 0 0,-1 0-1,1 0 1,-1 0 0,1 1-1,-1-1 1,0 1 0,1 0-1,-3 0 6,2 1-1,-1 0-1,1-1 0,-1 2 1,1-1-1,0 0 1,-1 1-1,1 0 0,0 0 1,0 0-1,0 0 1,0 1-1,1 0 0,-1 0 1,1 0-1,-1 0 1,1 0-1,0 1 0,0-1 1,1 1-1,-1 0 1,-1 3 1,0-1 2,1 0 0,1 0 0,-1 0 0,1 0 0,0 1 0,0-1 0,1 1 0,0-1 0,0 1 0,0-1 0,1 1 0,0-1 0,0 1 0,1 0 0,0-1 0,0 1 0,1-1 0,-1 0 0,1 1 0,1-1 0,-1 0 0,1 0 1,0 0-1,0-1 0,1 1 0,0-1 0,0 1 0,1 0-2,2 1-2,1 1 0,0-1 0,1 0-1,0-1 1,0 0 0,0 0 0,0-1 0,1 0 0,0-1 0,0 0 0,0 0 0,0-1 0,1-1 0,0 0 0,-1 0 0,12 0 2,-6-2-37,1 0 0,0-1 0,-1 0 1,1-2-1,-1 0 0,1-1 1,-1 0-1,0-2 0,-1 0 0,12-6 37,-22 10-4,1-1 0,-1 0-1,0 0 1,0 0 0,-1 0-1,1-1 1,-1 0 0,1 0-1,-1-1 1,0 1 0,-1-1-1,1 0 1,-1 0 0,0 0-1,0 0 1,-1 0-1,1-1 1,-1 1 0,0-1-1,-1 1 1,1-1 0,-1 0-1,0 0 1,-1 0 0,1 0-1,-1 0 1,0 0 0,-1 1-1,0-1 1,0 0 0,0 0 4,-1-7 25,-16-56 174,17 63-163,-1 1 0,-1-1 0,1 1 0,-1-1 0,0 1 0,0 0 0,0 0 0,-1 1 0,1-1 0,-2-1-36,4 6 2,0-1 0,1 1 0,-1 0 0,0-1 0,0 1 0,0 0 0,1-1 0,-1 1 0,0 0 0,0 0 0,0 0 0,1 0 0,-1-1 0,0 1 0,0 0 0,0 1 0,0-1 0,1 0 0,-1 0 0,0 0 0,0 0 0,0 1 0,1-1 0,-1 0 0,0 1 0,0-1 0,1 1 0,-1-1 0,0 1 0,1-1 0,-1 1 0,0-1 0,1 1 0,-1 0 0,1-1 0,-1 1 0,1 0 0,-1-1 0,1 1 0,0 0 0,-1 0 0,1-1 0,0 1 0,-1 0 0,1 0 0,0 0 0,0 0-2,-17 47-19,16-42 27,-4 12 5,0 0 0,2 1 0,1-1 0,0 1 0,1 4-13,0-17 9,1 0-1,0 0 1,1 0-1,-1 1 1,1-1 0,0 0-1,1 0 1,0 0-1,-1-1 1,2 1 0,-1 0-1,1-1 1,0 1 0,0-1-1,0 0 1,1 0-1,2 3-8,-5-7 5,0-1 1,0 1-1,-1-1 0,1 1 0,0-1 0,0 1 0,0-1 0,0 1 0,0-1 0,0 0 0,-1 0 0,1 1 0,0-1 1,0 0-1,0 0 0,0 0 0,0 0 0,0 0 0,0 0 0,0 0 0,0 0 0,0-1 0,0 1 0,0 0 1,0-1-1,0 1 0,0-1-5,27-22 40,10-35-29,-24 28 10,-10 21-19,-1 0 1,2 1-1,-1-1 1,1 1-1,1 0 0,-1 0 1,1 0-1,7-6-2,-12 14 0,0 0 0,-1 0 0,1-1-1,0 1 1,0 0 0,0 0 0,-1 0 0,1 0 0,0 0 0,0 0-1,0 0 1,-1 0 0,1 0 0,0 0 0,0 1 0,0-1 0,-1 0-1,1 0 1,0 1 0,-1-1 0,1 1 0,0-1 0,0 1 0,-1-1-1,1 1 1,-1-1 0,1 1 0,-1-1 0,1 1 0,-1 0 0,1-1-1,-1 1 1,1 0 0,-1-1 0,1 1 0,-1 0 0,0 0 0,20 37-4,-15-28-2,6 12-441,2 1 1,0-1 0,2-1 0,0-1-1,1 0 1,19 17 446,-27-30-444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16.3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76 277 1096,'-10'6'375,"-1"-1"0,-1 0 0,1-1-1,-1 0 1,-3 0-375,15-4 10,0 0 1,0 0-1,0 0 0,-1 0 0,1 0 0,0 0 0,0 0 0,0-1 0,-1 1 1,1 0-1,0 0 0,0 0 0,0 0 0,0 0 0,-1 0 0,1 0 1,0-1-1,0 1 0,0 0 0,0 0 0,0 0 0,-1 0 0,1-1 0,0 1 1,0 0-1,0 0 0,0 0 0,0-1 0,0 1 0,0 0 0,0 0 1,0 0-1,0-1 0,0 1 0,0 0 0,0 0 0,0 0 0,0-1 0,0 1 1,0 0-1,0 0 0,0 0 0,0-1 0,0 1 0,0 0 0,0 0 1,1 0-1,-1 0 0,0-1 0,0 1 0,0 0 0,0 0 0,0 0 0,0 0 1,1 0-1,-1-1 0,0 1 0,0 0 0,0 0 0,0 0 0,1 0 1,-1 0-11,8-12 91,25-27 1,2 1-1,2 3 1,22-17-92,-39 36 11,1 1 0,0 0 0,1 2 0,0 1 0,1 1 0,0 1 0,0 0 0,5 1-11,-20 7 12,0 0 0,1 0 0,-1 1 0,1 0 0,-1 0 0,1 1 0,0 0 0,-1 1 0,8 1-12,-13-1 10,0-1 1,0 1-1,0 0 1,0 0-1,0 1 1,0-1-1,0 1 1,0-1-1,-1 1 1,1 0-1,-1 0 1,1 0 0,-1 1-1,0-1 1,0 0-1,0 1 1,0-1-1,0 1 1,0 0-1,-1 0 1,1 0-1,-1-1 1,0 1-1,0 0 1,0 1 0,0-1-1,-1 2-10,2 11 58,0 1 1,-2-1-1,0 0 0,-1 1 1,0-1-1,-2 0 1,0 0-1,0 0 0,-3 2-58,-12 41 345,-20 42-345,36-98 5,-64 146 161,32-76-244,4 1 0,-20 70 78,48-139-76,1-1 0,0 1 0,1-1 0,-1 1 0,1-1 0,0 1 0,0-1 0,0 3 76,0-6-22,0-1 0,1 1 0,-1-1 1,0 1-1,0-1 0,0 0 0,0 1 1,0-1-1,1 1 0,-1-1 0,0 0 0,0 1 1,1-1-1,-1 0 0,0 1 0,1-1 1,-1 0-1,0 1 0,1-1 0,-1 0 1,0 0-1,1 1 0,-1-1 0,1 0 1,-1 0-1,0 0 0,1 0 0,-1 1 1,1-1-1,-1 0 22,22-10-525,17-24-390,-1-1-1,28-34 916,-41 42-251,10-10-79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17.0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212 942 1004,'40'-50'758,"-2"-2"-1,-3-1 1,7-16-758,-42 69 30,0-1 1,1 1-1,-1 0 0,0-1 1,1 1-1,-1-1 1,0 1-1,1-1 0,-1 1 1,0-1-1,0 1 0,0-1 1,0 1-1,1-1 1,-1 1-1,0-1 0,0 1 1,0-1-1,0 0 0,0 1 1,0-1-1,0 1 1,-1-1-1,1 1 0,0-1 1,0 1-1,0-1 0,0 1-30,-14 2 357,-29 22-280,32-17 11,-8 5-53,0 0 1,0 2-1,2 0 0,-1 1 0,2 1 0,0 0 1,1 1-1,0 2-35,-10 16 26,1 0 0,2 1-1,-16 35-25,31-54 2,0-1 0,1 1 0,0 1 0,-1 10-2,6-21 1,-1 0 0,1 0 0,0 0 0,1 0 0,0 0 0,0 0 0,0 1 0,1-1 0,0 0 0,1 0 0,0 0 0,0 0 0,0-1-1,-1-3 1,0-1 0,0 0 0,1 0-1,-1 0 1,1 0 0,-1 0 0,1 0-1,0 0 1,0 0 0,-1-1 0,1 1 0,0-1-1,1 1 1,-1-1 0,0 0 0,0 0 0,1 0-1,-1 0 1,0 0 0,2 0-1,1 0 2,0 0-1,0-1 1,0 0 0,0 0 0,0 0-1,0 0 1,0-1 0,0 0-1,0 0 1,2-1-2,5-2 5,-1 0 1,0-1-1,0 0 1,0 0-1,0-1 0,-1-1 1,0 0-1,5-5-5,2-4 35,-1-2 0,0 0 0,-1-1 0,-1-1 0,0 0 0,-2 0-1,-1-1 1,0-1 0,-2 0 0,2-6-35,0-4 303,-2-1 0,-1-1 0,-2 0 0,-1 0-1,-1 0 1,-2-31-303,-6 144 150,1-48-140,2-1 0,1 24-10,3-22-8,1 1-1,1-1 1,3 5 8,-7-29-38,2-1-1,-1 1 1,1 0 0,0-1 0,0 1-1,1-1 1,0 0 0,1 0 0,-1 0-1,1-1 1,1 0 0,-1 0-1,1 0 1,0 0 0,2 0 38,-6-5-41,-1 0 0,0 0 1,0 0-1,1 0 0,-1 0 0,1-1 1,-1 1-1,1-1 0,-1 1 0,1-1 1,-1 0-1,1 1 0,-1-1 0,1 0 1,-1 0-1,1 0 0,-1 0 0,1 0 1,0 0-1,-1-1 0,1 1 0,-1 0 1,1-1-1,-1 0 0,1 1 0,-1-1 41,2-1-71,-1 0 0,1 0 0,-1 0 1,0 0-1,1-1 0,-1 1 0,0-1 0,-1 0 0,1 1 0,0-1 0,-1 0 0,1-2 71,5-13-286,-1 0 0,-1 0 0,0-1 0,0-6 286,-4 14-121,16-88-349,-4-1 0,-5-1 0,-4-10 470,-6-64 222,-13-63-222,9 174 494,-3 0 0,-4-1-494,10 54 285,0 11-91,-2 24 0,1 37-45,6-2-62,3 0-1,2-1 0,3 0 0,5 12-86,93 298 15,-102-352-78,1 0-1,0 0 0,9 12 64,-9-17-277,-1 0 1,0 1 0,-1-1-1,0 1 1,-1 0 0,0 1-1,1 5 277,-5-4-986,0-13 494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17.6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12 758 924,'0'0'39,"-1"0"0,0 1 0,1-1 0,-1 0 0,1 1-1,-1-1 1,0 0 0,1 1 0,-1-1 0,1 1 0,-1-1 0,1 1 0,-1-1-1,1 1 1,-1-1 0,1 1 0,0-1 0,-1 1 0,1 0 0,0-1 0,0 1 0,-1 0-1,1-1 1,0 1 0,0 0 0,0-1 0,0 1 0,0 0 0,0-1 0,0 2-39,16 10 477,31-2-163,-26-10-212,-1-1-1,1-1 1,-1-1-1,1 0 1,-1-2 0,0 0-1,-1-2 1,1 0-1,-1-1 1,-1 0-1,1-2 1,-2 0-1,1-2 1,-1 1-1,-1-2 1,1-2-102,0 1 66,-1-1 0,-1-1 1,-1 0-1,0-1 0,-1-1 0,-1 0 0,0-1 0,-2 0 1,0 0-1,-1-1 0,-1-1 0,-1 1 0,-1-1 1,0 0-1,-2-3-66,1-13 59,-3 0 1,-1-1-1,-2 1 1,-1 0-1,-2-1 1,-2 1 0,-8-30-60,12 59 17,-10-30 98,12 38-114,0-1 0,0 1 1,0 0-1,0 0 1,-1-1-1,1 1 0,0 0 1,0 0-1,-1-1 0,1 1 1,0 0-1,0 0 1,-1 0-1,1-1 0,0 1 1,-1 0-1,1 0 0,0 0 1,0 0-1,-1 0 0,1 0 1,0 0-1,-1-1 1,1 1-1,0 0 0,-1 0 1,1 0-1,0 1 0,-1-1 1,1 0-1,0 0 0,-1 0 1,1 0-1,-1 0-1,-13 18 17,6 0-13,1 0 0,0 0-1,1 0 1,1 1 0,-2 17-4,-9 101 23,14-113-18,-4 47 4,3 1 0,3-1 1,4 1-1,2-1 0,4-1 0,3 1 0,2-2 0,4 0 0,8 15-9,11-5 19,-35-73-12,0-1-1,0 0 1,1 0 0,0-1 0,-1 1-1,2-1 1,-1 0 0,0 0-1,1 0 1,0 0 0,0-1 0,0 0-1,2 1-6,-4-3 11,-1-1 0,0 0 0,1 0 0,-1 0 0,0 0 0,1 0 0,-1 0 0,0-1 0,1 1 0,-1-1 0,0 0 0,1 1 0,-1-1 0,0 0 0,0 0 0,0-1-1,0 1 1,0 0 0,0-1 0,0 1 0,-1-1 0,1 0 0,0 1 0,-1-1 0,1 0 0,0-1-11,36-54 288,7-33 340,30-88-628,-45 103 155,-28 70-141,0 0 0,1 0 0,-1 0 0,1 0 1,0 1-1,0-1 0,0 1 0,1 0 0,0 0 0,2-2-14,-5 5 6,0 0-1,1 0 0,-1 1 1,1-1-1,0 0 1,-1 1-1,1-1 0,-1 1 1,1 0-1,0-1 0,-1 1 1,1 0-1,0 0 0,-1 0 1,1 0-1,0 0 1,-1 1-1,1-1 0,-1 0 1,1 1-1,0-1 0,-1 1 1,1 0-1,-1 0 0,1-1 1,-1 1-1,0 0 1,1 0-1,-1 0 0,0 0 1,1 0-1,-1 1 0,0-1 1,0 0-1,0 2-5,10 8 5,-2 0 0,0 1-1,0 0 1,-1 0 0,5 13-5,15 37-3872,-16-55 1516,-7-7 1700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18.5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157 1044 952,'-3'0'120,"1"0"-1,-1 0 1,1 0-1,-1 0 1,1 1-1,-1-1 1,1 1 0,0-1-1,-1 1 1,1 0-1,0 0 1,-1 0-1,1 0 1,0 1 0,0-1-1,0 0 1,0 1-1,0-1 1,0 1-1,1 0 1,-1 0-1,0 0 1,1 0 0,0 0-1,-1 0 1,1 1-120,-3 5 86,1 1 0,1 0 1,0-1-1,0 1 0,1 0 0,-1 8-86,2-16 6,-1 12 19,1-1 1,0 1 0,1 0 0,0-1-1,1 1 1,1 0 0,0-1-1,0 0 1,1 0 0,1 0 0,0 0-1,1 0-25,-4-8 5,-1 0-1,1-1 0,0 1 1,1-1-1,-1 1 1,1-1-1,-1 0 1,1 0-1,0 0 0,0-1 1,0 1-1,0-1 1,1 1-1,-1-1 0,1 0 1,-1 0-1,1-1 1,0 1-1,0-1 0,0 0 1,0 0-1,0 0 1,0 0-1,0-1 0,0 1 1,0-1-1,0 0 1,0-1-1,0 1 1,0-1-1,0 1 0,0-1 1,0 0-1,0-1 1,0 1-1,0-1 0,-1 0 1,3-1-5,2-1 29,-1 0 1,0-1-1,0 0 1,-1-1-1,1 1 1,-1-1-1,0-1 1,-1 1-1,0-1 1,0 0 0,0 0-1,-1 0 1,0-1-1,0 1 1,-1-1-1,0 0 1,0 0-1,-1 0 1,0-1-1,0 1 1,-1 0-1,0-1 1,-1 1-1,0-6-29,0 4 33,0 0 0,-1 0 0,0-1 0,-1 1 0,0 0 0,-1 0-1,0 1 1,-1-1 0,0 0 0,0 1 0,-1 0 0,0 0 0,0 1 0,-1-1 0,-1 1-1,1 0 1,-1 1 0,0-1 0,-1 1 0,-2-1-33,-3-1 16,-1 0 0,1 2 0,-1-1 0,-1 2 1,1 0-1,-1 0 0,0 2 0,0 0 0,-6-1-16,18 4 0,-1 1-1,0-1 0,0 1 1,0-1-1,1 1 1,-1 0-1,0 0 1,0 1-1,0-1 1,0 1-1,1 0 1,-1 0-1,0 0 1,1 0-1,-1 1 0,0 0 1,1-1-1,0 1 1,-1 0-1,1 1 1,0-1-1,0 1 1,1-1-1,-1 1 1,0 0-1,1 0 0,-1 0 1,1 0-1,0 0 1,0 1-1,1-1 1,-1 1-1,0-1 1,1 1-1,0 0 1,0-1-1,0 1 0,1 0 1,-1 3 0,0-5-1,1-1 0,-1 1 1,1 0-1,-1 0 0,1 0 0,0 0 1,0-1-1,-1 1 0,1 0 0,1 0 1,-1 0-1,0 0 0,0 0 0,1-1 1,-1 1-1,1 0 0,0 0 0,-1-1 1,1 1-1,0 0 0,0-1 0,0 1 0,0 0 1,0-1-1,0 0 0,1 1 0,-1-1 1,0 0-1,1 1 0,-1-1 0,1 0 1,0 0-1,-1 0 0,1-1 0,0 1 1,-1 0-1,1 0 0,0-1 0,0 1 1,0-1-1,-1 0 0,1 1 0,0-1 1,0 0-1,0 0 0,0 0 0,0-1 0,-1 1 1,2 0 0,7-2-2,-1 0 0,0 0-1,0 0 1,0-1 0,-1 0 0,1-1 0,-1 0 0,0-1 0,6-3 2,15-14 7,-2-1 0,0-1 0,-2-1-1,-1-2 1,-1 0 0,-1-2 0,-1 0 0,-2-1 0,-1-1 0,-1-1 0,-2 0 0,4-16-7,-2 1 92,-2-1 1,-1 0 0,-3-1-1,-3-1 1,-1 0 0,-2 0-1,-3 0 1,-3-31-93,0 60 78,0-1 0,-2 1 1,-1 0-1,0 0 0,-2 1 0,0-1 0,-2-1-78,11 91 40,68 213-6,24 34-34,21 77 38,-61-198-19,43 177 10,-82-295-10,-4 1 0,-3-1-1,-1 69-18,-7-135 73,-1 0 0,0 0 0,-1 0 0,0 0 0,-1 0 0,0 0 0,-1-1 0,0 1 0,-1-1 0,0 1 0,0-1 0,-6 8-73,9-17 45,0 0-1,0 1 0,0-1 0,0 0 0,0 0 0,0 0 0,-1 0 0,1 0 0,0-1 0,-1 1 1,1 0-1,0 0 0,-1-1 0,1 1 0,-1-1 0,1 1 0,-1-1 0,1 0 0,-1 0 0,0 0 1,1 0-1,-1 0 0,1 0 0,-1 0 0,1 0 0,-1 0 0,1-1 0,-1 1 0,1-1 0,-1 1 1,1-1-1,-1 1 0,1-1 0,0 0 0,-1 0 0,1 0 0,0 0 0,0 0 0,-1 0 0,1 0 1,0 0-1,0-1-44,-6-4 217,1-1 1,1 1-1,-1-1 1,1-1-1,0 1 0,-3-9-217,-4-10 221,1-1 0,2-1 0,1 1 0,1-2-1,2 1 1,0-1 0,2 1 0,1-19-221,1-31 70,4 0 0,8-45-70,7 2-308,6 0 0,5 2 0,6 1 0,4 1-1,55-110 309,-92 222-91,11-24-1856,-1-2 0,7-27 1947,-18 58-87,-1-1-1,0 1 1,0-1 0,0 1 0,0-1-1,1 1 1,-1-1 0,0 1 0,0-1-1,0 1 1,0-1 0,0 0 0,0 1-1,0-1 1,0 1 0,0-1 0,-1 1-1,1-1 1,0 1 0,0-1 0,0 1-1,0-1 1,-1 1 0,1 0 0,0-1-1,-1 1 1,1-1 0,0 1 0,-1-1-1,1 1 1,0 0 0,-1-1 0,1 1-1,-1 0 1,1-1 87,-21 4-1822,-21 20-163,23-10 1219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1.2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20 471 924,'-13'-167'3155,"14"152"-2745,0 9-118,-1 1 0,1 0 1,-1-1-1,0 1 0,-1 0 1,1 0-1,-1-1 0,0 1 0,-1-2-292,-3 5 2163,6 13-1340,6 14-275,179 617 1481,-156-553-2583,-16-50-1453,-1 1-1,1 16 2008,-13-55-74,-1-1-1,0 1 1,1 0-1,-1 0 0,0-1 1,0 1-1,1 0 1,-1 0-1,0 0 1,0-1-1,0 1 0,0 0 1,0 0-1,0 0 1,0-1-1,0 1 0,-1 0 1,1 0-1,0 0 1,0-1-1,-1 1 0,1 0 1,0-1-1,-1 1 1,1 0-1,-1 0 0,1-1 1,-1 1-1,1-1 1,-1 1-1,1-1 1,-1 1-1,0-1 0,1 1 75,-2-1-86,0 0 0,0 0 0,1 0 0,-1-1 0,0 1 0,1 0 1,-1-1-1,0 0 0,1 1 0,-1-1 0,1 0 0,-1 1 0,1-1 0,-1 0 0,1-1 86,-8-4-127,0 0 0,1-1-1,0 0 1,1-1 0,-3-2 127,-8-17 40,2 0-1,0-2 1,2 0-1,1 0 1,1-1-1,2-1 1,1 0-1,1 0 1,-3-30-40,0-32 432,4-1 0,4-70-432,3 88 526,8-44-526,-6 99 87,1 1 0,1-1 0,1 1 0,0-1 0,2 1 1,0 1-1,2-1 0,2-2-87,-9 18 19,-1 1 1,2-1 0,-1 1-1,0 0 1,1 0 0,-1 0-1,1 0 1,0 0 0,0 1-1,0-1 1,0 1 0,0 0-1,1 0 1,-1 0 0,1 0-1,0 1 1,-1-1 0,1 1-1,3-1-19,-4 2 10,1 0-1,-1 0 1,0 1-1,0-1 1,1 0-1,-1 1 1,0 0-1,0 0 1,0 0-1,0 0 1,0 1-1,0-1 1,0 1-1,-1-1 1,1 1-1,0 0 1,-1 0-1,1 1 1,-1-1-1,0 0 0,0 1 1,0-1-1,0 1 1,0 0-10,7 11 22,0 2 1,0-1-1,-2 1 1,0 0-1,-1 1 1,0 0-1,-2 0 0,0 0 1,0 0-1,-1 8-22,3 39 40,-3 0 1,-2 11-41,-2 10-34,-3 0 0,-4 0 0,-13 53 34,21-136-23,0-1 1,0 0 0,0 1-1,-1-1 1,1 0 0,0 1-1,-1-1 1,1 0 0,0 0 0,-1 1-1,0-1 1,1 0 0,-1 0-1,0 0 1,1 0 0,-1 0-1,0 0 1,0 0 0,0 0 0,0 0 22,0-1-39,0-1 1,1 1 0,-1-1 0,0 1-1,1-1 1,-1 1 0,0-1 0,1 1-1,-1-1 1,1 0 0,-1 1 0,1-1-1,0 0 1,-1 0 0,1 1 0,0-1-1,-1 0 1,1 0 0,0 0 0,0 1 0,-1-2 38,-10-56-1008,5-6 491,2 0-1,4-15 518,1 59 3,0 0 0,2 1 0,0-1 0,1 1 0,1 0 0,1 0 0,0 1 0,2-1 0,4-7-3,-11 23 5,1 0 0,-1 0-1,1 1 1,0-1 0,-1 0 0,1 1 0,1-1 0,-1 1 0,0 0 0,1 0 0,-1 0 0,1 0 0,-1 0 0,1 0 0,0 1 0,0 0 0,0-1-1,0 1 1,0 0 0,0 0 0,0 0 0,0 1 0,1-1-5,0 1 9,1 1-1,0 0 1,-1-1 0,1 1 0,-1 1-1,0-1 1,1 1 0,-1-1-1,0 1 1,0 0 0,0 1-1,0-1 1,0 1 0,2 2-9,7 6 32,0 1 0,-1 0 0,0 1 0,-1 1-1,-1 0 1,0 0 0,0 1 0,0 3-32,8 21 357,-2 1-1,8 35-356,-20-62 177,-4-13-41,-7-23 263,1 0 0,1 0 0,-1-18-399,3-11 4,0-140-412,4 159-5,1 0-1,3 0 1,0 1-1,8-24 414,-12 52-120,0 0 1,0-1-1,1 1 0,0 0 0,0 0 0,0 0 1,0 0-1,0 1 0,1-1 0,0 0 1,0 1-1,0 0 0,0 0 0,0 0 1,1 0-1,-1 0 0,1 1 0,0-1 1,-1 1-1,1 0 0,0 0 0,1 0 1,-1 1-1,0-1 120,4 0-447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1.6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44 159 1196,'0'3'188,"1"0"-1,-1 0 1,0 0-1,1 0 1,-1 0 0,-1 0-1,1-1 1,0 1-1,-1 0 1,1 0 0,-1 0-1,0 0 1,-1 2-188,-3 15 287,3 4-78,1-1 0,1 1 0,2 0 1,0-1-1,5 23-209,-7-41 13,1 0 1,1 1 0,-1-1-1,1 0 1,0 0-1,0 0 1,0 0 0,1 0-1,0 0 1,0-1 0,0 0-1,0 1 1,1-1-1,-1 0 1,1 0 0,0-1-1,0 1 1,1-1 0,-1 0-1,1 0 1,0 0-1,-1-1 1,1 0 0,0 0-1,1 0 1,-1 0 0,0-1-1,5 1-13,-5-2 16,0-1 1,1 1-1,-1-1 0,0 0 1,1 0-1,-1 0 0,0-1 0,0 0 1,0 0-1,0 0 0,0-1 1,-1 1-1,1-1 0,-1 0 0,1-1 1,-1 1-1,0-1 0,-1 0 1,1 0-1,-1 0 0,1 0 0,-1-1 1,0 1-1,-1-1 0,2-1-16,2-4 76,-1 0-1,0-1 0,0 1 0,-1-1 0,-1 0 1,1 0-1,-2-1 0,0 1 0,0 0 1,-1-1-1,0-6-75,-2 5 107,-1 0-1,-1 0 1,0 0 0,0 1-1,-2-1 1,1 1 0,-2-1-1,1 2 1,-2-1 0,1 1-1,-2-1 1,-7-8-107,5 8 28,0 0 0,-1 0 0,-1 1 0,0 0 0,0 1 0,-1 1 0,0 0 1,-1 1-1,0 0 0,-8-3-28,19 10-57,0 1-1,0-1 1,1 0 0,-1 1 0,0-1 0,0 1 0,0 0-1,0 0 1,1 0 0,-1 1 0,0-1 0,0 1 0,0-1-1,1 1 1,-1 0 0,0 0 0,0 0 0,1 0 0,-1 1-1,1-1 1,0 1 0,-1-1 0,1 1 0,0 0 0,0 0 0,0 0-1,0 0 1,0 0 0,0 1 0,0 0 57,0-1-94,1 0 0,0 0 0,0 0 0,0 0-1,0 0 1,0 0 0,0 0 0,0 0 0,1 0 0,-1 1 0,1-1 0,0 0 0,-1 0 0,1 1 0,0-1 0,0 0 0,0 0-1,1 1 1,-1-1 0,1 0 0,-1 0 0,1 0 0,0 0 0,-1 1 0,1-1 0,0 0 0,1 0 0,-1 0 0,0-1-1,0 1 1,1 0 0,-1 0 0,1-1 0,0 1 0,-1-1 0,1 1 0,1-1 94,-1 0-71,0 0-1,-1 0 1,1 0-1,0-1 1,0 1 0,0-1-1,0 0 1,0 1-1,0-1 1,0 0 0,0 0-1,0 0 1,0-1-1,0 1 1,0 0 0,0-1-1,0 1 1,0-1-1,0 0 1,0 0 0,0 1-1,1-2 72,17-7-490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1.9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0 177 884,'13'-16'457,"0"0"1,-2 0-1,0-1 1,-1 0-1,0-1 0,-2 0 1,0-1-1,4-17-457,-12 36 10,0 0-1,0 0 1,0 0-1,0 0 1,0 0 0,0-1-1,1 1 1,-1 0-1,0 0 1,0 0 0,0 0-1,0 0 1,0-1-1,0 1 1,0 0-1,0 0 1,0 0 0,0 0-1,0 0 1,1 0-1,-1 0 1,0-1 0,0 1-1,0 0 1,0 0-1,0 0 1,0 0-1,1 0 1,-1 0 0,0 0-1,0 0 1,0 0-1,0 0 1,0 0 0,1 0-1,-1 0 1,0 0-1,0 0 1,0 0-1,0 0 1,0 0 0,1 0-1,-1 0 1,0 0-1,0 0 1,0 0 0,0 0-1,0 0 1,1 0-1,-1 0 1,0 1 0,0-1-1,0 0 1,0 0-1,0 0 1,0 0-1,0 0 1,1 0 0,-1 0-1,0 1 1,0-1-10,9 13 195,6 18-96,50 127 183,15 67-282,-54-137 32,-3 0 0,-5 2 1,2 44-33,-18-112-3,-1 1 1,0-1-1,-2 1 1,-1 0-1,-1 2 3,3-19-45,-1 0 0,0 0 0,-1 1-1,0-1 1,0 0 0,0 0 0,0-1 0,-1 1-1,0 0 1,0-1 0,-1 0 0,1 0-1,-1 0 1,-1 0 0,1 0 0,0-1-1,-1 0 1,0 0 0,0 0 0,-2 1 45,4-4-85,-1 0 0,1 0 1,0 0-1,-1 0 0,1 0 0,-1-1 1,1 1-1,-1-1 0,1 0 0,-1 0 1,1-1-1,-1 1 0,1-1 0,-1 0 1,1 1-1,0-1 0,-1-1 0,1 1 1,0 0-1,0-1 0,0 0 0,0 0 1,-2-1 84,-3-3-205,0 0 0,0-1 1,0 0-1,1 0 1,-1-1-1,2 1 1,-4-6 204,-16-27-575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2.2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11 111 1364,'-4'-22'509,"3"16"-369,-1 1 1,1-1-1,0 1 0,1-1 0,-1 1 0,1-1 1,0 0-1,0 1 0,1-1 0,0 0 0,0 1 0,0-1 1,2-3-141,-2 8-19,-1 1 0,0-1 1,1 1-1,-1-1 0,1 1 0,-1-1 1,1 1-1,0 0 0,-1 0 0,1-1 1,-1 1-1,1 0 0,-1 0 1,1-1-1,0 1 0,-1 0 0,1 0 1,0 0-1,-1 0 0,1 0 1,0 0-1,-1 0 0,1 0 0,0 0 1,-1 0-1,1 0 0,-1 1 1,1-1-1,0 0 0,-1 0 0,1 1 1,-1-1-1,1 0 0,-1 1 1,1-1-1,-1 1 0,1-1 0,-1 0 1,1 1-1,-1-1 0,1 1 1,-1-1-1,0 1 0,1 0 0,-1-1 1,0 1-1,1-1 0,-1 1 1,0-1-1,0 1 0,0 0 19,5 4-894,-2-1 371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2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52 865 1128,'0'8'270,"0"0"-1,0 0 1,1 0-1,0 0 1,0 0 0,1-1-1,1 5-269,-2-10 42,-1-1 1,1 0-1,-1 0 1,1 0-1,0 0 1,-1 0-1,1 0 0,0-1 1,0 1-1,-1 0 1,1 0-1,0 0 0,0-1 1,0 1-1,0 0 1,0-1-1,0 1 0,0-1 1,1 1-1,-1-1 1,1 1-43,0-1 58,1 0 1,-1 0 0,0 0-1,1-1 1,-1 1 0,1-1-1,-1 1 1,0-1 0,1 0-1,-1 0 1,0 0 0,0 0-1,0 0 1,0 0 0,1-1-59,5-4 123,-1 0 0,1 0 0,-2 0 1,1-1-1,-1 0 0,0-1 0,0 1 0,-1-1 1,0 0-1,0 0 0,-1-1 0,0 1 0,-1-1 1,1 0-1,-2 0 0,1 0 0,-1-1 0,-1 1 0,1-9-123,-1 3 41,0 0-1,-1 0 0,0 0 0,-1-1 1,-1 1-1,0 0 0,-1 0 0,-1 1 1,0-1-1,-1 1 0,-1-1 0,-1 0-40,6 12 6,0 0 0,-1 1 0,1-1-1,-1 1 1,1-1 0,-1 1-1,0 0 1,0-1 0,0 1 0,0 0-1,0 0 1,-1 0 0,1 1-1,0-1 1,-1 1 0,0-1 0,1 1-1,-1 0 1,0 0-6,1 0 0,0 1 1,0 0-1,0 0 0,0 1 0,0-1 0,0 0 1,0 0-1,0 1 0,0 0 0,0-1 1,0 1-1,0 0 0,0 0 0,1 0 0,-1 0 1,0 0-1,0 0 0,1 0 0,-1 1 1,0 0-1,-5 6-8,0 0 1,0 0 0,1 1-1,1 0 1,-1 0 0,1 0-1,1 1 1,0 0 0,-1 3 7,-6 20-11,3 0-1,0 1 1,2 0 0,2 0 0,1 1 0,2 28 11,1-35-6,2-1-1,1 0 1,1 0 0,1 0-1,2 0 1,0-1 0,2 0-1,10 22 7,-14-38 0,1 0 0,-1-1 0,2 1 0,-1-1 0,1-1 0,1 1 0,-1-1 0,1-1 0,1 1 0,-1-1 0,1-1 0,1 1 0,-6-5 3,0 0-1,0 0 0,0 0 0,0 0 0,0-1 1,1 0-1,-1 1 0,0-2 0,1 1 1,-1 0-1,1-1 0,-1 0 0,1 0 0,-1 0 1,1-1-1,-1 0 0,0 1 0,1-2 0,-1 1 1,0 0-1,0-1 0,0 0 0,0 0 1,0 0-1,0 0 0,0-1 0,0 1 0,-1-1 1,0 0-1,1 0 0,-1 0-2,10-12 5,-1 0 0,0 0 0,-1-1 0,-1 0 0,0-1 0,-1 0 0,-1-1 0,-1 1 0,0-2 0,3-16-5,3-17-29,-2 0-1,-3-1 0,0-18 30,-2-50-181,-5-1-1,-5 1 1,-6 0-1,-5 1 0,-15-51 182,13 123-48,17 47 46,0 0 0,-1 1 0,1-1 1,0 0-1,-1 0 0,1 1 0,-1-1 1,0 0-1,1 1 0,-1-1 0,1 0 1,-1 1-1,0-1 0,0 1 1,1-1-1,-1 1 0,0 0 0,0-1 1,1 1-1,-1 0 0,0-1 2,0 2-1,0-1 0,0 1 0,0-1 0,0 0 1,0 1-1,0 0 0,1-1 0,-1 1 0,0 0 0,1-1 0,-1 1 0,0 0 0,1 0 0,-1-1 0,1 1 0,-1 0 0,1 0 0,-1 0 1,1 0-1,0 0 0,-1 0 0,1 0 0,0 0 0,0 0 1,-7 22 6,1-1 0,1 1 1,1 0-1,1 1 0,1-1 0,1 0 1,1 1-1,2 4-6,3 34 45,4 0-1,8 28-44,-5-35 41,2-1-1,3 0 1,3 0-41,-9-27 21,2 0 1,0-1 0,2 0-1,0-2 1,2 0 0,14 16-22,-24-32 9,1 0 0,0 0 0,0-1 0,0-1 0,1 1 0,0-1 1,0-1-1,0 0 0,9 4-9,-14-8 4,0 1 0,-1-1 0,1 0 0,0 0 1,-1-1-1,1 1 0,0-1 0,0 0 0,0 0 0,0 0 1,-1 0-1,1-1 0,0 1 0,0-1 0,-1 0 0,1 0 1,0-1-1,-1 1 0,1-1 0,-1 1 0,0-1 0,1 0 1,-1-1-1,0 1 0,0 0 0,0-1 0,-1 0 0,2-1-4,2-4 3,0 0 0,-1 0 1,0-1-1,0 1 0,-1-1 0,0 0 0,-1-1 0,0 1 0,0-4-3,3-12-4,-1-1 1,-1 0 0,-1-9 3,-1-1 20,-2 0 0,-1 1 0,-3-8-20,20 107-12,2-1 1,4 0-1,19 39 12,-39-96-166,0 0-1,0 1 1,0-1 0,-1 0-1,0 1 1,-1-1 0,1 4 166,-1-9-89,0 0 0,0 0 0,0 0 0,0 0 0,0-1 0,0 1 1,-1 0-1,1 0 0,0 0 0,0 0 0,-1-1 0,1 1 0,-1 0 0,1 0 1,0 0-1,-1-1 0,1 1 0,-1 0 0,0-1 0,1 1 0,-1-1 1,0 1 88,0 0-97,0-1 1,0 0 0,0 0 0,-1 0 0,1 0 0,0 0 0,0-1 0,0 1 0,0 0 0,0 0-1,0-1 1,0 1 0,0-1 0,0 1 0,0-1 0,0 1 0,0-1 0,0 1 0,0-1-1,0 0 1,0 0 0,0 1 0,0-1 96,-8-6-648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3.1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25 161 1340,'-9'-31'788,"-5"-14"444,14 43-1154,-1 0-1,1 0 1,0 0-1,0 0 1,-1-1-1,2 1 0,-1 0 1,0 0-1,0 0 1,1 0-1,-1 0 1,1 0-1,-1 0 1,1 0-1,0 0 1,0 0-1,0-1-77,17-9-166,-17 11 56,1 1 1,-1-1-1,0 1 0,0-1 0,0 0 1,1 1-1,-1-1 0,0 0 0,0 0 0,0 0 1,0 0-1,0 0 0,0 0 0,-1 0 0,1 0 1,0 0-1,0 0 0,-1-1 0,1 1 1,-1 0-1,1 0 0,-1-1 0,1 0 110,3-9-598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2.4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40 1272,'-3'-39'1246,"9"67"-592,57 252 42,-60-284-672,1 0-1,-1 0 1,0 0-1,-1 0 1,1-1-1,-1 1 0,1-3-23,27-63 5,-22 50-6,0 1 0,0 0 0,2 0 1,0 1-1,1 0 0,9-9 1,-20 26 0,1 0-1,0 0 1,0 0-1,0 0 0,0 0 1,-1 0-1,1 1 1,0-1-1,0 0 1,0 0-1,1 1 0,-1-1 1,0 1-1,0-1 1,0 1-1,0 0 0,1-1 1,-1 1-1,0 0 1,0 0-1,0 0 1,1 0-1,-1 0 0,0 0 1,0 0-1,1 0 1,0 1 0,0 0 0,0 0 0,0 0 0,0 1 0,-1-1 1,1 0-1,0 1 0,-1-1 0,1 1 0,-1 0 0,0-1 0,0 1 0,1 0 0,0 1 0,6 14-3,-1-1 0,0 1 0,-1 0 0,0 3 3,3 6-35,8 21-171,-6-18-903,1 1 0,8 11 1109,-15-33-439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3.4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57 116 884,'-12'-18'773,"1"-1"0,1 0 0,1 0 0,-6-18-773,17 33 675,6 13-356,8 15 21,45 184 1251,-34-107-775,19 43-816,-26-91 98,1-1-1,4 0 1,1-2-1,3-1 1,1-1-1,16 15-97,-41-57 7,1 1 0,-1-1 0,2 0 0,-1 0-1,1 0 1,0-1 0,0 0 0,0-1 0,2 1-7,-7-4 7,0 0-1,1 0 1,-1-1-1,1 1 1,0 0-1,-1-1 1,1 0-1,-1 0 1,1 1 0,0-1-1,-1-1 1,1 1-1,0 0 1,-1-1-1,1 1 1,-1-1 0,1 0-1,-1 0 1,1 0-1,-1 0 1,0 0-1,1-1 1,-1 1-1,0-1 1,0 1 0,0-1-1,0 0 1,0 0-1,0 0 1,1-2-7,5-7 13,0-1 1,0-1-1,-1 0 1,0 0-1,-1 0 1,-1-1-1,0 0 0,-1 0 1,-1 0-1,0 0 1,0-5-14,2-14 17,-2 0 1,-2 0 0,0 0-1,-4-19-17,0 14 10,-9-76 16,10 104-33,0 1-1,-1-1 0,1 1 1,-2 0-1,0 0 0,0 0 1,0 0-1,-1 1 0,-1 0 1,-1-2 7,7 9-4,0 0 0,-1 0 0,1 0 1,-1 0-1,1 0 0,-1 1 0,0-1 0,1 0 1,-1 0-1,0 1 0,1-1 0,-1 0 0,0 1 0,0-1 1,0 1-1,1-1 0,-1 1 0,0-1 0,0 1 1,0 0-1,0-1 0,0 1 0,0 0 0,0 0 1,0 0-1,0 0 0,0 0 0,0 0 0,0 0 1,0 0-1,0 0 0,0 0 0,0 0 0,0 1 1,0-1-1,0 0 0,1 1 0,-1-1 0,0 1 0,0-1 1,0 1-1,0-1 0,0 1 4,0 1-6,0 0 0,0 0 1,0 0-1,0 0 0,0 1 0,0-1 0,1 0 0,-1 0 0,1 0 1,-1 1-1,1-1 0,0 0 0,0 1 0,0-1 0,0 0 1,1 1-1,-1-1 0,1 0 0,-1 1 6,4 8-1,0 1-1,1-1 1,0 0 0,0 0-1,2-1 1,-1 1 0,1-2 0,1 1-1,-1-1 1,2 0 0,-1 0-1,1-1 1,1 0 0,-1-1-1,3 2 2,-7-6 0,0 1 0,-1-1 0,2 0 0,-1-1 0,0 1 0,1-1 0,-1 0 0,1 0 0,-1-1 0,1 1-1,0-1 1,0-1 0,0 1 0,0-1 0,0 0 0,-1 0 0,1-1 0,0 0 0,0 0 0,0 0 0,-1-1 0,1 1 0,-1-1 0,1-1 0,-1 1-1,0-1 1,0 0 0,0 0 0,0 0 0,0-1 0,-1 0 0,2-1 0,-2 1-115,-1 0 0,0 1 0,0-1 0,0 0-1,0-1 1,-1 1 0,0 0 0,0-1 0,0 0 0,0 1 0,-1-1-1,0 0 1,0 0 0,0 1 0,0-1 0,-1 0 0,0 0-1,0 0 1,0 0 0,0 0 0,-1 0 0,0 0 0,0 0 0,-2-3 115,1 1-259,-1 0 1,0 0 0,0 0-1,0 1 1,-1-1 0,0 1 0,-1 0-1,1 0 1,-1 1 0,0-1 0,0 1-1,-1 0 1,0 0 0,0 1-1,0 0 1,0 0 258,-15-6-618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3.8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29 640 1096,'-19'14'593,"9"-6"549,22-16-495,271-211 697,-150 118-2578,-3-6 0,57-66 1234,-159 145-651,-1 2 28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5.1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74 126 1136,'15'-126'4334,"-32"167"-1910,10-28-1985,-6 20 57,2-1 1,1 2 0,1-1 0,2 1-1,1 1 1,2-1 0,1 1-1,2 23-496,2-5 493,3 0-1,2-1 0,2 0 0,2 0 0,8 18-492,-12-48 143,1 0 0,1-1 0,0 0-1,2 0 1,0-1 0,1-1 0,2 1-1,0-2 1,0 0 0,2 0 0,0-2-1,1 0 1,1 0 0,0-2 0,1 0-1,1-1 1,0-1 0,1 0 0,0-2-1,0 0 1,1-1 0,1-2 0,-1 0 0,1-1-1,0-1 1,16 1-143,9-1 136,-1-2 0,1-3 0,-1-1 0,1-3 1,-1-1-1,0-3 0,-1-2 0,1-1 0,15-8-136,34-16 302,-1-3-1,-2-5 1,69-43-302,-116 56 284,19-10-183,-78 15-13236,-11-6 8758,-3 14 2728,15 8 952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25.5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163 63 1360,'-42'-20'2460,"-1"3"0,-35-9-2460,160 73 2417,-39-25-2138,-1-2 1,2-1-1,1-2 1,0-3-1,1-1 1,1-2-280,56 8 392,1-4 1,18-3-393,-80-8 132,1-3 1,-1-1-1,13-3-132,-44 3 83,-1-1 0,0-1 0,1 0 1,-1 0-1,0-1 0,0 0 0,0-1 0,-1 0 1,1-1-1,-1 0 0,0 0 0,0-1 0,-1 0 1,1-1-1,6-7-83,-14 13 57,0 0 0,0 0 0,0 0 1,0 0-1,0 0 0,0 0 0,0-1 0,0 1 1,-1 0-1,1 0 0,0-1 0,-1 1 0,1 0 0,-1-1 1,0 1-1,1-1 0,-1 1 0,0-1 0,0 1 1,0-1-1,0 1 0,0 0 0,0-1 0,-1 1 1,1-1-1,0 1 0,-1-1 0,0 0-57,0 1 51,0 1-1,0-1 1,0 1-1,0-1 1,0 1-1,0-1 1,-1 1-1,1 0 1,0 0-1,0-1 1,0 1-1,-1 0 1,1 0-1,0 0 1,0 0-1,-1 1 1,1-1-1,0 0 1,0 0-1,0 1 1,0-1-1,-1 1 1,1-1-1,0 1 1,0-1-1,0 1 1,0 0-1,0 0 1,0-1-1,0 1 1,1 0-1,-1 0 1,0 0-1,0 1-50,-9 7 161,0 1 1,1 0-1,1 0 1,0 1-1,0 0 0,1 1 1,-2 5-162,-42 90 737,47-98-654,-56 146 1226,6 2 0,1 28-1309,-5 32-2193,23-81-2004,27-88-2320,9-48 6449,-1 0 0,0 0 0,0 0 0,0 0 0,0 0 0,0 0 0,0 0 0,0 0 1,0 0-1,0 0 0,0 0 0,1-1 0,-1 1 0,0 0 0,0 0 0,0 0 0,0 0 0,0 0 0,0 0 0,0 0 1,1 0-1,-1 0 0,0 0 0,0 0 0,0 0 0,0 0 0,0 0 0,0 0 0,0 0 0,1 0 0,-1 0 0,0 1 0,0-1 1,0 0-1,0 0 0,0 0 0,0 0 0,0 0 0,0 0 0,1 0 0,-1 0 0,0 0 0,0 0 0,0 0 0,0 1 1,0-1-1,0 0 0,0 0 0,0 0 0,0 0 0,0 0 0,0 0 0,0 0 0,0 0 0,0 1 0,0-1 0,0 0 0,0 0 1,0 0-1,0 0 0,0 0 0,0 0 0,0 1 0,0-1 0,0 0 68,12-25-1434,-4 0 572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4.784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0 123 900,'3'-7'387,"-1"0"0,1 0 0,-2-1 0,1 1-1,-1-1 1,0 1 0,-1-1 0,0-4-387,2-21 1885,-8 16 241,5 16-446,6 10-323,-3-5-1208,0 1-1,-1 0 1,1-1 0,-1 1-1,-1 0 1,1 0 0,0 0-1,-1 3-148,3 17 179,15 81 748,-2 16-927,7 53 300,-3-69-1709,24 73 1409,-19-101-6640,15 29 6640,-34-95-671,-1 1 1,-1-1 0,0 1 0,-1 0 0,0 8 670,-2 2-806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5.17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187 626 1072,'-23'-21'548,"0"2"43,1-1 1,1-1-1,1-1 1,0-1-1,-6-12-591,22 29 84,0-1 0,0 0-1,1 1 1,0-1 0,0 0 0,0-1 0,1 1-1,1 0 1,-1-1 0,1 1 0,0-1-1,0 1 1,1-1 0,0 0 0,1 1 0,0-1-1,0 1 1,0-1 0,1 1 0,0 0-1,1-1 1,-1 1 0,4-6-84,6-6 14,0-1 0,1 1 0,1 1 0,1 1 0,1 0-1,0 1 1,1 0 0,0 2 0,1 0 0,1 1 0,1 0 0,-1 2 0,16-6-14,-14 6-4,1 2 0,0 0 1,1 2-1,-1 0 0,1 2 0,0 0 1,1 1-1,-1 2 0,1 0 0,0 2 0,-1 1 1,1 0-1,5 3 4,-20-3-1,0 1 0,-1 0 0,1 1 0,-1 0 0,0 1-1,1-1 1,-2 1 0,1 1 0,0 0 0,-1 0 0,0 0 0,0 1 0,0 0 0,-1 1 1,-1-2 2,-1 1 1,1 0-1,-2 0 0,1 1 1,-1-1-1,0 1 1,0 0-1,0 0 1,-1 0-1,0 0 0,-1 0 1,0 0-1,0 1 1,0-1-1,-1 0 1,0 1-1,-1 1-2,-1 13 13,-2 0 0,0 0 0,-2 0 0,0-1 0,-2 0 0,0 0 0,-1 0-1,-1-1 1,-1-1 0,0 0 0,-12 13-13,-19 23 30,-1-3-1,-3-2 1,-14 9-30,-28 24-80,-66 68-384,130-125-415,1 2-1,1 1 1,1 1 0,-14 28 879,26-37-718,5-4 48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5.686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319 48 1028,'0'0'85,"1"0"-1,0 0 1,0-1-1,0 1 0,0 0 1,-1-1-1,1 1 1,0-1-1,0 1 1,-1-1-1,1 0 1,0 1-1,-1-1 1,1 0-1,0 1 1,-1-1-1,1 0 1,-1 0-1,0 1 1,1-1-1,-1 0 1,1 0-1,-1 0 1,0 0-1,0 1 1,0-1-1,1 0 1,-1 0-1,0 0 0,0 0 1,0 0-1,0 0 1,-1 0-85,0-1 81,0 1-1,0 0 1,0-1 0,-1 1 0,1 0-1,-1 0 1,1 0 0,-1 0 0,1 0 0,-1 0-1,0 0 1,1 1 0,-1-1 0,0 0-1,-1 1-80,-4-3 58,0 2 1,-1-1-1,1 1 0,0 0 0,-1 1 0,1-1 0,0 1 0,-1 1 1,-2 0-59,-9 5 14,-1 2 1,1 0 0,1 1-1,0 0 1,0 2 0,1 0-1,-5 4-14,16-10-2,-1 0-1,1 0 1,0 1-1,0 0 1,1 0-1,0 0 0,0 0 1,0 1-1,1 0 1,0 0-1,0 0 1,0 0-1,1 1 0,1 0 1,-1-1-1,1 1 1,0 0-1,1 0 1,-1 6 2,2-12 2,0 0 0,0 0 1,0-1-1,0 1 0,0 0 1,1 0-1,-1 0 1,1 0-1,-1 0 0,1 0 1,-1-1-1,1 1 0,0 0 1,0-1-1,0 1 1,0 0-1,0-1 0,1 2-2,-1-3 15,1 1 0,-1 0 0,0-1-1,0 1 1,0-1 0,1 1 0,-1-1-1,0 0 1,0 1 0,1-1 0,-1 0-1,0 0 1,1 0 0,-1 0 0,0 0-1,0 0 1,1 0 0,-1-1 0,0 1-1,1 0-14,9-4 145,0-1 0,-1 1 0,0-2 0,0 1 0,8-8-144,5-1 119,-22 14-113,56-31 647,41-14-654,-82 38 35,1 1-1,-1 1 0,1 0 1,0 1-1,1 1 0,-1 1 1,0 1-1,16 0-34,-28 1 11,0 1 1,1 0-1,-1 1 1,0-1-1,0 1 0,0 0 1,0 0-1,0 1 0,0-1 1,-1 1-1,0 0 0,1 0 1,-1 1-1,0-1 1,0 1-1,-1 0 0,1 0 1,-1 0-1,0 1-11,5 6-389,-1-1-1,-1 2 1,0-1-1,-1 1 1,0 0-1,-1 0 1,2 6 389,-3-11-1140,0-9 87,0-15-317,-2 11 1270,1-9-379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6.015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1 387 1004,'12'-21'448,"21"-31"407,-30 49-825,-1 0 0,0 0-1,1 0 1,0 1 0,-1-1-1,1 1 1,0 0 0,0 0-1,0 0 1,1 0 0,-1 0 0,0 1-1,1-1 1,1 1-30,-3 1 13,0 0-1,1 0 1,-1 0 0,1 0 0,-1 0-1,1 1 1,-1-1 0,0 1 0,1 0-1,-1 0 1,0-1 0,1 2 0,-1-1-1,0 0 1,0 0 0,0 1 0,0-1-1,0 1 1,0-1 0,-1 1-1,1 0 1,0 0 0,-1 0 0,1 0-1,0 2-12,33 59 283,-29-51-227,6 16 104,-10-20 11,1 0 0,1 0-1,0-1 1,0 1 0,0-1 0,1 0 0,0 0-1,3 2-170,4-39 1515,-1-11-1822,1 1 1,2 0-1,1 1 0,2 1 0,2 0 0,1 2 0,2 0 1,2 1-1,17-19 307,-36 49-175,0 0 0,-1 0 0,2 0-1,-1 1 1,0 0 0,1 0 0,0 0 0,0 1 0,0-1 0,1 2 0,0-1 175,18-3-578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6.399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361 14 1216,'25'32'2577,"-24"-32"-2238,-1 0 20,-39-28 2127,33 25-2462,0 1 0,0-1 1,0 1-1,-1 0 0,1 1 1,0-1-1,-1 1 0,1 1 1,-1-1-1,1 1 0,-1 0 1,1 0-1,-1 1 0,1 0 1,-1 0-1,1 1 0,-6 1-24,-2 3-8,1 0 0,0 0-1,0 1 1,1 1 0,0 0-1,0 1 1,-6 6 8,1 1-14,2 0 1,0 1-1,0 1 1,2 0-1,0 1 0,2 0 1,-6 12 13,12-17-19,15-16 250,18-18 287,-25 18-498,13-12 46,2 2 1,-1 0-1,2 1 1,-1 0-1,21-7-66,-32 16-6,0 0 0,0 0 0,0 0 0,1 1-1,-1 0 1,1 0 0,-1 1 0,1 0 0,-1 0 0,0 0-1,1 1 1,-1 1 0,0-1 0,1 1 0,-1 0-1,0 1 1,0 0 0,6 3 6,-2 1 0,0 0-1,-1 1 1,0 1 0,0-1-1,0 2 1,-4-3-132,1 0 1,0 0-1,1-1 1,0-1-1,0 1 0,0-1 1,0 0-1,1-1 0,2 1 132,-9-5-102,0 0-1,0 0 1,0 0-1,0 0 1,0-1-1,0 1 0,0 0 1,0-1-1,0 0 1,0 1-1,0-1 1,0 0-1,0 0 1,-1 0-1,1 0 1,0 0-1,-1-1 0,1 1 1,-1-1-1,1 1 1,-1-1-1,0 1 1,1-1-1,-1 1 1,0-2 102,30-47-1691,-30 48 1545,11-22-500,0-1 35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6.983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58 344 976,'2'-81'703,"-1"18"718,-3-27-1421,2 51 425,1 30-260,-1 1 0,0 0 1,0 0-1,-1-1 0,0 1 0,-1 0 1,-1-5-166,-3 21 112,1 9-122,-6 60 19,4 1 0,3 0 0,4 0 0,3 0-1,6 27-8,-7-83 4,1 1-1,1-1 0,1 0 0,1 0 0,0-1 0,2 1 0,1-1 0,0-1 0,2 0 0,0 0 0,1-1 0,1-1 0,1 0 0,0-1 1,2 0-1,0-1 0,0-1 0,3 1-3,54 36 16,-56-42-8,0 2 1,-1 0-1,0 1 0,-1 0 1,0 1-1,-1 1 0,9 12-8,-23-27 5,0 1-1,1-1 0,-1 1 0,0-1 0,0 1 0,1-1 0,-1 1 1,0-1-1,0 0 0,0 1 0,0-1 0,0 1 0,0-1 0,0 1 1,0-1-1,0 1 0,0-1 0,0 1 0,0-1 0,0 1 0,0-1 1,0 1-1,-1-1 0,1 1 0,0-1 0,0 1 0,0-1 1,-1 1-1,1-1 0,0 0 0,-1 1 0,1-1 0,0 0 0,-1 1-4,-20 11 129,-23 0 92,21-8-93,-1-2 0,0 0 0,0-2 0,1-1-1,-20-2-127,27 1 30,0-1 0,0 0-1,1-1 1,-1-1-1,1-1 1,0 0-1,1 0 1,-1-2 0,0 0-30,11 6-18,1-1 1,-1 1-1,1 0 1,0-1-1,0 0 1,0 0-1,0 0 1,0 0-1,1 0 1,-1 0 0,1-1-1,0 1 1,0-1-1,0 0 1,0 0-1,1 0 1,-1 0-1,1 0 1,0 0-1,0-3 18,1 2-33,0 1-1,1 0 1,0-1-1,0 1 1,0 0-1,0 0 1,1-1-1,-1 1 1,1 0 0,0 0-1,0 1 1,1-1-1,-1 0 1,1 1-1,0-1 1,0 1-1,0 0 1,0 0-1,3-2 34,27-20-95,0 1-1,2 2 1,1 1-1,0 1 1,1 3-1,2 1 1,-1 1-1,1 3 1,6 0 95,-24 6-5,1 2 1,0 1 0,0 1-1,0 1 1,3 0 4,-17 1 4,1 0 0,-1 1 0,1 0-1,-1 0 1,0 1 0,1 0 0,-1 0 0,0 1 0,0 0-1,0 1 1,-1-1 0,1 1 0,-1 1 0,5 3-4,13 24 68,-16-16 14,-9-16-79,0 1-1,0-1 1,0 0-1,0 0 0,0 0 1,1 0-1,-1 1 1,0-1-1,0 0 0,0 0 1,0 0-1,0 0 1,0 1-1,0-1 0,0 0 1,0 0-1,0 0 1,0 1-1,0-1 0,0 0 1,0 0-1,0 0 1,0 0-1,0 1 0,0-1 1,0 0-1,0 0 1,-1 0-1,1 0 0,0 1 1,0-1-1,0 0 0,0 0 1,0 0-1,0 0 1,0 0-1,-1 1 0,1-1 1,0 0-1,0 0 1,0 0-1,0 0 0,-1 0 1,1 0-1,0 0 1,0 0-1,0 0 0,0 0 1,-1 0-3,0 0-28,0 0 1,-1-1-1,1 1 0,0-1 1,-1 0-1,1 1 0,0-1 1,0 0-1,0 0 1,0 0-1,0 0 0,0 0 1,0 0-1,0 0 0,0 0 1,0 0-1,0 0 1,1-1-1,-1 1 0,1 0 1,-1 0-1,1-1 0,-1 1 1,1 0-1,0-1 1,-1 1-1,1-1 0,0 1 1,0 0-1,0-1 28,-1-2-132,1 0 1,-1 0-1,1 0 0,0-1 0,0 1 1,1 0-1,-1 0 0,1 0 1,0-3 131,18-28-1280,-15 30 948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8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18 168 944,'-17'-2'1924,"30"-6"-1199,0 1-728,13-4 118,0 0-1,22-5-114,35-15 7,-32 10-756,1 1-1,1 3 0,19-2 750,-52 15-481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2.8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78 58 1152,'-1'-5'175,"0"0"0,-1 0 1,1 0-1,-1 0 0,0 0 0,-1 0 0,1 1 0,-1-1 0,-3-3-175,6 7 19,0 1 0,-1-1-1,1 1 1,-1 0 0,1-1-1,-1 1 1,1 0 0,-1-1-1,1 1 1,-1 0 0,1-1 0,-1 1-1,1 0 1,-1 0 0,1 0-1,-1 0 1,0 0 0,1-1-1,-1 1 1,1 0 0,-1 0-1,0 1 1,1-1 0,-1 0-1,1 0 1,-1 0 0,0 0-1,1 0 1,-1 1 0,1-1-19,-2 1 8,0 1 0,0-1 1,0 1-1,1 0 0,-1 0 1,1 0-1,-1 0 0,1 0 1,0 0-1,0 0 0,0 0 1,0 0-1,0 1-8,-3 7 23,0 0 1,1 1-1,1-1 0,0 1 1,0 0-1,1 0 0,0-1 1,1 1-1,0 0 1,1 0-1,0 0 0,1 0 1,0 0-1,1-1 0,0 1 1,0-1-1,1 0 0,1 0 1,0 0-1,0-1 1,1 1-1,0-1 0,0-1 1,1 1-1,0-1 0,1 0 1,7 6-24,25 10 16,-30-19-12,0 1 0,-1 0 0,1 1 0,-1-1 0,-1 2 0,4 3-4,-11-10 12,0 0 0,-1 0-1,1 0 1,-1 1 0,1-1 0,-1 0 0,0 0 0,1 1 0,-1-1 0,0 0 0,0 1 0,0-1 0,0 0 0,0 1 0,0-1 0,0 0-1,-1 0 1,1 1 0,0-1 0,-1 0 0,1 0 0,-1 1 0,1-1 0,-1 0 0,0 0 0,1 0 0,-1 0 0,0 0 0,0 0-12,-31 37 226,19-23-200,-24 36-2259,-25 45 2233,50-76-896,5-10 363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7.769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218 724 1048,'0'0'314,"-28"54"2163,20-33-2441,0 1 1,2 0-1,1 0 1,0 0-1,2 1 1,1 0-1,0-1 0,2 1 1,1 3-37,-1-15 13,1 1 1,1-1-1,0 0 1,0 0-1,1 0 1,0 0-1,1 0 0,1-1 1,0 1-1,0-1 1,1 0-1,0-1 1,0 1-1,1-1 1,1-1-1,-1 1 1,1-1-1,1-1 0,1 2-13,-7-7 13,-1 0 0,0 0-1,1-1 1,-1 1 0,1-1-1,-1 0 1,1 0 0,0 1-1,-1-2 1,1 1 0,0 0-1,0-1 1,0 1 0,0-1-1,-1 0 1,1 0 0,0 0-1,0 0 1,0 0 0,0-1-1,0 1 1,0-1 0,-1 0-13,2-1 20,0 0 0,0 0 0,-1 0 0,1-1 0,-1 0 0,0 0 0,0 1 0,0-2 0,0 1 0,0 0 0,-1-1 0,1 1 0,-1-1 0,1-1-20,2-6 52,0 0 0,0 0 0,-1 0 0,-1-1 0,0 1-1,0-1 1,-1 0 0,-1 0 0,0 0 0,0-12-52,-5 2 53,0 0-1,-1 1 1,-1-1-1,-1 1 1,-2 0-1,1 1 1,-2 0 0,-1 0-1,-1 1 1,0 0-1,-1 1 1,-1 1-1,-1 0 1,0 1-1,-1 0 1,-1 1 0,-16-10-53,25 20-4,0 0 1,1 1-1,-1 1 1,0-1 0,-1 1-1,1 0 1,-1 1-1,1 0 1,-1 1 0,0-1-1,-8 1 4,14 1-22,0 0 0,0 0-1,0 1 1,-1-1 0,1 1 0,0 0-1,0 0 1,0 0 0,0 0-1,0 0 1,1 0 0,-1 1 0,0 0-1,0-1 1,1 1 0,-1 0-1,1 0 1,0 0 0,-1 1 0,1-1-1,0 1 1,1-1 0,-1 1-1,0 0 1,1-1 0,-1 1 0,1 0-1,0 0 1,0 0 0,0 0-1,0 0 1,0 0 0,1 3 22,-1-4-26,1-1 1,0 1-1,0 0 0,0 0 1,0 0-1,0 0 1,0 0-1,1 0 0,-1 0 1,1 0-1,-1 0 1,1 0-1,0-1 0,-1 1 1,1 0-1,0 0 1,0-1-1,0 1 0,1-1 1,-1 1-1,0-1 1,1 1-1,-1-1 0,0 0 1,1 0-1,0 1 1,-1-1-1,1 0 0,0-1 1,-1 1-1,1 0 1,0 0-1,0-1 0,1 1 26,1 0-33,0 1 0,1-2-1,-1 1 1,0 0-1,1-1 1,-1 0 0,0 0-1,1 0 1,-1 0-1,1-1 1,-1 1 0,0-1-1,0-1 1,4 0 33,14-9-38,-1-1 1,0-1-1,-1-1 0,0-1 1,-1-1-1,-1 0 1,16-18 37,-4-1-19,-1-1 1,-2-1-1,18-32 19,-20 22 70,-1-1 1,-2-1-1,-3-1 0,-1 0 0,-3-2 1,-3 0-1,-1 0 0,-3-3-70,-10 70 124,-9 43-113,0 30-11,5 45 38,6-1 1,9 42-39,-4-115 15,4-1-1,1 0 1,3-1-1,3 0 1,2-1-1,13 24-14,-30-78 4,-1 0-1,1 0 1,0 0-1,0 0 1,0 0-1,0 0 0,0 0 1,1-1-1,-1 1 1,0 0-1,1-1 0,-1 1 1,1-1-1,0 0 1,-1 1-1,1-1 1,0 0-1,0 0 0,0 0 1,0 0-1,0 0-3,0-1 3,0 0-1,0 0 0,0-1 1,0 1-1,-1 0 0,1-1 0,0 1 1,0-1-1,-1 1 0,1-1 1,0 0-1,-1 0 0,1 0 1,0 0-1,-1 0 0,0 0 1,1 0-1,-1 0 0,1-2-2,9-9 4,0-1-1,-1 0 0,-1-1 0,0 0 0,1-5-3,2-1-11,79-123-63,-91 142 72,1 0 1,-1 1-1,1-1 0,-1 0 1,1 1-1,-1-1 0,1 0 1,-1 1-1,1-1 0,0 1 1,-1-1-1,1 1 0,0 0 1,0-1-1,-1 1 0,1 0 1,0-1-1,0 1 0,0 0 1,-1 0-1,1 0 0,0 0 1,0 0-1,0 0 0,0 0 1,0 0-1,-1 0 0,1 0 1,0 0-1,0 0 0,0 0 1,-1 1-1,1-1 0,0 0 1,0 1-1,-1-1 0,1 1 1,0-1-1,0 1 0,-1-1 1,1 1-1,-1-1 0,1 1 1,0 0-1,-1-1 0,1 1 1,-1 0-1,0-1 0,1 1 1,-1 0-1,1 0 0,-1-1 1,0 1-1,0 0 0,1 0 1,-1 0 1,23 55-18,-20-46 16,17 40-82,-14-36-341,0 0 0,0 1 1,-1 0-1,-1 0 1,-1 1-1,0-1 0,1 13 425,-4-27-587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8.09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18 51 1192,'-3'-6'344,"1"3"-158,0 0-1,1 0 0,-1-1 0,1 1 0,-1-1 1,1 1-1,0-1 0,0 0 0,1 1 0,-1-1 1,0-3-186,5 8-26,0 1 0,0 0 0,0 0 0,0 0 0,-1 0 0,1 0 0,-1 1 0,0 0 0,2 1 26,1 1-166,-1-2 12,0 0 0,1-1 0,-1 0 0,0 1 0,1-2 0,-1 1 0,1-1 0,-1 0 0,1 0 0,0 0 0,5-1 154,19 1-492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8.42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237 0 892,'-26'42'2618,"-25"31"-2618,23-35 429,3 1-1,-3 7-428,15-20 149,1 0-1,1 1 1,1 0-1,1 1 1,2 0 0,0 0-1,0 14-148,6-29 62,0 1-1,1-1 1,0 1 0,1-1 0,1 1-1,0-1 1,1 1 0,0-1-62,-1-5 61,1 0-1,0-1 1,1 1 0,0-1 0,0 1 0,0-1 0,1 0 0,0-1-1,0 1 1,1-1 0,0 0 0,0 0 0,2 1-61,0-2 50,0-1-1,0 1 1,0-1-1,1-1 1,0 0-1,0 0 1,0 0 0,0-1-1,0-1 1,0 1-1,0-2 1,0 1-1,1-1 1,-1 0 0,0-1-1,0 0 1,0-1-1,1 0 1,-2 0 0,2-1-50,18-6-37,0 0 0,-1-2 0,-1-1 0,0-1 0,21-14 37,-46 27-1,20-13-487,-1-1 0,0 0 0,13-13 488,-27 22-248,-1 0-1,0-1 1,-1 1 0,0-1 0,0 0-1,0 0 1,0 0 0,-1 0-1,0-1 1,0 1 0,-1-1-1,0 0 1,0 0 0,0 0 0,-1 0 248,3-14-790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9.09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1 161 1064,'6'-47'1949,"-2"0"-1,-1-19-1948,3 201 411,6 0-1,8 11-410,1 19 73,1-3-959,7-1-1,18 44 887,-40-172-965,-1 1-1,-1 9 966,-4-39-70,4 27-567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9.432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83 623 1348,'-6'-23'255,"-14"-42"283,3-2 1,3 0-1,2 0 1,4-1 0,2-10-539,6 72 19,1-1-1,-1 0 1,1 0 0,0 1 0,1-1 0,-1 0 0,1 1 0,1-1-1,-1 1 1,1 0 0,0 0 0,1 0 0,-1 0 0,1 1-1,0-1 1,1 1-19,1-2 7,1 0-1,1 1 1,-1 0-1,1 1 1,0 0-1,0 0 1,1 0-1,-1 1 1,1 0-1,7-1-6,5-1-3,1 1 1,0 0-1,-1 2 0,1 1 0,0 1 0,1 0 1,-1 2-1,0 1 0,15 3 3,-19-2 1,0 0 0,-1 2 0,0 0 0,0 1 0,0 1 0,0 0 0,-1 2 0,-1-1 0,15 12-1,-24-16 5,0 1-1,-1 0 1,1 0-1,-1 1 1,0-1-1,-1 1 1,1 0 0,-1 0-1,-1 1 1,1-1-1,-1 1 1,0 0-1,0 0 1,-1 0-1,0 0 1,0 0-1,-1 1 1,0-1 0,0 0-1,-1 1 1,0-1-1,0 1 1,0-1-1,-1 0 1,-1 3-5,-2 9 29,-1-1 1,-1 0 0,-1 0-1,0-1 1,-1 0 0,-1 0-1,-1-1 1,0 0-1,-4 3-29,-27 34 214,-48 46-214,37-42 49,-2 1-66,16-18-54,3 1 0,-7 11 71,33-39-198,0 1 0,1 0 1,0 0-1,1 1 0,0 0 0,2 0 1,-1 1-1,2 0 0,-1 8 198,4-20-102,0 0 0,1 0-1,-1 1 1,1-1-1,0 0 1,0 1 0,1-1-1,0 0 1,-1 1 0,1-1-1,1 0 1,-1 0-1,1 0 1,-1 0 0,1 0-1,0 0 1,0 0-1,2 1 103,18 15-567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39.849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436 189 1300,'3'-3'88,"0"0"0,0-1 0,-1 1 0,0 0 0,1-1 0,-1 0 0,0 0 0,-1 1 0,1-1 0,-1 0 0,0 0 0,0 0 0,0-1 0,0 1 0,-1 0 0,0 0 0,1 0 0,-2-1 0,1 1 0,0 0 0,-1 0 0,0 0 0,0 0 0,0 0 0,0 0 0,-1 0 0,0 0 0,1 0 0,-1 0 0,-1 1 0,1-1 0,-1 1 0,1 0-1,-3-2-87,1 0 37,0 0-1,-1 1 0,1 0 0,-1 0 0,0 0 0,0 0 1,-1 1-1,1 0 0,-1 0 0,1 0 0,-1 1 0,0 0 1,0 0-1,0 1 0,0-1 0,-1 1 0,1 0 0,0 1 1,0 0-1,-1 0 0,1 0 0,0 1 0,-1 0-36,-6 3 1,0 0-1,0 2 1,1-1-1,0 2 1,0-1-1,1 2 1,0-1-1,0 2 1,0-1-1,-8 11 0,-10 11-11,1 1-1,-22 32 12,43-53-3,0 0 0,1 1 0,0 0 0,1 0 1,0 0-1,1 0 0,0 1 0,0 0 0,2 0 0,-1 0 0,1 3 3,2-13 0,-1-1 1,1 0-1,0 0 1,0 1-1,0-1 0,0 0 1,0 0-1,0 1 0,0-1 1,0 0-1,0 1 0,0-1 1,1 0-1,-1 0 0,1 0 1,-1 1-1,1-1 0,-1 0 1,1 0-1,-1 0 0,1 0 1,0 0-1,0 0 0,0 0 1,0 0-1,0 0 0,0 0 1,0 0-1,0-1 0,0 1 1,0 0-1,0-1 0,0 1 1,0-1-1,0 1 1,1-1-1,-1 0 0,0 1 1,0-1-1,1 0 0,-1 0 1,0 0-1,1 0 0,-1 0 1,0 0-1,0 0 0,1 0 1,-1 0-1,0-1 0,0 1 1,2-1-1,6-1 13,0-1 1,0 0 0,0-1 0,-1 0-1,1 0 1,3-3-14,39-25 121,-2-1 0,30-29-121,10-10 114,-88 70-114,0 1 0,1 0 0,-1 0 0,0 0 0,1 0 0,-1 0 0,1 0 0,0 0 0,-1 0 0,1 0 0,0 1 0,-1-1 1,1 1-1,0-1 0,0 1 0,-1 0 0,1 0 0,0 0 0,0 0 0,0 0 0,-1 0 0,1 0 0,0 0 0,2 2 0,0-1 0,0 0 1,0 1-1,0 0 0,-1 0 0,1 0 0,-1 0 0,1 1 0,-1-1 0,1 2 0,8 7-4,-1 1 0,-1 0-1,0 0 1,-1 1 0,1 2 4,-2-3-39,2 6-275,2 0 1,0-1 0,0 0 0,2-1 0,0-1-1,1 0 1,15 12 313,-29-27-44,-1 0-1,1 1 1,0-1-1,-1 1 1,1-1-1,0 0 1,-1 1-1,1-1 1,0 0-1,-1 0 1,1 0 0,0 0-1,0 1 1,-1-1-1,1 0 1,0 0-1,-1 0 1,1 0-1,0-1 1,0 1-1,-1 0 1,1 0-1,0 0 1,0-1-1,-1 1 1,1 0-1,-1-1 1,1 1-1,0 0 1,-1-1-1,1 1 1,0-1-1,-1 1 1,1-1-1,-1 1 1,1-1-1,-1 1 1,0-1-1,1 0 45,9-10-547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40.17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26 190 1124,'-1'-37'356,"0"7"120,-1 0 0,-1 0 0,-1 0 0,-3-3-476,7 33 7,0 1 1,0-1-1,0 0 0,0 0 0,0 0 0,0 0 0,0 0 0,0 0 1,0 0-1,0 0 0,0 0 0,0 1 0,0-1 0,0 0 0,0 0 0,0 0 1,0 0-1,0 0 0,0 0 0,0 0 0,0 0 0,-1 0 0,1 0 1,0 0-1,0 0 0,0 0 0,0 0 0,0 0 0,0 0 0,0 1 0,0-1 1,0 0-1,0 0 0,0 0 0,-1 0 0,1 0 0,0 0 0,0 0 1,0 0-1,0 0 0,0 0 0,0 0 0,0 0 0,0 0 0,-1-1-7,-1 20 92,0 26-45,10 42 49,4 1-1,4-2 1,16 46-96,3 20 45,-21-89-61,-5-27-217,-1 1 0,-1 0 0,-3 0 0,0 0 0,-3 1 0,-2 26 233,0-56-216,-1 1 0,0 0 0,0-1 0,-1 1 0,-2 3 216,-5 12-542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4:40.637"/>
    </inkml:context>
    <inkml:brush xml:id="br0">
      <inkml:brushProperty name="width" value="0.15875" units="cm"/>
      <inkml:brushProperty name="height" value="0.15875" units="cm"/>
      <inkml:brushProperty name="color" value="#7030A0"/>
    </inkml:brush>
  </inkml:definitions>
  <inkml:trace contextRef="#ctx0" brushRef="#br0">1 401 1000,'0'9'113,"0"-1"0,1 1 0,0-1-1,1 1 1,-1-1 0,2 0 0,-1 0 0,1 1 0,0-2-1,1 1 1,0 0 0,0-1 0,1 0 0,5 7-113,-3-5 75,1-1 1,1 0-1,-1-1 1,1 0 0,1 0-1,-1-1 1,1 0-1,0 0 1,1-1-1,3 1-75,14 4 112,1-2 0,0 0 0,1-2-1,0-2 1,0 0 0,0-2 0,30-2-112,-25 0 69,1-2 0,-1-2 1,1-1-1,-2-2 0,1-1 0,-1-1 1,0-2-1,28-14-69,-44 16 7,-1-1 0,0 0 1,0-1-1,-1-1 0,0-1 0,-1 0 1,-1-1-1,0 0 0,-1-2 0,-1 1 1,0-1-1,-1-1 0,0 0 0,-2-1 1,0 0-1,3-9-7,-5 7 2,0 0 1,-1 0-1,-1 0 1,-1-1 0,-1 0-1,-1 1 1,0-1-1,-2 0 1,0 0-1,-2 0 1,0 0-1,-4-17-2,6 37-1,-1-1 0,1 0 0,0 1-1,0-1 1,-1 0 0,1 1 0,-1-1-1,1 1 1,-1-1 0,0 1 0,1-1 0,-1 1-1,0-1 1,0 1 0,0 0 0,0-1-1,-1 1 1,1 0 0,0 0 0,0 0-1,-1 0 1,1 0 0,0 0 0,-1 0-1,1 0 1,-1 1 0,0-1 0,1 1-1,-1-1 1,1 1 0,-1-1 0,0 1-1,1 0 1,-1 0 0,0 0 0,1 0-1,-1 0 1,0 0 0,1 0 0,-1 1-1,0-1 1,1 1 0,-1-1 0,1 1-1,-1-1 1,1 1 0,-1 0 0,0 0 1,-6 4-5,1 0-1,-1 0 1,1 1 0,0 0 0,0 0-1,1 1 1,0-1 0,-2 4 5,-12 19-5,2 0 1,0 1-1,2 1 0,1 0 0,2 2 0,1-1 1,0 5 4,-11 47 24,4 1 0,-1 23-24,6-7 29,4 0 0,3 15-29,7-57 95,2-1-1,2 0 1,3 0-1,8 28-94,-14-84 28,-1-1-1,0 0 1,0 0-1,0 1 0,1-1 1,-1 0-1,1 0 0,-1 1 1,1-1-1,-1 0 1,1 0-1,0 0 0,0 0 1,-1 0-1,1 0 0,0 0 1,0 0-1,0 0 0,0 0 1,0 0-1,0-1 1,0 1-1,0 0 0,1-1 1,-1 1-1,0-1 0,0 1 1,0-1-1,1 0 1,-1 1-1,0-1 0,1 0 1,-1 0-1,0 0 0,0 0 1,1 0-1,-1 0 0,0 0 1,1-1-1,-1 1 1,0 0-1,0-1 0,1 1 1,-1-1-1,0 1 0,0-1 1,1 0-28,9-5 104,0 0 0,0-1 0,-1 0 0,0 0 0,1-2-104,8-6 58,6-4-41,2 2-1,0 0 0,1 1 1,1 2-1,27-9-16,-46 19 0,0 2 0,1-1 0,0 1-1,-1 1 1,1 0 0,0 0 0,-1 1 0,1 0 0,0 1 0,0 1 0,-1-1-1,1 2 1,-1-1 0,1 2 0,-1-1 0,0 1 0,-1 1 0,1 0 0,3 2 0,2 3-109,-1-1 0,-1 2 0,0 0 0,0 0 0,-1 1 1,-1 1-1,0 0 0,0 0 0,-1 1 0,-1 1 0,0 2 109,-8-17-75,0 1-1,-1 0 1,1 0-1,-1 0 0,1 0 1,-1 0-1,0 0 1,1 0-1,-1 0 1,0 0-1,0 0 0,0 0 1,0 0-1,0 0 1,0 0-1,0 0 1,0 0-1,0 0 1,0 0-1,0 0 0,-1 1 1,1-1-1,0-1 1,-1 1-1,1 0 1,-1 0-1,0 1 76,0-1-155,-1 1 0,1-1 0,-1 0-1,0 0 1,1 1 0,-1-1 0,0 0 0,0-1-1,0 1 1,0 0 0,0 0 0,0-1 0,-1 1 155,-12 1-706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4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308 446 1212,'-32'29'3729,"-9"9"-3472,5-7 94,-8 7 590,-25 31-941,58-57 93,1 0-1,0 0 0,1 1 1,1 0-1,0 0 1,1 1-1,0 0 0,-3 10-92,9-20 14,0 0 0,0 0 0,0-1 0,0 1 0,1 0 0,-1 0 0,1 1 0,0-1 0,0 0 0,1 0 0,-1 0 0,1 0 0,0 0-1,0 0 1,0-1 0,0 1 0,1 0 0,-1 0 0,1-1 0,0 1 0,1 0-14,0-1 6,0 0 0,0 0 0,0 0 0,1 0 0,-1 0 0,1-1 0,0 1 0,0-1 0,0 0 0,0 0 0,0-1 0,0 1 0,1-1 0,-1 0 0,0 0 0,1 0 0,-1-1 0,1 1 0,0-1-6,20 0 14,1-1-1,-1 0 1,0-2 0,0-1 0,0-2-1,16-5-13,4-3 18,0-2 1,-1-3-1,3-3-18,-38 17 13,0 1 1,0-2-1,-1 1 0,0-1 1,0-1-1,0 0 1,-1 0-1,0 0 0,0-1 1,2-4-14,-7 10 35,-1-1 0,1 1 0,-1-1-1,1 1 1,-1-1 0,0 0 0,0 1 0,-1-1 0,1 0 0,-1 0 0,1 0 0,-1 0 0,0 0 0,0 0-1,0 0 1,0 1 0,-1-1 0,1 0 0,-1 0 0,1 0 0,-1 0 0,0 1 0,0-1 0,-1 0 0,1 1 0,0-1-1,-1 1 1,0-1 0,1 1 0,-1 0 0,0 0 0,0 0 0,-1 0 0,1 0 0,0 0 0,0 0 0,-1 1 0,0-1-35,-9-6 247,1 1 1,-1 1 0,0 0 0,-1 1 0,1 0 0,-1 1 0,-11-3-248,-99-15 1146,72 15-906,56 3-932,23-5 110,61-14-409,-20 5 115,-18 5 241,7-2-99,0-3 1,-2-2-1,3-3 734,-45 16-58,0 1 1,0-2-1,-1 0 0,0 0 0,0-1 0,-1-1 1,-1 0-1,1 0 0,-2-1 0,1-1 1,-2 0-1,1 0 0,-2-1 0,2-4 58,-6 10 30,-1-1 0,-1 0 0,1 0-1,-1 0 1,-1 0 0,1 0 0,-1 0-1,-1 0 1,0-1 0,0 1 0,0 0 0,-1 0-1,0-1 1,-1 1 0,-2-6-30,0 1 256,0 1-1,-1-1 1,0 1-1,-1 0 1,0 1 0,-1 0-1,-1 0 1,1 0 0,-5-3-256,12 14 9,0-1 0,0 1-1,-1 0 1,1 0 0,0 0 0,0-1 0,0 1 0,0 0 0,0 0-1,0 0 1,0 0 0,-1-1 0,1 1 0,0 0 0,0 0 0,0 0 0,0 0-1,-1 0 1,1 0 0,0 0 0,0-1 0,0 1 0,-1 0 0,1 0 0,0 0-1,0 0 1,0 0 0,-1 0 0,1 0 0,0 0 0,0 0 0,0 0 0,-1 0-1,1 0 1,0 0 0,0 0 0,0 0 0,-1 0 0,1 0 0,0 0 0,0 1-1,0-1 1,-1 0 0,1 0 0,0 0 0,0 0 0,0 0-9,-2 14 161,8 36-185,-3-22 95,-2 37 315,-3 0-1,-9 52-385,5-60 128,1 0-1,3 0 1,3 0-1,3 2-127,6 0 60,-7-44 21,1 1-1,-2-1 1,0 1-1,-1-1 1,-1 1-1,0-1 1,-3 16-81,3-31 24,0 0 1,0 0-1,1 1 0,-1-1 1,-1 0-1,1 0 1,0 1-1,0-1 0,0 0 1,0 0-1,0 1 0,0-1 1,0 0-1,0 0 1,0 1-1,0-1 0,0 0 1,-1 0-1,1 0 0,0 1 1,0-1-1,0 0 1,-1 0-1,1 0 0,0 1 1,0-1-1,0 0 0,-1 0 1,1 0-1,0 0 1,0 0-1,-1 0 0,1 1 1,0-1-1,0 0 0,-1 0 1,1 0-1,0 0 1,0 0-1,-1 0 0,1 0 1,0 0-25,-9-10 628,-3-18-184,12 24-442,0-1 1,1 0-1,0 0 0,0 1 0,0-1 1,0 1-1,1-1 0,-1 1 0,1-1 1,1 1-1,-1 0 0,0 0 1,1 0-1,0 0 0,0 1 0,0-1 1,0 1-1,4-3-2,7-7-38,1 0 1,1 1-1,13-9 38,-17 14-28,1 0 1,-1 0-1,1 1 0,0 1 0,1 0 1,-1 1-1,1 0 0,0 1 0,0 1 1,0 0-1,0 1 0,8 0 28,-15 1-9,-1 0 0,1 1 1,-1 0-1,0 0 0,1 1 0,-1-1 0,0 1 0,0 0 0,0 1 0,0 0 0,-1 0 0,1 0 1,-1 1-1,1-1 0,-1 1 0,0 0 0,-1 1 0,1-1 0,-1 1 0,0 0 0,0 0 0,0 1 1,-1-1-1,1 1 0,-2-1 0,1 1 0,0 0 0,-1 2 9,1-2 5,-2 0-1,1 0 1,0 1 0,-1-1-1,0 0 1,-1 1 0,0-1-1,0 0 1,0 1-1,0-1 1,-1 1 0,0-1-1,-1 0 1,1 0 0,-1 1-1,0-1 1,-1 0 0,1-1-1,-1 1 1,-1 0-1,1-1 1,-4 5-5,0-3 7,0 1 0,0-1 0,0-1 0,-1 0 0,0 0 0,0 0-1,-1-1 1,0 0 0,0-1 0,0 0 0,0 0 0,0-1 0,-1 0 0,-4 0-7,-2 0-369,1-1 1,-1 0-1,1-1 0,-1-1 1,1-1-1,0 0 0,-1-1 1,-6-2 368,15 3-349,1-1 0,0 0 0,-1 0 1,1-1-1,0 0 0,0 0 1,0 0-1,1-1 0,-6-3 349,8 4-216,1 0 0,-1 1 1,1-1-1,-1 0 0,1 0 0,0 0 0,0-1 0,0 1 1,0 0-1,1-1 0,0 1 0,-1-1 0,1 1 0,1-1 1,-1 0-1,0 0 0,1-2 216,3-16-796,8-3 77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4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16 114 968,'0'-12'321,"1"3"-61,-1 0 0,0 1 0,0-1 0,-1 1 0,-1-1 0,1 1 0,-1-1-1,0 1 1,-1 0 0,-2-6-260,5 14 25,0 0-1,0 0 1,0 0-1,0 0 0,0 0 1,0 0-1,0 0 1,0 0-1,0 0 0,1 0 1,-1 0-1,0 0 0,0 0 1,0 0-1,0 0 1,0 0-1,0 0 0,0 0 1,0-1-1,0 1 1,0 0-1,0 0 0,0 0 1,0 0-1,0 0 1,0 0-1,0 0 0,0 0 1,0 0-1,0-1 1,0 1-1,0 0 0,0 0 1,0 0-1,0 0 1,0 0-1,0 0 0,0 0 1,0 0-1,0 0 0,0 0 1,0-1-1,0 1 1,0 0-1,0 0 0,0 0-24,6 13 437,-2 41 1143,-4 40-1580,4 46 851,1-91-830,3-1 0,2 0-1,2-1 1,1 0 0,3-1 0,2 0-1,2-2 1,12 18-21,-24-43-388,-7-16 100,0 1 0,1-1 1,-1 0-1,1 1 0,0-1 1,0 0-1,0 0 0,0 0 0,1 0 288,-3-3-872,-13-5-1500,6-4 1698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6.3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16 132 1032,'-7'-42'801,"5"33"-586,0 0 0,0 0 0,1 0 0,0 0 0,0 0 0,1-1 0,1 1 0,0-8-215,9 32 864,0 12-567,2 23 78,-3 1-1,0 18-374,-4-25 28,2 0 1,2 0 0,8 21-29,-13-52-26,6 11 137,-8-25-107,-1 0 0,0 0 0,0 1 1,-1-1-1,1 0 0,0 0 0,0 0 0,0 0 0,0 0 0,-1 0 0,1 0 0,-1 0 0,1 0 0,0 0 0,-1 0 0,0-1 1,1 1-1,-1 0 0,0 0 0,0 0 0,1-1-4,10-33-14,-9 26 13,1 0 0,-1 0 0,1 0 1,1 1-1,0-1 0,0 1 0,1 0 0,0 0 0,0 1 0,5-6 1,-9 12-1,0 1-1,1 0 1,-1-1-1,0 1 1,0 0-1,0 0 1,0 0 0,1 0-1,-1 0 1,0 0-1,0 0 1,0 1-1,0-1 1,0 0-1,1 1 1,-1-1-1,0 0 1,0 1-1,0 0 1,0-1 0,0 1-1,0-1 1,0 1-1,-1 0 1,1 0-1,0 0 1,0 0-1,0-1 1,-1 1-1,1 0 1,0 0 0,-1 0-1,1 1 2,28 40 2,-24-34 0,13 20-38,-11-15-257,1-1 0,0 0 1,1 0-1,1-1 1,3 3 292,-12-13-38,0-1-1,0 1 1,0-1 0,0 0 0,0 1 0,1-1 0,-1 0 0,0 0-1,0 0 1,0 0 0,1 0 0,-1 0 0,0 0 0,0 0-1,0 0 1,0-1 0,0 1 0,1 0 0,-1-1 0,0 1 0,0-1-1,0 0 1,0 1 0,0-1 0,0 0 0,0 1 0,-1-1-1,1 0 1,0 0 0,0 0 0,0 0 0,-1 0 0,1 0 0,0 0 38,30-39-129,-26 33 70,18-36 40,-20 36 38,0 0 0,0 1-1,0-1 1,1 1-1,0 0 1,0 0 0,1 0-1,-1 0 1,1 1-1,1 0 1,-1 0 0,3-1-19,-8 6 9,1 0 0,0 0 1,0 0-1,0 0 1,0 0-1,0 0 1,-1 0-1,1 0 0,0 0 1,0 0-1,0 1 1,-1-1-1,1 0 1,0 1-1,0-1 0,-1 1 1,1-1-1,0 1 1,0-1-1,-1 1 1,1-1-1,-1 1 0,1 0 1,-1-1-1,1 1 1,-1 0-1,1-1 1,-1 1-1,1 0 0,-1 0 1,0 0-1,1-1 1,-1 1-1,0 0 1,0 1-10,15 38 137,-12-30-111,66 146-1459,-69-155 1020,0-1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5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37 1000,'-4'-2'1857,"12"2"-752,31 3-457,59 1-705,110-24-64,-118 8-1358,0 5-1,90 4 1480,-139 5-521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5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539 136 1268,'-1'1'111,"1"0"-1,-1 0 1,0 1-1,1-1 1,-1 0-1,0 0 0,0 0 1,0 0-1,0 0 1,0-1-1,0 1 1,0 0-1,0 0 1,0-1-1,0 1 1,0-1-1,0 1 1,-1-1-1,1 1 1,0-1-1,0 0 1,-1 1-1,1-1 1,0 0-1,-1 0 1,1 0-1,0 0 1,-1 0-1,1 0 1,0 0-1,0-1 0,-1 1 1,1 0-1,0-1 1,0 1-1,-1-1 1,1 1-1,0-1 1,0 0-1,0 1 1,-1-2-111,-7-4 405,0-1 0,0 0 0,1-1 1,0 0-1,-1-1-405,-16-15 1240,8 12-605,4 2-107,-1 0 0,0 1 0,-1 1 0,1 0 0,-2 1 0,-3-1-528,14 7 51,0-1 0,0 1 0,0 1-1,0-1 1,0 1 0,0 0 0,0 0 0,0 0 0,0 0 0,0 1 0,0 0 0,0 0 0,0 1 0,0-1 0,1 1 0,-1 0 0,1 0 0,-1 1 0,1-1 0,0 1 0,0 0 0,0 0 0,-1 1-51,-11 9 7,1 1 0,0 0 0,1 1 0,1 1 0,0 0-1,2 1 1,-1 0 0,2 1 0,0 0 0,2 0 0,0 1 0,1 0-1,0 1 1,2-1 0,0 1 0,1 1 0,2-1 0,-1 17-7,3-36 1,-1 0 1,1 0 0,0-1 0,0 1 0,0 0-1,0 0 1,0-1 0,1 1 0,-1 0-1,0 0 1,0-1 0,0 1 0,1 0-1,-1-1 1,0 1 0,1 0 0,-1-1 0,0 1-1,1 0 1,-1-1 0,1 1 0,-1-1-1,1 1 1,-1 0 0,1-1 0,0 0 0,-1 1-1,1-1 1,-1 1 0,1-1 0,0 0-1,0 1 1,-1-1 0,1 0 0,0 0-2,2 0 6,-1 0 0,1 0-1,-1 0 1,1-1 0,-1 1 0,1-1 0,-1 0 0,1 0 0,-1 0 0,0 0 0,2-1-6,57-40 70,-59 41-71,115-107 24,-77 69-66,2 1 0,34-22 43,-73 57-12,0 1 0,0 0 0,0 0-1,1 0 1,-1 1 0,0-1 0,1 1 0,-1 0 0,1 0 0,0 0 0,-1 0 0,1 0-1,0 1 1,-1 0 0,1 0 0,0 0 0,-1 0 0,1 0 0,0 1 0,-1 0-1,1 0 1,0 0 0,-1 0 0,1 0 0,2 2 12,0 1-11,0 0-1,0 1 1,-1 0 0,0 0-1,1 0 1,-1 0-1,-1 1 1,1 0 0,-1 0-1,0 1 1,-1-1 0,3 5 11,8 13-137,-11-20-5,0 1 0,-1 0 0,1-1 0,-1 1 0,1 0-1,-2 0 1,1 0 0,0 1 0,-1-1 0,0 0 0,0 0-1,-1 3 143,2-7-1430,3-7 505,1-11-225,-5 7 1026,0 0-1,1-1 0,0 1 1,1 0-1,-1 0 0,2 0 0,0 1 1,0-1-1,1 1 0,0 0 0,0 0 1,1 0-1,2-1 125,-7 9-1,0 0 0,0 0-1,-1 0 1,1 0 0,0 0 0,1 0 0,-1 1 0,0-1 0,0 0-1,0 1 1,0-1 0,0 1 0,1-1 0,-1 1 0,0 0-1,1-1 1,-1 1 0,0 0 0,0 0 0,1 0 0,-1 0-1,0 0 1,1 0 0,0 0 1,1 1 0,-1 0 0,1 0 1,0 1-1,-1-1 0,1 0 0,-1 1 1,1 0-1,-1-1 0,0 1 0,0 0 0,1 1 0,7 8 8,0 0 0,-1 0 0,-1 1 1,3 5-9,-7-11 2,1 3-40,0-3-99,-1 0 0,1 1 0,-1 0 0,-1 0-1,1 0 1,-1 0 0,-1 1 0,1-1 0,-1 1 0,-1 0-1,1 2 138,-2-10-55,0 1 0,0-1 0,0 1-1,0-1 1,-1 1 0,1-1-1,0 1 1,0-1 0,0 1 0,-1-1-1,1 1 1,0-1 0,-1 1-1,1-1 1,0 1 0,-1-1-1,1 0 1,-1 1 0,1-1 0,-1 0-1,1 1 1,0-1 0,-1 0-1,1 0 1,-1 1 0,0-1 0,1 0-1,-1 0 1,1 0 0,-1 0-1,1 0 1,-1 0 0,1 0-1,-1 0 56,-22 0-1473,20 0 1348,-10-2-515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6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13 128 1164,'-6'-36'569,"4"27"-351,0 0 1,1 0 0,0 0 0,0 0 0,1-1 0,0 1 0,1 0 0,1-9-219,2 23-18,1 1 1,-2 1 0,1-1 0,-1 0 0,3 8 17,-2-5-243,-1 2-1,0-1 1,0 0 0,-1 1 0,0 4 243,5 25-795,1-16 288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6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93 1252,'-35'-92'3380,"40"109"-3077,0-1 1,-1 1 0,-1 1-1,-1-1 1,0 1 0,-1-1-1,-1 1 1,-1 9-304,5 63 350,6 28 82,-10-117-426,0-1 1,0 0 0,0 0 0,0 0-1,0 0 1,0 1 0,0-1 0,0 0-1,0 0 1,1 0 0,-1 0 0,0 1-1,0-1 1,0 0 0,0 0-1,0 0 1,0 0 0,0 1 0,0-1-1,0 0 1,1 0 0,-1 0 0,0 0-1,0 0 1,0 0 0,0 0 0,0 1-1,1-1 1,-1 0 0,0 0-1,0 0 1,0 0 0,0 0 0,1 0-1,-1 0 1,0 0 0,0 0 0,0 0-1,1 0 1,-1 0 0,0 0 0,0 0-1,0 0 1,0 0 0,1 0-1,-1 0 1,0 0 0,0 0 0,0-1-7,15-6 194,13-14-40,-27 20-146,30-25 49,-10 7-62,0 1 0,2 1-1,4-1 6,-21 14 3,0 1-1,0-1 1,1 1-1,0 1 1,-1-1-1,1 1 1,0 0-1,0 1 0,0-1 1,0 2-1,0-1 1,1 1-1,-1 0 1,4 0-3,-7 1 3,-1 0 1,0 0-1,1 0 1,-1 1-1,0-1 1,0 1-1,0-1 1,0 1-1,0 0 0,0 0 1,0 1-1,-1-1 1,1 1-1,-1-1 1,2 3-4,33 51-45,-13-18-20,-20-33-89,0 1-1,1-1 0,-1 0 1,1 0-1,1 0 0,-1-1 1,1 0-1,-1 0 155,-3-3-100,-1 0 0,0-1 0,1 1 0,-1-1 0,1 1 0,-1-1 0,1 0 0,-1 0 1,1 1-1,-1-1 0,1 0 0,-1 0 0,1 0 0,-1-1 0,1 1 0,-1 0 0,1-1 0,-1 1 0,0 0 0,1-1 0,-1 0 1,1 1-1,-1-1 0,0 0 0,0 0 0,1 0 0,-1 0 0,0 0 0,0 0 0,0 0 0,0 0 0,0 0 0,0 0 0,0 0 1,-1-1-1,1 1 0,0 0 0,-1-1 0,1 1 0,0-1 100,5-24-1437,-2 11 793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6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51 289 1228,'5'4'164,"1"-1"-1,-1 0 1,1 0-1,0 0 1,-1-1-1,1 0 1,0 0 0,1 0-1,-1-1 1,0 0-1,0 0 1,1-1-1,-1 0 1,0 0 0,0 0-1,1-1 1,-1 0-1,0 0 1,0 0-1,0-1 1,0 0-1,0 0 1,4-3-164,-4 3 40,1 0-1,-1-1 1,0 0-1,0 0 1,-1-1 0,1 1-1,-1-1 1,1-1-1,-1 1 1,-1-1 0,1 0-1,0 0 1,-1 0-1,0 0 1,-1-1 0,1 0-1,-1 0 1,0 0-1,0 0 1,-1 0 0,0 0-1,1-4-39,-2 1 5,-1 0-1,0 0 0,0 0 1,-1 0-1,0 0 0,-1 0 0,1 1 1,-2-1-1,1 0 0,-1 1 1,-1-1-1,0 1 0,0 0 1,0 0-1,-1 1 0,-6-8-4,9 12-4,-1 0 0,0 0 0,0 0 0,0 0 0,0 0 0,-1 1 0,1-1 0,-1 1 0,0 0 0,1 0 0,-1 1 0,0-1 0,0 1 0,0-1 0,0 1 0,-1 1 0,1-1 0,0 0 0,0 1 0,0 0 0,-1 0 0,1 0 0,0 1 0,0-1 0,0 1 0,-1 0 0,1 0-1,0 1 1,0-1 0,1 1 0,-1 0 0,0 0 0,0 0 0,1 0 0,-1 1 0,0 0 4,-6 6 0,0 0 0,0 0-1,1 1 1,0 0 0,1 0-1,0 1 1,1 0 0,0 1-1,1 0 1,0 0 0,1 0-1,0 0 1,1 1 0,0 0-1,1 0 1,1 0 0,0 0-1,1 0 1,0 1 0,1 2 0,-1 0 0,1 1 0,1-1 0,1 1 0,0-1 0,1 1 0,1-1 0,0 0 0,1-1 0,1 1 0,1-1 0,0 0 0,0 0 0,2-1 0,0 0 0,0-1 0,4 3 0,-5-8-32,-1-1 0,2 1-1,-1-2 1,1 1 0,0-1-1,0-1 1,1 0 0,-1 0-1,1-1 1,0 0 0,1 0-1,4 0 33,1-1-125,1 0 0,0-1-1,0-1 1,0 0-1,-1-2 1,1 0 0,12-2 125,11-4-252,0-3 1,-1-1-1,0-2 1,-1-1-1,0-2 1,7-7 251,5-3-1502,28-21 1502,-42 23-483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352 853 1208,'0'-4'61,"-1"0"0,0 1 0,0-1 0,0 0 0,0 1 0,-1-1 0,0 1 0,1-1 0,-1 1 0,-1 0 0,1 0 0,0 0 0,-1 0 0,1 0 0,-1 0 0,0 1 0,0-1 0,0 1 0,0 0 0,-1 0 0,1 0 0,-1 0 0,1 0 0,-1 1 0,1 0 0,-1 0 0,0 0 0,0 0 0,1 0 0,-1 1 0,0 0 0,0 0 0,0 0 0,0 0 0,0 0 0,1 1 0,-1 0 0,0-1 0,0 2 0,-1-1-61,-10 6 129,0 1 1,1 0-1,0 1 0,0 1 1,1 0-1,0 1 1,0 0-1,2 1 0,-1 0 1,2 1-1,-1 0 1,2 1-1,0 0 1,0 0-1,2 1 0,0 0 1,-1 5-130,2-7 85,1 0 1,1 1 0,0 0-1,1-1 1,-1 10-86,3-20 13,1 0 0,-1 0 0,1 0 0,-1 0 1,1 0-1,0 1 0,0-1 0,1 0 0,-1 0 0,0 0 1,1 0-1,0 0 0,0 0 0,0 0 0,0 0 0,0 0 1,1-1-1,-1 1 0,1 0 0,0-1 0,0 1 1,0-1-1,0 1 0,0-1 0,0 0 0,1 0 0,-1 0 1,1 0-14,0-1 9,0-1 0,0 1 0,1-1 0,-1 0 0,0 1 1,1-1-1,-1-1 0,0 1 0,0 0 0,1-1 0,-1 0 1,0 0-1,0 0 0,0 0 0,0 0 0,0-1 0,0 1 1,0-1-1,0 0 0,-1 0 0,1 0 0,0 0 0,-1 0 1,2-3-10,7-5 17,-1-1 1,0 0-1,0-1 1,7-11-18,1-10 0,0-1 1,-2 0 0,-2-1 0,-1 0-1,-2-1 1,-1-1 0,-2 0-1,-1 0 1,-3 0 0,0-12-1,1-60-13,-5-1 0,-13-98 13,10 174 14,0-9 83,-2 0 1,-1 1 0,-7-20-98,13 61 3,0 0 1,-1 0-1,1 0 1,0 1-1,0-1 1,0 0-1,-1 0 0,1 0 1,0 0-1,-1 0 1,1 1-1,-1-1 1,1 0-1,-1 0 1,1 0-1,-1 1 1,1-1-1,-1 0 1,0 1-1,0-1 1,1 1-1,-1-1 1,0 1-1,0-1 1,1 1-1,-1-1 0,0 1 1,0 0-1,0-1-3,0 2 1,0-1-1,0 1 1,-1 0-1,1-1 1,0 1-1,0 0 1,0 0-1,0-1 1,0 1-1,1 0 1,-1 0-1,0 0 0,0 0 1,1 0-1,-1 0 1,0 0-1,1 1 1,-1-1-1,-21 54-39,12-15 46,1 0 0,3 0 0,1 1 0,2 0 0,2 0 0,2 0 0,2 9-7,5 27-149,3-1-1,4 0 1,10 28 149,-20-84-173,1 0 1,1 0-1,1 0 1,1-1-1,0 0 1,1-1-1,2 0 0,-1 0 1,2-1-1,0-1 1,1 0-1,14 11 173,-26-25-18,0 0-1,0 0 1,0-1 0,1 1-1,-1-1 1,1 1-1,-1-1 1,1 0 0,-1 0-1,1 0 1,0 0 0,0-1-1,-1 1 1,1-1-1,0 1 1,0-1 0,0 0 18,-1 0-7,0-1 0,0 1 1,0-1-1,0 0 0,0 0 1,0 1-1,0-1 1,0 0-1,0-1 0,-1 1 1,1 0-1,0 0 0,-1-1 1,1 1-1,-1-1 0,1 0 1,0-1 6,5-8 1,-1 0 0,0-1 0,-1 0 0,-1 0 0,1 0 0,0-9-1,4-8-34,-9 29 22,0-1-1,0 1 1,1-1-1,-1 1 1,0-1-1,0 1 1,0-1-1,0 1 1,1-1 0,-1 1-1,0-1 1,0 1-1,1 0 1,-1-1-1,0 1 1,1-1-1,-1 1 1,0 0-1,1-1 1,-1 1-1,1 0 1,-1-1-1,1 1 1,-1 0-1,1 0 1,-1 0-1,0-1 1,1 1-1,0 0 1,-1 0-1,1 0 1,-1 0-1,1 0 1,-1 0-1,1 0 1,-1 0-1,1 0 1,-1 0-1,1 0 1,-1 0-1,1 0 1,-1 0-1,1 0 1,-1 1-1,1-1 1,-1 0-1,1 0 1,-1 1-1,1-1 1,-1 0-1,0 1 1,1-1 0,-1 0-1,0 1 1,1-1-1,-1 1 1,0-1-1,1 0 1,-1 1-1,0-1 1,0 1-1,1-1 1,-1 1-1,0-1 1,0 1 12,16 31-1813,-14-25 1351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5:59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104 132 1108,'2'-41'715,"-1"26"-383,-1 0 0,0 0 0,0 0-1,-2 0 1,0 0-332,3 32 346,-1 0 0,-1 0 0,-1 0 0,-2 12-346,-3 24 270,0 32 68,-8 67 296,7 2 0,12 150-634,-3-288 29,0 0 0,1-1-1,1 1 1,0 0 0,1-1 0,0 0 0,2 0 0,4 10-29,-9-24 16,-1 0 1,1 0-1,0 0 0,-1 0 1,0 1-1,1-1 1,-1 0-1,0 0 1,1 0-1,-1 1 0,0-1 1,0 0-1,0 0 1,0 0-1,0 1 1,-1-1-1,1 0 1,0 0-1,0 0 0,-1 1 1,1-1-1,-1 0 1,1 0-1,-1 0 1,1 0-1,-1 0 1,0 0-1,0 0 0,1 0 1,-1 0-1,0 0 1,0 0-1,0-1 1,0 1-1,0 0 0,0-1 1,0 1-1,0 0 1,0-1-1,0 1 1,-1-1-1,1 0 1,0 1-1,0-1 0,0 0 1,-1 0-17,-3 2 32,1-1 0,0-1 0,-1 1 1,1 0-1,0-1 0,-1 0 0,1 0 0,-1-1 1,1 1-1,0-1 0,-1 0 0,1 0 0,-2 0-32,5 0-8,0 0-1,0 0 0,0 0 0,0 0 0,0 0 0,0 0 0,0 0 1,0 0-1,1 0 0,-1-1 0,0 1 0,1 0 0,-1 0 0,1-1 1,-1 1-1,1 0 0,0-1 0,-1 1 0,1 0 0,0-1 0,0 1 1,0 0-1,0-1 0,0 1 0,1-1 0,-1 1 0,0 0 0,0-1 1,1 1 8,13-50-441,-9 36 241,10-28-442,1 0 1,2 1-1,2 1 0,2 1 0,1 1 1,8-8 641,-2 21-630,-27 25 610,-1 0 0,1 0 0,-1 0 1,1 0-1,0 1 0,-1-1 1,1 0-1,0 1 0,0-1 1,-1 1-1,1 0 0,0 0 0,0 0 1,-1 0-1,1 0 0,0 0 1,0 0-1,0 0 0,-1 1 1,2-1 19,-2 1 32,0 0 0,0 0 0,-1 0 0,1-1 0,0 1 1,-1 0-1,1 0 0,-1 0 0,1 0 0,-1 0 0,0 0 0,1 0 1,-1 0-1,0 0 0,0 0 0,0 0 0,1 0 0,-1 0 1,0 0-1,0 0 0,-1 0 0,1 0 0,0 0 0,0 1-32,0-1 47,-1 0-1,1 0 1,0 0 0,0 1-1,0-1 1,0 0-1,0 0 1,0 0-1,0 0 1,1 0-1,-1 0 1,0 1 0,1-1-1,-1 0 1,1 0-1,-1 0 1,1 0-1,-1 0 1,1 0-1,0 0 1,-1-1-1,1 1 1,0 0 0,0 0-1,0 0-46,51 19 496,-38-16-478,-1 0 0,-1 1 0,1 0 0,-1 1 0,0 1-1,0 0 1,-1 0 0,1 1 0,-2 0 0,1 1 0,8 10-18,-16-14 43,0 0 0,0-1 0,0 1-1,-1 0 1,0 0 0,0 1 0,0-1 0,0 0 0,-1 1 0,0-1 0,0 0 0,-1 1 0,0 0 0,1-1-1,-2 1 1,1-1 0,-1 1 0,0-1 0,0 1 0,0-1 0,-1 0 0,0 0 0,0 1 0,0-1 0,-1 0-1,1-1 1,-1 1 0,0 0 0,-1-1 0,-2 4-43,-7 7 155,0-1-1,-1 0 1,-1 0 0,0-2 0,-1 0-1,0 0 1,-17 8-155,26-16 5,0-1 0,0 0-1,-1 0 1,1 0 0,-1-1 0,1 0 0,-1 0 0,0-1-1,0 0 1,1 0 0,-1-1 0,0 0 0,0-1-1,-1 0-4,5 1-36,1-1 0,0 0-1,-1 0 1,1 0 0,0-1-1,-1 1 1,1-1 0,0 0-1,0 0 1,0 0 0,0 0-1,1 0 1,-1 0 0,0-1-1,1 0 1,0 1 0,0-1-1,0 0 1,0 0 0,0 0-1,0 0 1,1-1 0,-1 1-1,1 0 1,0-1 0,0 1-1,0-1 1,1 1 0,-1-1-1,1 1 1,0-1 0,0 0 36,-1-4-57,1 1 1,0-1 0,1 0 0,-1 1 0,1-1-1,1 1 1,-1 0 0,2-1 0,-1 1 0,1 0-1,0 0 1,0 0 0,0 0 0,1 1-1,0 0 1,5-6 56,-2 4-41,1 1 0,0-1 0,0 2 0,1-1 1,-1 1-1,1 0 0,1 1 0,-1 0 0,1 1 0,0 0 0,2-1 41,14-2-19,0 0 0,1 2 0,0 1 0,-1 0-1,1 3 1,0 0 0,1 1 0,-1 2 0,2 1 19,-21-2 7,3 1 19,0 0 0,0-1 0,0-1 0,0 0 0,0 0 0,0-1 0,2-1-26,-11 1 27,-1-1 1,1 1-1,0-1 1,-1 1 0,1-1-1,-1 1 1,1-1-1,-1 0 1,0 0-1,0 0 1,0 0-1,0 0 1,0 0 0,0-2-28,17-43-37,-9 22 51,-5 14-12,-1 5-7,-1 0 0,0 1 1,1-1-1,0 0 0,1 1 1,-1-1-1,2 0 5,-5 6-2,1-1 0,0 0 0,-1 1 0,1-1 0,0 1 0,0-1 0,-1 1 0,1-1 0,0 1 0,0-1 0,0 1-1,0 0 1,-1-1 0,1 1 0,0 0 0,0 0 0,0 0 0,0 0 0,0 0 0,0 0 0,0 0 2,1 0-4,-1 1 0,1-1 0,-1 1 0,1 0 1,-1 0-1,1 0 0,-1 0 0,1 0 0,-1 0 0,0 0 0,1 0 0,-1 0 0,0 0 0,0 1 0,0-1 0,0 1 4,5 7-9,0 0 0,-1 0 0,-1 0-1,1 1 1,-1 0 0,-1 0-1,0 0 1,0 0 0,-1 2 9,13 102-18,-11-75 12,1 9 11,12 125 3,-6 19-8,-10-137 40,-3 0-1,-2-1 1,-2 1 0,-3-1-1,-11 35-39,13-67 81,-1 0-1,-1 0 1,-1 0-1,-1-1 1,-1-1-1,-1 0 1,0-1-1,-2 0 1,0-1-1,-7 6-80,14-16 40,0 0 0,0-1 0,0 0 0,-1 0 1,0-1-1,-1 0 0,1 0 0,-1-1 0,0-1 0,0 0 0,-1 0 0,1-1 0,-1 0 0,0 0 1,0-2-1,0 1 0,0-1 0,0-1 0,0 0 0,0-1 0,0 0 0,0 0 0,0-1-40,4 0-60,1 1 0,-1-1 0,1-1 0,0 1-1,0-1 1,0 0 0,0-1 0,1 1 0,-1-1-1,1-1 1,0 1 0,0 0 0,0-1 0,1 0-1,-1 0 1,1-1 0,0 1 0,1-1 0,0 0-1,-1 0 1,2 0 0,-1 0 0,1 0 0,0-1-1,0 1 1,1-1 0,0 0 0,0 1 0,0-4 60,0-17-519,2 0 1,0 0-1,2 0 1,1 1-1,1-1 1,7-20 518,3-10-743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1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1 688 912,'8'-1'194,"0"0"0,0-1 1,0 0-1,1-1 0,-2 1 0,1-1 0,0-1 1,-1 0-1,1 0 0,4-4-194,69-52 136,-74 55-121,-2-1-1,1 0 1,-1-1-1,0 1 0,0-1 1,0 0-1,-1 0 1,0 0-1,-1-1 0,2-3-14,-4 8 15,0 0-1,1-1 1,-1 1-1,-1 0 1,1-1-1,0 1 0,-1-1 1,0 1-1,0-1 1,0 0-1,0 1 0,0-1 1,-1 1-1,1-1 1,-1 1-1,0-1 1,0 1-1,-1 0 0,1 0 1,-1-1-1,1 1 1,-1 0-1,0 0 1,0 0-1,-1 0-14,2 2 9,0 0 0,0-1-1,-1 1 1,1 0 0,0 0 0,-1 1-1,1-1 1,-1 0 0,1 0 0,-1 1-1,0-1 1,1 0 0,-1 1 0,1 0-1,-1-1 1,0 1 0,1 0 0,-1 0-1,0 0 1,0 0 0,1 0 0,-1 0-1,0 1-8,-2 0 12,0 0 1,0 1-1,0-1 0,0 1 0,0 0 0,1 0 0,-1 0 0,1 1 0,-3 1-12,-7 7 34,2 1 0,-1 0 1,1 0-1,-4 8-34,8-10 16,1 0 0,0 1 0,0 0 0,1 0-1,0 0 1,1 1 0,1 0 0,0-1 0,0 1 0,1 1 0,1-1 0,0 0 0,0 0 0,2 1 0,-1-1 0,2 0 0,-1 0 0,2 0 0,-1 0 0,2 0 0,-1 0 0,2-1 0,0 0 0,0 0 0,1 0 0,0 0 0,1-1 0,0 0-1,0 0 1,1-1 0,1 0-16,-1-1 11,1 0-1,0 0 0,0-1 0,1-1 0,0 0 1,0 0-1,0 0 0,10 2-10,-14-6 3,-1-1 1,0 1-1,1-1 1,-1-1-1,1 1 1,-1-1-1,1 0 1,0 0-1,-1-1 1,1 1-1,-1-1 1,1 0-1,-1-1 1,0 1-1,0-1 1,1 0-1,-1-1 1,0 1-1,1-2-3,6-4 2,0 0-1,-1 0 0,0-1 1,0 0-1,-1-1 0,-1 0 1,1-1-1,-2 0 0,0 0 0,4-8-1,-1 0 4,-1-1 0,-1 0 0,-1-1-1,-1 1 1,-1-2 0,2-8-4,2-36 11,-2 0-1,-3-1 1,-4-64-11,-1 125 0,-15-308 9,12 403 61,0-41-29,3 0 0,1 0 0,4 7-41,1-12 30,2 0-1,2 0 1,2-1-1,9 18-29,-15-43-173,1 0-1,1-1 1,1 0-1,0 0 1,1-1-1,1 0 1,0-1 0,1 0-1,1-1 1,0 0-1,15 10 174,-26-21-126,0-1 0,0 0 1,1 1-1,-1-1 0,1 0 0,0 0 0,-1 0 0,1-1 0,-1 1 0,1-1 0,0 0 0,0 1 0,0-1 126,10-2-527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2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9 309 1040,'0'1'77,"0"0"0,0 1 0,0-1 0,0 1 0,0-1-1,0 0 1,1 1 0,-1-1 0,0 0 0,1 1 0,-1-1 0,1 0 0,0 1 0,-1-1 0,1 0-1,0 0 1,0 0 0,0 0 0,0 0 0,0 0 0,0 0 0,0 0 0,0 0 0,0 0 0,1-1-77,0 2 65,1-1 1,0-1 0,-1 1 0,1 0 0,0-1 0,0 1 0,-1-1-1,1 0 1,0 0 0,0 0 0,-1 0 0,3-1-66,1 0 46,0 0 1,1 0-1,-1-1 1,-1 0-1,1 0 1,0-1-1,0 1 1,-1-1-1,1 0 1,-1-1-1,1 0-46,2-3 16,0 0 0,-1 0-1,0 0 1,-1-1-1,0 0 1,0 0 0,-1-1-1,0 1 1,0-1-1,-1 0 1,0-1 0,0 1-1,-1-1 1,-1 0-1,1 1 1,-2-1 0,1 0-1,-1 0 1,-1-1-1,0-8-15,-1 10 3,0 0-1,0 1 0,-1-1 1,0 1-1,0-1 1,-1 1-1,0 0 0,-1 0 1,-3-7-3,6 13-1,0 0 1,-1 0-1,1 0 1,-1 0-1,1 0 1,-1 1-1,0-1 1,0 0-1,1 1 1,-1-1-1,0 1 1,-1 0-1,1 0 1,0 0-1,0 0 1,0 0-1,-1 0 1,1 0 0,0 1-1,-1-1 1,1 1-1,0 0 1,-1-1-1,1 1 1,-1 0-1,1 1 1,-1-1-1,1 0 1,0 1-1,-1-1 1,1 1-1,0 0 1,-1 0-1,1 0 1,0 0-1,-2 1 1,-3 3-1,-1 0-1,1 0 0,0 1 0,1 0 1,-1 0-1,1 1 0,1 0 0,-1 0 1,1 0-1,0 1 0,1 0 0,-1 0 1,2 0-1,-1 0 0,1 1 0,0-1 1,1 1-1,-1 7 2,-3 13 12,1 1 0,2-1 0,1 1 0,1 0-1,1 4-11,2-18 10,1 0 0,0-1 0,1 1 0,0-1 0,1 0 0,1 0 0,0 0 0,2-1-1,-1 0 1,2 0 0,-1-1 0,2 0 0,5 5-10,-9-11 2,0-1-1,0 0 1,0 0-1,1-1 1,0 0-1,0 0 1,0 0-1,1-1 1,0 0-1,0-1 1,7 3-2,-9-5-9,-1 1 0,1-1 0,0-1 1,0 1-1,-1-1 0,1 0 0,0-1 0,-1 1 1,1-1-1,0 0 0,-1 0 0,1-1 1,-1 0-1,1 0 0,-1 0 0,0-1 1,0 1-1,4-3 9,-2-1-47,1 0-1,-1 0 1,0-1 0,0 0 0,-1 0 0,0 0-1,0-1 1,0 0 0,-1 0 0,-1 0 0,1-1-1,-1 1 1,-1-1 0,0 0 0,0 0 0,0-1-1,-1 1 1,-1-1 47,4-21-57,-2 1 0,-1 0 0,-2-1 1,-1 1-1,-1-2 57,-10-42 178,12 73-149,0 36 233,-2-8-100,0-1 0,-2 0 0,-3 7-162,2-7 116,1 1-1,1 0 1,1 7-116,7 29 361,29-93-47,-22 15-293,-2-1 0,1 0 0,-2 0 0,3-7-21,-5 9 2,0 1 0,1 0 0,0 0 1,1 1-1,0 0 0,11-9-2,-20 20-1,0 1 1,0 0 0,1 0-1,-1 0 1,0 0-1,0-1 1,1 1-1,-1 0 1,0 0-1,1 0 1,-1 0 0,0 0-1,1 0 1,-1 0-1,0 0 1,1 0-1,-1 0 1,0 0 0,0 0-1,1 0 1,-1 0-1,0 0 1,1 0-1,-1 0 1,0 0 0,1 0-1,-1 1 1,0-1-1,0 0 1,1 0-1,-1 0 1,0 0-1,1 1 1,-1-1 0,0 0-1,0 0 1,0 1-1,1-1 1,-1 0-1,0 0 1,0 1 0,10 19 9,2 23 33,-9-29-27,-1 3 10,1-1 0,1 0 0,0 0 0,1 0-1,1-1 1,0 1 0,2-1 0,-1-1 0,8 10-25,-15-23 7,1 0 0,0 0 0,0-1 0,-1 1 0,1 0 1,0-1-1,0 1 0,0-1 0,0 1 0,0 0 0,0-1 0,0 0 0,0 1 0,0-1 0,0 0 1,0 1-1,0-1 0,0 0 0,0 0 0,0 0 0,0 0 0,1 0 0,-1 0 0,0 0 1,0-1-1,0 1 0,1-1-7,1 0 15,1 0 0,-1-1 0,0 0 0,1 0 0,-1 0 0,0 0 0,0-1 0,-1 1 1,2-1-16,6-8 22,0-1 0,0 0 0,-1 0 0,0-2-22,66-129 41,-75 143-53,0 0 4,2 0 9,0 1 1,-1 0 0,1 0 0,0 0-1,-1 0 1,1 1 0,-1-1 0,1 0 0,-1 1-1,1-1 1,-1 1 0,0-1 0,0 1-1,0 0 1,0-1 0,0 1 0,0 0-1,0 0 1,0 1-2,14 37 61,4 15-89,-18-51 16,0 0 0,1-1 0,0 1 1,0 0-1,0-1 0,0 0 0,1 1 1,-1-1-1,1 0 0,0 0 1,0-1-1,3 3 12,-4-4-23,0-1 0,1 1 1,-1-1-1,0 0 0,1 0 0,-1 1 1,0-2-1,1 1 0,-1 0 0,0 0 1,1-1-1,-1 1 0,0-1 0,1 0 1,-1 0-1,0 0 0,0 0 0,0 0 1,0 0-1,0 0 0,0-1 0,0 1 1,0-1-1,0 0 23,4-3-64,0 0 0,0-1 1,0 0-1,-1 0 0,0 0 1,2-4 63,6-13-91,-1-2-1,-1 1 1,-2-1 0,3-11 91,5-14 35,-18 57-23,0 0 0,0 0 0,1 0 0,0 0 0,0 1 0,0-1 0,1 0 0,0 0 0,2 4-12,17 70 28,-11-42-40,17 47-650,-22-71-64,-4-15 688,0 0 0,0 1 1,0-1-1,0 0 0,0 1 1,0-1-1,0 0 0,0 0 1,0 1-1,0-1 0,0 0 1,-1 1-1,1-1 0,0 0 0,0 0 1,0 1-1,0-1 0,0 0 1,0 0-1,-1 1 0,1-1 1,0 0-1,0 0 0,0 1 1,-1-1-1,1 0 0,0 0 1,0 0-1,-1 0 0,1 1 1,0-1-1,0 0 0,-1 0 1,1 0-1,0 0 0,0 0 1,-1 0-1,1 0 0,0 0 1,-1 0-1,1 0 0,0 0 1,-1 0-1,1 0 0,0 0 1,0 0-1,-1 0 0,1 0 0,0 0 38,-7-2-557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3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5 172 900,'-5'-165'2322,"5"165"-2331,0-1 0,0 1 0,0 0-1,1 0 1,-1-1 0,0 1 0,0 0 0,0-1-1,0 1 1,0 0 0,1 0 0,-1-1 0,0 1-1,0 0 1,0 0 0,1-1 0,-1 1 0,0 0-1,0 0 1,1 0 0,-1-1 0,0 1 0,0 0-1,1 0 1,-1 0 0,0 0 0,1 0-1,-1 0 1,0-1 0,0 1 0,1 0 0,-1 0-1,0 0 1,1 0 0,-1 0 0,0 0 0,1 0-1,-1 1 1,0-1 0,1 0 0,-1 0 0,0 0-1,1 0 1,-1 0 0,0 0 0,0 0 0,1 1-1,-1-1 1,0 0 0,0 0 0,1 0-1,-1 1 1,0-1 0,0 0 0,0 0 0,1 1-1,-1-1 10,14 11-1090,-11-3 607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6.7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39 36 960,'-11'-12'372,"3"3"-20,0 2-100,3 2-92,1 2-96,1 3-52,3 0-32,0 3-32,3 0-28,3 2-96,2 1-76,2-2-40,6 1-24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4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7 741 1300,'-6'-18'1283,"6"19"-433,6 35-303,-8 30-144,0-40-343,1-1 0,1 1 0,2 0 0,0 0 0,6 20-60,-7-42 1,-1-3 1,0 1-1,0-1 1,0 1 0,0-1-1,1 1 1,-1-1 0,1 1-1,-1-1 1,1 1-1,0-1 1,-1 0 0,1 1-1,0-1 1,0 0 0,0 0-1,0 1 1,1-1-2,18-30 4,23-59-42,-25 49 17,2 1 0,4-5 21,-23 42-1,0-1 0,0 1 0,0-1 0,0 1 0,0-1-1,0 1 1,0 0 0,0-1 0,1 1 0,-1 0-1,0 0 1,1 0 0,-1 0 0,1 0 0,0 0 0,-1 0-1,1 1 1,-1-1 0,1 1 0,0-1 0,0 1-1,-1 0 1,1-1 0,0 1 0,0 0 0,0 0 0,-1 0-1,1 0 1,0 1 0,0-1 0,-1 0 0,1 1-1,0-1 1,-1 1 0,1 0 0,0-1 0,-1 1 0,1 0-1,-1 0 1,2 1 1,7 6-6,1 1 1,-2 0-1,0 0 0,0 1 0,6 8 6,12 13-8,-17-22 7,1 0 0,0 0 0,0-1 0,1-1-1,-1 0 1,2 0 0,-1-1 0,1-1 0,0 0 0,0-1-1,6 1 2,-12-3 0,0-1 0,1 0 1,-1 0-1,0 0 0,0-1 0,0-1 0,1 1 0,-1-1 0,0 0 0,0-1 0,0 1 0,0-1 0,0-1 0,-1 1 0,1-1 0,-1-1 0,1 1 0,-1-1 0,0 0 0,-1 0 0,1-1 0,1-1 0,1-2 3,-1 0-1,1-1 0,-1 0 1,-1-1-1,1 0 0,-2 0 0,1 0 1,-2 0-1,1-1 0,-1 0 1,0-2-3,-2 6 4,-1 1 0,0-1 1,0 0-1,0 0 0,-1 0 1,0 0-1,0 1 0,-1-1 1,0 0-1,0 0 1,0 1-1,-1-1 0,0 0 1,0 1-1,-1 0 0,0-1 1,0 1-1,-1 0 0,-1-2-4,4 7 3,0-1-1,0 0 0,0 1 0,0-1 0,-1 1 0,1 0 1,0-1-1,-1 1 0,1 0 0,-1 0 0,0 0 1,1 0-1,-1 0 0,0 0 0,0 0 0,0 1 0,1-1 1,-1 0-1,0 1 0,0 0 0,0-1 0,0 1 0,0 0 1,0 0-1,0 0 0,-1 1-2,-1 0 1,1 0 0,-1 0-1,0 1 1,0 0 0,1 0 0,-1 0 0,1 0 0,0 0-1,-1 1 1,1-1 0,0 1 0,-1 2-1,-6 6-3,1 0 0,0 0-1,1 1 1,0 0 0,1 1 0,1 0-1,-1 1 4,1 3-3,1 0 0,0 0 0,1 0 0,1 1 0,1 0 0,0 10 3,1-19-4,1 0 1,0 0 0,1 0-1,0 0 1,1 0-1,0 0 1,0 0 0,1 0-1,0-1 1,0 1 0,1-1-1,0 0 1,4 6 3,0-2-7,-6-9 15,0 0-1,0 0 1,0-1-1,0 1 1,0 0-1,1-1 1,-1 1-1,1-1 0,2 2-7,-4-4 2,0 1 0,0-1 0,0 0 0,0 0 0,1 0-1,-1 0 1,0 0 0,0-1 0,0 1 0,0 0-1,0 0 1,0-1 0,0 1 0,0 0 0,0-1-1,0 0 1,0 1 0,0-1 0,0 1 0,0-1-1,0 0 1,-1 1 0,1-1 0,0 0 0,-1 0-1,1 0 1,0 0 0,-1 0 0,1 0 0,-1 0-1,1 0 1,-1 0 0,1 0 0,-1-1-2,13-20 12,-2-1 1,6-19-13,-9 22-1,1 1 0,0 0-1,2 0 1,2-2 1,-12 19-1,1 0 0,-1-1 0,1 1 0,0 1-1,-1-1 1,1 0 0,0 0 0,0 1 0,0-1-1,1 1 1,-1 0 0,0-1 0,1 1 0,-1 0-1,0 0 1,1 1 0,-1-1 0,1 0 0,-1 1-1,1 0 1,0-1 0,-1 1 0,1 0 0,-1 0-1,1 1 1,-1-1 0,1 0 0,1 1 1,7 3 0,0 0 0,-1 0 0,0 1 0,0 0 0,0 1 0,2 2 0,33 17 13,-36-22-20,-1 1-1,1-1 1,0-1 0,0 0 0,0 0-1,0 0 1,0-1 0,0-1 0,1 0 7,-7 0-13,1-1 0,-1 0 1,1 0-1,-1 0 0,1 0 0,-1-1 1,0 1-1,1-1 0,-1 0 0,0 0 1,0 0-1,0 0 0,-1 0 0,1-1 1,-1 0-1,1 1 0,-1-1 0,0 0 1,0 0-1,0 0 0,0 0 1,0 0-1,-1-1 0,1-1 13,10-23-211,-1 0-1,-2-1 1,-1 0-1,-2 0 1,0-1-1,0-25 212,1-47-733,-6-39 733,0 26-63,1 65 55,1 27 48,-2 0 1,-1-1-1,-1 1 1,0 0-1,-2 0 1,-1 0 0,-1 0-1,-2-6-40,7 29 4,0 0 1,0-1-1,0 1 0,0 0 0,0-1 0,0 1 1,0 0-1,-1-1 0,1 1 0,0 0 0,0 0 1,0-1-1,0 1 0,-1 0 0,1 0 0,0-1 1,0 1-1,0 0 0,-1 0 0,1 0 0,0-1 1,0 1-1,-1 0 0,1 0 0,0 0 0,-1 0 1,1 0-1,0-1 0,0 1 0,-1 0 0,1 0 1,0 0-1,-1 0 0,1 0 0,0 0 0,-1 0 1,1 0-1,-1 0-4,-8 11 105,-4 22 12,13-33-113,-14 50 90,2-1 0,3 2 0,1-1 0,3 1 0,2 0-1,3 1 1,1-1 0,3 0 0,9 46-94,-6-64 35,1 0 1,2 0-1,1-1 1,2-1-1,2 3-35,-7-18 16,0 0 0,1 0-1,1-1 1,1 0-1,0-1 1,1 0 0,0-1-1,1 0 1,0-1-1,7 3-15,-17-12 5,0-1-1,0 1 0,1-1 0,-1 0 1,1 0-1,-1-1 0,1 1 0,0-1 0,-1 0 1,1 0-1,0 0 0,0 0 0,0-1 1,0 1-1,0-1 0,0 0 0,0 0 1,0-1-1,0 1 0,0-1 0,0 0 0,0 0 1,-1 0-1,1 0 0,0-1 0,-1 0 1,1 0-1,-1 0 0,1 0 0,-1 0 1,0 0-1,0-1 0,0 0 0,0 1 0,0-1 1,-1 0-1,0-1 0,1 1 0,-1 0 1,1-2-5,4-8 9,1 0 1,-2 0 0,0-1 0,-1 1-1,0-1 1,-1 0 0,0-1 0,-1 1-1,-1-1 1,0-8-10,0 5 34,-1 6 28,-1 0-1,1 0 1,-2 0 0,1 0-1,-2 1 1,0-4-62,-4 71 168,6-33-211,0 0 0,2 0 0,0 0 0,2 0 0,0-1 0,2 1 0,2 6 43,5-11-495,-7-12-152,-7-9-1170,-2-6 1266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4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96 936,'-18'-37'963,"16"32"-817,-1 1-1,1-1 0,-1 1 0,1-1 0,1 0 0,-1 0 0,1 1 0,-1-1 1,1-2-146,1 7 3,0 0 0,0-1 1,0 1-1,0 0 0,0 0 1,0-1-1,0 1 0,0 0 1,0-1-1,0 1 0,0 0 1,0-1-1,0 1 0,0 0 1,0-1-1,0 1 0,0 0 1,1-1-1,-1 1 0,0 0 1,0 0-1,0-1 0,0 1 1,1 0-1,-1 0 0,0-1 1,0 1-1,0 0 0,1 0 1,-1 0-1,0-1 0,1 1 1,-1 0-1,0 0 0,0 0 1,1 0-1,-1 0-3,11 6-178,7 18-1041,-13-15 761,0 1-12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5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70 119 952,'-5'-19'725,"1"-1"-1,1 0 1,1 0-1,1-19-724,-7 53 671,0 21-572,7-10-44,-2 1-10,1 1-1,2 0 0,1 0 1,1 0-1,3 14-44,-2-19 46,6 28 46,-8-48-80,-1-1-1,1 1 0,0 0 0,-1 0 0,1 0 0,0-1 1,0 1-1,0 0 0,0-1 0,0 1 0,1-1 0,-1 1 1,0-1-1,1 0 0,-1 1 0,1-1 0,-1 0 0,1 0 0,0 0 1,-1 0-1,2 0-11,-2-1 7,0 0 1,0 0 0,0 0-1,1 0 1,-1-1 0,0 1-1,0 0 1,0-1 0,0 1-1,0 0 1,0-1 0,0 1-1,0-1 1,0 0 0,0 1-1,0-1 1,0 0 0,0 1-1,-1-1 1,1 0 0,0 0-1,0 0 1,-1 0 0,1 0-1,-1 0 1,1-1-8,18-32 40,-14 24-30,5-6 0,-6 8-12,0 0 0,1 0-1,0 1 1,0 0 0,1 0 0,0 0 0,1 0 2,-5 6-1,0-1-1,0 1 1,0-1-1,1 1 1,-1 0 0,0 0-1,1 0 1,-1 0 0,0 1-1,1-1 1,-1 1 0,1-1-1,-1 1 1,1 0-1,-1 0 1,1 0 0,-1 0-1,1 1 1,-1-1 0,1 0-1,-1 1 1,1 0 0,-1 0-1,0 0 1,1 0 0,-1 0-1,2 1 2,21 11 2,-17-8 0,1 0 0,0-1 0,0 0 0,0 0 0,1-1 0,2 1-2,-9-4 1,0 1 0,0-1 0,-1 0 0,1 0 0,0 0 0,0 0 0,0-1 0,-1 1 0,1-1 0,0 0 0,0 1 1,-1-1-1,1 0 0,-1-1 0,1 1 0,-1 0 0,1-1 0,-1 0 0,0 1 0,1-1 0,-1 0 0,0 0 0,0 0 1,0-1-2,13-15 7,-2-2 0,0 0 0,0 0 0,5-16-7,16-25 2,-33 59-3,0 0 0,0 1 0,-1-1 0,1 1-1,0 0 1,0-1 0,1 1 0,-1 0 0,0-1 0,0 1 0,1 0 0,-1 0-1,1 0 1,-1 0 0,1 0 0,-1 1 0,1-1 0,-1 0 0,1 1-1,0-1 1,-1 1 0,1-1 1,0 2 0,-1-1 0,1 0-1,-1 1 1,1-1 0,-1 1 0,0-1 0,1 1-1,-1 0 1,0 0 0,1-1 0,-1 1 0,0 0-1,0 0 1,0 0 0,0 0 0,0 1-1,0-1 1,0 0 0,1 1 0,4 8 0,-1 0 1,0 0-1,0 0 1,-1 1-1,-1-1 1,1 2-1,17 68 12,-4 1 0,-3 1 0,-3 0 1,-4 0-1,-4 1 0,-3 0 1,-6 26-13,2-78 141,-1 0 1,-1 0-1,-2 0 1,-1-1 0,-1 0-1,-2-1 1,0 0 0,-2-1-1,-14 19-141,19-33 150,0-1 0,-2 0 0,1 0-1,-2-1 1,0-1 0,0 0 0,-1 0 0,0-2-1,-1 1-149,4-4 107,0-1 0,-1 0 0,1-1-1,-1 0 1,1 0 0,-1-1 0,0 0-1,-1-1 1,1-1 0,0 0-1,0 0 1,-1-1 0,-7-1-107,8 0-62,0-1 0,0-1 1,0 1-1,0-2 0,1 1 1,-1-1-1,1-1 0,0 0 1,0-1-1,1 0 0,0 0 1,0-1-1,0 0 0,1 0 1,0-1-1,0 0 0,1-1 0,0 0 1,0 0-1,1 0 0,0-1 1,1 0-1,0 0 0,0-3 62,-8-18-614,2-1 0,1 0 1,2 0-1,1-1 0,1 1 0,2-2 0,1-19 614,-1-95-1800,2 78 1025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5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25 213 932,'-3'-6'180,"-1"1"1,1-1-1,1 1 0,-1-1 0,1 0 1,-1 0-1,2 0 0,-1 0 0,0-3-180,2 6 37,0 1-1,0 0 0,1-1 1,-1 1-1,0 0 0,1-1 0,-1 1 1,1 0-1,0-1 0,0 1 0,0 0 1,0 0-1,0 0 0,1 0 1,-1 0-1,0 0 0,1 0 0,0 0 1,-1 1-1,1-1 0,0 1 1,0-1-1,0 1 0,0 0 0,0-1 1,1 1-37,14-8 85,-1 1 0,1 1 0,1 0 0,-1 1 0,1 1 0,1 1-85,115-19 353,-95 18-265,32-6 52,1 3 1,-1 4-1,34 3-140,-85 1-20,0 1 0,0 1 0,1 1 0,-2 1 0,1 1 0,0 1 0,-1 0 0,0 1 0,0 1 0,-1 1 0,0 1 0,-1 1 0,0 0 0,10 9 20,-21-15-79,-2 0 0,1 0 0,0 1 0,-1-1 0,0 1 0,0 0-1,-1 0 1,0 1 0,0-1 0,0 0 0,-1 1 0,0 0 0,0 0 0,0 4 79,0 1-217,-1 1 0,0 0 0,-2 0-1,1-1 1,-1 1 0,-1 0 0,-2 8 217,-7 29-635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7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34 107 1124,'-6'-12'398,"1"0"-1,1 0 0,0 0 1,0 0-1,1-1 1,0 1-1,1-5-397,1 13 637,0 5 82,3 16 97,1-4-512,0-1 0,-1 1 0,0 0 0,-2 0 0,1 2-304,1 15 339,10 122 815,14 112-48,-18-211-995,2 0 0,3-1 0,17 45-111,-26-85-3,1 0-1,0 0 1,1-1-1,1 1 0,-1-2 1,2 1-1,-1-1 1,1 0-1,4 3 4,-9-11-65,0 1 1,0-1-1,0 1 0,0-1 0,0 0 1,0 0-1,1-1 0,-1 1 0,1-1 1,-1 1-1,1-1 0,0 0 0,-1-1 1,1 1-1,0-1 0,0 1 0,0-1 1,-1 0-1,1 0 0,0-1 0,0 1 1,0-1-1,-1 0 0,1 0 0,0 0 1,-1-1-1,1 1 0,-1-1 0,0 0 1,1 0-1,-1 0 0,2-2 65,1 1-247,0-2 0,0 1 0,0-1 0,0 1-1,-1-2 1,0 1 0,0-1 0,-1 1 0,1-1 0,-1 0 0,0-1 0,-1 1-1,0-1 1,0 0 0,0 0 0,-1 0 0,0 0 0,0 0 0,-1 0-1,1 0 1,-2-1 0,1 1 0,-1 0 0,0-1 0,-1 1 0,0-1-1,-1-4 248,-5-16-669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7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17 249 1348,'-16'-3'1607,"24"-3"-945,35-10-547,-33 13 23,139-54 166,-40 13-950,2 5 0,2 5 0,45-5 646,-127 34-499,-5 2 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7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97 206 920,'9'189'2340,"-7"-101"-1332,8 44-1008,-8-125-57,0 1-1,0-1 1,0 0 0,1 0 0,0 0 0,1 0 0,-1-1-1,2 2 58,-1 0-394,-3-8-54,-6-9-1127,2 2 1046</inkml:trace>
  <inkml:trace contextRef="#ctx0" brushRef="#br0" timeOffset="1">61 238 1180,'-25'-80'1146,"17"56"-912,0 0 1,2 0 0,1 0 0,-1-9-235,5 21 132,0-5-617,12 32-1040,-6-8 1074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8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8 1080,'-6'-7'3090,"19"363"-1064,-10-338-2010,-1-12-1,-1-9 27,0-1-40,1 0 0,-1 0 0,1 0 0,0 0 0,1 1 0,-1-1 1,1 1-1,0-1 0,-1 1 0,2-1-2,12-17 9,35-81-55,-24 48-74,16-26 120,-43 81-1,0-1 0,0 1 0,0 0 0,0-1 0,0 1 1,0-1-1,1 1 0,-1-1 0,0 1 0,0 0 0,0-1 0,1 1 0,-1-1 0,0 1 0,1-1 0,-1 1 0,0-1 0,1 1 0,-1-1 0,1 0 0,-1 1 0,1-1 0,-1 1 0,1-1 0,-1 0 0,1 0 1,-1 1-1,1-1 0,-1 0 0,1 0 0,0 1 0,-1-1 0,1 0 0,-1 0 0,1 0 0,0 0 0,-1 0 0,1 0 0,-1 0 0,1 0 0,0 0 0,-1 0 0,1-1 0,-1 1 0,1 0 0,-1 0 0,1 0 1,0-1-1,-1 1 0,1 0 0,-1-1 0,1 1 0,-1 0 0,0-1 0,1 1 0,-1-1 0,1 1 0,-1-1 0,0 1 0,1-1 0,-1 1 0,0-1 0,1 1 0,-1-1 0,0 1 0,0-1 0,0 1 0,0-1 1,1 0-1,12 67 37,-9-38-31,-1-17-7,5 13 10,-7-24-6,-1 1-1,0-1 1,1 0-1,-1 1 1,1-1 0,-1 1-1,1-1 1,-1 0-1,1 1 1,-1-1 0,1 0-1,-1 0 1,1 1-1,0-1 1,-1 0 0,1 0-1,-1 0 1,1 0-1,0 0 1,-1 0 0,1 0-1,-1 0 1,1 0-1,0 0 1,-1 0 0,1 0-1,-1 0 1,1 0 0,0-1-1,-1 1 1,1 0-1,-1 0 1,1-1 0,0 1-2,9-7-4,-1 0 1,1 0-1,-1-1 1,-1 0-1,1-1 1,-1 0-1,-1 0 1,0 0-1,3-6 4,3-2-16,4-9-9,18-18-77,-31 47 98,0 1 0,-1-1 0,1 1 0,-1-1 0,0 1-1,0 0 1,-1 0 0,1 1 0,-1-1 0,1 2 4,-1-1-1,4 4-32,1-1 0,-1 0 0,1 1 0,1-2 1,0 1-1,0-1 0,0-1 0,1 1 0,8 4 33,-12-8-169,0 0-1,1 0 1,-1-1-1,1 1 1,0-1-1,0 0 1,0-1 0,0 1-1,0-1 1,0 0-1,0-1 1,0 0-1,1 0 1,-1 0-1,0-1 1,0 1 0,4-2 169,-9 1-64,0 1 0,0 0 0,0-1 0,0 1 0,-1 0 0,1-1 1,0 1-1,0-1 0,0 0 0,-1 1 0,1-1 0,0 1 0,-1-1 0,1 0 1,0 0-1,-1 1 0,1-1 0,-1 0 0,1 0 64,8-10-570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08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15 299 1140,'-1'1'61,"-1"0"-1,1 0 0,0 0 1,0 0-1,0 1 1,0-1-1,0 0 0,0 1 1,0-1-1,1 1 1,-1-1-1,0 1 1,1-1-1,-1 1 0,1-1 1,0 1-1,-1 0 1,1-1-1,0 1 0,0 0 1,0-1-1,0 1 1,0-1-1,1 1 1,-1 0-1,0-1 0,1 1 1,-1-1-1,1 1 1,0 0-1,-1-1 0,1 0 1,0 1-1,0-1 1,0 1-1,0-1 1,0 0-1,0 0 0,0 0 1,0 1-1,1-1 1,-1 0-1,1 0-60,4 4 92,0-1-1,0 0 1,0 0-1,0 0 1,1-1 0,-1 0-1,1 0 1,0-1-1,3 1-91,-6-2 41,0 0-1,0 0 0,0-1 0,0 0 0,1 1 1,-1-1-1,0-1 0,0 1 0,0-1 0,0 1 1,1-1-1,-1 0 0,0-1 0,0 1 1,-1-1-1,1 0 0,0 0 0,0 0 0,-1 0-40,2-2 24,-1 0 0,0 0 0,1 0-1,-2-1 1,1 0 0,0 0 0,-1 1 0,0-2-1,0 1 1,-1 0 0,1-1 0,0-2-24,1-6 0,0-1 1,-1 0 0,0 0-1,-1 0 1,-1 0 0,0 0-1,-1 0 1,-1 0 0,0 0 0,-2-2-1,1 2 0,-2 1 0,0-1 0,-1 0 1,0 1-1,-2 0 0,1 0 0,-2 0 0,7 11 1,-1 0-1,0 1 1,0-1-1,0 0 0,-1 1 1,1-1-1,-1 1 0,1 0 1,-1 0-1,0 0 0,1 0 1,-1 0-1,0 1 1,0-1-1,-2 1 0,3 0 0,-1 1 0,1 0 0,-1 0 0,1 0 1,-1 0-1,0 0 0,1 0 0,-1 1 0,1-1 0,-1 1 0,1 0 0,0 0 0,-1 0 1,1 0-1,0 0 0,-1 0 0,1 1 0,0-1 0,0 1 0,0-1 0,0 1 1,-1 2-1,-3 3 5,0 0 0,0 1 0,0 0 0,1 0 0,1 0 0,-1 1 0,1-1 1,1 1-1,0 0 0,0 0 0,1 1 0,0-1 0,0 0 0,1 1 1,0-1-1,1 1 0,0 4-5,0 2 22,1-1-1,0 1 1,1 0 0,1 0-1,1-1 1,0 1 0,1-1-1,0 0 1,1-1 0,3 5-22,-2-6 28,2-1 1,0 1 0,1-1 0,0-1-1,0 0 1,1 0 0,1-1 0,0-1 0,0 0-1,1 0 1,0-1 0,0-1 0,1 0-1,0-1 1,13 4-29,-19-7-82,-1-1 0,1 0 0,0-1-1,-1 0 1,1 0 0,0 0 0,0-1 0,0 0-1,0-1 1,-1 0 0,1 0 0,0 0 0,-1-1 0,1-1-1,-1 1 1,1-1 0,-1 0 0,0-1 0,0 1-1,-1-2 1,1 1 0,-1-1 0,0 1 0,0-2-1,0 1 1,-1-1 0,1 0 0,-2 0 0,1 0 0,-1-1-1,2-2 83,-2 2-315,1-1 0,-1 0 0,-1 0-1,0 0 1,0-1 0,0 1-1,0-7 316,0-7-661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1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29 387 880,'-10'-52'1620,"-5"-16"-321,14 68-1265,1-1 0,0 0 0,-1 1 0,1-1 0,0 1 0,-1-1 0,1 0 0,0 1 0,0-1 0,0 0 0,0 1 0,0-1 0,0 0-1,0 1 1,0-1 0,0 0 0,0 1 0,0-1 0,0 0 0,1 1 0,-1-1 0,0 0 0,0 1 0,1-1 0,-1 0-34,1 2 22,-1-1 1,1 0-1,0 1 1,-1-1-1,1 0 0,0 1 1,-1-1-1,1 1 0,-1-1 1,1 1-1,-1-1 1,1 1-1,-1-1 0,1 1 1,-1-1-1,0 1 0,1 0 1,-1-1-1,0 1 1,0 0-1,1-1 0,-1 1 1,0 0-1,0-1 0,0 1 1,0 0-23,52 153 740,-26-70-355,4-2-1,10 13-384,-40-94 11,0-1 0,0 0 0,0 1 0,1-1 0,-1 1-1,0-1 1,0 0 0,0 1 0,1-1 0,-1 0 0,0 0-1,1 1 1,-1-1 0,0 0 0,1 1 0,-1-1 0,0 0 0,1 0-1,-1 0 1,0 1 0,1-1 0,-1 0 0,0 0 0,1 0-1,-1 0 1,1 0 0,-1 0 0,1 0 0,-1 0 0,0 0-1,1 0 1,-1 0 0,1 0 0,-1 0 0,0 0 0,1 0 0,-1 0-1,1 0 1,-1-1-11,17-14 249,9-25-43,-7-1-163,-2-1 0,-2-1 0,-2 0 0,-2-1-1,0-5-42,2-27-152,-4 0 0,-1-46 152,-7 27-2052,-7 133-602,4-32 2471,0 1 1,1 0-1,0 0 1,1 0-1,0 0 0,0 2 183,4 20-565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7.54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110 415 1080,'-1'-2'43,"0"1"-1,0-1 1,0 1 0,0-1-1,-1 1 1,1-1-1,0 1 1,-1-1 0,1 1-1,0 0 1,-1 0-1,0 0 1,1 0 0,-1 0-1,0 0 1,1 0-1,-1 1 1,0-1 0,0 1-1,1-1 1,-1 1-1,0-1 1,0 1 0,0 0-1,0 0 1,0 0-1,0 0 1,0 0 0,1 1-1,-1-1 1,0 1-1,0-1 1,0 1 0,0-1-1,1 1 1,-1 0-1,0 0 1,1 0 0,-1 0-1,1 0 1,-1 0-1,1 1 1,-1-1 0,1 0-1,0 1 1,-1 1-43,-2 1-2,0 1 0,1 0 0,0 0 0,0 0-1,0 0 1,0 1 0,1-1 0,0 1 0,0-1 0,1 1 0,0 0 0,0 0 0,0-1 0,0 1 0,1 1 2,1 3 6,0 1 1,1-1-1,0 0 1,1 1-1,2 7-6,-4-15 1,0 0 1,1 0-1,-1 0 0,0 0 0,1 0 0,0 0 0,0 0 0,0 0 0,0 0 0,0-1 0,0 1 0,1-1 0,-1 0 0,1 0 0,-1 0 0,1 0 0,0 0 1,0 0-1,3 1-1,-5-3 0,0 0 1,0 0 0,0 0 0,0 0 0,0 1 0,0-1-1,0 0 1,0-1 0,0 1 0,0 0 0,0 0 0,0 0-1,0-1 1,0 1 0,0 0 0,0-1 0,-1 1 0,1-1-1,0 1 1,0-1 0,0 1 0,0-1 0,-1 0-1,1 1 1,0-1 0,-1 0 0,1 0 0,0 1 0,-1-1-1,1 0 1,-1 0 0,0 0 0,1 0 0,-1-1-1,12-43 4,-11 41-5,-1 0 1,1-1-1,0 1 0,0 0 1,1 0-1,-1 0 0,1 0 1,0 0-1,1-3 1,-2 6-1,0 0 0,0 1 0,0-1-1,0 0 1,0 1 0,0-1-1,0 0 1,0 1 0,0-1 0,0 1-1,0 0 1,0-1 0,0 1 0,0 0-1,0 0 1,0-1 0,0 1 0,1 0-1,-1 0 1,0 0 0,0 1 0,0-1-1,0 0 1,0 0 0,0 1 1,29 16-8,13 35 22,-26-25-4,-2 0 1,-1 0-1,-1 1 1,-1 1-1,-2 0 0,-1 1 1,-1 0-1,-1 0 1,-1 6-11,-3-16 52,-1 1 1,0 0 0,-2 0 0,0 0 0,-1 0-1,-1 0 1,-2 0 0,0 0 0,0-1 0,-2 0-1,-1 0 1,-1 0 0,-8 16-53,13-30 21,-1 0 0,0-1 0,0 0 0,0 0 0,0 0 0,-1 0 0,1-1 0,-1 1 0,-1-1 0,1-1 0,0 1 0,-1-1 0,0 0 0,0 0 0,0 0 0,-1-1-21,4-1 5,-1 0 0,1 0-1,-1-1 1,1 0 0,0 0-1,-1 0 1,1 0 0,-1 0-1,1-1 1,-1 1 0,1-1 0,0 0-1,-1 0 1,1 0 0,0-1-1,0 1 1,0-1 0,0 0-1,0 1 1,0-1 0,1-1-1,-1 1 1,0 0 0,1-1-1,0 1 1,-1-1 0,1 0-1,0 1 1,1-1 0,-1 0-1,0-1-4,-4-8 0,2 1 0,-1 0-1,1-1 1,1 0-1,0 0 1,0 0 0,2 0-1,-1-1 1,2 1-1,-1 0 1,2-1-1,0-6 1,4-30-51,3 0 0,6-21 51,-13 66-4,40-156-187,6 1 1,8 2-1,42-77 191,-82 201 4,-8 20 14,-1 1-1,0-1 0,-1 0 1,0-1-1,-1 1 0,-1-1 0,0 0 1,-1-3-18,-13 50 29,13-3 22,1 0-1,2-1 1,1 1-1,2 1-50,9 56 167,7 79 391,-2 111-558,-18-227 50,-1-31-14,-1-18-4,0-8 14,6-31-53,-5 20 1,0 1 1,1 0-1,0-1 1,1 1-1,2 1 1,-1-1-1,2 1 0,0 1 1,1-1-1,3-2 6,-11 17-12,0 0 0,0 0 1,0 0-1,0 1 0,0-1 0,0 0 0,0 1 1,0-1-1,0 0 0,0 1 0,1 0 0,-1-1 1,0 1-1,0 0 0,1-1 0,-1 1 0,0 0 1,0 0-1,1 0 0,-1 0 0,0 0 0,0 0 1,1 1-1,-1-1 0,0 0 0,0 1 0,1-1 1,-1 1-1,0-1 0,0 1 0,0 0 0,0-1 0,0 1 1,0 0-1,0 0 0,0-1 0,0 1 0,0 0 1,0 0-1,-1 0 0,1 0 0,0 0 0,-1 1 1,1-1 11,4 5-345,0 1 1,-1-1 0,0 1 0,0 0 0,0 1 0,0 2 344,-3-9-397,-1 0-5,0 7 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15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199 262 912,'4'-1'138,"0"0"0,0-1 0,-1 1-1,1-1 1,0 0 0,-1-1 0,1 1 0,-1-1 0,1 1 0,-1-1-1,0 0 1,0 0 0,-1 0 0,1 0 0,0-1 0,-1 1 0,0-1-1,0 0 1,0 0 0,0 1 0,0-4-138,-1 4 66,0 1-1,-1-1 1,1 1 0,0-1-1,-1 0 1,0 1 0,0-1-1,0 1 1,0-1 0,0 1-1,0-1 1,-1 0 0,1 1-1,-1-1 1,0 1 0,1-1-1,-1 1 1,-1 0 0,1-1-1,0 1 1,0 0 0,-1 0-1,1 0 1,-1 0 0,0 0-1,0 0 1,1 0 0,-1 0-1,-1 1 1,1-1 0,0 1-1,0-1 1,0 1 0,-1 0-1,0 0-65,0 0 24,-1 0 1,1 0-1,-1 1 0,1 0 0,-1-1 1,1 1-1,-1 1 0,0-1 0,1 0 0,-1 1 1,1 0-1,-1 0 0,1 0 0,-1 0 1,1 0-1,0 1 0,0-1 0,0 1 0,-1 0 1,2 0-1,-1 0 0,0 1 0,0-1 1,-1 2-25,-9 8-2,1 0 1,0 1-1,1 0 1,-4 7 1,3-4 6,1 1 0,0 1 0,2 0 0,0 1 0,1-1 0,0 4-6,4-11-3,1-1-1,1 1 1,-1-1 0,2 1-1,-1 0 1,2 0-1,-1-1 1,2 1 0,-1 0-1,1 0 1,1-1 0,1 6 3,-3-15 1,0 0 0,1 0 0,-1-1 1,0 1-1,1 0 0,-1 0 0,0 0 0,1 0 1,-1 0-1,1-1 0,-1 1 0,1 0 0,0 0 1,-1-1-1,1 1 0,0 0 0,-1-1 1,1 1-1,0-1 0,0 1 0,-1-1 0,1 1 1,0-1-1,0 0 0,0 1 0,0-1 1,0 0-1,0 0 0,0 0 0,0 1 0,-1-1 1,1 0-2,2-1 9,0 1 0,0-1 0,0 0 1,0 0-1,0 0 0,0 0 0,0 0 0,-1 0 1,1-1-1,-1 1 0,1-1-9,9-7 80,0 0 1,0-1-1,9-10-80,-2-3 52,0 0 0,-2-2-1,-1 0 1,1-4-52,3-3 70,1 0 0,4-2-70,-19 25 16,-4 7-15,-1 0 1,1 0 0,0 0-1,-1 0 1,1 0-1,0 0 1,0 0 0,0 1-1,0-1 1,1 1-1,-1-1-1,0 2 0,-1 0 1,0 0-1,0 0 0,0 1 0,0-1 0,0 0 0,0 0 0,0 1 0,0-1 0,1 1 0,-1-1 1,0 1-1,-1-1 0,1 1 0,0 0 0,0-1 0,0 1 0,0 0 0,0 0 0,-1 0 1,1-1-1,0 1 0,-1 0 0,1 0 0,-1 0 0,1 0 0,-1 0 0,1 0 0,-1 1 0,25 53-184,-22-47-212,0 1-1,1-1 1,0 0 0,0 1 0,0-2 0,1 1 0,1 0 0,-1-1 0,4 3 396,-6-18-230,-1 0 1,-1 0-1,1 0 0,-1-1 0,-1 1 0,0 0 0,0-8 230,2-23 101,1 9-14,1 0 0,2 1 0,2-1-87,-6 19 30,2 1-1,0 0 1,0 0 0,0 1-1,2-1 1,-1 1 0,1 0-1,0 0 1,1 1 0,2-2-30,-9 9 9,1 0 0,-1 1 0,1-1 0,-1 0 0,1 1 0,-1-1 1,1 1-1,-1-1 0,1 1 0,0-1 0,-1 1 0,1 0 0,0-1 0,-1 1 1,1 0-1,0 0 0,0-1 0,-1 1 0,1 0 0,0 0 0,0 0 0,-1 0 1,1 0-1,0 0 0,0 0 0,-1 0 0,1 0 0,0 0 0,0 0 1,0 1-1,-1-1 0,1 0 0,0 0 0,-1 1 0,1-1 0,0 1-9,1 1 23,0 0-1,-1 0 0,1 0 0,0 0 0,-1 1 1,0-1-1,0 1 0,0-1 0,0 1 1,0-1-1,0 3-22,12 66 305,-8 24 205,-4 1-1,-7 38-509,5-123-18,0 19 662,4-29-292,3-19-236,14-47-115,-13 36-83,1 0 0,1 1 1,2 0-1,1 0 0,1 1 0,2 1 1,14-21 81,-29 46-5,1 0 0,-1 1 0,1-1 0,-1 0 0,1 0 0,0 0 0,-1 1 0,1-1 1,0 0-1,0 1 0,0-1 0,-1 1 0,1-1 0,0 1 0,0-1 0,0 1 0,0 0 0,0-1 0,0 1 1,0 0-1,0 0 0,0-1 0,0 1 0,0 0 0,0 0 0,0 0 0,0 0 0,0 1 5,1-1-3,-1 1 0,0 0 0,0 0 0,0 0 0,0 0 1,0 0-1,0 0 0,0 1 0,0-1 0,0 0 0,0 0 0,0 1 0,-1-1 0,1 1 0,-1-1 0,1 2 3,2 7 0,0 0 0,-1 0-1,0 1 1,-1-1 0,0 2 0,-1 243-1016,-2-256 821,0 1 1,0-1 0,0 1 0,0-1-1,0 0 1,0 0 0,0 0 0,0 0-1,0 0 1,0-1 0,-1 0 194,-3-7-559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15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1092,'0'-22'518,"0"17"-358,-1 0 1,1 0-1,0-1 1,1 1 0,-1 0-1,1 0 1,0 0-1,0-1 1,1 1-161,24 34-37,29 27-1370,-42-44 964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1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213 123 868,'5'2'92,"32"8"1743,-37-10-1807,0 0 0,0 0 0,1 0 0,-1 0 0,0 0 0,1 0-1,-1 0 1,0 0 0,1 0 0,-1-1 0,0 1 0,0 0 0,1 0 0,-1 0-1,0 0 1,1 0 0,-1 0 0,0 0 0,0-1 0,1 1 0,-1 0 0,0 0 0,0 0-1,0-1 1,1 1 0,-1 0 0,0 0 0,0-1 0,0 1 0,0 0 0,1 0-1,-1-1 1,0 1 0,0 0 0,0-1 0,0 1-28,-9-20 496,1 8-338,-1 1 1,0 0-1,-1 1 0,0-1 0,0 2 0,-1 0 1,-1 0-1,1 1 0,-13-6-158,22 13 5,0 0-1,0 0 1,-1 1-1,1 0 1,0-1-1,0 1 1,-1 0 0,1 0-1,0 0 1,0 0-1,-1 0 1,1 1-1,0-1 1,0 1-1,-1-1 1,1 1-1,0 0 1,0 0 0,0 0-1,0 0 1,-1 1-5,-1 1 1,-1 1 0,1-1 0,0 1 1,0 0-1,0 1 0,1-1 1,-1 1-1,1 0 0,0 0-1,-6 12-3,0 0 0,1 1 1,1-1-1,1 2 0,1 0 3,2-9-3,1 0 0,0 1 0,1 0-1,0-1 1,1 1 0,0 0 0,1-1 0,1 4 3,-2-8 1,1 0-1,1 0 1,-1 0-1,1 0 1,0 0-1,1 0 1,-1-1 0,1 1-1,0-1 1,0 1-1,1-1 1,0 0 0,0-1-1,3 5 0,-6-9 2,0 0 0,0 1 1,0-1-1,0 0 0,0 0 0,0 0 0,0 1 0,0-1 0,0 0 0,0 0 1,0 0-1,0-1 0,-1 1 0,1 0 0,0 0 0,0 0 0,0-1 1,0 1-1,0 0 0,0-1 0,0 1 0,-1-1 0,1 1 0,0-1 0,0 1 1,-1-1-1,1 0 0,0 1 0,-1-1 0,1 0 0,0 0 0,-1 1 0,1-1 1,-1-1-3,21-27 80,82-173 32,-99 193-113,1 0 0,0-1 0,1 2 0,-1-1 0,2 0 0,-1 1 0,1 1 0,2-3 1,-7 10 0,-1 0 0,0-1-1,0 1 1,0 0 0,0 0 0,0 0 0,0 0 0,1 0 0,-1 0-1,0 0 1,0 0 0,0 1 0,0-1 0,0 0 0,0 1 0,1-1-1,-1 1 1,0-1 0,0 1 0,0-1 0,-1 1 0,1 0 0,0-1-1,0 1 1,0 0 0,0 0 0,-1 0 0,1 0 0,0 0 0,-1 0-1,1 0 1,0 0 0,-1 0 0,0 0 0,1 0 0,22 37 14,5 33-97,-24-56-209,2 1 1,0-1-1,0-1 1,2 1-1,0-1 292,1 4-1324,-7-11 460,-8-10 85,0-1 310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16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117 117 1104,'-2'-48'1325,"0"44"-716,1 29-434,0 125 323,-2-3 35,15 118-533,-8-233 13,-2-5 1,1 0 0,1-1 0,5 11-14,-8-30 0,2 0 0,-1 0 1,1-1-1,0 1 0,0-1 0,1 1 0,0-1 0,0 0 0,0-1 0,1 1 1,0-1-1,0 0 0,0 0 0,5 4 0,4 0-4,-7-5 2,-1 0 0,1 1-1,-1 0 1,0 0 0,-1 0 0,1 1 0,-1 0 0,3 4 2,-7-8 0,0-1 1,0 1 0,-1-1-1,1 1 1,-1-1 0,1 1 0,-1 0-1,0-1 1,1 1 0,-1 0 0,0-1-1,0 1 1,0 0 0,0-1 0,-1 1-1,1 0 1,-1 0-1,0 2 4,0-1 0,-1 0-1,0 0 1,1 0 0,-1 0 0,0 0 0,-1 0-1,1-1 1,0 1 0,-1-1 0,-1 2-4,-6 4 17,-1 0 0,1-1 1,-1 0-1,0 0 1,-1-2-1,1 1 0,-1-1 1,0-1-1,-8 2-17,15-5 1,1 0 0,0 1 0,-1-2 0,1 1 0,-1 0 0,0-1 0,1 0 0,-1 0 0,1 0-1,-1-1 1,1 1 0,-1-1 0,1 0 0,-1-1 0,1 1 0,0-1 0,0 0 0,0 0 0,-1 0 0,2 0 0,-1-1 0,0 1 0,1-1 0,-1 0 0,1 0 0,0-1-1,0 1 1,-1-1-1,2 0-5,0 0-1,1-1 0,-1 1 0,1-1 1,0 1-1,0-1 0,0 1 0,1-1 1,-1 1-1,1-1 0,0 0 0,1 1 1,-1-1-1,2-3 6,0-5-13,1 0 1,0 0-1,1 1 0,3-8 13,9-16-17,2 1 0,1 0 0,2 2 0,1 0 0,13-13 17,8-5-62,3 2 0,41-33 62,-57 54-10,0 0 1,-2-2-1,-2-1 0,0-1 0,-2-2 0,-2 0 0,-1-1 0,-2-1 0,-1-1 0,2-10 10,-17 37-2,0 0 1,-1-1-1,-1 1 0,1-1 0,-2-6 2,1 14 0,-1-1-1,0 1 1,0-1-1,-1 0 1,1 1-1,-1-1 1,1 1-1,-1-1 1,0 1-1,-1-1 1,1 1-1,0 0 1,-1-1-1,0 1 1,0 0-1,0 0 1,-1-1 0,2 4 0,0-1 1,0 1-1,1 0 1,-1-1-1,0 1 1,0 0-1,1 0 1,-1 0-1,0 0 1,0 0-1,0 0 1,1 0-1,-1 0 1,0 0-1,0 0 1,0 0-1,1 1 1,-1-1 0,0 0-1,0 0 1,1 1-1,-1-1 1,0 1-1,0-1 1,1 0-1,-1 1 1,0-1-1,1 1 1,-1 0-1,1-1 1,-1 1-1,1-1 1,-1 1-1,1 0 0,-21 25 11,18-22-7,-12 17 32,2 0-1,0 1 0,1 0 1,1 1-1,1 0 1,2 1-1,0 0 0,-3 20-35,0 7 94,3 1 0,1 0-1,2 39-93,4-56 42,2-1-1,1 0 0,2 0 1,1 0-1,8 26-41,-9-45 18,1 0-1,0 0 1,1-1 0,1 1-1,0-2 1,1 1 0,0-1-1,1 0 1,1 0 0,0-1-1,0-1 1,2 0-1,8 7-17,-17-15 10,0 0-1,1 0 0,-1-1 0,1 0 0,-1 0 0,1 0 1,0 0-1,0 0 0,0-1 0,0 1 0,0-1 1,0 0-1,0-1 0,0 1 0,0-1 0,1 1 0,-1-1 1,0-1-1,0 1 0,0 0 0,1-1 0,-1 0 0,0 0 1,0 0-1,0-1 0,0 1 0,0-1 0,-1 0 0,1 0 1,0-1-1,-1 1 0,0 0 0,1-2-9,4-3 8,0-1 1,-1-1-1,0 0 1,0 0-1,-1 0 0,0 0 1,-1-1-1,0 0 1,0-1-1,-1 1 0,0-1 1,-1-1-9,3-11-6,-1-1 0,-1 0 0,-1-1 1,-1 1-1,-1 0 0,-2-1 0,0 1 0,-2-1 0,0 1 1,-2 0-1,-3-9 6,8 31-2,0 1 0,0-1 0,-1 0 1,1 1-1,0-1 0,-1 1 0,0-1 0,1 1 1,-1-1-1,0 1 0,0-1 0,0 1 1,0 0-1,0-1 0,0 1 0,0 0 0,0 0 1,0 0-1,-1 0 0,1 0 0,0 0 0,-1 0 2,1 1-1,0 1-1,0-1 1,0 0-1,0 1 1,0-1-1,0 1 1,1-1-1,-1 1 1,0 0-1,0-1 1,0 1-1,1 0 1,-1-1-1,0 1 0,1 0 1,-1 0-1,0 0 1,1 0-1,-1-1 1,1 1-1,-1 0 1,1 0-1,0 0 1,-1 1 1,-3 8-3,1 0 1,-1 0-1,2 0 1,-1 0 0,1 1-1,1 1 3,1-1 5,0 0-1,0 0 0,1 0 1,1-1-1,0 1 1,0 0-1,1-1 0,1 1 1,0-1-1,0 0 1,1 0-1,0 0 0,0-1 1,1 0-1,1 0 1,0 0-1,0-1 0,0 0 1,1 0-1,0-1 1,1 0-1,-1 0 1,1-1-1,1 0 0,-1-1 1,1 0-1,0 0 1,0-1-1,1 0 0,-1-1 1,1-1-1,-1 1 1,1-2-1,0 1 0,0-1 1,5-1-5,25-1 22,-1-2 0,1-1 1,-1-2-1,7-4-22,0 1 120,-39 9-96,1 0-1,-1 0 1,1 0-1,-1 1 0,1 0 1,6 2-24,-7-1-226,0 0-1,-1-1 1,1 0-1,0 0 1,0-1 0,0 0-1,0-1 1,0 0-1,4-1 227,-11 2-595,-6-4-646,0 1 641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29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98 1176,'-19'-24'872,"12"15"-495,-1 0 0,2 0 0,-1-1 0,-4-10-377,11 20 10,-1 0 1,1-1 0,0 1 0,0 0-1,0-1 1,0 1 0,0 0-1,0-1 1,0 1 0,0-1 0,0 1-1,0 0 1,0-1 0,0 1 0,0 0-1,0-1 1,0 1 0,0 0-1,0-1 1,0 1 0,1 0 0,-1-1-1,0 1 1,0 0 0,0-1 0,1 1-1,-1 0 1,0-1 0,0 1-1,1 0 1,-1 0 0,0-1 0,0 1-1,1 0 1,-1 0 0,0 0 0,1-1-11,19-4 126,29 6-153,-42-1 58,24 2-33,1 2-1,-1 1 1,-1 1-1,1 2 1,-1 1 0,16 7 2,-23-7 11,0 1 0,-1 1 0,-1 2 0,1 0 0,-2 1 0,0 0 1,-1 2-1,9 10-11,-17-14 24,-1 1 1,0 0 0,-1 1 0,0 0-1,-2 0 1,1 1 0,-2 0-1,0 0 1,-1 0 0,0 1-1,-1 0 1,-1 0 0,-1 0 0,0 0-1,-1 1 1,0-1 0,-2 8-25,-2 15 79,-1 0 1,-2 0 0,-2 0-1,-1-1 1,-2 0 0,-11 24-80,-61 140 306,35-92-118,5 3 1,-12 54-189,46-131 19,1-1-1,2 1 1,1 0-1,2 0 1,1 1-1,2-1 1,2 1-1,1-1 1,2 0 0,3 9-19,2-10 9,2-1-1,1 0 1,1-1 0,2-1 0,2 0 0,0-1 0,2-1 0,10 10-9,32 36 16,4-2 0,34 28-16,-59-65 1,-25-24 12,0 1 1,-2 1 0,12 14-14,-20-19 34,-6-9-28,0 0 0,0 0 0,1-1 0,-1 1 0,0 0 0,1 0 0,-1-1 0,1 1 0,-1 0 0,0-1 0,1 1 0,0 0 0,-1-1 0,1 1 0,-1-1 0,1 1 0,0-1 0,-1 1 0,1-1-1,0 1 1,-1-1 0,1 0 0,0 1 0,0-1 0,0 0 0,-1 0 0,2 0-6,-3 2 7,1-1 0,-1 1-1,1-1 1,-1 0 0,0 0-1,0 1 1,0-1 0,1 0 0,-1 0-1,0 0 1,0 0 0,-1 0-1,1 0 1,0 0 0,0 0 0,-1-1-7,-12 9 12,0 0 0,1 0 1,0 1-1,1 1 1,0 0-1,0 1 1,1 0-1,1 1 0,0 0 1,0 0-1,-4 10-12,-5 13 2,2 1-1,1 0 0,2 1 1,2 1-1,1 0 1,2 0-1,1 1 0,3 0 1,1 4-2,-2 48 13,5-1-1,4 1 1,8 42-13,11 12 6,6 0 0,12 17-6,-3-10 29,14 131-29,-45-234 5,-3 1 0,-1 0 0,-3-1 0,-2 1 0,-3 0 0,-1-1 1,-11 34-6,6-39 3,-3-1 0,-1 0 1,-3-1-1,-1-1 0,-2-1 1,-2-1-1,-1-1 0,-2-2 1,-2 0-1,-1-2 0,-2-1 1,-1-1-1,-29 20-3,52-46-97,1 0 0,-2 0-1,1-1 1,-1-1 0,0 0 0,0 0 0,-1-1 0,1 0-1,-1-1 1,-3 0 97,12-3-90,0 1 1,-1-1-1,1 0 0,-1 0 1,1 0-1,-1-1 0,1 1 0,0-1 1,-1 0-1,1 0 0,0 0 0,0 0 1,-1-1-1,1 1 0,0-1 1,0 0-1,1 0 0,-1 0 0,0 0 1,1 0-1,-1-1 0,1 1 0,0-1 1,-1 0-1,1 1 0,1-1 0,-1 0 1,0 0-1,1 0 0,-1 0 1,1-1-1,0 1 0,0 0 0,0-1 1,1 1-1,-1 0 0,1-1 90,-6-32-682,3-4 48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2.5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278 10 1176,'12'-8'2032,"-15"7"-828,1 1-1091,1 1-1,-1 0 1,0 0 0,0 0-1,0 0 1,0 0-1,1 1 1,-1-1 0,0 1-1,1-1 1,-1 1-1,1-1 1,0 1 0,-1 0-113,-32 43 591,4-7-470,2 2 0,2 1 0,-19 37-121,27-35 20,1 0 1,2 1 0,2 1 0,2 0-1,2 1 1,3 0 0,1 0 0,2 0-1,2 16-20,1-27-25,2 0-1,2-1 1,1 1-1,1-1 1,2 0-1,2 0 0,1-1 1,1-1-1,2 0 1,1-1-1,1 0 1,17 22 25,-22-38-179,1-1 1,1 0-1,0 0 0,0-1 1,2-1-1,-1 0 1,2-1-1,-1-1 1,15 6 178,-17-9-268,0-1 1,0-1 0,1 0 0,0-1-1,0 0 1,0-1 0,1-1 0,-1 0 0,1-1-1,-1-1 1,1 0 0,12-2 267,15-6-733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3.3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48 65 1076,'1'-4'151,"-1"0"0,0 0-1,0 0 1,-1 0 0,1 0 0,-1 0-1,0 0 1,0 1 0,0-1 0,-1 0 0,1 0-1,-1 1 1,0-1 0,0 1 0,-2-3-151,4 6 14,0 0 1,0 0-1,0 0 1,-1 0 0,1-1-1,0 1 1,0 0 0,0 0-1,-1 0 1,1 0-1,0 0 1,0 0 0,0 0-1,0 0 1,-1 0-1,1 0 1,0 0 0,0 0-1,-1 0 1,1 0-1,0 0 1,0 0 0,0 0-1,0 0 1,-1 0 0,1 0-1,0 0 1,0 0-1,0 0 1,-1 1 0,1-1-1,0 0 1,0 0-1,0 0 1,0 0 0,-1 0-1,1 1 1,0-1 0,0 0-1,0 0 1,0 0-1,0 0 1,0 1 0,0-1-1,0 0 1,-1 0-15,-4 16 216,-1 18-124,6-33-61,-7 67 57,3 2 0,3-1 0,3 0 0,3 0-1,6 20-87,-1-50-361,-8-32 16,1 0 1,-2 0 0,1 0 0,-1 1-1,0-1 1,0 0 0,-1 0 0,0 8 344,-1-5-605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4.1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9 337 1120,'-8'-15'1187,"16"12"-660,31 19-484,-8-4 116,-3-6-73,0-1 1,0-1-1,0-1 1,0-2 0,0-1-1,12-1-86,-29 0 26,1-1-1,-1 0 1,0-1-1,1 0 1,-1 0-1,-1-1 1,1-1-1,-1 1 0,1-2 1,-1 0-1,-1 0 1,1-1-1,-1 0 1,0 0-1,-1-1 1,0 0-1,1-1-25,0-3 37,-1 0-1,0 0 1,-1-1-1,0 0 0,-1 0 1,0 0-1,-1-1 1,-1 0-1,0 0 0,-1 0 1,0-1-1,-1 1 1,-1-1-1,0 1 1,-1-1-1,-1 1 0,0-1 1,-2-4-37,4 19 1,-1 0 0,0-1 0,0 1 0,0 0 0,0-1 0,0 1 0,0 0 0,0 0 0,0-1 0,0 1 0,0 0 0,0-1 0,-1 1 1,1 0-1,0-1 0,0 1 0,0 0 0,0 0 0,0-1 0,-1 1 0,1 0 0,0 0 0,0-1 0,0 1 0,-1 0 0,1 0 0,0 0 0,0-1 0,-1 1 0,1 0 0,0 0 0,0 0 1,-1 0-1,1 0 0,0 0 0,0-1 0,-1 1 0,1 0 0,0 0 0,-1 0 0,1 0 0,0 0 0,-1 0-1,-9 12 65,-5 21 17,3 0-67,2 2-1,1 0 1,1 0-1,3 0 0,0 1 1,3 0-1,1 0 1,1 0-1,2 0 1,2-1-1,1 1 0,2-1 1,3 8-15,-7-26-9,2-5 90,10-28-16,14-27-42,12-16-17,-38 56-9,0 0 1,0 0 0,1 0-1,-1 0 1,1 0 0,0 1-1,-1-1 1,1 1-1,0 0 1,0 0 0,1 1-1,-1-1 1,0 1-1,1 0 3,1 3-2,-1 0 0,0 0 0,0 1-1,-1-1 1,1 1 0,-1 1 0,1-1-1,-1 0 1,0 1 0,0 0 0,2 3 2,7 5 0,-6-7 3,0-1-1,0 0 1,0 0 0,0 0 0,1 0-1,-1-1 1,1-1 0,0 1 0,0-1-1,0-1 1,0 1 0,0-1 0,0-1-1,0 0 1,1 0 0,-1 0 0,0-1-1,0 0 1,0-1 0,0 0 0,4-1-3,-6 1 2,-1 0-1,0 0 1,0-1 0,0 1 0,0-1 0,0 0 0,-1 0 0,1-1 0,-1 1 0,0-1 0,0 0-1,0 0 1,-1-1 0,1 1 0,-1-1 0,0 1 0,0-1 0,-1 0 0,1 0 0,-1-1-1,0 1 1,-1 0 0,1-1 0,-1 1 0,0-1 0,0 1 0,-1-1 0,0 1 0,0-1 0,0 0-1,-1-3-1,1 6-1,0-1 0,0 1-1,-1 0 1,1 0-1,-1 0 1,0 0 0,0 0-1,0 0 1,0 1-1,0-1 1,-1 0-1,1 0 1,-1 1 0,1-1-1,-1 1 1,0-1-1,0 1 1,0 0 0,-1 0-1,1 0 1,0 0-1,-1 0 1,0 0-1,1 1 1,-1-1 0,0 1-1,0 0 1,1 0-1,-1 0 1,0 0-1,-1 0 2,1 1-1,-1 0-1,0 0 0,0 1 0,0-1 0,1 1 0,-1 0 0,0 0 0,1 0 0,-1 0 0,1 1 0,-1 0 0,1-1 1,-1 1-1,1 0 0,0 1 0,0-1 0,0 1 0,0-1 0,1 1 0,-1 0 0,1 0 0,0 0 0,-1 0 0,1 0 0,0 1 2,-3 5 0,1 0-1,-1 0 1,2 0 0,-1 0-1,1 1 1,1-1-1,0 1 1,0 0-1,1 0 1,0 0-1,0 0 1,2 0-1,-1-1 1,1 1-1,0 0 1,1 0-1,0 0 1,1-1-1,0 1 1,0-1-1,1 0 1,4 7 0,-4-8-1,0 0 0,1 0 1,1-1-1,-1 1 0,1-1 0,0 0 1,1-1-1,0 1 0,0-1 0,0-1 1,1 1-1,-1-1 0,1 0 0,1-1 1,-1 0-1,1-1 0,-1 1 0,1-1 1,0-1-1,0 0 0,0 0 0,0-1 1,1 0-1,2-1 1,-1-1-195,0-1-1,0 0 1,0-1 0,0 0 0,-1-1 0,0 0-1,1-1 1,-2 0 0,1-1 0,0 0 0,-1 0-1,0-1 1,-1 0 0,0 0 0,0-1 0,0 0-1,3-5 196,7-12-649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5.4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26 219 1152,'-1'-27'499,"-2"0"0,0 0 0,-3-1-499,1 1 405,1 1 1,2-1-1,0-2-405,33 198 832,-24-69-582,-5-46-189,3 0 0,1 0 0,3-1 0,3 0 0,4 9-61,-15-59 2,-1 0 0,1 0 0,0 0 0,1 0 0,-1 0 0,0 0 0,1-1 0,0 1 0,-1 0 0,1-1 0,0 0 0,0 1 0,1-1 0,-1 0 0,0 0 0,1 0 0,-1 0 0,1 0 0,0-1 0,-1 1 0,1-1 0,3 1-2,-2-2 2,-1 0-1,1 0 0,0 0 0,-1 0 1,1-1-1,0 0 0,-1 0 0,1 0 0,-1 0 1,1 0-1,-1-1 0,1 0 0,-1 1 1,0-1-1,0 0 0,0-1 0,0 1 1,0-1-1,0 0-1,9-8-3,0-2 1,-1 1-1,0-1 0,-1-1 1,-1 0-1,0 0 1,0-1-1,-2 0 1,5-13 2,-6 15-3,-3 7-3,11-20 35,-14 26-31,0 0 1,0-1 0,0 1-1,0 0 1,0 0-1,0-1 1,1 1 0,-1 0-1,0-1 1,0 1 0,1 0-1,-1 0 1,0-1 0,0 1-1,1 0 1,-1 0-1,0 0 1,0 0 0,1-1-1,-1 1 1,0 0 0,1 0-1,-1 0 1,0 0 0,1 0-1,-1 0 1,0 0 0,1 0-1,-1 0 1,0 0-1,1 0 1,-1 0 0,0 0-1,1 0 1,-1 0 0,0 0-1,1 0 1,-1 0 0,0 0-1,0 1 1,1-1 0,-1 0-1,0 0 1,1 0-1,-1 0 1,0 1 0,0-1-1,1 0 1,-1 0 0,0 1-1,0-1 1,0 0 0,1 0-1,-1 1 1,0-1 0,0 0-1,0 1 2,6 9-3,1 0 0,0 0 0,0 0-1,1-1 1,0 0 0,1-1 0,0 1 0,0-2 0,7 5 3,-11-9 1,0 0 1,0 0-1,1 0 1,-1 0-1,1-1 1,-1 0-1,1 0 1,0 0-1,0-1 1,0 0-1,0 0 1,0 0-1,0-1 1,0 0 0,0 0-1,0-1 1,1 1-1,-1-2 1,-1 1-1,3-1-1,-5 1 3,0 0 0,-1 0 0,1 0 0,-1 0 0,0-1 0,1 1 0,-1-1 0,0 1 0,0-1 0,0 0 0,0 0 0,0 0 0,0 0 0,0 0 0,-1-1 0,1 1 0,-1 0 0,0-1 0,0 1 0,1-1-3,-1-2 11,0 0 1,0 1-1,0-1 1,0 0-1,-1 0 0,0 0 1,0 0-1,0 0 1,0 0-1,-2-5-11,-1-3 36,0 1-1,-1-1 0,0 1 0,-1 0 0,0 0 1,-1 0-1,-1 1 0,-2-3-35,5 8 13,-1 0 0,0 0 0,-1 0 0,0 1 0,1 0 0,-2 0 0,1 1 0,0 0 0,-1 0 0,0 0-1,0 1 1,0 0 0,0 0 0,-1 1 0,1 0 0,-1 0 0,-6 0-13,8 1-58,1 1-1,-1-1 1,0 1 0,0 0-1,0 1 1,0-1-1,0 1 1,0 1 0,0-1-1,1 1 1,-1 0-1,0 0 1,1 0 0,0 1-1,-1 0 1,1 0-1,0 1 1,1-1 0,-1 1-1,1 0 1,-1 0-1,-2 4 59,6-7-24,1-1-1,0 1 0,-1-1 0,1 1 0,-1-1 0,1 1 1,0-1-1,-1 1 0,1 0 0,0-1 0,0 1 0,0-1 1,-1 1-1,1 0 0,0-1 0,0 1 0,0-1 1,0 1-1,0 0 0,0-1 0,0 1 0,0 0 0,0-1 1,1 1-1,-1-1 0,0 1 0,0 0 0,0-1 0,1 1 1,-1-1-1,0 1 0,1-1 0,-1 1 25,22 12-456,30-4 73,-33-11 392,0-1-1,0 0 1,0-1 0,-1-1 0,1-1 0,-1-1 0,-1 0 0,1-2 0,-1 1 0,-1-2 0,0-1 0,9-6-9,-16 7 103,-8 10-91,-1-1 0,0 0 0,1 1 0,-1-1 0,0 0 0,1 1 0,-1-1 0,1 0 0,-1 1 0,1-1-1,0 1 1,-1-1 0,1 1 0,-1-1 0,1 1 0,0 0 0,0-1 0,-1 1 0,1 0 0,0-1 0,-1 1 0,1 0 0,0 0 0,0 0 0,0 0-1,-1 0 1,1 0 0,0 0 0,0 0 0,-1 0 0,1 0 0,0 0 0,0 0 0,0 0 0,-1 1 0,1-1 0,0 0 0,-1 1-12,9 7 20,0 1 0,-1 1 1,0-1-1,-1 2 1,0-1-1,-1 1 0,0 0 1,-1 0-1,3 6-20,5 20 56,-2 1-1,2 13-55,17 54 44,13 34-17,-25-75-21,3-1 1,8 12-7,-22-49 10,-8-24-3,-2-16-4,-19-105 257,2-30-260,-8-53 204,9 86 91,-3-86-295,21 199-1,1 0 0,0-1 0,0 1 0,0-1 1,0 1-1,1 0 0,0-1 0,-1 1 0,1 0 0,0-1 0,0 1 0,1 0 0,-1 0 0,1 0 1,-1 2-1,0 0 0,0 0 0,0 0-1,0 1 1,0-1 0,0 0 0,1 1-1,-1-1 1,0 1 0,0-1 0,1 1-1,-1 0 1,0 0 0,1-1 0,-1 1-1,0 0 1,0 0 0,1 0 0,-1 0-1,0 1 1,1-1 0,-1 0 0,0 0-1,1 1 1,-1-1 0,0 1 0,0-1-1,0 1 1,1-1 0,-1 1 0,0 0-1,0 0 1,0 0 0,1 0 1,25 14-8,-21-13 5,0 0 0,-1 1 0,1 0 0,-1 0 0,0 0 0,0 1 0,0 0 0,0 0 0,-1 0 1,0 0-1,1 1 0,-2 0 0,1 0 0,0 0 0,-1 0 0,0 0 0,0 1 0,-1-1 0,1 3 3,11 32-9,-6-21 15,-2 0-1,-1 1 1,2 9-6,-6-21 2,0 0 0,-1 0-1,1 0 1,-2-1 0,1 1-1,-1 0 1,0 0 0,-1 0 0,0-1-1,0 1 1,-1 0-2,1-3-42,0 0-1,0 0 0,0 0 1,-1 0-1,0-1 1,0 1-1,0-1 0,0 0 1,-1 1-1,0-2 1,1 1-1,-1 0 1,-1-1-1,1 1 0,-4 1 43,1-2-260,-1 0-1,1 0 1,-1-1-1,0 0 1,1 0-1,-1-1 1,0 0-1,0 0 1,0-1-1,-6 0 261,-11 0-527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5.7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0 238 1024,'45'-16'1814,"227"-61"-1122,-113 30-670,149-39-1958,-264 74 1396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8.24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0 199 876,'1'2'84,"1"-1"0,-1 1 1,1-1-1,-1 0 0,1 0 0,-1 0 0,1 0 0,0 0 0,-1 0 1,1 0-1,0 0 0,0-1 0,0 1 0,0-1 0,-1 1 1,1-1-1,0 0 0,0 0 0,0 0 0,0 0 0,0 0 0,0 0 1,0 0-1,0-1 0,0 1 0,-1-1 0,1 1 0,0-1 1,0 0-1,0 0 0,0 0-84,3-1 19,0 0 0,-1 0 1,1 0-1,-1-1 0,1 1 0,-1-1 0,0 0 1,0 0-1,0-1 0,0 1 0,1-4-19,-1 0-1,-1-1-1,0 0 1,-1 0-1,0 0 1,0 0-1,0-1 1,-1 1 0,-1 0-1,1-1 1,-1 1-1,-1 0 1,1-1-1,-2 1 1,1 0-1,-1-1 1,0 1-1,-1 0 1,1 0-1,-2-1 2,4 9-1,-1-1-1,1 1 0,0-1 1,0 1-1,0-1 1,0 1-1,-1 0 0,1-1 1,0 1-1,0 0 0,-1-1 1,1 1-1,0-1 0,0 1 1,-1 0-1,1 0 1,-1-1-1,1 1 0,0 0 1,-1 0-1,1-1 0,-1 1 1,1 0-1,0 0 0,-1 0 1,1 0-1,-1-1 1,1 1-1,-1 0 0,1 0 1,-1 0-1,1 0 0,0 0 1,-1 0-1,1 0 0,-1 0 1,1 1-1,-1-1 1,1 0 1,-17 16-11,-4 26 21,17-27-1,1-1 0,1 1 0,0 0 0,1 0 0,1 0 0,0 0 0,1 0 0,0 0 0,1-1 0,1 1 0,0 0 0,1-1 0,1 0 0,0 0 0,1 0 0,7 12-9,-11-24 1,-1 1 0,1-1 0,-1 0-1,1 0 1,0-1 0,0 1 0,0 0-1,0 0 1,0-1 0,0 1 0,0-1-1,0 0 1,1 0 0,-1 0 0,1 0-1,-2 0 1,1-1 0,-1 0 0,1 0 0,-1 0 0,1 0 0,0 0 0,-1 0 0,1 0 0,-1-1 0,1 1 0,-1 0 0,1-1 1,-1 1-1,1-1 0,-1 0 0,0 1 0,1-1 0,0 0-1,4-5 5,1 0 0,-1 0 0,0 0 0,-1-1 0,1 0-1,-1 0 1,2-4-5,5-6 3,-12 16-3,0 1 0,0 0 1,1-1-1,-1 1 0,0-1 0,1 1 0,-1 0 0,0 0 0,1-1 0,-1 1 0,0 0 0,1-1 0,-1 1 0,1 0 0,-1 0 0,1 0 1,-1 0-1,0-1 0,1 1 0,-1 0 0,1 0 0,-1 0 0,1 0 0,-1 0 0,1 0 0,-1 0 0,1 0 0,-1 0 0,1 0 0,-1 1 0,0-1 1,1 0-1,-1 0 0,1 0 0,-1 0 0,1 1 0,-1-1 0,16 18 6,7 29 5,-23-45-11,12 29 34,-6-13 107,1-1 0,1 0 0,0-1 0,9 14-141,16-92 430,9-12-3750,-33 59 2744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46.1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 16 1056,'-17'-16'1760,"31"28"-1187,30 25-477,31 37 78,-17-19-14,-2 3 1,-3 2-1,36 54-160,-76-96 10,-1 1 1,-1 0-1,-1 0 1,-1 1-1,-1 0 1,0 1-1,-2 0 1,0 0-1,-1 0 0,-1 1 1,-1 0-1,-2 0 1,0 0-1,-1-1 1,-1 1-1,-1 3-10,-1-10-73,0 0 0,-2 0 0,0 0 0,0-1 0,-1 0 1,-1 0-1,0-1 0,-1 1 0,-1-2 0,0 1 0,-1-1 0,-7 8 73,-13 9-459,0 0 0,-2-3 0,-1 0 0,-3 0 459,-15 11-580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5.64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1576 502 884,'-19'-27'242,"1"0"-19,-1 0 0,-2 2 1,-1 0-1,-9-7-223,-5-4 120,-3 1 0,0 1 0,-2 3 0,-2 1 0,-1 2 0,-14-5-120,23 15 47,-2 1 0,-1 1 0,0 2 0,0 2-1,-1 2 1,-1 1 0,0 2 0,-12 1-47,23 4 5,-1 2 0,0 1-1,1 1 1,-1 2 0,1 1 0,0 1-1,1 1 1,-1 2 0,1 1 0,1 1-1,0 1 1,-11 8-5,8-2 6,1 1 0,0 1 1,2 2-1,0 0 0,2 2 0,0 1 1,2 1-1,1 1 0,1 1 0,-3 7-6,6-7 6,2 0-1,1 1 0,2 1 0,0 1 1,2-1-1,2 2 0,0 0 0,3 0 1,0 0-1,0 28-5,5-33 2,1 1 0,1-1 0,2 1 0,1-1 0,1 0 0,1 0 1,1-1-1,1 0 0,2 0 0,1 0 0,0-1 0,2-1 0,8 11-2,3 0-6,2 0 0,1-2 0,2-1 0,1-1 0,2-2 0,0-1 0,2-1 0,1-2 0,1-2 0,1-1 0,1-1 0,1-3 0,0-1 0,11 2 6,-2-4-14,1-1-1,0-3 1,1-1-1,0-3 1,1-2-1,-1-3 1,1-1-1,0-3 1,-1-2-1,1-2 1,44-12 14,-43 6-1,0-3 0,-1-2 0,-1-2 0,-1-2 0,-1-2 0,29-20 1,-53 27 5,0-1 0,-1 0 0,0-2 0,-2-1 0,0-1 0,-1 0 0,-1-1 0,-2-2 0,0 1 0,-1-2 0,-1 0 0,10-26-5,-13 20 5,-1-1 1,-2 0-1,0-1 1,-3 1-1,-1-2 1,-1 1-1,-1 0 1,-3-1-1,0 1 1,-2-1-1,-2 1 1,-1 0 0,-1 0-1,-2 0 1,-1 1-1,-2 0 1,-1 1-1,-1 0 1,-2 1-1,-1 1 1,-1 0-1,-2 1 1,0 1-1,-2 1 1,-1 1-1,-1 0 1,-1 2 0,-2 1-1,0 1 1,-24-15-6,23 19-36,-1 0 1,-1 2-1,-1 2 1,0 0 0,-1 2-1,0 2 1,0 0-1,-31-3 36,21 7-204,0 2 0,0 1 0,0 3 0,0 1 0,1 2-1,-37 8 205,-21 10-469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6.64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3672 163 900,'0'0'39,"0"-1"1,1 1-1,-1 0 1,0-1-1,0 1 0,1 0 1,-1-1-1,0 1 1,0 0-1,0-1 0,0 1 1,1-1-1,-1 1 1,0-1-1,0 1 0,0 0 1,0-1-1,0 1 1,0-1-1,0 1 0,0-1 1,0 1-1,0 0 0,0-1 1,-1 1-1,1-1 1,0 1-1,0 0 0,0-1 1,0 1-1,-1-1 1,1 1-1,0 0 0,0-1 1,-1 1-1,1 0 1,0 0-1,-1-1 0,1 1 1,0 0-1,-1-1-39,-24-15 454,-36-10-372,59 26-52,-79-26 106,-2 4-1,0 4 1,-2 3-1,0 4 1,-81 0-136,-85 10 4,-95 17-4,-1875 177-2110,2041-170 1693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7.87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12 7 952,'-12'-7'1222,"15"10"-627,18 22-468,-7 4-186,-2 1-1,-1 0 0,-2 0 1,-1 1-1,-1 0 0,2 27 60,-8-55-54,-1-1-4,0-1-1,0 0 0,0 0 1,1 1-1,-1-1 0,0 0 1,-1 1-1,1-1 0,0 0 1,0 1-1,0-1 0,-1 0 1,1 0-1,-1 1 0,1-1 0,-1 1 59,-4 1-401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8.20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 68 1204,'-5'-17'376,"2"6"-28,3-1-132,-5 1-72,5 4-52,0 2-32,0 0-28,0 8-16,0-1-12,5 3-8,-5-1-16,3-1-20,2 1-36,-5 3-136,5 0-80,-5 0-52,3 0-36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8.70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 1108,'1'0'83,"1"0"-1,0 0 1,-1 0-1,1 0 1,0 0 0,-1 0-1,1 1 1,0-1-1,-1 1 1,1-1-1,-1 1 1,1-1 0,0 1-1,-1 0 1,0 0-1,1 0 1,-1 0-1,1 0 1,-1 0 0,1 1-83,0 2 35,0 0 1,0-1-1,0 1 1,-1 0-1,0 0 0,1 0 1,-2 0-1,1 0 1,0 3-36,38 186 261,-38-187-256,0 1 0,1-1 0,0 0 0,0 1 0,0-1 0,1 0 0,0 0 0,0-1 0,2 5-5,-3-12 11,0 0 0,0 0 0,0 0 0,0 0 0,0 0 0,-1 0-1,1-1 1,-1 1 0,0-1 0,0 1 0,0-1 0,1-1-11,-2 4 3,18-46 17,-2 0-1,-2-1 1,8-48-20,-20 86 2,4-9-2,-1 15-3,6 28 4,-8-15 2,23 68 20,1 5-7,18 32-16,-27-82-11,-17-32 7,0 1 1,0-1-1,1 1 0,-1-1 1,0 1-1,0-1 1,1 0-1,-1 1 0,1-1 1,-1 0-1,1 0 1,-1 0-1,1 0 0,0-1 1,-1 1-1,1 0 1,1 0 3,-2-2-5,1 1 0,-1-1-1,0 0 1,0 0 0,0 1 0,0-1 0,0 0 0,0 0 0,-1 0 0,1 0 0,0 0 0,0 0 0,-1 0 0,1 0 0,0-1 0,-1 1-1,1 0 1,-1 0 0,0 0 0,1-1 0,-1 1 0,0 0 0,0-1 5,9-36-62,-8 33 47,6-50 15,-1-1 1,-3 1 0,-3-30-1,0 58 16,3 20-16,5 13-2,9 20-3,-14-21 4,61 124-224,-64-129 218,1 2-92,1-1 0,-1 1 0,1 0 0,-1 0 0,0 0 1,0 0-1,0 0 0,0 0 0,-1 0 0,1 1 1,0-1-1,-1 0 0,0 0 0,1 0 0,-1 1 0,0-1 1,0 0-1,0 3 99,-1-5-477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9.03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34 71 1264,'-8'-17'396,"-2"4"-32,2-1-144,5 4-92,-2 6-52,5-6-36,0 10-20,0-2-8,5 4-8,-2 3-8,2 0-20,0 2-24,3 0-72,5 0-124,-5 0-68,-1-5-48,4 3-36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9.37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67 1108,'0'-11'257,"0"-40"1079,2 47-808,2 31-328,-1-4-126,1 1 1,1-2-1,1 1 0,2-1 0,4 11-74,55 112 27,-20-49-6,63 184 14,-107-272-34,-2-8-1,0 0 0,0-1-1,-1 1 1,1-1 0,0 1 0,0 0-1,0-1 1,-1 0 0,1 1-1,0-1 1,-1 1 0,1-1 0,-1 0-1,1 1 1,-1-1 0,1 0-1,-1 0 1,1 0 0,-1 1 0,0-1-1,1 0 1,-1 0 0,0 0-1,0 0 1,1 0 0,-1 0 0,14-33-17,0-22-17,-7 34 31,-2 0-1,0-1 1,-2 0-1,0 0 1,-1-1 3,-2 23 0,0 0 0,-1 1 0,1-1 0,0 0 0,0 1 0,0-1 0,0 0 0,0 1-1,0-1 1,1 0 0,-1 0 0,0 1 0,0-1 0,0 0 0,1 1 0,-1-1 0,0 1 0,1-1 0,-1 0 0,0 1 0,1-1 0,-1 1 0,1-1 0,-1 1 0,1-1-1,-1 1 1,13 8-4,14 32-6,-23-35 9,89 146-817,-93-151 452,-5-5-515,0-1 418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6:59.72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11 61 864,'-5'-16'376,"2"5"-12,0-1-64,3 3-128,0 2-80,3 2-44,2 5-24,3 0-16,0 0-8,2 5-4,3 4-12,3 3-16,-1-1-56,1 3-116,2 0-72,0 0-40,5 0-40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00.17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268 626 1108,'1'-2'58,"0"0"-1,-1 0 1,0 0 0,1 0-1,-1 0 1,0 0 0,0 0-1,0 0 1,-1 0 0,1 0-1,0 0 1,-1 1 0,1-1-1,-1 0 1,1 0 0,-1 0-1,0 0 1,0 1 0,0-1-1,0 0 1,0 1 0,0-1-1,-1 1 1,1-1 0,0 1-1,-1 0 1,1-1-1,-1 1 1,0 0 0,1 0-1,-1 0 1,0 0 0,0 0-58,-3-2 43,0 0 1,0 0 0,0 0-1,0 0 1,-1 1-1,1 0 1,-1 0 0,0 1-1,1-1 1,-1 1-1,0 0-43,-3 2 8,0 1-1,1-1 1,0 2 0,-1-1-1,1 1 1,0 0-1,1 1 1,-1-1-1,0 2 1,1-1 0,0 1-1,0 0 1,0 1-1,1-1 1,0 1 0,0 1-1,0-1 1,1 1-1,0 0 1,0 0-1,1 0 1,0 1 0,0 0-1,0 0 1,-1 7-8,3-7-2,0 1 1,1 1 0,0-1 0,0 0 0,1 0 0,0 0-1,1 0 1,0 0 0,0 0 0,1 0 0,0 0 0,1 1 1,-2-4 1,1-1 0,0 1 0,0 0 1,1 0-1,0-1 0,0 0 0,0 1 0,0-1 1,1 0-1,0-1 0,0 1 0,1-1 1,-1 0-1,1 0 0,0 0 0,0 0 0,0-1 1,2 1-2,-5-3 4,1-1 0,-1 1 0,1-1-1,0 1 1,-1-1 0,1 0 0,-1 0 0,1 0 0,0-1 0,-1 1 0,1-1 0,0 1 0,-1-1 0,1 0 0,-1 0 0,1 0 0,-1 0 0,0 0 0,1-1 0,-1 1 0,0-1 0,0 0 0,0 1 0,0-1 0,0 0 0,0-1-4,11-10 16,-1-1 0,0 0 1,6-12-17,-2 4 4,26-39-7,-31 44-1,0 1-1,1-1 1,0 2-1,2 0 1,0 0 4,-11 13-1,-1 0-1,1 1 1,0 0 0,-1-1-1,1 1 1,0 0 0,0 0 0,0 1-1,0-1 1,0 1 0,0-1-1,0 1 1,0 0 0,0 0-1,0 0 1,0 0 0,0 1-1,0-1 1,0 1 0,0 0-1,-1 0 1,1 0 0,2 1 1,13 5-3,-1 1 0,0 1 0,8 6 3,-2-2 0,-11-6-3,-8-4 6,0-1 0,1 1 0,0-1 0,0 0 0,-1 0 0,1 0 0,5 0-3,-9-2 2,1 0 0,-1 0 1,0 0-1,0 0 1,0 0-1,1 0 0,-1-1 1,0 1-1,0 0 0,0-1 1,0 1-1,0-1 0,0 0 1,0 1-1,0-1 0,0 0 1,0 1-1,0-1 0,0 0 1,0 0-1,0 0 0,-1 0 1,1 0-1,0 0 0,-1 0 1,1 0-1,-1 0 0,1 0 1,-1 0-1,0 0 0,1-1 1,-1 1-1,0 0 0,0 0 1,1 0-1,-1-1 0,0 1-2,1-9 6,0 0 0,-1-1 0,0 1-1,-1 0 1,0 0 0,0-1 0,-1 1-1,-1 0 1,1 0 0,-2 1 0,-2-8-6,-12-25-1,-1 2 0,-4-3 1,17 32 2,-136-224-17,88 150 14,52 81 1,-36-50 6,36 52-6,0 0 0,1 0-1,-1 0 1,0 0 0,0 0-1,0 0 1,0 1 0,0-1-1,0 1 1,-1 0 0,1-1-1,0 1 1,-1 0 0,1 0 0,-1 1-1,1-1 1,-1 0 0,0 1-1,1-1 1,-1 1 0,-1 0 0,3 1-1,0-1 1,0 1-1,0-1 1,0 1-1,0-1 1,0 1-1,0 0 1,0 0 0,0-1-1,0 1 1,1 0-1,-1 0 1,0 0-1,1 0 1,-1 0-1,0 0 1,1 0-1,-1 0 1,1 0-1,-1 0 1,1 1 0,0-1-1,0 0 1,-1 0-1,1 0 1,0 0-1,0 2 1,-1 37 4,2-30-3,-1 8 0,1-1 0,1 0 0,1 0 0,0 0 0,2 0 0,0-1 0,2 6-1,11 21-353,24 41 353,-15-34-442,2 20-947,-19-51 886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9.08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102 71 984,'3'-5'143,"0"1"1,-1-2-1,0 1 0,0 0 1,-1 0-1,1 0 0,-1-1 1,0-3-144,-1 8 19,0 0 1,0 0 0,0 0-1,0 1 1,0-1 0,0 0-1,-1 0 1,1 0-1,0 1 1,-1-1 0,1 0-1,0 1 1,-1-1 0,1 0-1,0 1 1,-1-1-1,1 0 1,-1 1 0,0-1-1,1 1 1,-1-1 0,1 1-1,-2-1-19,0 0 23,1 0-1,-1 1 0,0-1 1,0 1-1,0 0 0,0 0 1,0-1-1,0 1 1,0 0-1,0 1 0,1-1 1,-1 0-1,0 1 1,-2-1-23,0 2 23,-1-1 1,1 1-1,0-1 1,0 1-1,-1 0 1,1 1-1,0-1 1,1 1-1,-1-1 1,0 1-1,1 0 1,0 1-1,0-1 1,0 0 0,0 1-1,0 0 1,1 0-1,-1 0 1,-1 3-24,3-4 8,0 0 1,0 0 0,0 0 0,0 0-1,0 0 1,0 0 0,1 0-1,0 0 1,-1 0 0,1 0 0,0 0-1,1 0 1,-1 0 0,0 0 0,1 0-1,0 0 1,0 0 0,0 0-1,0 0 1,0 0 0,0 0 0,1-1-1,-1 1 1,1 0 0,0-1-1,0 0 1,0 1 0,0-1 0,1 1-9,12 9 24,0-1 0,1-1 1,10 6-25,-13-9 9,0 1 1,0 0-1,-1 0 0,-1 2 1,0-1-1,4 6-9,-13-14 5,-1 1 1,0 0-1,0-1 0,0 1 0,0 0 1,0 0-1,0 0 0,0 0 1,-1 0-1,1 0 0,-1 0 0,1 0 1,-1 0-1,0 0 0,0 0 1,0 0-1,0 0 0,0 0 0,0 1 1,-1-1-1,1 0 0,-1 0 1,1 0-1,-1 0 0,0-1 0,0 1 1,0 0-1,0 0 0,0 0 1,0-1-1,0 1 0,-1 0 0,0 0-5,-7 8 0,-1 0 0,0 0-1,0-1 1,-1-1 0,0 0 0,-10 9-250,101-55-1818,-61 24 1764,2-1-20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00.50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1 370 1172,'13'-4'364,"5"-3"-36,8-3-120,10-4-64,3-2-56,10-5-24,3 0-8,5-2-12,5-3-16,2 5-12,4-4-12,1 1-4,-1-3-20,-6-4-40,0 3-152,-5 3-76,-6-1-60,-7 5-44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3.25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16 149 1060,'-15'-10'1393,"17"8"-688,9 5-594,66 38-101,-49-26 3,1 0 1,23 7-14,-37-16 5,-4-2 10,1 1-1,-1-2 1,1 0-1,-1 0 1,1-1-1,4 0-14,-15-5 56,-1 0-1,0 0 1,0 0 0,0 0-1,0 0 1,0 0-1,-1 0 1,1 0-1,-1 0 1,0 0 0,0 0-1,0 1 1,-1-3-56,-18-55-43,13 41 26,2 9-239,0 0-1,1 0 1,0 0 0,1 0-1,0-1 1,1 0 0,0 0-1,1 1 1,0-1-1,1-10 257,4 7-525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3.97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1 382 908,'0'2'45,"1"-1"0,-1 1-1,1 0 1,0-1 0,0 1 0,0-1-1,0 0 1,0 1 0,0-1 0,0 0 0,0 1-1,0-1 1,1 0 0,-1 0 0,1 0-1,-1 0 1,0 0 0,1 0 0,0-1-1,-1 1 1,1 0 0,-1-1 0,1 1-1,0-1 1,-1 0 0,1 1 0,0-1 0,0 0-1,-1 0 1,1 0 0,0 0 0,-1-1-1,1 1 1,0 0 0,-1-1 0,1 1-1,0-1 1,-1 1 0,1-1 0,-1 0-1,1 0 1,-1 0 0,1 0 0,-1 0 0,1 0-45,2-2 32,0 1 1,0-1 0,0 0 0,0-1-1,0 1 1,-1-1 0,1 1 0,-1-1 0,0 0-1,0 0 1,-1-1 0,1 1 0,-1 0 0,0-1-1,1-3-32,-1-1 19,-2 0-1,1 0 1,-1 0 0,0 0-1,-1 0 1,0 0-1,0 0 1,-2-4-19,2 7 5,0 1 1,0 0-1,-1 0 1,0 0-1,0 0 1,0 1-1,-1-1 1,1 1 0,-1-1-1,0 1 1,-1 0-1,1 0 1,-1 0-1,1 0 1,-2 0-6,5 4 1,0 0 0,-1 0 0,1-1 0,0 1 0,0 0 0,-1 0 0,1 0 0,0 0 0,0 0 0,-1 0 0,1 0 0,0 0 0,0 0 0,-1 0 0,1 0 0,0 0 0,-1 0 0,1 0 0,0 0 0,0 0 0,-1 0 0,1 0 0,0 0 0,-1 0 0,1 0 0,0 0 0,0 0 0,-1 1 0,1-1 0,0 0 0,0 0 0,-1 0 0,1 0 0,0 1 0,0-1 0,0 0 0,0 0 0,-1 1 0,1-1 0,0 0 0,0 0 0,0 1 0,0-1-1,-6 20-7,4 23-11,2-41 22,0 4-4,1 0 1,0 1 0,0-1 0,0 0 0,1 1-1,0-1 1,0 0 0,1 0 0,-1 0 0,1-1 0,0 1-1,1-1 1,0 1 0,0-1 0,0 0 0,0 0-1,1-1 1,-1 0 0,1 1 0,0-1 0,1-1-1,-1 1 1,1-1 0,-1 0 0,2 0-1,0 0-3,-1 0 0,1 0 0,0-1 0,0 0 0,0-1 0,0 1 1,0-1-1,0-1 0,0 1 0,0-1 0,0 0 0,0-1 0,0 0 0,1 0 1,-1 0-1,-1-1 0,1 0 0,0-1 0,0 1 0,-1-1 0,1-1 0,2-1 3,-6 3-9,-1 0-1,0-1 0,0 1 0,1 0 1,-1-1-1,-1 1 0,1-1 0,0 0 1,-1 0-1,1 0 0,-1 0 0,0 0 0,0 0 1,0 0-1,0 0 0,-1 0 0,1 0 1,-1 0-1,0-1 0,0-2 10,0-11-133,-2 0 0,1 0 0,-4-11 133,-1-10-287,6-127-354,0 164 753,0 1-10,0 0-8,100 122 327,-85-107-396,6 4 51,-1 0 0,-1 2 0,-1 0 0,-1 1 0,8 16-76,-67-61 332,36 18-386,1-1 1,-1 0 0,1 1-1,0-2 1,0 1 0,1 0 0,0-1-1,0 0 1,1 0 0,0 0-1,0-1 1,0 1 0,1-1-1,0 1 1,1-1 0,-1 0-1,2 1 1,-1-1 0,1 0 0,0 0-1,1-2 54,8-85-1149,-6 65 738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4.33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1216,'44'154'2135,"-35"-125"-2103,2 0 0,0-1-1,2 0 1,4 5-32,-9-21 8,0 1 0,1-2 0,0 1 0,1-1 0,0-1-1,0 0 1,1 0 0,1-1 0,10 7-8,-13-10 1,-1-1 0,2 0 0,-1 0 0,0-1 0,1 0-1,0 0 1,0-1 0,7 1-1,-14-4-2,-1 1 0,0-1-1,0 0 1,1 0 0,-1 0 0,0-1-1,0 1 1,1-1 0,-1 1 0,0-1-1,0 0 1,0 1 0,0-1 0,0 0-1,0-1 1,0 1 0,1-1 2,0 0-7,-1-1 0,0 1 1,0-1-1,0 0 0,0 0 1,-1 1-1,1-1 0,-1 0 1,0-1-1,1 1 0,-1 0 1,-1 0-1,1 0 0,0-1 1,-1-1 6,2-15-31,-1-1 1,-1 1-1,-1-8 31,0-10-2,1 36 3,3-18-16,20 30-7,16 18-267,0 1 0,22 25 289,-60-54-356,-5 5-512,-5-1 406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4.65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 12 1012,'-3'-5'396,"1"0"-20,2 3-96,2 2-116,1 0-72,-1 0-44,1 0-28,5 2-8,-3 1-8,5 1-8,1 1-12,1 0-16,1-1-32,3 1-64,-3-3-112,2 3-60,1-3-40,-1-2-28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5.27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47 545 1164,'-6'9'257,"1"1"0,0 0-1,1 1 1,0-1 0,0 1 0,1 0 0,0 0-1,0 7-256,0-4-12,1-1-1,0 1 0,0 0 0,2 0 1,-1 0-1,2 0 0,0-1 0,1 1 1,0 0 12,-1-10 2,0-1 0,0 1 0,0-1 0,0 1 0,1-1 0,-1 0 0,1 0 0,0 0 0,0 0 0,0 0 0,1 0 0,-1 0 0,1-1 0,-1 1 0,1-1 0,0 1 0,0-1 0,0 0 0,0 0 0,0-1 0,1 1 0,-1-1 0,0 1 0,1-1 0,-1 0 0,1 0 0,0-1 0,-1 1 0,1-1 0,-1 0 0,1 0 0,0 0 0,-1 0 0,1-1 0,0 1 0,-1-1 0,1 0 0,-1 0 0,1 0 0,0-1-2,7-2 5,-1 0-1,0-1 0,0 0 1,0-1-1,0 0 0,-1 0 1,0-1-1,0-1 0,-1 1 1,0-1-1,0-1 0,4-5-4,-7 6 6,0 1-1,-1-1 1,0 0 0,0-1-1,-1 1 1,0-1-1,0 1 1,-1-1-1,0 0 1,-1 0 0,0 0-1,0 0 1,-1 0-1,0 0 1,-1 0-1,1 0 1,-2 0 0,1 0-1,-2 0 1,1 1-1,-1-1 1,0 1-1,-1-1 1,0 1 0,-3-4-6,7 10 3,0 1-6,0 2-8,10-2-18,8-15 25,-17 15 4,-1 0 0,1 0-1,-1 0 1,1 0-1,0 0 1,-1 0-1,1 0 1,0 0-1,0 1 1,0-1 0,0 0-1,-1 1 1,1-1-1,0 0 1,0 1-1,0-1 1,0 1 0,1 0-1,-1-1 1,0 1-1,0 0 1,0 0-1,0-1 1,0 1 0,0 0-1,0 0 1,0 0-1,1 1 1,-1-1-1,0 0 1,0 0-1,0 0 1,0 1 0,0-1-1,0 1 1,0-1-1,1 1 1,16 6-1,0 0-1,1-1 0,0-1 1,1-1-1,-1-1 0,1-1 1,-1 0-1,1-2 0,0 0 1,-1-1-1,20-3 2,-30 3 23,0-1-1,0 0 1,0 0-1,-1 0 1,1-1 0,-1-1-1,1 0 1,-1 0-1,0 0 1,0-1-1,-1 0 1,1-1 0,-1 1-1,-1-1 1,1-1-1,-1 1 1,0-1-1,0-1 1,-1 1 0,0-1-1,0 1 1,-1-2-1,0 1 1,0 0-1,-1-1 1,1-3-23,-3 5 23,0 1 0,0 0-1,-1-1 1,0 1 0,0-1-1,-1 1 1,0 0 0,0-1 0,0 1-1,-1 0 1,0 0 0,0 0 0,-1 0-1,1 0 1,-1 0 0,-4-4-23,-8-13 23,-1 1-1,-1 0 1,-9-7-23,6 6 7,-107-114-67,127 136 58,-1 0 0,1 1 0,-1-1 0,1 0-1,-1 1 1,1-1 0,-1 1 0,1-1 0,-1 0 0,0 1-1,1-1 1,-1 1 0,0 0 0,1-1 0,-1 1-1,0-1 1,0 1 0,1 0 0,-1 0 0,0-1 0,0 1-1,0 0 1,1 0 0,-1 0 0,0 0 0,0 0-1,0 0 1,0 0 2,1 1-2,0 0 0,0 0 0,0 0 0,0 0 0,0 0 0,0 0 0,0 0 0,0 0-1,1 0 1,-1 0 0,0 0 0,0 0 0,1 0 0,-1 0 0,1 0 0,-1 0 0,1 0 0,-1 0-1,1 0 1,0-1 0,-1 1 0,1 0 0,0 0 2,167 208-2757,-153-186 2255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6.95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0 361 1164,'26'-19'1635,"35"-18"-1381,24-19-254,12-9-19,22-6-1626,57-23 1645,-140 75-453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9.13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0 142 1216,'0'0'21,"0"0"1,1 0-1,-1 0 1,0 0-1,0 0 0,0 0 1,0 0-1,0 0 0,0 0 1,1 0-1,-1 0 1,0 0-1,0 0 0,0 0 1,0 0-1,0 0 0,0 0 1,0 0-1,1 0 1,-1 0-1,0 0 0,0 0 1,0-1-1,0 1 0,0 0 1,0 0-1,0 0 1,0 0-1,0 0 0,0 0 1,0 0-1,1 0 0,-1-1 1,0 1-1,0 0 0,0 0 1,0 0-1,0 0 1,0 0-1,0 0 0,0-1 1,0 1-1,0 0 0,0 0 1,0 0-1,0 0 1,0 0-1,0 0 0,-1 0 1,1-1-1,0 1 0,0 0 1,0 0-1,0 0 1,0 0-1,0 0 0,0 0 1,0 0-1,0 0-21,17 9 211,21 19-310,34 24 138,1-2-1,14 2-38,-73-43 49,-12-6 13,1-1-1,0 0 1,0 0 0,1 0 0,-1 0 0,0 0 0,0-1-1,1 0 1,-1 0 0,1 0 0,1 1-62,-6-46 456,0 37-429,-3-27-13,-1 1 0,-5-10-14,5 24-304,1 0-1,0 0 1,1 0-1,1 0 1,1 0-1,1-1 1,1 1-1,2-16 305,0 25-454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29.70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3 382 1148,'1'3'90,"0"-1"1,1 0-1,-1 0 1,0 1-1,1-1 0,-1 0 1,1 0-1,0-1 0,0 1 1,0 0-1,0 0 1,0-1-1,0 1 0,0-1 1,0 0-1,3 1-90,-5-1 16,1-1-1,0 0 1,-1 0 0,1 1 0,0-1-1,-1 0 1,1 0 0,0 0-1,-1 0 1,1 0 0,0 0-1,-1 0 1,1 0 0,0 0 0,-1 0-1,1 0 1,0 0 0,-1 0-1,1-1 1,0 1 0,-1 0-1,1 0 1,-1-1 0,1 1-16,0-1 15,-1 0-1,1 0 1,-1 0 0,1 0 0,-1 0 0,1 0 0,-1 0-1,0 0 1,0 0 0,1 0 0,-1 0 0,0 0 0,0 0-1,0 0 1,0 0 0,0 0 0,0-1 0,-1 1 0,1 0-1,0 0 1,-1 0-15,1-2 9,-15-54 52,15 55-58,-1 0-1,0 0 0,1 0 1,-1 0-1,0 0 1,0 0-1,0 0 1,0 1-1,-1-1 1,1 0-1,0 1 1,-1-1-1,1 1 1,-1-1-1,1 1 0,-1 0 1,0 0-1,0 0 1,1 0-1,-1 0 1,0 0-1,0 0 1,0 0-1,0 1 1,-2-1-3,4 5-7,0 0 0,0 0 0,0 0 0,0 0 1,1-1-1,0 1 0,0 0 0,0 0 0,1 0 7,5 7 3,0 0-1,1-1 1,1 0-1,-1 0 0,2-1 1,-1 0-1,1-1 1,1 0-1,-1-1 1,1 0-1,1-1 0,0 1-2,-5-4-6,0 1 0,0-1 0,0 0 0,1 0 0,-1-1 0,1 0 0,0 0-1,-1-1 1,1 0 0,0-1 0,0 1 0,0-1 0,0-1 0,0 0 0,-1 0-1,1 0 1,0-1 0,-1 0 0,1-1 0,1 0 6,-6 1-12,0 1 0,-1-1 0,1 1 0,-1-1 0,0 0 0,0 0 0,0 0 0,0 0 0,0-1 0,0 1 0,0 0 0,-1-1 0,1 1 0,-1-1 0,0 0 0,1 0 0,-1 1 0,0-1 0,0-1 12,0-2-18,0 0-1,-1-1 1,0 1-1,0 0 1,0-1-1,0 1 0,-1 0 1,0 0-1,-1-2 19,-4-14-30,-1-1 1,-2 2-1,0-1 0,-7-11 30,0 4 18,0 1 0,-2 0 0,-1 1 0,-1 1 0,-2 1 1,0 1-1,-18-14-18,40 38 0,0 0 1,0 0-1,0 0 0,0 0 1,0 0-1,0 1 1,0-1-1,0 0 1,0 0-1,1 0 1,-1 0-1,0 0 1,0 0-1,0 0 0,0 0 1,0 1-1,0-1 1,0 0-1,0 0 1,0 0-1,-1 0 1,1 0-1,0 0 1,0 0-1,0 0 0,0 1 1,0-1-1,0 0 1,0 0-1,0 0 1,0 0-1,0 0 1,0 0-1,0 0 1,0 0-1,0 0 0,0 0 1,-1 0-1,1 1 1,0-1-1,0 0 1,0 0-1,0 0 1,0 0-1,0 0 1,0 0-1,0 0 0,-1 0 1,1 0-1,0 0 1,0 0-1,0 0 1,0 0-1,0 0 1,0 0-1,0 0 1,0 0-1,-1 0 1,1 0-1,0 0 0,0 0 1,0 0-1,0 0 1,0-1-1,4 19 13,8 19-2,5 9-16,3-2 0,2-1 0,1-1 0,3 0 0,1-2 0,1-1 1,3-2-1,26 25 5,-56-60-13,41 35-148,-39-35 94,1 1-1,-1-1 0,0 0 1,1 0-1,-1 0 1,1-1-1,0 1 0,-1-1 1,1 0-1,0 0 0,0 0 1,3 0 67,-1-3-328,-2-2-21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30.12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54 40 912,'-3'-9'291,"2"7"-222,0 0 1,1 0-1,-1-1 0,0 1 1,0 0-1,-1 0 0,1 0 1,0 0-1,-1 0 0,1 0 1,-1 1-1,1-1 0,-1 0 1,-1 0-70,3 7 28,0 0 0,0 1 1,0-1-1,1 0 0,0 1 1,0-1-1,1 2-28,6 30 24,2-1 0,6 14-24,-11-37-1,1-1 0,0 1 0,0-1 0,2 0 0,-1-1 0,2 0 0,-1 0 0,3 1 1,-5-5-22,18 13 117,-17-25 4,-4-18-18,-4 9-45,0 0 1,-1 0-1,-1 0 0,0 0 1,-1 0-1,-1 0 0,0 1 1,-4-7-37,-3-6 111,-2 1 0,-1 0 0,-15-18-111,30 42 4,-1 0 0,1 0 0,-1 1 0,1-1 1,-1 0-1,1 1 0,-1-1 0,1 1 0,-1-1 0,0 1 0,1-1 0,-1 1 0,0-1 1,0 1-1,1-1 0,-1 1 0,0 0 0,0 0 0,0-1 0,0 1 0,1 0 0,-1 0 0,0 0 1,0 0-1,0 0 0,0 0 0,0 0 0,1 0 0,-1 0 0,0 0 0,0 1 0,0-1-4,-1 1 3,0 0 0,0 1 0,0-1-1,0 1 1,1-1 0,-1 1 0,0 0-1,1-1 1,-1 1 0,1 0 0,-1 0-1,1 1-2,-4 5-16,1 0-1,0 1 1,0-1-1,1 1 1,0 0-1,0 1 17,3-8-18,0-1 0,1 0 0,-1 0-1,0 0 1,0 1 0,1-1 0,-1 0 0,1 0-1,-1 0 1,1 0 0,-1 0 0,1 0-1,0 0 1,-1 0 0,1 0 0,0 0 0,0 0-1,0 0 1,0-1 0,0 1 0,0 0-1,0 0 1,0-1 0,0 1 0,0-1 0,0 1-1,0-1 1,0 0 0,1 1 0,-1-1-1,0 0 1,1 1 18,39 4-545,-37-5 472,-1-1 0,1 1 0,0-1 0,-1 0 0,1 0-1,-1 0 1,1-1 0,-1 1 0,0-1 0,0 0 0,0 0 0,3-2 73,9-8-349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29.61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0 163 1176,'10'-15'402,"-6"7"-268,1 0-1,1 1 1,-1-1 0,1 1 0,0 0-1,3-1-133,-8 7 9,1 0 0,-1 0 0,0 0 0,0 0 0,1 0 0,-1 1 0,0-1 0,1 1 0,-1-1 0,1 1 0,-1-1 0,1 1 0,-1 0 0,1-1 0,-1 1 0,1 0 0,-1 0 0,1 0 0,0 0 0,-1 1 0,1-1 0,-1 0 0,1 1 0,-1-1 0,0 1 0,1-1 0,-1 1 0,1 0 0,-1-1 0,0 1 0,1 0 0,-1 0 0,0 0 0,0 0 0,0 0 0,0 0 0,0 1 0,0-1 0,0 0-9,10 13 39,-1-1 1,0 1-1,-1 1 1,-1 0-1,0 0 1,5 16-40,31 105 36,-21-60-13,0-17-18,-14-37-56,0 0 0,-2 1 1,3 13 50,-45-80-522,-89-183 714,107 198 95,2-2 0,-7-19-287,18 41 47,1 0 1,0 0 0,0 0-1,1 0 1,0 0-1,1-1 1,0 1 0,1-1-1,0 1 1,0-1 0,2-7-48,0 13 2,0-1 0,0 1 0,0-1 0,1 1 0,-1 0-1,1 0 1,0 0 0,0 0 0,1 0 0,-1 1 0,1 0 0,0-1 0,0 1 0,0 1 0,0-1 0,1 0 0,-1 1 0,0 0 0,1 0 0,0 1 0,0-1 0,-1 1 0,2 0-2,13-4 4,-1 1 0,1 0 0,-1 2-1,1 0 1,10 2-4,-25-1 2,0 1-1,0 0 0,0 0 1,0 1-1,-1-1 0,1 1 1,0 0-1,0 0 0,-1 0 1,1 1-1,0-1 0,-1 1 0,1 0 1,-1 0-1,0 0 0,0 0 1,0 1-1,0-1 0,1 2-1,-2-2 3,-1 1 0,0 0-1,0-1 1,1 1-1,-2 0 1,1-1-1,0 1 1,-1 0 0,1 0-1,-1 0 1,0-1-1,0 1 1,0 0-1,0 0 1,0 0 0,-1 0-1,1-1 1,-1 1-1,0 0 1,0 0-1,0-1 1,0 1 0,0 0-1,0-1 1,-1 0-1,0 2-2,-9 13 18,-1 0 0,-1 0 0,0-2 0,-15 15-18,17-19-88,0 0 1,1 0-1,0 1 0,0 0 0,2 1 1,0 0-1,0 1 0,1-1 0,-2 7 88,9-19-71,-1 1-1,1-1 1,-1 1-1,1-1 1,-1 1-1,1-1 1,0 0-1,0 1 1,0-1-1,0 1 1,0-1-1,0 1 1,0-1-1,0 1 1,1-1-1,-1 1 1,0-1-1,1 1 1,-1-1-1,1 0 1,0 1 71,0-1-429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30.54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15 1 1204,'-10'79'1058,"11"-39"-963,0-33-83,-1 0 1,1 0-1,-2 0 1,1-1-1,-1 1 1,0 2-13,-1 1 15,1 0 1,0 0 0,1 0-1,0 0 1,0 0-1,1 0 1,0 0 0,3 8-16,-4-15 1,1 1 1,0-1 0,0 1-1,0-1 1,0 0 0,0 0-1,1 0 1,-1 0 0,1 0-1,0 0 1,0 0 0,0 0-1,0-1 1,1 1-1,-1-1 1,1 1 0,-1-1-1,1 0 1,0 0 0,0 0-1,0-1 1,0 1 0,0-1-1,0 1 1,1-1 0,2 1-2,-4-2-2,0 0 0,1 0 1,-1 0-1,0 0 0,0 0 1,1 0-1,-1 0 1,0-1-1,0 1 0,1-1 1,-1 0-1,0 1 1,0-1-1,0 0 0,0 0 1,0-1-1,0 1 0,0 0 1,0-1-1,0 0 2,2-1-4,-1-1 0,0 0 0,-1 0-1,1 0 1,-1 0 0,0 0 0,0 0-1,0 0 1,0-1 0,-1 1 4,4-14-15,-1 1 0,-1-1 0,0 0 0,-1-13 15,6-33-16,-7 59 14,0 1 1,0-1-1,1 1 0,0 0 1,-1-1-1,1 1 0,1 0 1,-1 0-1,1 0 0,-1 1 1,1-1-1,2-1 2,-4 4 0,0 1 0,0 0 0,0 0 1,0 0-1,0 0 0,0 0 0,0 0 0,0 0 1,0 0-1,0 1 0,0-1 0,0 0 0,0 0 1,0 1-1,-1-1 0,1 1 0,0-1 0,0 1 0,0-1 1,0 1-1,-1 0 0,1-1 0,0 1 0,0 0 0,26 21 9,-20-16-11,80 59-233,-76-54-523,-11-11 415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30.87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39 60 1184,'-39'-56'1424,"41"53"-1478,5 5-54,11 11-451,-14-11 179,-1 0 21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31.31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 11 1220,'0'-1'27,"0"1"0,0-1 0,0 1 0,-1-1 0,1 1 1,0-1-1,0 1 0,0-1 0,-1 1 0,1 0 0,0-1 0,0 1 0,-1-1 0,1 1 0,0 0 0,-1-1 0,1 1 0,0 0 1,-1-1-1,1 1 0,-1 0 0,1 0 0,-1-1 0,1 1 0,0 0 0,-1 0 0,1 0 0,-1 0 0,1 0 0,-1-1 0,1 1 0,-1 0 1,1 0-1,-1 0 0,1 0 0,-1 0 0,1 1 0,-1-1 0,1 0 0,-1 0-27,0 23 300,15 46-356,-12-63 145,12 55 16,3-1-1,5 7-104,-15-48 20,1 0 0,1-1 0,1 0 0,1 0 0,0-1-1,1-1 1,1 0 0,8 8-20,-19-21 9,1 0 0,-1-1 0,1 1-1,0-1 1,0 0 0,0 0 0,0 0-1,0 0 1,0 0 0,0-1 0,1 1-1,-1-1 1,1 0 0,-1 0 0,1 0-1,-1-1 1,1 1 0,-1-1 0,1 0 0,3 0-9,-4-1 5,1 0 1,-1 0 0,1 0 0,-1-1 0,1 0 0,-1 0 0,0 0 0,0 0 0,0 0 0,0 0 0,0-1 0,0 0 0,-1 1 0,1-1 0,-1 0 0,0 0 0,0-1 0,0 1 0,1-1-6,29-44 8,15-30 3,-44 71-8,1-1 0,-1 1 0,1 0 0,0 0 0,1 0 0,-1 1 0,1 0 0,1 0 0,-1 0 0,1 0 0,0 1 0,0 0 0,1 0 0,0 1 0,-1-1-1,1 2 1,1-1 0,-1 1 0,1 0 0,-1 0 0,1 1 0,0 0 0,0 1 0,0-1 0,0 1 0,3 1-3,1-1 0,-1 1-1,1 0 1,0 1 0,0 0-1,0 1 1,0 0 0,-1 1-1,1 0 1,-1 1 0,0 0-1,0 1 1,0 0 0,-1 1-1,1 0 1,-2 1 0,1 0-1,-1 0 1,0 1 0,0 0-1,-1 1 1,2 2 0,3 4-1,-2 1-1,1 0 1,-2 0 0,0 1 0,-1 1-1,-1 0 1,-1 0 0,0 0-1,-1 1 1,-1 0 0,-1 0-1,1 16 2,-3-27-45,-2 0 0,1 1-1,-1-1 1,0 0-1,-1 0 1,0 1 0,-1 3 45,1-9-73,0 0 1,0 0 0,0 0 0,-1 0 0,1-1 0,-1 1 0,0 0-1,0-1 1,0 1 0,0-1 0,0 0 0,0 0 0,-1 0-1,1 0 1,-1 0 0,0 0 0,1 0 0,-1-1 0,0 0-1,-1 1 73,-14 5-461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7:31.64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1 284 1172,'0'-4'71,"1"-1"0,0 1 0,0 0 0,0 0 0,0 0 0,1 0 0,0 0 0,-1 0 0,2 0 0,-1 0 0,0 1 0,1-1 0,0 1 0,-1 0-1,1 0 1,1 0 0,-1 0 0,2-1-71,11-9 44,2 0 0,0 1-1,5-1-43,-2 0 75,27-14-106,2 1 0,1 3 0,17-3 31,-3-1-754,-49 18 362,0-2-24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6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1120,'51'-21'394,"1"3"1,2 1-1,-1 3 0,2 3 1,-1 1-1,52-1-394,-20 7-423,0 4 0,-1 3 1,1 5-1,9 4 423,-58-5-475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1040,'2'-97'2261,"-2"96"-2192,0 1-13,5 26 196,2 21-118,-2-1-1,-2 2 1,-2-1 0,-3 24-134,2 69 83,7-33-36,5 4-47,-6-69-8,2-1-1,1 0 0,3-1 0,4 9 9,-14-43-34,0-1 0,1 1-1,-1-1 1,1 0-1,0 1 1,0-2-1,1 1 1,0 0-1,0-1 1,0 1 34,-3-4-32,1 0 1,0 0 0,0 0-1,-1 0 1,1 0-1,0 0 1,0-1-1,0 1 1,0-1-1,0 1 1,0-1 0,0 0-1,0 0 1,0 1-1,0-1 1,0-1-1,0 1 1,0 0-1,0 0 1,-1-1-1,1 1 1,0-1 0,0 0-1,0 0 1,0 1-1,0-1 1,-1 0-1,1-1 1,0 1-1,-1 0 1,1-1 31,7-5-121,0-1 1,-1 0-1,0 0 1,-1-1-1,0 0 1,0-1-1,-1 1 1,0-1-1,-1 0 1,0-1-1,2-6 121,10-27 18,-2-2 0,-1-4-18,-13 49 9,2-17 122,8-31 149,-11 48-273,0 0 0,0 0 0,1 0 0,-1 0 1,0 0-1,1-1 0,-1 1 0,1 0 0,-1 0 0,1 0 1,0 0-1,-1 1 0,1-1 0,0 0 0,0 0 0,-1 0 1,1 0-1,0 1 0,0-1 0,0 0 0,0 1 0,0-1 1,0 1-1,0-1 0,0 1 0,0 0 0,0-1 0,1 1 1,-1 0-1,0 0 0,1 0-7,0 1 7,-1 0 1,1 1-1,-1 0 0,1-1 0,-1 1 1,1 0-1,-1 0 0,0 0 1,0 0-1,0 0 0,0 0 1,0 0-1,0 0 0,-1 0 1,1 0-1,-1 1 0,1 0-7,3 9 27,102 265 239,-106-277-253,0 0 1,0 1-1,0-1 1,0 0 0,0 1-1,0-1 1,0 0-1,0 0 1,0 1 0,0-1-1,0 0 1,0 1 0,1-1-1,-1 0 1,0 0-1,0 1 1,0-1 0,0 0-1,1 0 1,-1 1-1,0-1 1,0 0 0,0 0-1,1 0 1,-1 1-1,0-1 1,0 0 0,1 0-1,-1 0 1,0 0 0,0 0-1,1 0 1,-1 1-1,0-1 1,1 0 0,-1 0-1,0 0 1,0 0-1,1 0 1,-1 0 0,0 0-1,1 0 1,-1 0-1,0 0 1,1-1-14,7-15 279,7-44-197,-11 41-35,1-3-35,34-122 21,-33 124-36,2 1 1,0-1-1,1 2 1,1 0 0,1 0-1,1-2 3,-10 19-1,-1-1 0,0 0 0,0 0-1,1 0 1,-1 1 0,1-1 0,0 1-1,-1-1 1,1 1 0,0 0-1,0-1 1,0 1 0,0 0 0,0 0-1,0 0 1,0 1 0,0-1 0,1 0-1,1 1 2,-2 0 0,-1 0-1,1 0 1,0 1-1,0-1 1,0 1-1,-1 0 1,1-1-1,0 1 0,0 0 1,-1 0-1,1 0 1,-1 0-1,1 0 1,-1 0-1,1 1 1,-1-1-1,0 0 0,0 1 1,1-1 0,6 12 0,0-1 1,-1 1-1,0 0 1,-1 0 0,4 12-1,1 0 3,-8-18-4,0 0 0,1-1 0,-1 0 0,1 0 0,1 0 0,-1 0 0,1-1 0,2 1 1,-7-5 0,1 0 0,0 0 0,0-1 0,0 1 1,1 0-1,-1-1 0,0 1 0,0-1 1,0 1-1,0-1 0,0 0 0,1 0 0,-1 1 1,0-1-1,0 0 0,0 0 0,1 0 1,-1 0-1,0 0 0,1-1 0,0 1 1,-1-1 0,1 0 0,0 0 0,0 0 0,-1 0 0,1 0 0,0-1 0,-1 1 0,1 0 0,-1-1 0,0 1 0,1-1 0,-1 0 0,0 1 0,0-1 0,1-1-1,8-17 5,0 0-1,-2-1 1,0 0-1,-1 0 1,-1-1-1,-1-4-4,21-65-15,-26 90 15,0 0-1,1 1 1,-1-1-1,0 0 1,0 0-1,1 0 1,-1 0-1,0 0 1,1 1-1,-1-1 0,1 0 1,-1 0-1,1 1 1,-1-1-1,1 0 1,-1 1-1,1-1 1,0 1-1,-1-1 1,1 1-1,0-1 1,0 1-1,-1-1 0,1 1 1,0-1-1,0 1 1,0 0-1,0 0 1,-1-1-1,1 1 1,1 0 0,-1 1-1,1-1 1,-1 1 0,0 0 0,1 0-1,-1 0 1,0 0 0,0 0 0,1 0-1,-1 0 1,0 0 0,0 1 0,0-1-1,0 0 1,-1 1 0,1-1-1,0 1 1,24 57-2,1 39 20,-4 0 0,-5 2 0,-4 0 0,-4 1 1,-4 0-1,-8 68-18,1-145 31,0 1 1,-2-1 0,-1 0 0,-1 0 0,-1 0-1,-1-1 1,-1 0 0,-4 7-32,10-23 0,-1-1 0,0 1 0,0-1 0,0 0 0,-1 0 0,0 0 0,0 0 1,-1-1-1,1 0 0,-1 0 0,0-1 0,-1 0 0,1 0 0,-1 0 0,0-1 0,0 1 0,0-2 0,0 1 0,0-1 0,-1 0 0,1-1 0,0 1 0,-1-2 0,0 1 1,1-1-1,-1 0 0,1 0 0,-5-2 0,-4-1-118,0 0 1,1-1 0,-1-1 0,1 0 0,0-2-1,0 1 1,0-2 0,1 0 0,-2-2 117,-13-10-425,-1-2 0,2-1 1,-13-15 424,-17-21-585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1104,'5'8'451,"0"1"-1,0-1 1,-1 1-1,0 0 1,1 8-451,5 48 621,-1 28-621,-2-26 1329,-10-82-1282,2-1 0,0 0-1,0 0 1,2 0 0,0 0 0,1 0-1,1-7-46,4-9-8,0 0-1,2 1 0,4-6 9,-13 36-1,5-13-7,0 1 1,1 0-1,0 0 0,1 1 0,5-6 8,-11 16 0,0 0-1,1 0 0,-1 0 1,1 0-1,-1 0 1,1 1-1,0-1 1,0 1-1,0-1 0,0 1 1,0 0-1,0-1 1,0 1-1,0 0 0,1 0 1,-1 1-1,0-1 1,0 0-1,1 1 1,-1-1-1,1 1 0,-1 0 1,0 0-1,1 0 1,-1 0-1,1 0 0,-1 1 1,0-1-1,1 1 1,-1-1-1,0 1 1,1 0-1,-1 0 0,0 0 1,0 0 0,12 7 3,0 1 0,-1 1 0,0 0 0,-1 0 1,0 1-1,-1 1 0,0 0 0,0 1-3,10 15-43,0 0 0,-2 2 0,1 5 43,-20-35-21,0 0 0,0 1-1,0-1 1,0 0-1,0 0 1,0 0-1,0 0 1,0 1-1,0-1 1,0 0-1,0 0 1,0 0-1,0 0 1,0 0-1,0 0 1,0 1-1,0-1 1,0 0-1,1 0 1,-1 0-1,0 0 1,0 0-1,0 0 1,0 0-1,0 1 1,0-1-1,0 0 1,1 0-1,-1 0 1,0 0 0,0 0-1,0 0 1,0 0-1,0 0 1,1 0-1,-1 0 1,0 0-1,0 0 1,0 0-1,0 0 1,1 0-1,-1 0 1,0 0-1,0 0 1,0 0-1,0 0 1,0 0-1,1 0 1,-1 0-1,0 0 1,0 0-1,0-1 1,0 1-1,0 0 1,0 0-1,0 0 1,1 0-1,-1 0 1,0 0-1,0 0 1,0 0 0,0-1-1,0 1 22,5-15-1884,-4 12 1841,0-9-804,1 5 426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8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1208,'-26'156'2139,"25"-151"-2131,-3 22 28,1 0 0,2 0 0,0 0 0,2 1 0,2 14-36,-2-35 6,0 0 0,1 0 1,0 0-1,0 0 0,0 0 1,1 0-1,0-1 0,0 1 1,1-1-1,0 0 0,0 0 1,1 0-1,-1-1 0,1 0 1,0 1-1,1-2 0,-1 1 1,1-1-1,0 1 0,0-2 1,0 1-1,1-1 0,4 2-6,-5-2 11,0-1 0,0 0-1,0 0 1,1-1-1,-1 0 1,1 0 0,-1 0-1,1-1 1,-1 0 0,1 0-1,-1-1 1,1 1 0,-1-1-1,6-2-10,-9 2 18,0 0-1,0-1 1,0 1 0,0-1-1,0 0 1,0 1 0,0-1-1,0-1 1,-1 1 0,1 0-1,-1-1 1,1 1-1,-1-1 1,0 0 0,0 1-1,0-1 1,-1 0 0,1 0-1,-1 0 1,1-1 0,-1 1-1,0 0 1,0-1 0,-1 1-1,1 0 1,-1-1-1,1 1 1,-1-1-18,0-11 41,-1 0-1,-1 0 1,0 0 0,-1 0-1,0 0 1,-1 0-1,-1 1 1,0 0 0,-1 0-1,0 0 1,-1 1 0,-5-7-41,0 2-5,0 0 1,-1 0 0,-1 1 0,-1 1-1,0 0 1,-1 1 0,-1 1-1,-6-4 5,16 14-68,1 0-1,0 0 0,-1 1 0,0 0 0,0 0 0,0 1 1,0-1-1,0 2 0,0-1 0,-2 1 69,5 0-131,0 1-1,-1 0 1,1 0 0,0 0-1,0 1 1,0-1-1,0 1 1,0 0-1,-1 0 1,2 1 0,-1-1-1,0 1 1,0 0-1,0 0 1,1 0 0,-1 0-1,1 0 1,-3 3 131,-4 4-499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8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1000,'15'-29'2027,"-14"30"-1994,-1 0 0,1 0 0,0 0-1,0-1 1,-1 1 0,1 0 0,0 0 0,-1 0 0,1 1 0,-1-1 0,0 0 0,1 0 0,-1 0 0,0 0-1,1 0 1,-1 0 0,0 1 0,0-1 0,0 0 0,0 0 0,0 0 0,0 0 0,-1 1-33,50 429 860,-44-394-841,0 0 0,3-1-1,3 7-18,-6-25-15,1-1-1,1 0 1,0 0-1,1 0 1,1-1-1,1-1 1,5 7 15,-13-19-66,0-1 0,-1 0 1,1-1-1,0 1 0,1 0 1,-1-1-1,0 1 0,0-1 1,1 1-1,-1-1 1,1 0-1,-1 0 0,1 0 1,0-1-1,-1 1 0,1 0 1,0-1-1,-1 0 0,1 0 1,0 0-1,-1 0 0,1 0 1,0 0-1,0-1 0,-1 1 1,1-1-1,-1 0 0,1 0 1,0 0-1,-1 0 0,0 0 1,1 0-1,-1-1 0,0 1 1,1-1-1,-1 0 0,0 1 1,0-1-1,0 0 0,-1 0 1,1 0-1,0-1 0,-1 1 1,1 0-1,-1-1 0,0 0 66,5-11-463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9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105 206 1100,'-105'-18'2810,"285"-11"-2576,-80 14-417,96-28 183,57-41-2144,-207 68 1583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30.01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0 146 892,'2'2'58,"-1"-1"0,1 1 0,0 0 0,-1-1 0,1 1 0,0-1 0,0 1 0,0-1 0,0 0 0,0 0 0,1 0 0,-1 0 0,0 0 0,0-1-1,1 1 1,-1-1 0,0 1 0,1-1 0,-1 0 0,0 0 0,1 0 0,-1 0 0,0 0 0,1-1 0,-1 1 0,0-1 0,1 1 0,-1-1 0,0 0 0,0 0 0,1 0-58,3-1 20,0-1 0,0 1-1,0-1 1,-1 0 0,1 0 0,-1-1 0,0 1 0,0-1 0,0 0 0,-1-1 0,3-1-20,-4 1-14,-1 1-1,1 0 1,-1 0 0,0-1 0,0 0 0,-1 1 0,1-1 0,-1 0 0,0 0 0,0 1 0,-1-1 0,1 0-1,-1 0 1,0 0 0,-1 0 0,1 0 0,-1-2 14,0 5-14,1 1-1,-1-1 0,1 0 1,-1 1-1,0-1 1,1 0-1,-1 1 1,0 0-1,0-1 0,0 1 1,0-1-1,-1 1 1,1 0-1,0 0 1,-1 0-1,1-1 0,0 1 1,-1 1-1,1-1 1,-1 0 14,-1 0-9,0 0-1,1 1 1,-1-1 0,0 1 0,0 0 0,0-1 0,1 1-1,-1 1 1,0-1 0,0 0 0,1 1 0,-1-1 0,0 1 0,0 0-1,1 0 1,-3 1 9,1 0 14,-1 0 0,1 0 0,0 0 0,1 0 0,-1 1-1,0-1 1,1 1 0,-1 0 0,1 0 0,0 1 0,0-1 0,0 0-1,0 1 1,1 0 0,-1 0 0,1 0 0,0 0 0,0 0 0,1 0-1,-1 0 1,1 1 0,0-1 0,0 0 0,0 1 0,1-1 0,0 1 0,0-1-1,0 1 1,0-1 0,0 1 0,1-1 0,0 1 0,0 1-14,1 0 6,0 1-1,0-1 1,0 1 0,1-1 0,-1 0 0,1 0 0,1 0 0,-1 0 0,1-1-1,0 1 1,1-1 0,-1 0 0,1 0 0,0-1 0,0 1 0,1-1 0,-1 0-1,1-1 1,0 1 0,0-1 0,0 0 0,0-1-6,-1 0-70,0-1-1,0 1 1,0-1 0,0 0 0,0-1-1,0 0 1,0 1 0,1-1 0,-1-1-1,0 1 1,0-1 0,0 0-1,0 0 1,0-1 0,0 1 0,-1-1-1,1 0 1,3-2 70,-1-1-348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9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93 924,'-54'-93'2501,"58"105"-2325,1 1 0,-1-1 1,-1 0-1,-1 1 0,2 9-176,11 98 253,-4-28-153,0-11-50,-6-33-38,2-1 1,2 0 0,2-1-1,2 0 1,17 41-13,-27-81-14,-1 0 0,1-1 1,1 1-1,-1-1 0,1 0 0,0 0 1,0 0-1,0 0 0,1-1 0,0 1 1,0-1-1,1 0 14,-4-2-29,1-1 0,-1 0 0,1 0 0,0 0-1,-1 0 1,1-1 0,0 1 0,-1-1 0,1 0 0,0 1 0,0-1 0,-1 0 0,1-1 0,0 1 0,0 0-1,-1-1 1,1 0 0,0 1 0,-1-1 0,1 0 0,0 0 0,-1-1 0,0 1 0,1-1 0,-1 1 0,0-1-1,1 0 1,-1 0 29,7-5-95,1-1-1,-2 0 1,1 0-1,-1-1 1,0-1-1,-1 1 0,0-1 1,-1 0-1,5-10 96,-2 1-43,-2-1 0,0 0-1,-1 0 1,0-1 0,-2 0 43,3-6 85,0 0 1,2 1-1,1 0 1,4-6-86,-3 20 229,-2 19-107,3 33-65,-6-20-54,-1-11-1,0 0-1,1-1 1,0 0 0,0 0-1,1 0 1,0-1 0,0 0 0,1-1-1,-1 1 1,2-1 0,-1-1-1,1 0 1,0 0 0,0 0-1,0-1 1,0-1 0,1 0-1,0 0 1,-1 0 0,1-1 0,0-1-1,0 0 1,0 0 0,7-1-2,-15 0 10,-1 0 0,1 0 1,-1-1-1,1 1 0,0 0 1,-1-1-1,1 1 0,-1-1 1,1 1-1,-1-1 0,0 0 0,1 0 1,-1 0-1,0 0 0,1 0 1,-1 0-1,0 0 0,0 0 1,0 0-1,0 0 0,0-1 1,0 1-1,0 0 0,0-1 1,-1 1-1,1 0 0,0-1-10,-1-1 41,1-1 1,-1 1-1,1 0 0,-1-1 0,0 1 0,0-1 1,-1 1-1,1 0 0,-1-1 0,0 1 1,0 0-1,0-3-41,-5-8 139,0-1 0,-1 1 0,0 1 0,-1-1 0,-3-2-139,4 7 32,-1 0 0,0 0-1,0 1 1,-1 0-1,0 0 1,-1 1-1,0 0 1,0 1-1,0 0 1,-1 1-1,0 0 1,0 0-1,0 2 1,0-1-1,-1 1 1,-1 0-32,-31-4-363,-1 1-1,1 2 1,-32 2 363,40 1-425,6 1-122,0 1-1,0 2 0,1 1 0,-2 2 548,-5 1-537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39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 1236,'14'-16'199,"0"2"-1,1 0 1,1 1-1,0 0 1,1 2-1,0 0 1,1 0 0,0 2-1,1 0 1,0 1-199,45-17 151,2 3 1,19-3-152,33-5 186,45-4-186,-111 26-401,0 2 0,0 3-1,1 2 1,23 3 401,-47 2-523,-5 3-12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1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95 1252,'2'-8'678,"2"-14"72,-4 22-721,1-1 1,-1 1-1,0 0 0,0-1 1,0 1-1,0 0 1,0-1-1,0 1 0,0-1 1,0 1-1,0 0 0,0-1 1,0 1-1,0-1 1,0 1-1,0 0 0,-1-1 1,1 1-1,0 0 0,0-1 1,0 1-1,-1 0 1,1-1-1,0 1 0,0 0 1,0 0-1,-1-1 1,1 1-1,0 0 0,-1-1 1,1 1-1,0 0 0,-1 0 1,1 0-1,0 0 1,-1-1-1,1 1 0,-1 0-29,1 0 133,24 35 328,-2 18-235,-3 1 1,3 19-227,2 9 130,-16-54-82,5 14 179,-13-41-150,11-30 224,18-68-190,3-7-103,18-35-8,-50 138 0,0 1-1,1-1 1,-1 1-1,0-1 1,0 1 0,0 0-1,0-1 1,0 1-1,1-1 1,-1 1-1,0 0 1,0-1-1,0 1 1,1 0-1,-1-1 1,0 1 0,1 0-1,-1-1 1,0 1-1,1 0 1,-1-1-1,0 1 1,1 0-1,-1 0 1,1 0 0,-1 0-1,0-1 1,1 1-1,-1 0 1,1 0-1,-1 0 1,1 0-1,-1 0 1,1 0 0,8 13-5,4 29 5,-12-39 0,9 40-2,-3 0 0,-1 0 0,-2 1 0,-2 18 2,-3-51-5,0 5 19,1-16-13,1 0-1,-1 0 1,1 0 0,-1 0 0,1 0 0,-1 0 0,1 0 0,-1 0-1,1 0 1,-1 0 0,0-1 0,1 1 0,-1 0 0,1 0 0,-1 0-1,1-1 1,-1 1 0,0 0 0,1-1 0,-1 1 0,0 0 0,1-1-1,-1 1 1,0 0 0,0-1 0,1 1 0,-1 0 0,0-1 0,0 1-1,1-1 1,-1 1 0,0-1 0,0 1 0,0-1 0,0 1 0,0-1-1,22-32 14,-2 0 0,-1-2 1,-2 0-15,-7 12-3,1 0 0,1 1 0,1 1 0,1 0-1,1 1 1,0 0 0,2 1 0,17-16 3,-32 34 0,-1 0-1,0 0 0,1 0 1,-1 0-1,1 0 0,0 0 1,-1 0-1,1 0 1,0 1-1,-1-1 0,1 1 1,0-1-1,0 1 1,0 0-1,-1 0 0,1-1 1,0 1-1,0 0 0,0 1 1,0-1-1,-1 0 1,1 1-1,0-1 1,1 1 0,0 1 1,0-1-1,0 1 1,-1 0-1,1 0 0,-1 0 1,1 0-1,-1 0 0,0 0 1,0 1-1,0-1 1,2 3-1,4 9 3,0 0 1,0 1 0,-2 0-1,5 14-3,-9-23-1,26 85 8,-21-62-196,2 0 0,1 0-1,4 7 190,-14-36-51,1 1 0,-1 0 0,0-1-1,0 1 1,1 0 0,-1-1 0,0 1-1,1 0 1,-1-1 0,1 1-1,-1-1 1,1 1 0,-1-1 0,1 1-1,-1-1 1,1 1 0,0-1 0,-1 0-1,1 1 1,0-1 0,-1 0-1,1 1 1,0-1 0,-1 0 0,1 0-1,0 0 1,0 0 0,-1 1-1,1-1 1,0 0 51,0-1-104,1 1-1,-1-1 0,0 0 1,0 1-1,0-1 0,0 0 1,0 1-1,0-1 1,0 0-1,0 0 0,0 0 1,0 0-1,0 0 0,0 0 1,-1 0-1,1 0 1,0-1 104,6-9-546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2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2 362 1196,'-1'-1'71,"1"0"1,0 0-1,0 0 0,0 0 0,0 0 1,0 0-1,0 0 0,0 0 0,0 0 1,1 0-1,-1 0 0,0 0 1,0 0-1,1 0 0,-1 0 0,1 0 1,-1 0-1,1 1 0,-1-1 0,1 0 1,0 0-72,25 1 312,-9 2-266,0-1 0,0-1-1,0-1 1,0 0 0,0-1 0,0-1 0,-1-1-1,1 0 1,-1-1 0,0 0 0,14-8-46,-21 9 10,-1 0 0,1 0 1,-1-1-1,0 0 0,0-1 1,-1 0-1,1 0 0,-1 0 1,-1-1-1,1 0 0,-1 0 1,-1-1-1,1 0 0,-1 0 1,0 0-1,-1 0 0,0-1 1,0 0-1,-1 0 0,0 0 1,1-8-11,-4 10 12,0 1 1,0 0-1,-1 0 1,0 0-1,0 0 1,0 0 0,-1 1-1,0-1 1,0 0-1,0 1 1,-1-1-1,1 1 1,-2 0 0,1-1-1,0 2 1,-1-1-1,0 0 1,0 1-1,-1-1 1,1 1 0,-1 0-13,2 2 4,0-1 0,0 0 1,0 1-1,-1 0 0,1-1 1,-1 2-1,1-1 0,-1 0 0,0 1 1,0-1-1,1 1 0,-1 0 1,0 0-1,0 1 0,0-1 1,0 1-1,0 0 0,0 0 1,-1 0-1,1 0 0,0 1 1,0 0-1,1 0 0,-1 0 1,0 0-1,0 1 0,0-1 1,1 1-1,-1 0 0,1 0 1,-2 1-5,-5 5 0,2 0 0,-1 0 1,1 1-1,0 0 1,1 0-1,0 0 0,0 1 1,1 1-1,1-1 0,0 1 1,0-1-1,1 2 0,0-1 1,1 0-1,0 1 1,1-1-1,0 4 0,0 3 4,1 0 0,1 0 1,0 0-1,2 0 0,0 0 0,1 0 1,1 0-1,1 0 0,0-1 0,8 17-4,-13-33 1,9 22 4,2-1 0,0 0 0,4 4-5,-11-20-3,-1-1 1,1 0 0,-1 0 0,2-1 0,-1 1 0,0-1 0,1 0 0,0 0-1,0 0 1,0-1 0,0 0 0,1 0 0,-1 0 0,1 0 0,3 0 2,-6-2-1,-1-1 0,0 0 0,0 0 0,1 0 0,-1 0 0,0 0-1,0 0 1,1-1 0,-1 1 0,0-1 0,0 0 0,0 0 0,0 1 0,0-1 0,0 0 0,0-1 0,0 1 0,0 0 0,0-1 0,0 1 0,-1-1 0,1 1 0,-1-1 0,1 0 0,-1 1 0,0-1 0,1 0 0,-1 0 0,0 0 0,0 0 0,0-1 1,6-12-2,-1 0 0,0 1 0,-1-2 0,0-4 2,0 3 0,9-36-7,-11 38 7,0 1-1,1 0 1,0 0-1,1 0 0,1 1 1,0 0-1,1 0 0,0 0 1,5-5 0,-11 17-1,0-1 1,0 1 0,0-1-1,0 1 1,1 0 0,-1 0 0,0 0-1,1 0 1,-1 0 0,1 0-1,-1 0 1,1 0 0,-1 0-1,1 1 1,0-1 0,0 1 0,-1-1-1,1 1 1,0-1 0,0 1-1,-1 0 1,1 0 0,0 0-1,0 0 1,0 1 0,1 0 1,-1 0-1,1 0 1,-1 0 0,0 1-1,1-1 1,-1 1 0,0-1-1,0 1 1,0 0 0,0 0-1,0 0 1,-1 0 0,1 0-1,0 1 1,-1-1-1,6 11 8,0-1 1,-1 1-1,-1 0 1,0 0-1,3 13-8,1 6 24,-3-12 33,0 0 0,-2 0 0,0 0 0,-2 1 0,0 2-57,5-53 244,2 0 0,1 1-1,13-26-243,-10 22 48,-10 25-49,1 1 0,-1 1 0,1-1 0,1 0 0,-1 1-1,1 0 1,4-4 1,-8 9 0,0 0 0,-1 0 0,1 0-1,0 0 1,0 1 0,0-1 0,0 0-1,0 0 1,0 1 0,0-1 0,0 1-1,0-1 1,0 1 0,0-1 0,0 1 0,0 0-1,0 0 1,0-1 0,1 1 0,-1 0-1,0 0 1,0 0 0,0 0 0,0 0 0,0 1-1,1-1 1,-1 0 0,0 0 0,0 1-1,0-1 1,0 1 0,0-1 0,0 1 0,0-1-1,0 1 1,0-1 0,0 1 0,0 0-1,0 0 1,-1 0 0,1-1 0,0 1 0,0 0-1,-1 0 1,1 0 0,0 0 0,-1 0-1,1 0 1,-1 0 0,0 0 0,1 1-1,-1-1 1,0 0 0,0 0 0,1 1 0,0 4 0,1 0 0,-1 0 0,0 0 1,-1 0-1,0 0 0,1 1 0,-2 4 0,0-6-1,1 0 0,0 0 1,0-1-1,1 1 0,-1 0 0,1 0 1,0 0-1,0-1 0,1 1 0,0 1 1,12-51 135,-7 12-137,1 0 1,1 1-1,2 1 1,1 0-1,3-4 2,-14 32-1,0 1 0,0 0-1,1-1 1,-1 1-1,1 0 1,0 0-1,-1 0 1,1 0 0,0 0-1,0 1 1,2-2 1,-3 2-1,0 1 0,0-1 1,0 1-1,-1 0 0,1-1 1,0 1-1,0 0 0,0 0 0,0 0 1,0-1-1,0 1 0,0 0 1,0 0-1,0 1 0,0-1 1,0 0-1,0 0 0,-1 0 1,1 1-1,0-1 0,1 1 1,1 1 0,0 0 0,0 1 0,0-1-1,0 1 1,0 0 0,-1 0 0,1 0 0,-1 0 0,0 0-1,0 1 1,0-1 0,-1 1 0,2 1 0,22 62 15,-19-47-118,1 0 0,2 0 0,3 6 103,-2-16-1066,0-24 60,-9 11 1042,6-9-304,23-51-968,-23 40 858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2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1024,'0'-89'1921,"2"104"-1890,0 0 1,1 0-1,1 0 0,1 0 0,0-1 1,0 0-1,1 0 0,7 9-31,4 14 30,-7-14-14,1 0 0,2-1 0,0 0 0,1-1-1,1-1 1,13 14-16,-27-34 4,-1 1-1,1 0 1,0 0 0,-1-1-1,1 1 1,0-1-1,0 1 1,-1-1-1,1 1 1,0-1-1,0 1 1,0-1 0,0 0-1,0 1 1,-1-1-1,1 0 1,0 0-1,0 0 1,0 0-1,0 0 1,0 0 0,0 0-1,0 0 1,0 0-1,0 0 1,0 0-1,0 0 1,0-1-1,0 1 1,0 0-4,1-2 7,1 1 1,-1-1-1,0 0 0,0 0 0,1 0 1,-1 0-1,0 0 0,-1 0 1,1 0-1,1-3-7,4-5 20,-1-1 0,0 0 0,-1 0 0,2-8-20,-2 3 25,0-1-1,-2 0 1,0 0-1,-1 0 1,0-1 0,-1-2-25,-1 9 32,0 1 0,-1-1 0,0 0 0,-1 1 0,0-1 0,0 1 0,-1 0 0,-1 0 0,0 0 0,-2-5-32,3 10-4,0 0-1,0 1 1,-1-1-1,0 1 0,1 0 1,-1 0-1,-1 0 1,1 0-1,0 1 0,-1 0 1,0 0-1,0 0 0,0 0 1,0 1-1,0-1 1,0 2-1,-1-1 0,1 0 1,-1 1-1,1 0 1,-1 0-1,0 1 0,1 0 1,-1 0-1,0 0 1,1 0-1,-1 1 0,1 0 1,-1 0-1,1 1 1,-1-1-1,1 1 0,-5 3 5,7-5-111,1 1-1,-1 0 1,1 0-1,-1 0 0,1 0 1,0 1-1,-1-1 1,1 1-1,0-1 0,0 1 1,0 0-1,0-1 1,0 1-1,0 0 1,1 0-1,-1 1 0,1-1 1,-1 0-1,1 1 112,0 4-472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2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28 960,'3'-3'70,"0"1"-1,0-1 0,0 1 1,0 0-1,0 0 1,1 0-1,-1 0 1,1 0-1,-1 1 0,1-1 1,0 1-1,-1 0 1,1 0-1,0 1 1,0-1-1,0 1 0,0 0 1,-1 0-1,1 0 1,1 0-70,0 2 30,1-1 0,-1 1-1,0 0 1,-1 0 0,1 0 0,0 1 0,-1-1 0,1 1 0,-1 1 0,0-1 0,0 0-1,0 1 1,2 2-30,6 8 22,-1 1 1,0 0-1,0 1 0,-2 0 0,0 1 0,-1 0 0,5 14-22,-8-18 78,-1 0-1,0 1 0,-1-1 1,0 1-1,-1 0 0,0 0 1,-1 1-78,-3-17 10,0 0 0,0 0 0,0 1 0,0-1 0,1 0 0,-1-1 0,1 1 0,0 0 0,-1 0 0,1-1 0,0 1 0,0-1 0,0 0-10,2-4-10,-1 0 1,1 0 0,0 0 0,1 0-1,0 0 1,0 0 0,0 0 0,1 1-1,0-1 1,0 1 0,3-4 9,0 0-10,0 0 0,0 1 0,1 0 1,0 0-1,0 1 0,1 0 0,2-1 10,-9 8 0,0 0-1,1 0 1,-1 0 0,1 0 0,-1 0-1,1 0 1,-1 0 0,1 1-1,0-1 1,-1 1 0,1-1 0,0 1-1,-1 0 1,1 0 0,0-1 0,0 1-1,-1 0 1,1 0 0,0 1-1,0-1 1,-1 0 0,1 1 0,0-1-1,-1 1 1,2 0 0,0 1 2,1 0-1,-1 0 1,0 0-1,0 1 1,0-1-1,0 1 1,0 0-1,0 0 1,-1 0 0,1 1-1,0 0-1,5 10-2,0 0 0,-1 0 0,-1 1 1,0 0-1,1 6 2,-7-21 4,6 35-384,-6-34 313,0 0 1,-1 1-1,1-1 0,-1 0 0,1 1 0,-1-1 1,0 0-1,1 0 0,-1 0 0,0 1 0,0-1 0,0 0 1,0 0-1,0 0 0,0 0 0,0-1 0,0 1 1,0 0-1,0 0 0,0 0 0,-1-1 0,1 1 1,0-1-1,-1 1 67,-10 3-463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3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27 192 1216,'-3'-31'488,"-2"4"-20,0 3-92,2 6-120,1-1-108,-1 7-64,1-2-48,-1 5-20,3-2-24,3 1-28,4 3-64,-1 0-100,-6 7-120,5-2-76,-5 2-44,2 2-24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3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35 460 1104,'-2'-1'66,"0"0"0,0 0 1,0 0-1,0 0 0,0 0 0,0-1 0,0 1 1,0-1-1,1 1 0,-1-1 0,1 0 0,-1 0 1,1 0-1,0 0 0,-1 0 0,1 0 0,0 0 1,0 0-1,0 0 0,1 0 0,-1-1 0,1 1 1,-1 0-1,1 0 0,-1-1 0,1 1 0,0 0 1,0-1-1,1 1 0,-1 0 0,0-1 0,1 1 0,-1 0 1,1-1-1,0 1 0,0 0 0,0 0 0,0 0 1,0 0-1,0 0 0,0 0 0,1 0 0,-1 0 1,1 0-1,-1 1 0,1-1-66,6-6-7,0 0 1,0 1-1,0 0 0,1 0 0,0 1 1,1 1-1,-1-1 0,1 1 0,6-2 7,-12 5 1,0 1-1,1-1 0,-1 1 0,1 0 0,-1 0 0,1 0 1,-1 0-1,1 1 0,-1 0 0,1 0 0,-1 0 0,1 1 1,0-1-1,-1 1 0,3 1 0,-5-1 7,0 0 0,0 1-1,1-1 1,-2 1 0,1 0 0,0-1 0,0 1 0,0 0 0,-1 0-1,1 0 1,-1 0 0,0 0 0,0 1 0,1-1 0,-1 0 0,-1 1-1,1-1 1,0 0 0,-1 1 0,1-1 0,-1 1 0,1-1 0,-1 1-1,0-1 1,0 1 0,-1-1 0,1 1 0,0-1 0,-1 2-7,-13 76 278,10-67-262,1 0 0,1 0 1,0 0-1,1 0 0,0 1 1,0-1-1,2 0 0,0 1 1,0-1-1,2 1-16,48 156-9,-26-92-5,14 72 14,-34-126 3,-1 0 1,-2 0-1,0 0 0,-2 1 0,0-1 1,-2 0-1,-1 1 0,-2 9-3,4-28 8,-1-1 0,1 0 0,-1 0 0,0 1 1,0-1-1,0-1 0,-1 1 0,0 0 0,0-1 0,0 1 0,-1-1 0,1 0 0,-1 0 0,0 0 0,0 0 0,0-1 0,-1 0 0,1 0 0,-1 0 0,0 0 0,-1 0-8,3-2 6,-1 0 0,0 0 0,1-1 1,-1 1-1,0-1 0,0 0 0,0 0 1,0 0-1,1 0 0,-1-1 0,0 1 1,0-1-1,1 0 0,-1 0 0,0 0 1,1-1-1,-1 1 0,1-1 0,0 0 0,-1 0 1,1 0-1,0-1 0,0 1 0,1-1 1,-1 1-1,0-1 0,1 0 0,-1 0 1,1 0-1,0-1-6,-5-6-2,1 1 0,0-1 1,0 0-1,1 0 0,1-1 0,0 1 1,0-1-1,1 0 0,0 0 1,1-1-1,0-8 2,1 2-16,0 0 0,2 0 0,0 1-1,1-1 1,1 1 0,1-1 0,2-6 16,5-11-40,3 0 0,1 0 0,1 1 0,1 1 0,3 1 0,22-30 40,25-22-40,4 4 0,11-6 40,-20 24 9,-3-4 0,-3-2-1,24-39-8,-72 93 5,1 0 0,-2 0 0,6-15-5,-11 25 2,-1-1 1,1 1-1,-1 0 0,0 0 0,0-1 1,-1 1-1,1-1 0,-1 1 1,0-1-1,0 1 0,-1 0 1,1-1-1,-1 1 0,0 0 0,0-1 1,-1-1-3,1 5 0,0-1-1,0 1 1,-1-1 0,1 1 0,0-1 0,-1 1 0,1 0-1,0 0 1,-1 0 0,0 0 0,1 0 0,-1 0-1,0 0 1,1 0 0,-1 1 0,0-1 0,0 1 0,1-1-1,-1 1 1,0 0 0,0-1 0,0 1 0,0 0 0,0 0-1,0 1 1,1-1 0,-1 0 0,0 1 0,0-1-1,0 1 1,1-1 0,-1 1 0,0 0 0,0 0 0,1 0-1,-1 0 1,-7 3 0,-1 0-1,1 1 0,0 0 0,1 1 0,-1 0 0,0 1 1,-2 3 2,0 2 1,1-1-1,1 1 0,0 0 0,0 1 0,1 0 0,1 1 0,0-1 0,1 1 0,1 1 0,0-1 0,0 1 0,2 0 0,0 0 0,1 0 0,0 0 0,1 0 0,1 1 1,0-1-1,1 0 0,2 10-2,-1-14 8,-1 1 0,2-1 1,-1 0-1,1 0 0,1 0 1,0 0-1,1-1 0,0 0 1,0 0-1,1 0 0,1 0 1,0-1-1,0 0 0,0 0 1,1-1-1,0 0 0,1-1 1,0 1-1,0-2 0,1 1 1,0-1-1,0-1 0,0 0 1,0 0-1,1-1 0,0 0 1,0-1-1,10 2-8,-1-3 21,0 0-1,0-1 1,0-1-1,0-1 1,0-1-1,0-1 1,0 0-1,0-2 1,11-4-21,22-9-177,-1-3 1,40-22 176,-61 20-865,-26 11-166,-6 11 976,1 1-1,-1-1 1,0 1-1,1-1 1,-1 1 0,0 0-1,1-1 1,-1 1-1,0 0 1,0 0 0,1-1-1,-1 1 1,0 0-1,0 0 1,0 0 0,1 0-1,-1 0 1,0 0-1,0 0 1,1 0 0,-1 1-1,0-1 1,0 0 55,-14 2-583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1152,'0'-2'170,"0"0"-1,-1 0 1,1 0-1,0 0 1,0 0 0,0 0-1,1 0 1,-1 1-1,0-1 1,1 0-1,-1 0 1,1 0 0,-1 0-1,1 1 1,1-2-170,15 22 1403,-13-13-1425,14 24 187,-2 0 0,-1 0-1,-1 2 1,-2 0 0,-1 0-1,-1 1 1,-1 3-165,7 19 57,49 145-283,-16-69-2924,-49-129 3075,3 16-1205,-3-10 696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5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57 615 992,'-2'-1'81,"-4"-1"151,1-1 0,0 1 0,0-1 0,1 0 0,-1 0 0,1-1 0,-1 1 0,1-1 0,0 0 1,0 0-1,0-1-232,4 4 12,0 1 1,1-1 0,-1 1-1,0-1 1,0 1 0,0-1-1,1 1 1,-1-1 0,0 1-1,1 0 1,-1-1 0,0 1-1,1 0 1,-1-1 0,0 1-1,1 0 1,-1-1 0,1 1-1,-1 0 1,0 0 0,1-1-1,-1 1 1,1 0 0,-1 0-1,1 0 1,-1 0 0,1-1-1,-1 1 1,1 0 0,-1 0-1,1 0 1,-1 0 0,1 0-13,26-4 66,-19 3-12,33-6 45,231-49 218,-223 44-300,-1-3 0,0-3 0,-1-1 0,20-12-17,-53 23 2,1 0-1,-1-1 0,-1-1 0,0 0 0,0-1 0,-1 0 1,0-1-1,-1 0 0,0-1 0,6-10-1,-12 14 2,0 0 0,0 0-1,-1-1 1,0 0 0,-1 0-1,0 0 1,0 0 0,-1 0-1,0-1 1,-1 1 0,0-1 0,-1 1-1,0-1 1,-1 1 0,0-1-1,-1 1 1,0-3-2,0 3 7,-1 0 0,0 0 0,0 0 0,-1 1 0,0 0 0,-3-5-7,7 13 2,-1 0 0,0 0-1,0-1 1,0 1 0,0 0 0,0 0-1,0 0 1,0 0 0,0 0-1,0 1 1,0-1 0,0 0 0,0 0-1,-1 1 1,1-1 0,0 1 0,-1-1-1,1 1 1,0-1 0,-1 1-2,0 0 1,0 1 0,0-1 0,1 0 0,-1 1 0,0 0 0,1-1 0,-1 1 0,1 0 0,-1 0 0,1 0 0,-1 0 0,1 0 0,-1 0 0,1 0 0,0 1 1,0-1-1,-1 0 0,1 1 0,0-1 0,0 1 0,0-1-1,-8 13 4,1 1 0,0-1 0,1 1 0,1 0 0,0 1 0,1 0 0,0 0 0,2 0 0,0 0 0,0 0-1,2 1 1,0-1 0,1 1 0,0-1 0,2 1 0,1 7-4,0 0 24,2 0 0,1 0-1,0-1 1,2 0 0,1 0 0,1 0-1,0-1 1,2-1 0,1 0-1,12 16-23,-21-32 19,23 28 17,-26-31-26,0-1 0,0 0-1,0 0 1,0 0 0,0-1 0,0 1 0,0 0 0,0 0 0,0 0 0,1-1 0,-1 1 0,0-1 0,0 1 0,1-1 0,-1 1 0,0-1 0,1 0 0,-1 0 0,0 1 0,1-1 0,-1 0 0,0 0 0,1 0 0,0-1-10,1-2 13,-1 0 0,1-1 0,-1 1 1,0-1-1,0 0 0,0 0 0,0 1 0,-1-1 0,1-1 1,-1 1-1,0 0 0,0-1-13,4-11 11,-1 4-12,0 1-1,1 1 1,1-1 0,0 1-1,0 0 1,1 0-1,2-1 2,-8 9 0,0 1-1,1-1 0,-1 1 1,1 0-1,0 0 0,0-1 0,-1 1 1,1 0-1,0 0 0,0 1 0,0-1 1,0 0-1,0 1 0,0-1 1,0 1-1,0-1 0,0 1 0,1 0 1,0 0 0,0 1 0,0 0 1,-1-1-1,1 1 0,0 0 0,-1 0 0,1 1 0,-1-1 0,1 1 0,-1-1 0,1 1 0,-1 0 0,0 0 0,0-1 0,0 2 0,0-1 0,1 1 0,12 18 5,0 0-1,-1 1 1,-1 1 0,-1 0-1,-1 0 1,-1 2-1,5 19-4,24 53-369,-34-79 102,1-1-2804,-1-24 2473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30.76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0 540 1084,'6'-4'186,"-1"1"-1,0 0 0,1 0 1,-1 0-1,1 1 1,0 0-1,0 0 1,0 1-1,4-2-185,40-14 71,-45 13-75,1 0 1,-1 0 0,0 0 0,-1 0 0,1-1 0,-1 1-1,1-1 1,-1 0 0,-1-1 0,1 1 0,1-5 3,-4 8-10,0 0-1,0 0 1,0 0 0,0 0 0,-1 0 0,1 0 0,-1 0 0,0-1 0,1 1 0,-1 0-1,0 0 1,0 0 0,-1-1 0,1 1 0,0 0 0,-1 0 0,1 0 0,-1 0 0,0 0 0,1 0-1,-1 0 1,0 0 0,0 0 0,0 0 0,-1 0 0,1 0 0,0 1 0,-1-1 0,1 1 0,-1-1-1,0 1 1,1-1 0,-1 1 0,0 0 0,0 0 0,-1-1 10,2 1-1,0 1 0,0-1 0,0 1 0,0-1 0,0 1 0,0 0 0,0-1 0,0 1 0,0 0-1,0 0 1,0-1 0,0 1 0,0 0 0,-1 0 0,1 0 0,0 0 0,0 1 0,0-1 0,0 0 0,0 0 0,0 1 0,0-1 0,0 1 0,0-1 0,0 1 0,0-1 0,0 1 1,-1 1 5,0-1 1,0 1 0,0 1-1,0-1 1,0 0-1,0 0 1,1 1 0,-1-1-1,1 1 1,-1 2-6,-2 3 23,1 0 0,0 1 1,1 0-1,0-1 0,1 1 0,-1 6-23,2-3 9,0-1 0,1 1 0,0-1 0,1 1 0,1-1 0,0 1 0,0-1 1,1 0-1,0-1 0,1 1 0,1-1 0,-1 1 0,2-2 0,4 8-9,-7-12 0,0 0 1,0-1-1,1 1 0,0-1 1,-1 0-1,1 0 0,1 0 1,-1-1-1,0 0 1,1 0-1,0 0 0,0-1 1,0 0-1,0 0 0,0 0 1,0-1-1,0 0 1,0 0-1,1 0 0,-1-1 1,0 0-1,1 0 0,-1-1 1,0 0-1,0 0 1,1 0-1,3-2 0,11-4-18,-1-1 1,0-1-1,0 0 0,-1-2 1,0 0-1,6-6 18,-17 12-19,-1 0 0,0-1 0,0 1 0,-1-2 0,0 1 0,0 0 0,0-1 0,-1 0 0,0-1 0,0 1 0,-1-1 0,0 0 0,0 0 0,-1 0 0,0-1 0,2-8 19,-5 15 2,1-1 1,-1 0 0,0 1-1,1-1 1,-1 0-1,-1 0 1,1 1 0,0-1-1,-1 0 1,1 1-1,-1-1 1,0 0 0,0 1-1,0-1 1,0 1-1,0-1 1,-1 1 0,1 0-1,-1 0 1,0-1-1,1 1 1,-1 0-1,0 0 1,0 1 0,0-1-1,-1 0 1,1 1-1,0-1 1,0 1 0,-1 0-1,1-1 1,-1 1-1,0 1 1,1-1 0,-1 0-3,-1 0 13,0 1 1,0-1 0,1 1 0,-1 0 0,0 0 0,0 0 0,0 1 0,1-1 0,-1 1 0,0 0-1,0 0 1,1 0 0,-1 0 0,1 1 0,-1 0 0,1-1 0,0 1 0,-1 0 0,1 1-1,0-1 1,1 1 0,-1-1 0,0 1 0,1 0 0,-1 0-14,-1 4 20,0 1 0,0 0 0,0-1 0,1 1 0,1 0 0,-1 1 0,1-1 0,1 0 0,-1 1 0,2-1 0,-1 1 0,1-1 0,0 1 1,1-1-1,0 1 0,1 5-20,-1-8 8,0 0 0,0 0-1,0 0 1,1 0 0,0-1 0,0 1 0,1 0 0,-1-1 0,1 0 0,0 0 0,1 0 0,-1 0 0,1 0 0,0-1 0,0 1 0,0-1 0,1 0 0,0-1 0,-1 1 0,1-1-1,1 0 1,-1 0 0,0 0 0,2 0-8,-5-3 13,0 1-1,0 0 1,0-1-1,0 0 0,1 1 1,-1-1-1,0 0 1,0 0-1,1 0 1,-1-1-1,0 1 1,0 0-1,0-1 0,1 1 1,-1-1-1,0 0 1,0 0-1,0 0 1,0 0-1,0 0 0,1-1-12,0-1 21,0 0 0,0 1-1,-1-1 1,1-1 0,-1 1-1,0 0 1,0-1-1,0 1 1,-1-1 0,1 1-1,0-4-20,2-7 40,0-1 0,-1 1 0,-1 0 0,-1-1 0,0 1 0,-1-3-40,-2-36 21,-2 0 1,-2 1 0,-14-48-22,-48-151 7,51 214 7,9 33-26,7 25-14,7 12-198,1 0 0,1 0 0,2-1 0,2 0 0,1 0 0,1-1 0,1-1 0,2-1 0,1 0 0,1-1 0,7 6 224,-11-17-364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46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20 375 1120,'-2'2'1558,"9"9"-1086,-1-8-429,0 1-1,0-1 1,1 0-1,-1 0 0,1-1 1,-1 0-1,1 0 1,0-1-1,0 0 0,0 0 1,0 0-1,0-1 1,0 0-1,-1 0 0,1-1 1,0 0-1,0 0 1,0-1-1,0 1 1,3-3-43,-5 3 12,-1-1 0,1 0 1,0 0-1,-1-1 1,1 1-1,-1-1 0,0 0 1,0 0-1,0-1 1,0 1-1,-1-1 0,1 0 1,-1 0-1,0 0 1,0 0-1,0 0 0,-1-1 1,1 1-1,-1-1 1,0 0-1,-1 0 0,1 0 1,-1 0-1,0 0 1,0 0-1,0 0 0,-1 0 1,0-2-13,0 0 2,0-1 0,-1 0 1,0 0-1,0 0 0,-1 1 1,0-1-1,0 1 0,-1-1 0,0 1 1,0 0-1,-1 0 0,0 0 1,0 0-1,-5-5-2,6 10 1,1-1 0,-1 0 1,0 1-1,0 0 0,0-1 0,0 1 1,-1 0-1,1 1 0,0-1 0,-1 1 1,1-1-1,-1 1 0,0 0 0,1 0 1,-1 1-1,0-1 0,1 1 0,-1-1 1,0 1-1,0 1 0,0-1 0,1 0 0,-1 1 1,0 0-1,1 0 0,-1 0 0,0 0 1,1 0-1,0 1 0,-1 0 0,-2 2-1,-1-1 0,1 2-1,0-1 1,0 1-1,0-1 1,0 2-1,1-1 1,0 1-1,0-1 0,1 2 1,-1-1-1,1 0 1,0 1-1,1 0 1,0 0 0,-2 4-1,1 0-1,0 0 1,1 0 0,0 1 0,1-1 0,0 1 0,1 0 0,0-1 0,1 6 1,1-8-1,-1 1 1,1-1-1,1 0 0,-1 0 1,2 0-1,-1-1 1,1 1-1,1 0 1,-1-1-1,1 0 1,5 7 0,-6-10 0,1 0 0,0-1 0,0 1 0,0-1 1,1 0-1,-1 0 0,1 0 0,0-1 1,0 1-1,0-1 0,0-1 0,1 1 0,-1-1 1,1 0-1,0 0 0,0 0 0,-1-1 0,4 1 0,-2-1 0,1-1-1,0 0 0,-1 0 0,1 0 0,0-1 0,-1 0 0,1 0 0,0-1 1,-1 0-1,0-1 0,1 1 0,-1-2 0,0 1 0,-1-1 0,1 1 1,0-2-1,-1 1 0,0-1 0,0 0 0,-1 0 0,1-1 0,3-5 1,1-1 2,-1 0 0,-1 0 0,0-1-1,-1 0 1,0-1 0,-1 0-1,0 1 1,-1-2 0,-1 1 0,0-1-1,-1-3-1,-2 10 0,0 2-3,0 0 1,0 0-1,0-1 1,0 1-1,1 0 1,0 0-1,1 0 1,-1 1-1,1-1 1,0 1-1,2-4 3,-3 9-2,0 0-1,-1 0 0,1 0 0,-1 0 0,1 0 0,-1 0 1,1 0-1,-1 0 0,1 1 0,-1-1 0,1 0 0,-1 1 1,1 0-1,-1-1 0,1 1 0,-1 0 0,0-1 0,1 1 1,-1 0-1,0 0 0,0 0 0,0 0 0,0 1 0,0-1 1,1 1 2,30 30-74,8 13-16,-17-20 42,-2 1 0,8 12 48,-23-28 4,0-1 0,-1 1 0,0 0 0,0 0 0,-1 1 0,-1-1 0,0 1 0,0 0 0,0 4-4,-3-12 21,1 0 0,-1 0 0,1 1 0,-1-1 0,0 0-1,0 0 1,-1 0 0,1 0 0,0 0 0,-1 0 0,0 0 0,0 0-1,0 0 1,0 0 0,0 0 0,-1 0 0,1 0-21,-2-1 34,1 0 0,-1 0 0,1 0 0,-1 0 0,0 0 0,0 0 0,1-1 0,-1 1 0,0-1 0,-1 0 0,1 0 0,0 0 0,0 0-1,0 0 1,-1-1 0,-2 1-34,3-1-5,-1 1-1,1-1 0,0 0 0,-1 0 0,1 0 0,-1 0 1,1 0-1,-1-1 0,1 0 0,-1 1 0,1-1 0,0 0 0,0-1 1,-1 1-1,1-1 0,0 1 0,0-1 0,0 0 0,1 0 0,-1 0 1,0-1-1,1 1 0,-1-1 0,1 1 0,0-1 0,0 0 1,0 0-1,0 0 0,1 0 0,-1 0 0,1 0 0,-1 0 0,1-1 1,0 1-1,0 0 0,1-1 0,-1 1 0,1-1 0,0 1 1,0 0-1,0-1 0,0 1 0,0-1 0,1 1 0,0-1 0,-1 1 1,1 0-1,1-1 0,-1 1 0,0 0 0,1 0 0,-1 0 0,1 0 1,0 0-1,0 0 0,0 0 0,3-2 6,25-23-65,0 1 0,2 1 0,16-9 65,-19 15 27,-2-1 1,0 0-1,-2-2 1,-1-2-1,10-12-27,-26 27 14,6-7 20,0-2-1,-2 0 0,4-7-33,-14 22 6,0 1-1,0-1 1,0 0 0,0 1 0,-1-1-1,0 0 1,0 0 0,0 0 0,0 0-1,-1 0 1,1 0 0,-1 0 0,0 0 0,0 0-1,-1 0 1,1 0 0,-1 0 0,0 0-1,0 0 1,0 0 0,-1-1-6,2 4 2,-1 0 0,0 0 1,1 1-1,-1-1 0,1 0 1,-1 0-1,0 0 0,0 1 1,1-1-1,-1 0 0,0 1 1,0-1-1,0 1 0,0-1 0,0 1 1,0 0-1,0-1 0,0 1 1,0 0-1,0-1 0,0 1 1,0 0-1,0 0 0,0 0 1,-1 0-3,-28 10 5,22-5-10,0 1 1,0-1 0,1 1-1,0 1 1,-5 4 4,5-1 2,0 0 1,0 0-1,1 0 1,1 1-1,-1 0 0,2 0 1,-1 0-1,2 1 0,0 0 1,0-1-1,1 1 1,0 0-1,1 0 0,0 1 1,1-1-1,1 0 0,0 0 1,0 0-1,1 0 1,1 0-1,1 3-2,-2-5 6,1 0 0,1 0 0,0 0 0,0-1-1,1 1 1,0-1 0,0 0 0,1-1 0,0 1 0,1-1 0,0-1 0,0 1 0,1-1 0,0 0-1,0-1 1,0 0 0,1 0 0,0-1 0,0 0 0,1 0 0,-1-1 0,1 0 0,0-1-1,7 1-5,7-1 31,1-1 0,0-1 0,0-1 0,-1-1-1,1-1 1,-1-2 0,1 0 0,-1-1-1,0-2 1,-1 0 0,1-2 0,-1-1-1,8-5-30,-28 14 217,20-14-1050,-24 8-635,-14 0-69,5 5 1014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8:57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1005 89 868,'2'-2'94,"0"-1"0,0 1 0,0-1-1,0 1 1,0-1 0,0 0 0,-1 0 0,1 0-1,-1 0 1,0 0 0,0 0 0,0 0 0,0 0-1,-1 0 1,1 0 0,-1-1 0,0 1 0,0 0-1,0 0 1,0-1-94,-4 1 73,0 0-1,0 1 0,0 0 1,-1 0-1,1 0 1,0 1-1,-1-1 0,1 1 1,-4 0-73,-42-4 54,1 3 0,-1 2 0,0 2 0,-22 5-54,-200 37 118,230-36-89,-45 11-14,2 4 0,0 4 0,-20 13-15,103-39 2,-1 0 0,1 0 0,0 0 1,0 0-1,0 0 0,0 1 0,0-1 1,0 1-1,0-1 0,0 1 1,1 0-1,-1 0 0,1 0 0,-1 0 1,1 0-1,0 0 0,0 0 0,-1 2-2,3-4 4,0 1-4,0 0 1,0 0 0,1 1-1,-1-1 1,0 0 0,0 1-1,0-1 1,-1 0 0,1 1-1,0-1 1,0 1 0,-1-1-1,1 1 1,-1 0 0,0-1-1,1 1 1,-1 0 0,0-1-1,0 1 1,0 0 0,0-1-1,0 2 0,0 2 2,71 382 307,8 253-309,56 563 335,1 429-112,-88 7 110,-38-899 55,-9-576-199,6 1-1,19 87-188,-14-185 163,2 0 0,17 44-163,-31-109 4,1 0 0,0 0 0,-1 0 1,1 0-1,0 0 0,0 0 1,0-1-1,0 1 0,0 0 0,1-1 1,-1 1-1,0-1 0,1 1 1,-1-1-1,1 1 0,-1-1 0,1 0 1,1 1-5,-2-2 2,1 0 1,-1 0-1,1 1 1,0-1-1,-1 0 1,1-1-1,-1 1 1,1 0-1,-1 0 1,1-1-1,-1 1 1,1-1-1,-1 1 1,1-1-1,-1 1 1,0-1-1,1 0 1,-1 0-1,0 0 1,1 0-1,-1 0 1,0 0-1,0 0 1,1-1-3,12-7 14,-14 9-13,1 0 0,-1 0 0,1 0 0,-1-1-1,1 1 1,-1 0 0,1 0 0,-1 0 0,0-1 0,1 1 0,-1 0 0,1 0 0,-1-1 0,0 1 0,1 0 0,-1-1 0,0 1 0,1-1 0,-1 1 0,0 0 0,1-1-1,-1 1 1,0-1 0,0 1 0,0-1 0,1 1 0,-1-1 0,0 1 0,0-1 0,0 1 0,0-1 0,0 1 0,0-1 0,0 1 0,0-1 0,0 1 0,0-1 0,0 1-1,0-1 1,0 1 0,-1-1 0,1 1 0,0-1 0,0 1 0,0 0 0,-1-1 0,1 1 0,0-1 0,-1 1-1,1-1 1,0 1 1,-1 0-1,1 0 1,0 0-1,0-1 0,-1 1 1,1 0-1,0 0 1,0 0-1,-1 0 0,1 0 1,0 0-1,-1-1 1,1 1-1,0 0 1,-1 0-1,1 0 0,0 0 1,-1 0-1,1 0 1,0 0-1,-1 0 0,1 1 1,0-1-1,-1 0 1,1 0-1,0 0 1,0 0-1,-1 0 0,1 0 1,0 1-1,-1-1 1,1 0-1,0 0 0,0 0 1,-1 1-1,1-1 1,0 0-1,0 0 1,0 1-1,-1-1 0,1 0 1,0 0-1,0 1 1,0-1-1,0 0 0,0 1 1,-1-1-1,1 0 1,0 1-1,0-1 1,0 0-1,0 0 0,0 1-1,0 0 1,0 0-1,-1 0 0,1 0 0,0 0 0,0 0 0,0 0 1,0 0-1,0 0 0,0 0 0,0 0 0,1 0 0,-1 0 0,0 0 1,0 0-1,1 0 0,-1 0 0,1 0 0,-1 0 0,1 0 1,-1 0-1,1-1 0,-1 1 0,1 0 0,0 0 0,0-1 1,-1 1-1,1 0 0,0-1 0,0 1 0,0 0 0,14 9 6,1 0 0,1-1 0,0-1 0,0 0 0,0-1 0,1-1 0,0-1 0,14 3-6,32 3-3,59 3 3,-58-8-6,45 0 5,1-5-1,103-12 2,-171 8 0,-34 2 8,0 1 0,0 0 0,-1 0 0,1 1 0,8 1-8,-16-1-3,-1-1 1,1 0 0,-1 1 0,0-1-1,1 0 1,-1 1 0,0-1 0,1 0-1,-1 1 1,0-1 0,1 1 0,-1-1-1,0 0 1,0 1 0,0-1 0,1 1-1,-1-1 1,0 1 0,0-1 0,0 1-1,0-1 1,0 1 0,0-1 0,0 1-1,0-1 1,0 1 0,0-1 0,0 1-1,0-1 1,0 1 0,-1-1 0,1 1-1,0-1 1,0 0 0,0 1 0,-1-1-1,1 1 1,0-1 0,-1 1 0,1-1-1,0 0 1,-1 1 0,1-1 0,0 0-1,-1 1 1,1-1 0,-1 0 0,1 0-1,0 0 1,-1 1 0,1-1 0,-1 0 2,-22 18-701,5-15-2918,8-5 2983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9:33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1084,'5'55'2798,"6"96"-2861,-11-3 378,2-158-240,0 0 0,1 0-1,0 0 1,1 1-1,0-1 1,0 1-1,2-1-74,2-7 36,7-17-29,3-9 12,2 1 0,2 0 0,25-35-19,-47 77 1,0 0-1,0-1 0,0 1 0,0-1 0,1 1 0,-1 0 1,0-1-1,0 1 0,1 0 0,-1-1 0,0 1 0,1 0 0,-1-1 1,0 1-1,1 0 0,-1 0 0,1-1 0,-1 1 0,0 0 1,1 0-1,-1 0 0,1 0 0,-1-1 0,1 1 0,-1 0 0,0 0 1,1 0-1,-1 0 0,1 0 0,-1 0 0,1 0 0,-1 0 1,1 0-1,-1 1 0,0-1 0,1 0 0,-1 0 0,1 0 1,-1 1-1,11 18 14,-3 28 13,-7-12-106,1 4 172,1 0 1,7 35-94,-8-64-140,1 0-1,-1 0 1,2-1 0,-1 1 0,1-1 0,1 1 0,0-1-1,0-1 1,0 1 0,1-1 0,1 0 0,-1 0 0,4 2 140,-8-8-106,0-1 1,0 0 0,0 0-1,0 1 1,0-1 0,0 0 0,0-1-1,0 1 1,0 0 0,0-1 0,2 1 105,11 0-572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29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36 704 1040,'-7'7'1221,"-15"15"-282,22-22-896,-1 1-1,1-1 1,-1 0-1,1 1 0,-1-1 1,1 1-1,-1-1 1,1 1-1,0 0 0,-1-1 1,1 1-1,0-1 1,-1 1-1,1 0 0,0-1 1,0 1-1,0 0 1,-1-1-1,1 1 0,0 0 1,0-1-1,0 1 0,0 0 1,0-1-1,0 1 1,0 0-1,1 0-42,4-2 263,1 1-1,-1-1 1,1 0-1,-1-1 0,0 1 1,1-1-1,-1 0 1,5-3-263,-6 3 146,327-148 1344,-129 54-1256,96-28-192,6 12 0,3 14 0,86-7-42,-379 102-25,-9 3-5,1-1-1,-1 0 0,0 0 1,0 0-1,0-1 1,0 0-1,-1 0 1,1 0-1,0-1 1,-1 1-1,2-3 31,-6 5-103,0-1-1,0 0 1,-1 1 0,1-1-1,0 0 1,-1 1 0,1-1-1,-1 1 1,1-1 0,0 1-1,-1-1 1,1 1 0,-1-1-1,0 1 1,1-1 0,-1 1-1,1-1 1,-1 1 0,0 0-1,1 0 1,-1-1 0,0 1-1,1 0 1,-1 0 0,0 0-1,1-1 1,-1 1 0,0 0-1,1 0 1,-1 0 0,0 0 103,-30-7-2591,28 6 2173,-6-1-258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37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59 1168,'2'-59'2154,"-5"130"-1431,-4-1 0,-8 30-723,4-30 268,3 0 0,1 47-268,7-94 18,1-1 0,1 0 0,1 0 0,1 0 0,1 0 0,1-1 0,1 0 0,0 0 0,2 0 0,6 9-18,-11-22-10,2 0 1,-1 0 0,1 0-1,0-1 1,0 0-1,1 0 1,0-1-1,0 0 1,0 0 0,1 0-1,1-1 10,-7-3-62,1-1 0,-1 0 1,1 1-1,-1-1 0,1-1 0,-1 1 0,1 0 0,0 0 0,-1-1 0,1 0 1,0 1-1,0-1 0,-1 0 0,1 0 0,0-1 0,0 1 0,-1-1 0,1 1 1,0-1-1,-1 0 0,1 0 0,-1 0 0,1 0 0,-1 0 0,1-1 0,-1 1 0,0-1 1,0 1-1,1-1 0,-1 0 0,-1 0 0,1 0 0,0 0 0,0 0 0,-1-1 1,1 1-1,-1 0 0,0-1 0,1-1 62,10-29-1278,-10 14 669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38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1040,'3'-4'133,"0"1"1,1-1-1,0 1 0,-1 0 1,1 0-1,0 0 0,1 1 1,-1-1-1,0 1 1,1 0-1,0 0 0,-1 1 1,1-1-1,0 1-133,9-5 147,41-19-147,2 2-1,0 3 0,1 2 0,1 3 0,1 3 1,8 0 0,-59 12-255,0-1 0,0 1 1,1 0-1,-1 1 0,7 2 255,0 1-504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38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9 1152,'-1'0'40,"0"-1"-1,0 1 0,1 0 1,-1 0-1,0 0 1,0 0-1,1 0 1,-1 1-1,0-1 1,0 0-1,1 0 1,-1 0-1,0 1 0,1-1 1,-1 0-1,0 1 1,1-1-1,-1 1 1,0-1-1,1 0 1,-1 1-1,1 0 0,-1-1 1,1 1-1,-1-1 1,1 1-1,0-1 1,-1 1-1,1 0 1,-1-1-1,1 1 1,0 0-1,0 0 0,-1-1 1,1 1-1,0 0 1,0 0-40,-13 29 76,10-19-50,1-1 0,0 0 0,1 1 0,0-1 0,1 1 0,0-1-1,1 1 1,0-1 0,0 1 0,1-1 0,0 1 0,1-1 0,0 0 0,1 0 0,0-1-1,1 1 1,2 3-26,-7-13 5,1 1 1,0-1-1,-1 0 0,1 0 0,0 0 0,-1 0 0,1 0 0,0 0 1,0 0-1,-1 0 0,1 0 0,0 0 0,-1-1 0,1 1 0,0 0 1,-1 0-1,1-1 0,-1 1 0,1 0 0,0-1 0,-1 1 1,1 0-1,-1-1 0,1 1 0,-1-1 0,1 1 0,-1-1 0,0 1 1,1-1-1,-1 1 0,1-1 0,-1 0 0,0 1 0,0-1 0,1 1 1,-1-1-1,0 0 0,0 1-5,19-29-30,-19 28 32,11-20-33,-10 16 10,1 0 1,0 0-1,1 0 0,-1 0 1,1 1-1,0-1 1,0 1-1,0 0 0,1 0 1,0 0-1,-1 0 1,1 0-1,4-2 21,-7 6-2,0 0 0,0 0 0,0 0 0,0 0 0,0 1 0,0-1 0,0 0 0,0 0 0,0 0 0,0 1 0,0-1 0,-1 1 0,1-1 0,0 1 0,0-1 0,0 1 0,0-1 1,-1 1-1,1 0 0,0-1 0,-1 1 0,1 0 0,0 0 0,-1-1 0,1 1 0,-1 0 0,1 0 2,18 32 23,-10-17-13,-5-10 11,1 0 0,-1-1 0,1 0 0,0 0-1,1 0 1,-1-1 0,1 0 0,0 0 0,0 0 0,6 2-21,-11-5 14,1-1 1,-1 1-1,0-1 1,1 0 0,-1 1-1,1-1 1,-1 0-1,1 0 1,-1 0-1,1 0 1,-1 0-1,1 0 1,-1 0-1,1 0 1,-1-1-1,0 1 1,1-1-1,-1 1 1,1-1 0,-1 1-1,1-1-14,-1-1 21,1 0 0,0 1 0,-1-1 0,1 0 0,-1 0 0,1 0 0,-1 0 0,0-1 0,0 1-1,0 0 1,0 0 0,0-1 0,-1 1 0,1 0 0,-1-1 0,1 1 0,-1-2-21,1-9 42,0 0 0,0 0 1,-2 0-1,1 0 0,-2 0 0,-1-8-42,1 13-226,1 0 0,-1 1 0,-1-1 0,0 0 0,0 1-1,0-1 1,-1 1 0,0 0 0,0 0 0,-1 1 0,0-1 226,1 3-481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3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1 880,'20'102'1923,"-18"-89"-2174,-1 0-1,-1 0 1,0 0 0,0 0 0,-1 0-1,-3 12 252,2-18-403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39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63 964,'-1'-10'472,"0"1"-16,0 3-12,0 0-172,1 2-104,0 0-80,0 1-36,0 1-28,-1 0-24,1 1-16,0 1-28,1 0-24,0 0-48,0 2-100,-1-1-104,2 0-56,0 1-28,0-1-24</inkml:trace>
  <inkml:trace contextRef="#ctx0" brushRef="#br0" timeOffset="1">253 0 1128,'-5'4'96,"-1"1"0,1-1 0,0 1-1,0 0 1,1 0 0,-1 0 0,1 1 0,0-1-1,1 1 1,-1 0 0,1 0 0,0 1 0,1-1 0,-1 0-1,1 1 1,1 0 0,-1-1 0,1 1 0,0 0-1,1 0 1,0 0 0,0 4-96,0-3-7,0 1 0,0-1 0,1 1 0,1-1-1,-1 1 1,1-1 0,1 0 0,-1 0 0,1 0 0,1 0 0,0 0-1,0-1 1,0 1 0,1-1 0,0 0 0,0-1 0,1 1 0,1 1 7,-6-7-66,1 0 0,-1 0 0,0-1 0,0 1 1,1 0-1,-1 0 0,1-1 0,-1 1 0,0-1 1,1 1-1,0-1 0,-1 1 0,1-1 0,-1 0 1,1 0-1,-1 0 0,1 0 0,-1 0 0,1 0 1,-1 0-1,1 0 0,0-1 0,-1 1 66,5-3-442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11 181 1124,'1'1'68,"0"1"0,1-1 0,-1 1 1,1-1-1,-1 0 0,1 1 0,0-1 0,-1 0 0,1 0 0,0 0 0,0-1 0,0 1 0,0 0 1,0-1-1,0 1 0,0-1 0,0 0 0,0 1 0,0-1 0,0 0 0,0 0 0,1-1-68,1 0 49,-1 1 0,1-2 0,-1 1 0,1 0-1,-1-1 1,0 1 0,1-1 0,-1 0 0,0 0-1,0-1 1,0 1 0,0-1-49,2-2 12,0 0-1,0 0 1,-1 0 0,0 0-1,0-1 1,0 1 0,-1-1-1,0 0 1,0-1 0,0 1-1,-1 0 1,0-1 0,1-4-12,-2 7-10,-1 0 0,0 1 1,0-1-1,0 0 1,-1 0-1,1 1 0,-1-1 1,0 0-1,0 1 1,-1-1-1,1 1 0,0-1 1,-1 1-1,0-1 0,0 1 1,0 0-1,0 0 1,-1 0-1,1 0 0,-1 1 1,0-1-1,1 1 1,-1-1-1,0 1 0,-2 0 10,3 0-1,0 1-1,0 1 1,-1-1 0,1 0-1,-1 1 1,1-1-1,-1 1 1,1-1-1,-1 1 1,1 0 0,0 0-1,-1 1 1,1-1-1,-1 0 1,1 1-1,-1-1 1,1 1 0,0 0-1,-1 0 1,1 0-1,0 0 1,0 0-1,-1 0 1,1 1 0,0-1-1,0 1 1,1 0-1,-1-1 1,0 1-1,1 0 1,-1 0 0,1 0-1,-1 0 1,1 0-1,0 0 1,0 1-1,0-1 1,0 0 1,-4 8 27,1 0 1,0 1-1,1-1 1,0 1-1,1 0 0,0 0 1,1 0-1,0 0 1,1 0-1,0 0 1,1 0-1,0-1 0,0 1 1,1 0-1,3 7-27,-4-12 16,0 0 1,1 0-1,0 0 0,1 0 0,-1 0 1,1 0-1,0-1 0,0 0 0,1 1 1,-1-1-1,1-1 0,1 1 0,-1 0 1,0-1-1,1 0 0,0 0 0,0 0 1,0-1-1,1 0 0,-1 0 0,1 0 1,0 0-1,-1-1 0,1 0 0,0 0 1,1-1-1,-1 0 0,0 0-16,-1-1-106,-1 0 1,1-1-1,-1 0 0,1 0 1,-1 0-1,1 0 0,-1-1 0,0 1 1,0-1-1,0 0 0,0 0 1,0-1-1,0 1 0,-1-1 1,1 0-1,-1 0 0,0 0 1,1 0-1,-1-1 0,-1 1 1,1-1-1,-1 0 0,1-1 106,6-9-548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31.10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0 131 1172,'6'-19'410,"-2"9"-251,-1-1 0,0 1 0,-1-1 0,0 0 0,-1 0 0,0 0 0,0 0 0,-2-10-159,1 21 2,0 0 0,0 0 0,0-1 0,0 1 0,0 0 0,0 0 0,1 0 0,-1 0 0,0 0 0,0 0 0,0 0 0,0-1 0,0 1 0,0 0 0,-1 0 0,1 0 0,0 0 0,0 0 0,0 0 0,0-1 0,0 1 0,0 0 0,0 0 0,0 0 0,0 0 0,0 0 0,0 0 0,0 0 0,0 0 0,0 0 0,0-1 0,-1 1 0,1 0 0,0 0 0,0 0 0,0 0-1,0 0 1,0 0 0,0 0 0,0 0 0,-1 0 0,1 0 0,0 0 0,0 0 0,0 0 0,0 0 0,0 0 0,0 0 0,0 0 0,-1 0 0,1 0 0,0 0 0,0 0 0,0 0 0,0 0 0,0 0 0,0 0 0,0 0 0,-1 0 0,1 0 0,0 0 0,0 0 0,0 1 0,0-1-2,-6 10 41,-3 17-26,9-19-10,0 1 0,0-1 0,1 1 0,0-1 0,1 0 0,0 1 0,0-1 0,1 0 0,0 0 0,0 0 0,0-1 0,1 1 0,1-1 0,-1 0 0,1 0 0,0 0 0,1 0 0,0-1-5,5 5 21,1-1 1,0 0-1,1 0 0,0-1 0,0-1 1,1-1-1,0 0 0,0 0 0,5 0-21,-18-6 21,0 0-1,-1 0 0,1 0 1,0 0-1,-1 0 1,1 0-1,-1 0 0,1 0 1,-1 0-1,1 0 1,-1 0-1,0 0 0,0 0 1,1 0-1,-1 1 1,0-1-1,0 0 0,0 0 1,0 0-1,0 0 0,-1 0 1,1 1-1,0-1 1,0 0-1,-1 0 0,1 0 1,-1 0-1,1 0 1,-1 0-1,1 0 0,-1 0 1,0 0-1,0 0-20,-24 47 182,20-40-184,-12 24-696,-2-2 0,-1 0 0,-1-1 0,-16 16 698,25-33-487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0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1192,'2'2'116,"0"1"0,-1-1 0,0 1 0,1 0-1,-1-1 1,0 1 0,-1 0 0,1 0 0,0 0 0,-1 0 0,1-1-1,-1 1 1,0 0 0,0 0 0,0 1-116,1 5 173,8 51 122,-3 1 1,0 57-296,-7-69-1173,-2 0 1,-4 12 1172,6-49-457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1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50 1252,'8'-43'1612,"-6"36"-763,-4 30-430,-9 54 12,0 0-44,2 21-387,8-74 1,1-1 0,1 1 0,1-1 0,1 1 0,1-1 0,3 8-1,-7-31-1,0 1 0,0 0 0,0-1 0,0 1 0,0 0 0,0-1 0,0 1 0,0 0 0,1-1 0,-1 1 0,0-1 0,0 1 0,1 0 0,-1-1 0,1 1 0,-1-1 0,0 1 0,1-1 0,-1 1 0,1-1 0,-1 0 0,1 1 0,-1-1 0,1 1 0,0-1 0,-1 0 0,1 1 0,-1-1 0,1 0 0,0 0 0,-1 0 0,1 1 0,0-1 0,-1 0 0,1 0 1,1-1-5,-1 0-1,1 0 1,-1 1 0,1-1-1,-1-1 1,0 1-1,1 0 1,-1 0-1,0 0 1,0-1-1,0 1 1,0 0 0,1-2 5,27-52-180,-28 54 169,8-23-57,-7 17 55,0-1 1,1 1-1,0-1 0,1 1 1,-1 0-1,1 0 1,1 1-1,-1-1 0,1 1 1,0 0-1,6-5 13,-8 12-1,1 0 0,-1 1 0,0-1 0,0 1 0,1 0 0,-1 0 0,0 0 0,0 0 0,-1 0 0,1 0 0,0 1 0,-1 0 0,0-1 1,2 3 0,8 7 6,-11-11-1,0 0 0,1 0-1,-1 0 1,0 1 0,1-1 0,-1-1 0,1 1 0,-1 0 0,1 0 0,-1 0 0,1-1 0,0 1-1,-1-1 1,1 1 0,0-1 0,-1 0 0,1 0 0,0 0 0,0 0 0,-1 0 0,1 0 0,0 0-1,-1 0 1,1-1 0,1 0-5,-1 0 1,0 0 0,-1-1 0,1 1 0,0-1 0,-1 0 0,0 1 0,1-1 0,-1 0 0,0 0 0,0 0 0,0 0 0,0 0 0,0 0-1,-1 0 1,1 0 0,-1 0 0,1-1-1,1-11-53,0 1 0,0 0 0,-2-1-1,0 1 1,0 0 0,-1-1 53,-8-28-258,9 42 255,0-1 0,-1 1 0,1 0 0,0-1 0,0 1 0,0 0-1,0-1 1,0 1 0,-1 0 0,1-1 0,0 1 0,0 0 0,0 0 0,-1-1 0,1 1 0,0 0 0,0 0 0,-1-1-1,1 1 1,0 0 0,-1 0 0,1 0 0,0 0 0,-1-1 0,1 1 0,0 0 0,-1 0 0,1 0 0,0 0 0,-1 0-1,1 0 1,0 0 0,-1 0 0,1 0 3,-12 20-18,8-7 37,0-1-1,2 1 0,-1 1 0,2-1 0,0 0 0,0 0 0,1 1 1,1-1-1,0 0 0,1 1-18,-1-7 17,0 0-1,0 0 1,1 0 0,0 0 0,1 0-1,0 0 1,0 0 0,0-1 0,0 1 0,1-1-1,0 0 1,1 0 0,-1-1 0,1 1-1,0-1 1,1 0 0,-1 0 0,6 3-17,-10-7-21,0 0 1,1 0 0,-1-1 0,0 1-1,0 0 1,0-1 0,1 1 0,-1-1-1,0 0 1,0 1 0,1-1 0,-1 0-1,1 0 1,-1 0 0,0 0 0,1 0-1,-1 0 1,0 0 0,1 0 0,-1 0-1,0-1 1,1 1 0,-1 0-1,0-1 1,0 1 0,1-1 0,-1 0-1,0 1 1,0-1 0,0 0 0,0 0-1,0 0 1,0 0 0,0 0 20,1-1-133,-1 0 0,0 0 0,1-1 0,-1 1 0,0 0 0,0-1 0,0 1 0,-1-1 0,1 1 0,-1-1 0,1 1 0,-1-1 0,0 0 0,0 1 0,0-1 0,0 1 0,-1-2 133,-1-10-522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1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1 152 924,'254'-78'2298,"-52"13"-3915,-176 56 1140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32 980,'0'-3'128,"0"-23"1616,-3 24-1096,-6 16-601,-4 21 47,1 0-1,2 2 1,2-1-1,1 1 1,2 0-1,1 1 1,2-1-1,3 37-93,0-41 23,2 1 1,5 23-24,-5-44-1,0 1-1,0-1 1,2-1 0,-1 1 0,2-1 0,-1 1 0,2-2-1,1 3 2,-8-13-2,1 0-1,-1 0 0,1-1 0,0 1 0,-1 0 0,1 0 0,0-1 1,0 1-1,-1 0 0,1-1 0,0 1 0,0-1 0,0 1 0,0-1 1,0 1-1,0-1 0,0 0 0,0 1 0,0-1 0,0 0 0,0 0 1,0 0-1,0 0 0,0 0 0,0 0 0,0 0 0,0 0 3,1-1-7,1 1-1,-1-1 1,0 0-1,0 0 0,1 0 1,-1-1-1,0 1 1,0 0-1,0-1 0,0 0 1,1-1 7,6-7-44,0 0 1,0-1 0,-1 0-1,0-2 44,-4 7-26,37-64-167,-31 50 159,0 1-1,2 0 1,0 1-1,13-14 35,-25 31 0,1 0 1,0 0-1,-1 1 1,1-1-1,0 0 1,-1 0-1,1 0 1,0 1-1,0-1 1,0 1-1,0-1 1,-1 0-1,1 1 1,0-1-1,0 1 1,0 0-1,0-1 1,0 1-1,0 0 1,0 0-1,1 0 1,-1-1-1,0 1 1,0 0-1,0 0 1,0 0-1,0 1 1,0-1-1,0 0 1,0 0-1,0 1 1,1-1-1,0 2 2,-1 0 0,1-1 1,0 1-1,-1 0 0,1 0 1,-1 0-1,1 1 0,-1-1 1,0 0-1,0 0 0,0 1 1,0-1-1,-1 0 0,1 1-2,4 16 15,-1 0 0,-1 0 0,0 12-15,-3-27-1,7 50-6,-3-33-525,-2 0 1,0 1-1,-1-1 0,-2 13 532,0-28-503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 1124,'0'-15'444,"0"2"-8,0 2-76,0 2-136,-1 3-76,1 0-56,0 2-32,0 0-36,1 2-12,0 0-24,-1 2-24,1 0-16,2 2-44,-1 1-84,0 2-120,0 1-60,0 0-40,-1 2-24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6 1024,'3'14'225,"-1"0"0,0 0 0,-2-1 1,1 1-1,-2 0 0,1 0 0,-2 0 0,0 0 0,-3 9-225,-5 63 603,12-94-574,1 0 1,0 0-1,0 0 1,0 0-1,1 1 0,0 0 1,0 0-1,4-4-29,3-8-4,-3 4-13,-5 9 12,0-1 1,0 1 0,0 0 0,1 0 0,0 0 0,0 0 0,1 1 0,-1 0-1,1 0 1,0 0 0,1 0 0,0 1 4,-6 4 0,0-1 0,1 1 0,-1 0 0,0 0 0,0 0 0,1 0 0,-1 0 0,0 0 0,1 0 0,-1 0 0,0 0 0,0 0-1,1 0 1,-1 0 0,0 0 0,0 0 0,1 1 0,-1-1 0,0 0 0,1 0 0,-1 0 0,0 0 0,0 0 0,0 1 0,1-1 0,-1 0 0,0 0 0,0 0 0,0 1 0,1-1 0,-1 0 0,0 0 0,0 1 0,0-1 0,0 0-1,0 0 1,1 1 0,-1-1 0,0 0 0,3 18 14,-5 19 11,2-34-26,-1 6 10,0-5 1,0 1 0,1 0 0,-1-1 0,1 1 0,0 0 0,0-1 0,1 1 0,-1 0 0,1 0-10,33-41 81,-33 36-81,15-19-7,1 1 0,1 0 0,0 1 0,2 1 0,0 1 0,1 1 0,13-7 7,-33 20 4,1 0-1,-1 1 1,1-1-1,0 1 1,-1-1 0,1 1-1,-1-1 1,1 1-1,0 0 1,-1 0-1,1 0 1,0 0-1,-1 0 1,1 0-1,0 0 1,-1 1-1,1-1 1,0 1-1,-1-1 1,1 1-1,-1-1 1,1 1-1,-1 0 1,1 0-1,-1 0 1,0 0 0,1 0-1,-1 0 1,0 0-1,0 0 1,0 1-1,0-1 1,0 0-1,0 1 1,0-1-1,0 0 1,0 1-1,-1 0 1,1-1-1,0 1 1,-1-1-1,0 1 1,1 1-4,3 12 34,-1 0 0,-1-1 1,0 1-1,-1 0 0,-1 2-34,2 16-75,-1-28-282,-1 0 1,1 0 0,-1 0 0,0 0-1,-1 0 1,0 0 0,1 0-1,-2 1 357,2-5-505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3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0 215 1228,'4'3'47,"0"0"0,0 0 1,0 0-1,0-1 0,0 0 0,1 0 0,-1 0 0,1 0 0,-1-1 1,1 1-1,0-1 0,-1 0 0,1-1 0,0 1 0,0-1 0,0 0 1,0 0-1,-1-1 0,1 1 0,0-1 0,0 0 0,-1-1 1,1 1-1,0-1 0,-1 1 0,0-2 0,1 1 0,-1 0 0,0-1 1,0 0-1,0 1 0,0-2 0,-1 1 0,1 0 0,-1-1 0,0 0 1,0 1-1,0-1 0,-1 0 0,1-1 0,-1 1 0,0 0 1,0-1-1,0 1 0,-1-1 0,0 0 0,0 1 0,0-1 0,0 0 1,-1 0-1,1 1 0,-1-1 0,-1-1-47,1-6-43,-1 0-1,0 1 1,-1-1-1,-1 1 1,1-1-1,-4-5 44,5 14-13,0 1 0,0-1-1,0 1 1,0-1-1,-1 1 1,1-1-1,-1 1 1,0 0-1,0 0 1,0-1 0,0 2-1,0-1 1,-2-2 13,3 4-4,0-1 1,-1 1-1,1-1 1,0 1-1,-1 0 1,1-1-1,-1 1 1,1 0-1,-1 0 1,1 0-1,0 0 1,-1 0-1,1 0 1,-1 1-1,1-1 1,-1 0-1,1 1 1,0-1-1,-1 1 1,1-1-1,0 1 1,0 0-1,-1 0 0,1-1 1,0 1-1,0 0 1,-1 1 3,-3 3 2,-1 1 0,1-1 0,1 1 0,-1 0-1,1 1 1,0-1 0,0 1 0,1 0 0,0-1 0,0 1 0,1 1 0,-1 2-2,-3 12 45,1 0 0,1 0 1,-1 14-46,4-19 23,1 0 1,0 0-1,1 0 1,1 0-1,1 0 1,3 12-24,-5-23 4,0 0 0,1 0 1,0 0-1,1 0 0,-1 0 0,1 0 0,0-1 1,0 1-1,1-1 0,0 0 0,0 0 1,0 0-1,0-1 0,1 1 0,0-1 0,0 0 1,0 0-1,0-1 0,3 2-4,-6-4-63,1 0 1,-1-1-1,1 1 1,-1-1-1,1 1 1,-1-1-1,1 0 1,-1 0-1,1 0 1,-1 0-1,1 0 1,-1-1-1,1 1 1,-1-1-1,1 0 1,-1 0-1,1 0 0,-1 0 1,0 0-1,0 0 1,1 0-1,-1-1 1,0 1-1,0-1 1,0 0-1,-1 1 1,1-1-1,0-1 63,4-5-494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3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1196,'82'-31'1351,"2"4"0,83-16-1351,175-19-1597,-293 55 943,-22 3 87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6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188 423 1248,'-1'-2'52,"0"-1"0,-1 0-1,1 0 1,-1 1 0,1-1-1,-1 0 1,0 1 0,0 0-1,0-1 1,0 1 0,-1 0 0,1 0-1,0 0 1,-1 0 0,0 1-1,1-1 1,-1 1 0,0-1 0,0 1-1,0 0 1,1 0 0,-1 1-1,0-1 1,-1 0 0,1 1-1,0 0 1,0 0 0,0 0 0,0 0-1,0 0 1,0 0 0,0 1-1,0 0 1,0-1 0,0 1-1,0 0 1,0 1 0,0-1 0,1 0-1,-1 1-51,-4 4 7,0 1 0,0 0 0,0 0 0,1 1 0,0-1-1,1 1 1,0 1 0,0-1 0,1 1 0,0 0 0,0 0-1,1 0 1,-2 8-7,3-10 5,0 1 0,1 0-1,-1-1 1,2 1 0,-1 0-1,1 0 1,0 0-1,0 0 1,1 0 0,0 0-1,1-1 1,0 1 0,0 0-1,0-1 1,1 1 0,0-1-1,1 1-4,-3-6 0,1 1 0,-1-1 1,1 0-1,-1 0 0,1 0 0,0 1 0,0-2 0,0 1 0,0 0 0,0 0 0,0-1 0,1 1 0,-1-1 0,0 0 0,1 0 0,-1 1 1,1-2-1,0 1 0,-1 0 0,1 0 0,-1-1 0,1 0 0,0 1 0,1-2 0,1 1 1,-1-1-1,0 0 0,0 0 1,0 0-1,0 0 0,0-1 1,0 0-1,0 0 0,0 0 1,0 0-1,-1-1 0,3-1 0,6-7 2,0 0 0,0 0 0,-1-1 0,-1-1 0,0 0 0,0 0 0,1-5-2,-2 1 9,-1 0 1,0-1-1,-1 0 0,-1-1 0,-1 0 0,-1 0 0,0 0 0,-2 0 0,0 0 0,-1-16-9,-2-30 12,-4 1-1,-8-40-11,0 1 14,15 148 92,-2 1 0,-2 4-106,0 1 80,4 50-80,-1-98-2,2 30-3,1 1 0,5 10 5,-8-36-39,2 1 0,-1-1-1,1 0 1,0 0 0,1 0-1,0 0 1,0-1 0,1 1-1,-1-1 1,2 0 0,4 5 39,-9-11-17,0 0 0,0 0 0,0 0 0,0 0 0,0 0 0,0 0 1,1 0-1,-1-1 0,0 1 0,1 0 0,-1-1 0,0 1 0,1-1 1,-1 1-1,1-1 0,-1 0 0,1 1 0,-1-1 0,1 0 0,-1 0 0,0 0 1,1 0-1,-1-1 0,1 1 0,-1 0 0,1 0 0,-1-1 0,1 0 17,1 0-16,-1-1 0,1 0-1,-1 0 1,1 0-1,-1 0 1,0 0 0,0-1-1,0 1 1,0-1-1,0 0 1,0 1 0,-1-1-1,1 0 17,4-10 0,-1-1 0,0 1 0,0-1 0,-1 0 0,0-8 0,-2-19 67,-2 33 11,0 0 1,0 1-1,1-1 0,0 0 0,0 1 0,1-1 0,1-4-78,12 75 376,-15-60-370,1 0 1,-1 0 0,1 0 0,-1-1 0,1 1 0,0 0-1,0 0 1,1-1 0,-1 1 0,0-1 0,1 1-1,-1-1 1,1 0 0,0 0 0,0 1 0,0-1 0,0 0-1,0-1 1,0 1 0,1 0 0,-1-1 0,1 1-1,-1-1 1,1 0 0,-1 1 0,1-1 0,0-1 0,1 1-7,-2-1 6,1 0 1,0 0-1,0-1 1,-1 1-1,1-1 0,0 0 1,-1 0-1,1 0 1,-1 0-1,1 0 1,-1-1-1,1 1 1,-1-1-1,0 1 1,0-1-1,0 0 1,0 0-1,0 0 1,0 0-1,0 0 1,-1 0-1,1-1 1,-1 1-1,0-1 1,1 1-1,-1-1 1,0 1-1,0-4-6,10-39 11,-10 38-9,1 0 0,-1-1 0,1 1 1,1 0-1,-1 0 0,2-3-2,27 51 104,-26-34-84,1 0 1,0-1-1,0 0 0,1 0 0,0 0 0,0-1 0,0 0 0,1 0 0,-1-1 0,1 0 0,0 0 0,1-1-20,-6-2 8,-1 0 0,1 0 0,-1-1-1,1 1 1,0-1 0,0 1 0,-1-1 0,1 0-1,0 0 1,-1-1 0,1 1 0,0 0-1,-1-1 1,1 0 0,0 1 0,-1-1-1,1 0 1,-1 0 0,1-1 0,-1 1 0,0 0-1,1-1 1,-1 0 0,0 1 0,0-1-1,0 0 1,0 0 0,0 0 0,-1 0 0,1 0-1,-1-1 1,1 1 0,-1 0 0,0-1-1,0 1 1,0-1 0,0 0 0,0 1-1,0-3-7,4-18-19,-1-1-1,0 1 1,-2-1-1,-1 0 1,-1 0-1,-1 0 0,0 0 1,-4-12 19,5 35-5,0 0 0,0 0 1,0 0-1,0 0 0,-1 0 1,1 0-1,0 0 0,0 0 0,0 0 1,-1 1-1,1-1 0,-1 0 1,1 0-1,0 0 0,-1 0 0,1 1 1,-1-1-1,0 0 0,1 0 1,-1 1-1,0-1 0,0 0 5,1 1-3,-1 0 0,0 0 0,1 0 0,-1 0 0,0 0 1,1 1-1,-1-1 0,1 0 0,-1 0 0,0 0 0,1 1 0,-1-1 0,1 0 0,-1 1 0,1-1 0,-1 0 0,1 1 0,-1-1 0,1 0 0,-1 1 0,1-1 0,0 1 0,-1 0 3,-2 3-4,0-1 0,0 1 0,0 1 0,1-1 0,0 0 0,0 1 0,-1 3 4,0 1 8,2 1-1,-1-1 0,2 0 1,-1 1-1,1-1 1,0 0-1,1 1 0,0-1 1,1 0-1,0 1 0,0-1 1,1 0-1,0 0 0,0-1 1,1 1-1,4 5-7,-6-10 8,0 0 0,1-1-1,0 0 1,-1 1 0,1-1 0,0 0-1,0 0 1,1-1 0,-1 1 0,1-1 0,-1 0-1,1 1 1,0-2 0,0 1 0,-1 0-1,1-1 1,1 0 0,-1 1 0,0-2 0,0 1-1,0 0 1,0-1 0,1 0 0,-1 0-1,0 0 1,0-1 0,1 1 0,-1-1 0,0 0-1,0 0 1,0 0 0,0-1 0,0 0-1,0 1 1,-1-1 0,1-1 0,2 0-8,-2 0-141,0 0 0,1 0 0,-1-1 0,0 1 0,0-1 0,-1 0 0,1 0 0,-1 0 1,0 0-1,0-1 0,0 1 0,-1-1 0,0 0 0,0 0 0,0 1 0,0-2 0,-1 1 0,1 0 0,-2 0 1,1 0-1,0 0 0,-1-1 0,0-2 141,0-2-521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7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1140,'7'-16'1531,"-5"17"-726,-2 30-451,-1-8-284,10 137-599,6-1 0,22 81 529,-30-216-1342,-3-19 874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2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83 864,'71'-32'3691,"-28"11"-3505,-29 15-158,0 1-1,0 0 1,1 1-1,-1 1 1,1 0 0,0 1-1,0 1 1,0 0-1,0 1 1,0 1-1,8 1-27,-18-2 6,-1 1 0,1 0 0,0 0 0,-1 0 0,1 1-1,-1-1 1,0 1 0,1 0 0,-1 0 0,0 0 0,0 1-1,0 0 1,0 0 0,-1 0 0,1 0 0,-1 0 0,0 1 0,0-1-1,0 1 1,0 0 0,-1 0 0,1 0 0,-1 0 0,0 0-1,0 1 1,-1-1 0,1 1 0,-1-1 0,0 1 0,0-1-1,0 1 1,-1 0 0,0-1 0,0 1 0,0 0 0,0 0-1,-2 2-5,0 12 16,-1-1-1,-1 0 0,-1 0 1,0 0-1,-2 0 0,0-1 1,-6 11-16,-15 23 123,-29 38-123,28-46 55,2 1 0,-9 24-55,35-67 1,0 1 0,0-1 0,0 1 0,0-1 0,1 1 0,-1-1 0,0 1 0,1 0 0,0-1 0,-1 1 0,1 0 0,0 0 0,0-1 0,0 1 0,0 0 0,0 0 0,0-1 0,0 1 0,1 0 0,-1-1 0,1 1 0,-1 0 0,1-1 0,-1 1 0,1-1 0,0 1 0,0-1 0,0 1 1,0-1-1,0 1 0,0-1 0,0 0 0,1 0 0,-1 0 0,0 0 0,1 1 0,-1-2 0,1 1 0,-1 0 0,1 0 0,-1 0 0,1-1-1,3 2 0,0-1 0,-1 0 0,1 0 0,0-1 0,0 1 0,0-1 1,-1 0-1,1 0 0,0-1 0,0 1 0,0-1 0,-1 0 0,1 0 0,3-2 0,18-8-236,-1-2-1,0-1 1,-1 0-1,0-2 0,-1-1 1,20-19 236,-12 7-707,-1-1 0,-1-2 0,-2 0-1,7-14 708,-11 15-509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2.12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238 86 1136,'5'-25'976,"2"-10"-733,-7 34-221,0 0 0,0 0 0,0 0 0,1-1 1,-1 1-1,0 0 0,0 0 0,-1 0 0,1 0 0,0 0 0,0 0 0,0 0 1,-1 0-1,1 0 0,-1 0 0,1 0 0,-1 0 0,1 0 0,-1 0 0,1 0 1,-1-1-23,-1 2 14,0-1 0,1 1 1,-1 0-1,0-1 1,1 1-1,-1 0 0,0 0 1,1 0-1,-1 0 1,0 0-1,1 1 0,-1-1 1,0 0-1,1 1 1,-1-1-1,1 1 0,-1 0 1,0-1-1,1 1 1,-1 0-15,-34 20 43,29-17-18,-9 7 5,-1 0 0,2 1 0,0 1 0,0 0 0,1 1-1,1 1 1,-10 13-30,19-23 10,0 0 0,0 1 0,0-1 0,1 1 0,0 0 0,0 0 0,0 0 0,1 1-1,0-1 1,0 1 0,0-1 0,1 1 0,0-1 0,1 1 0,-1 0 0,1 0 0,1-1 0,-1 1-1,1 0 1,0-1 0,0 1 0,1-1 0,0 1 0,1 2-10,1-3 1,1 0 1,-1 0-1,1 0 1,0-1-1,0 1 1,1-1-1,0 0 0,0-1 1,0 0-1,0 0 1,1 0-1,-1 0 1,1-1-1,0 0 0,0-1 1,0 0-1,0 0 1,1 0-1,-1-1 1,0 0-1,1 0 0,-1-1 1,6 0-2,0 0-165,0 0-1,0-1 1,0 0-1,0-1 1,-1-1-1,1 0 1,-1 0 0,0-2-1,0 1 1,0-1-1,0-1 1,-1 0-1,6-5 166,-5 1-429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7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21 220 1204,'-3'3'110,"1"0"-1,0-1 0,0 1 1,1 0-1,-1 0 1,0 0-1,1 0 1,0 1-1,0-1 1,0 0-1,0 1 0,0-1 1,1 2-110,0-5 11,0 1 1,0-1-1,0 1 0,0-1 0,0 0 1,0 1-1,1-1 0,-1 1 1,0-1-1,0 1 0,1-1 1,-1 1-1,0-1 0,0 0 1,1 1-1,-1-1 0,0 0 1,1 1-1,-1-1 0,1 0 1,-1 1-1,0-1 0,1 0 0,-1 0 1,1 1-1,-1-1 0,1 0 1,-1 0-1,1 0 0,0 0-11,29-4 131,17-15 28,0-3-1,-1-1 1,25-19-159,-33 19-27,1 1 0,0 2 0,1 2 0,2 1 0,9 0 27,-48 16-2,-1 0 1,1 0-1,0 0 0,-1 1 1,1-1-1,0 1 1,0-1-1,-1 1 1,1 0-1,0 0 0,0 1 1,-1-1-1,1 1 1,0-1-1,0 1 1,-1 0-1,1 0 0,-1 0 1,1 0-1,-1 0 1,1 1-1,-1-1 1,0 1-1,0-1 1,1 1-1,0 1 2,0 2 12,-1-1 0,1 2 0,0-1 1,-1 0-1,0 0 0,-1 1 0,1-1 0,-1 1 0,0-1 1,0 1-1,-1 0 0,1 1-12,0 10 16,1-1 0,1 0 0,1 1-1,0-2 1,1 1 0,1 0 0,2 3-16,-7-16 11,0 0 1,1 0-1,-1 0 1,1 0-1,0-1 0,0 1 1,-1-1-1,2 1 1,-1-1-1,0 0 1,0 0-1,1 0 0,-1 0 1,1 0-1,0-1 1,0 1-1,-1-1 0,1 0 1,0 1-1,0-1 1,0 0-1,0-1 0,0 1 1,1-1-1,-1 1 1,0-1-1,0 0 0,0 0 1,0 0-1,0-1 1,1 1-1,-1-1 1,0 0-1,0 1 0,0-1 1,0-1-1,0 1 1,-1 0-1,1-1 0,2-1-11,-1 1 47,-1 0 1,0 0-1,0 0 0,0 0 0,0-1 0,0 0 0,0 1 0,-1-1 0,1 0 0,-1 0 1,0 0-1,0-1 0,0 1 0,0 0 0,-1-1 0,1 1 0,-1-1 0,1-3-47,-1 0 35,0 0 0,0 0-1,-1 0 1,1 0 0,-2-1-1,1 1 1,-1 0 0,0 0-1,0 0 1,-2-1-35,1-3-10,-2 0-1,0 0 1,0 1 0,0 0-1,-2 0 1,1 0 0,-1 0-1,0 1 1,-1 0 0,0 1-1,-1-1 1,0 1-1,-2-1 11,6 6-153,-1 0 0,0 0-1,0 0 1,0 1-1,0-1 1,0 1-1,0 1 1,0-1-1,-1 1 1,1 0-1,-1 0 1,1 0 0,-1 1-1,0 0 1,1 0-1,-1 0 1,1 1-1,-1-1 1,1 2-1,-1-1 1,1 0-1,0 1 1,-1 0-1,1 1 154,-5 1-543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9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71 936,'9'-22'1628,"-3"33"-827,-1 39-330,-5-48-449,0 69 250,-1-50-224,1 0-1,1 0 1,1 0 0,2 10-48,38-82 22,48-104-140,-90 155 117,0 0 1,0 0-1,0 0 1,0 1-1,0-1 0,0 0 1,0 0-1,0 0 1,0 0-1,0 0 0,0 0 1,0 0-1,0 0 1,0 1-1,0-1 0,0 0 1,0 0-1,0 0 1,0 0-1,0 0 1,0 0-1,0 0 0,0 0 1,0 0-1,0 1 1,0-1-1,0 0 0,0 0 1,1 0-1,-1 0 1,0 0-1,0 0 0,0 0 1,0 0-1,0 0 1,0 0-1,0 0 0,0 0 1,0 0-1,1 0 1,-1 0-1,0 0 0,0 0 1,0 0-1,0 0 1,0 0-1,0 0 0,0 0 1,0 0-1,1 0 1,-1 0-1,0 0 0,0 0 1,0 0-1,0 0 1,0 0-1,0 0 0,0 0 1,0 0-1,0 0 1,1 0-1,-1 0 0,0 0 1,0-1-1,0 1 1,0 0-1,0 0 0,0 0 1,0 0-1,0 0 1,2 16-4,-2 15 36,-2-16-17,1-8-15,0 0 1,1 0 0,0 0 0,0 0-1,0 0 1,1 0 0,0 0 0,0-1-1,1 1 1,0 1-1,-1-7-1,0-1 1,0 0-1,-1 0 0,1 0 0,0 0 1,0 1-1,0-1 0,0 0 0,0-1 1,0 1-1,0 0 0,0 0 1,0 0-1,0 0 0,0-1 0,0 1 1,-1 0-1,1-1 0,0 1 0,0-1 1,0 1-1,-1-1 0,1 1 0,0-1 1,0 0-1,-1 1 0,1-1 0,-1 0 1,1 0-1,-1 1 0,1-1 1,0-1 0,24-24-23,29-58-3,-41 61 14,0 2-1,2 0 1,11-13 12,-25 33 0,0 0 0,-1 0 0,1 0 0,0 1 0,0-1 0,0 0 0,0 0 0,0 0 0,0 1 0,0-1 0,0 1 0,0-1 0,0 1 0,0-1 0,0 1 0,0-1 0,1 1 0,-1 0 0,0 0 0,0-1 0,0 1 0,1 0 0,-1 0 0,0 0 0,0 1 0,0-1 0,1 0 0,-1 0-1,1 2 1,0-1 0,0 0 0,0 0 0,0 1 0,0-1-1,-1 1 1,1 0 0,-1-1 0,1 1 0,-1 0-1,0 0 1,1 0 0,-1 0 0,0 1 0,3 6-29,0-1 0,-1 2 1,0-1-1,0 0 1,-1 0-1,1 8 29,-2 45-2254,-1-58 1783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49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1120,'10'51'1862,"0"38"-3519,-10-82 1256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0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13 984,'17'-4'2258,"-16"0"-2688,-10-1 581,7 6-222,1 0-1,-1 0 1,1-1-1,-1 1 1,1 0 0,0 0-1,-1 0 1,1 1 0,0-1-1,0 0 1,0 0 0,0 1-1,0-1 1,0 0-1,0 1 1,1-1 0,-1 1-1,0-1 1,1 1 0,-1 0-1,1-1 1,-1 1-1,1 1 72,-2 4-401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1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4 285 1332,'0'0'47,"-1"-1"1,1 0-1,0 1 0,-1-1 0,1 0 1,0 1-1,-1-1 0,1 0 0,0 0 1,0 1-1,0-1 0,0 0 0,0 0 1,0 1-1,0-1 0,0 0 0,0 0 0,0 0 1,0 1-1,0-1 0,0 0 0,1 1 1,-1-1-1,0 0 0,1 0 0,-1 1 1,0-1-1,1 0 0,-1 1 0,1-1 1,-1 1-1,1-1 0,0 0-47,0 0 21,1 1-1,0-1 1,0 0-1,0 1 0,0-1 1,0 1-1,0 0 1,0 0-1,0 0 1,0 0-1,0 0 1,-1 0-1,3 1-20,4 0-15,0 0 0,0 1 0,-1 0 1,1 1-1,0 0 0,6 3 15,-8-1 10,0 0 0,0 0 1,-1 0-1,0 1 1,0 0-1,-1 0 1,1 0-1,-1 1 0,0-1 1,-1 1-1,0 0 1,0 0-1,0 0 1,-1 1-1,0-1 0,-1 0 1,1 3-11,0-2 64,-1 0 0,0 1 0,0-1 0,-1 1 0,0 0 0,-1-1 0,0 0 0,0 1 0,0-1 0,-1 1 0,-1-1-1,1 0 1,-2 0 0,1 0 0,-2 2-64,5-9 20,-1 0 0,1 0 0,0-1-1,-1 1 1,1 0 0,-1 0 0,1-1-1,-1 1 1,1 0 0,-1 0 0,0-1 0,1 1-1,-1-1 1,0 1 0,1-1 0,-1 1-1,0-1 1,0 1 0,0-1 0,0 1-1,1-1 1,-1 0 0,0 0 0,0 1-1,0-1 1,0 0 0,0 0-20,0-1 9,0 1 1,0-1-1,1 0 1,-1 1-1,0-1 1,0 0-1,1 0 0,-1 1 1,1-1-1,-1 0 1,1 0-1,-1 0 1,1 0-1,-1 0 1,1 0-1,0 0 0,-1 0 1,1 0-1,0 0-9,-6-52-3,6 29-147,1 1 0,1-1 0,1 1 0,1 0-1,1 0 1,2 1 0,0-1 0,1 1 0,1 1-1,2-2 151,-11 22-7,1 0 1,-1 0-1,1 0 0,-1 0 0,1 0 0,0 0 0,-1 0 0,1 0 0,0 0 0,0 0 1,0 1-1,0-1 0,0 0 0,0 0 0,0 1 0,0-1 0,0 1 0,0-1 0,0 1 1,0-1-1,0 1 0,0 0 0,0 0 0,1-1 0,-1 1 0,0 0 0,0 0 1,0 0-1,1 0 0,-1 0 0,0 1 0,0-1 7,2 1-2,0 1-1,0-1 1,0 1 0,0 0-1,-1-1 1,1 1 0,0 1-1,-1-1 1,0 0 0,0 1-1,1-1 1,-1 1 2,10 13 41,-1 1 0,-1 0-1,6 13-40,-16-29 1,27 67 271,-25-65-215,-1 1-1,0-1 1,0 1-1,-1-1 0,1 1 1,-1-1-1,0 1 1,1-1-1,-2 1 0,1-1 1,0 1-1,-1 0 0,1-1 1,-1 1-1,0-1 1,0 0-1,-1 1 0,-1 2-56,3-5 7,-1-1-1,1 0 1,0 1 0,-1-1-1,0 0 1,1 0-1,-1 1 1,1-1-1,-1 0 1,1 0-1,-1 0 1,1 0-1,-1 0 1,0 1-1,1-1 1,-1 0 0,1 0-1,-1-1 1,1 1-1,-1 0 1,0 0-1,1 0 1,-1 0-1,1 0 1,-1-1-1,1 1 1,-1 0-1,1 0 1,-1-1-1,1 1 1,-1 0 0,1-1-1,-1 1 1,1-1-1,0 1 1,-1 0-1,1-1 1,0 1-1,-1-1 1,1 1-1,0-1 1,-1 1-1,1-1 1,0 1-1,0-1 1,0 0 0,0 1-1,-1-1 1,1 1-1,0-1 1,0 0-7,-12-29-74,11 15-40,0 0-1,0 0 0,2 0 0,0 0 0,0 0 0,1 1 0,1-1 0,1 1 0,2-6 115,-3 10-118,0 0-1,1 0 1,1 1 0,0-1-1,0 1 1,0 0-1,1 1 1,1 0 0,-1 0-1,1 0 1,1 0-1,-1 1 1,7-4 118,-13 10 3,0 0 1,0 1 0,0-1-1,-1 1 1,1-1-1,0 1 1,0-1 0,0 1-1,0-1 1,0 1 0,0 0-1,0 0 1,0-1-1,0 1 1,0 0 0,0 0-1,0 0 1,0 0-1,0 0 1,0 0 0,0 0-1,0 1 1,0-1-1,0 0 1,0 1 0,0-1-1,0 0 1,0 1-1,0-1 1,0 1 0,0-1-1,-1 1 1,1 0-1,0-1 1,0 1 0,-1 0-1,1 0 1,0-1-1,-1 1 1,1 0 0,-1 0-1,1 0 1,-1 0-1,1 0 1,-1 0 0,0 0-1,1 0 1,-1 0-1,0 0 1,0 0 0,0 0-1,0 1-3,3 11 93,0 0 0,-2 0 0,1 0-1,-2 6-92,2 3 45,0-4-3,1 0 0,2 0 0,0 0 0,2 5-42,-6-20 15,0 1 0,0-1 1,1 1-1,-1-1 1,1 0-1,0 1 0,0-1 1,0 0-1,0 0 1,0-1-1,1 1 1,-1 0-1,1-1 0,0 1 1,0-1-1,0 0 1,0 0-1,0 0 0,0 0 1,0-1-1,1 1 1,-1-1-1,1 0 1,-1 0-1,2 0-15,-4-1 13,1 0 1,-1 0 0,1 0-1,-1 0 1,0 0-1,1 0 1,-1 0-1,1-1 1,-1 1-1,0 0 1,1-1-1,-1 0 1,0 1-1,1-1 1,-1 0-1,0 1 1,0-1-1,0 0 1,0 0-1,1 0 1,-1 0-1,-1 0 1,1 0-1,0 0 1,0-1-1,0 1 1,0 0-14,0-3 23,0 1-1,0-1 1,0 1 0,0-1-1,0 1 1,-1-1 0,0 0 0,1 1-1,-2-1 1,1 0 0,0 0-23,-2-10 33,0 0-1,-1 0 1,-1 0 0,0 1 0,-2-6-33,-2-1-25,-1 1 0,-1-1-1,-4-3 26,12 19-63,0 1-1,0-1 1,-1 0-1,0 1 1,1-1-1,-1 1 1,-1 0-1,1 0 0,0 0 1,-1 0-1,0 1 1,1-1-1,-1 1 1,0 0-1,0 0 1,0 1-1,0-1 0,-1 1 1,0-1 63,56 12-772,-21-8 822,-1 2 1,1 1-1,-1 1 0,-1 1 0,10 5-50,-23-7 40,0 0-1,-1 1 1,0 1-1,-1 1 1,0 0-1,0 0 1,0 1-1,-1 1 1,-1 0-1,1 0 1,0 3-40,1 0 523,-7-22-195,2-10-406,19-37-601,3 2 1,3 1-1,10-11 679,-30 48-440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3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1172,'0'0'27,"0"-1"0,0 1 0,0 0 0,0 0 0,0 0 0,0 0 0,0 0 0,0 0 0,0-1-1,0 1 1,0 0 0,1 0 0,-1 0 0,0 0 0,0 0 0,0 0 0,0 0 0,0 0 0,0 0 0,1-1 0,-1 1 0,0 0 0,0 0 0,0 0 0,0 0 0,0 0-1,1 0 1,-1 0 0,0 0 0,0 0 0,0 0 0,0 0 0,1 0 0,-1 0 0,0 0 0,0 0 0,0 1 0,0-1 0,0 0 0,0 0 0,1 0 0,-1 0-1,0 0 1,0 0 0,0 0 0,0 0 0,0 0 0,0 0 0,1 1 0,-1-1 0,0 0 0,0 0 0,0 0 0,0 0 0,0 0 0,0 0 0,0 1 0,0-1-1,0 0 1,0 0 0,0 0 0,0 0 0,0 0 0,0 1-27,5 18 532,1 34-678,-5-44 306,40 320-1832,-37-308 1154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3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43 304 972,'-10'-35'554,"-1"0"-16,3 1 1,-2-15-539,9 41 27,0 0 0,0 0-1,1 0 1,0 0 0,0-1 0,1 1 0,0 0 0,0 0-1,1 0 1,0 0 0,0 0 0,3-5-27,-4 11 4,0-1 0,0 1 0,0-1 0,1 1 0,-1 0-1,1 0 1,-1 0 0,1 0 0,0 0 0,-1 0 0,1 0 0,0 1 0,0-1 0,0 0 0,1 1 0,-1 0 0,0-1 0,0 1-1,1 0 1,-1 0 0,1 1 0,-1-1 0,1 0 0,-1 1 0,1-1 0,0 1 0,-1 0 0,1 0 0,-1 0 0,1 0-1,-1 1 1,1-1 0,0 1 0,1 0-4,0 1 6,0-1 0,0 2 0,-1-1 0,1 0-1,-1 1 1,1-1 0,-1 1 0,0 0 0,0 0 0,0 0-1,0 1 1,-1-1 0,1 1 0,-1-1 0,0 1 0,0 0-1,0 0 1,-1 0 0,1 0 0,0 3-6,1 8 40,0 0-1,-1 0 1,-1 0 0,0 0-1,-1 0 1,0 0 0,-2 6-40,1-11 15,-1 0 1,0-1 0,0 1 0,-1 0-1,0-1 1,0 0 0,-1 0-1,0 0 1,-1 0 0,0-1 0,-6 8-16,11-15-50,-1-1 1,1 1 0,-1 0-1,1 0 1,-1-1 0,1 1 0,-1 0-1,0-1 1,1 1 0,-1 0-1,0-1 1,1 1 0,-1-1-1,0 1 1,0-1 0,0 0-1,1 1 1,-1-1 0,0 0 0,0 0-1,0 1 1,0-1 0,0 0-1,1 0 1,-1 0 0,0 0-1,0 0 1,0 0 0,0 0 0,0 0-1,0-1 1,0 1 0,1 0-1,-1 0 1,0-1 0,0 1-1,0-1 1,1 1 0,-1 0-1,-1-1 50,-1-5-481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1 129 1128,'6'3'85,"0"-1"0,0 1 0,-1 0 0,1 1 0,-1-1 0,0 1 0,0 0 0,0 1 0,0-1 0,-1 1 0,1 0 0,-1 0 0,-1 0-1,1 1 1,-1-1 0,0 1 0,2 4-85,16 24 464,-6-96-148,-10 35-344,-5 20 12,1-1 0,1 0 0,-1 1 1,1-1-1,1 1 0,-1-1 0,1 1 0,0 0 0,1 0 0,1-1 16,-5 8-1,1 0 0,-1 0 0,1 0-1,0 0 1,-1-1 0,1 1 0,-1 0 0,1 0 0,0 0 0,-1 0-1,1 1 1,0-1 0,-1 0 0,1 0 0,-1 0 0,1 0 0,-1 1 0,1-1-1,0 0 1,-1 0 0,1 1 0,-1-1 0,1 1 0,-1-1 0,1 0-1,-1 1 1,0-1 0,1 1 0,-1-1 0,1 1 0,-1-1 0,0 1 0,0-1-1,1 1 1,-1 0 1,21 26 11,-14-17-10,-4-6 1,1 0-1,1-1 1,-1 1 0,0-1-1,1 0 1,0 0 0,-1 0-1,1-1 1,0 0 0,1 0-1,-1 0 1,0-1 0,0 1-1,1-1 1,-1 0 0,2-1-2,-5 0 14,0 0 1,0 0-1,1 0 1,-1 0 0,0 0-1,0-1 1,0 1-1,0-1 1,0 0 0,0 1-1,0-1 1,0 0-1,0 0 1,0 0-1,0-1 1,-1 1 0,1 0-1,0-1 1,-1 1-1,1-1 1,-1 1 0,0-1-1,1 0 1,-1 0-1,0 0 1,0 1 0,0-1-1,0 0 1,-1 0-1,1 0 1,0-1-1,-1 1 1,1 0 0,-1 0-1,0 0 1,0 0-1,0 0 1,0 0 0,0-1-1,0 1 1,0 0-1,-1-1-14,0-1 27,1-1-1,-1 1 1,0-1 0,-1 1-1,1-1 1,-1 1-1,1 0 1,-2 0-1,1 0 1,0 0-1,-1 0 1,1 0 0,-1 0-1,0 1 1,0 0-1,-1-1 1,1 1-1,-1 0 1,0 1-1,1-1 1,-1 1 0,0-1-1,-1 1 1,1 0-1,-2 0-26,3 1-73,-1-1 0,1 1 1,0 0-1,-1 1 0,1-1 0,-1 0 0,0 1 0,1 0 0,-1 0 0,1 0 0,-1 0 0,0 1 0,1-1 0,-1 1 0,1 0 1,-1 0-1,1 0 0,0 1 0,-1-1 0,1 1 0,0-1 0,0 1 0,0 0 0,0 1 0,0-1 0,1 0 0,-1 1 1,1-1-1,-1 1 0,1 0 0,0 0 0,-1 2 73,2-1-460,2-2-3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4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1020,'22'-21'868,"-19"17"-735,1-1 0,0 1 0,1 0 1,-1 1-1,0-1 0,1 1 0,0 0 1,0 0-1,1-1-133,-5 5 23,0-1 0,0 1 1,0-1-1,0 1 0,0 0 1,0-1-1,0 1 0,0 0 0,0 0 1,0 0-1,0 0 0,-1-1 0,1 1 1,0 0-1,0 0 0,-1 0 1,1 0-1,-1 1 0,1-1 0,-1 0 1,0 0-1,1 0 0,-1 1-23,12 32 124,-12-33-107,21 81 94,-5-1-1,6 70-110,-11-69-92,-10-72 162,4 27-798,-5-37 716,0 0 1,-1 0 0,1 0-1,0 0 1,0 0 0,0 0 0,0 0-1,0 0 1,0 0 0,0 0 0,0 0-1,0 0 1,0 0 0,0 0-1,0 0 1,0 0 0,-1 0 0,1 0-1,0 0 1,0 0 0,0 0 0,0 1-1,0-1 1,0 0 0,0 0-1,0 0 1,0 0 0,0 0 0,0 0-1,0 0 1,0 0 0,0 0 0,0 0-1,0 0 1,0 0 0,0 0-1,0 0 1,0 0 0,0 1 0,0-1-1,0 0 12,-8-21-144,-7-44 196,2-1 1,3 0-1,3-1 0,3 1 1,3-1-1,3-16-52,-1 66 28,0 0 0,1 0 0,1 0 0,4-13-28,-6 27 10,-1 0 0,1 0 0,0 0 0,0 0 0,0 1 0,0-1 1,0 0-1,1 0 0,-1 1 0,1-1 0,0 1 0,-1 0 0,1-1 0,0 1 0,1 0 0,-1 0 0,0 0 1,1 0-1,-1 1 0,1-1 0,-1 1 0,1-1 0,0 1 0,-1 0 0,1 0 0,0 0 0,0 0 0,0 1 1,0-1-1,3 1-10,-3 0 10,0 1 1,1 0-1,-1 0 1,0 1 0,0-1-1,0 1 1,0-1-1,0 1 1,0 0-1,0 0 1,-1 0 0,1 1-1,-1-1 1,1 1-1,-1-1 1,0 1 0,0 0-1,0 0 1,0 0-1,-1 0 1,1 0-1,-1 0 1,0 0 0,1 0-1,-2 1 1,1-1-1,0 3-10,2 5 29,-1 1 0,0-1 0,0 0 0,-1 1 0,-1 0 0,0-1 0,-2 9-29,-1-4-72,-1-1-1,-1 0 1,0-1 0,-1 1-1,0-1 1,-2 0-1,0 0 1,0-1-1,-1 0 1,0-1 0,-1 0-1,-1 0 1,0-1-1,-7 5 73,11-12-974,4-4 474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5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1048,'5'2'133,"0"1"-1,0-1 1,0-1 0,0 1-1,0-1 1,0 0 0,0 0-1,1 0 1,-1-1 0,0 0-1,0 0 1,1 0 0,-1 0-1,0-1 1,1 0-133,-4 0 18,1 1 1,0-1-1,-1 0 1,1 0-1,0 0 1,-1-1-1,1 1 1,-1 0-1,0-1 1,1 0-1,-1 0 1,0 1-1,0-1 1,0-1-1,0 1 1,-1 0-1,1 0 1,0-1-1,-1 1 1,0-1-1,0 1 1,1-1-1,-1 1 1,-1-1-1,1 0 1,0 1-1,-1-1 1,1-1-19,1-9 8,-1-1 0,0 1 0,0-1 0,-2 0 0,0 1 0,0-1 0,-1 1 0,-1-1 0,0 1 0,-1 0 0,0 0 0,-1 0 0,-1 1 0,0-1-8,6 13 1,0 0-1,0-1 1,0 1-1,0-1 1,-1 1-1,1 0 1,0-1-1,0 1 0,-1-1 1,1 1-1,0 0 1,0-1-1,-1 1 1,1 0-1,0 0 1,-1-1-1,1 1 0,-1 0 1,1 0-1,0 0 1,-1-1-1,1 1 1,-1 0-1,1 0 1,0 0-1,-1 0 1,1 0-1,-1 0 0,1 0 1,-1 0-1,1 0 1,0 0-1,-1 0 1,1 0-1,-1 0 1,1 0-1,-1 0 1,1 0-1,0 0 0,-1 1 1,1-1-1,-11 20 3,2 27 0,8-28 5,1 0 0,1 0 0,1 0 0,0 0 1,1-1-1,5 14-8,-7-26 10,0 0 1,1-1-1,0 1 1,0-1-1,0 1 1,1-1 0,0 0-1,0 0 1,0 0-1,0 0 1,1-1-1,0 1 1,0-1-1,0 0 1,0 0-1,1-1 1,0 1 0,-1-1-1,1 0 1,0 0-1,1-1 1,-1 1-1,5 0-10,-8-2 3,1 0 0,0-1 0,0 0 0,-1 0 0,1 0 0,0 0 0,0 0 0,-1 0 0,1-1 0,0 1 0,-1-1 0,1 0 0,0 1 0,-1-1 0,1-1 0,-1 1 0,0 0 0,1-1 0,-1 1 0,0-1 0,0 1 0,0-1 0,0 0 0,0 0 0,0 0 0,0 0 0,-1-1 0,1 0-3,5-8-5,-1-1 0,0 0 0,-1-1 0,0 1 0,1-9 5,18-38-23,-24 59 24,0-1 0,1 1 0,-1-1 0,1 1 0,-1-1 0,1 1 0,-1-1 0,1 1 0,0 0 0,-1-1 0,1 1 0,-1 0 0,1 0 0,0-1 0,-1 1 0,1 0 0,-1 0 0,1 0 0,0 0 1,-1 0-1,1 0 0,0 0 0,-1 0 0,1 0 0,0 0 0,-1 0 0,1 0 0,0 1 0,-1-1 0,1 0 0,-1 0 0,1 1 0,0-1 0,-1 0 0,1 1 0,-1-1 0,1 1 0,-1-1 0,1 0 0,-1 1 0,1-1 0,-1 1 0,0 0 1,1-1-1,-1 1 0,1 0-1,27 36 26,-14-19-28,-11-14 3,-1-2 1,1 1-1,0 0 1,0-1-1,1 1 0,-1-1 1,0 0-1,1 0 1,0 0-1,3 1-1,-5-3 1,-1 0 0,1 0 0,-1-1-1,1 1 1,-1 0 0,1-1 0,-1 0 0,1 1-1,-1-1 1,0 0 0,1 1 0,-1-1 0,0 0-1,0 0 1,1 0 0,-1 0 0,0 0-1,0 0 1,0-1 0,0 1 0,0 0 0,-1-1-1,1 1 1,0 0 0,0-1 0,-1 1-1,1-1 1,-1 1 0,1-1-1,10-24-106,-1 0 0,-1 0 0,4-23 106,15-44-2271,-21 77 1755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2.95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79 139 1080,'40'-27'1417,"-39"25"-1414,1 0-1,0 0 1,-1-1 0,1 1-1,-1 0 1,0-1 0,0 1-1,0-1 1,0 1 0,0-1 0,0 1-1,-1-1 1,1 0 0,-1 0-1,0 1 1,0-1 0,0 0-1,0 1 1,0-1 0,0 0-1,-1 1 1,0-1 0,1 0 0,-1 1-1,0-1 1,0 1 0,0-1-1,-1 1 1,1 0 0,0-1-1,-1 1 1,0 0 0,1 0 0,-1 0-1,0 0 1,0 0 0,0 1-1,0-1 1,-1 0 0,1 1-1,0 0 1,-1-1 0,1 1-1,-2 0-2,2-1 1,-1 1 0,1 0 0,0 0 0,-1 0 0,1 0 0,-1 0-1,1 0 1,-1 1 0,1-1 0,-1 1 0,0 0 0,1 0-1,-1 0 1,1 0 0,-1 0 0,0 0 0,1 1 0,-1-1 0,1 1-1,-1 0 1,1 0 0,-1 0 0,1 0 0,0 0 0,-1 0-1,1 1 1,0-1 0,0 1 0,0-1 0,0 1 0,0 0 0,0 0-1,1 0 1,-1 0 0,0 0 0,1 0 0,0 1 0,-1-1-1,1 0 1,0 1 0,0-1 0,1 1 0,-1-1 0,0 1 0,1 2-1,-1 3 8,1 0 1,0-1-1,1 1 1,0 0-1,0 0 1,1-1-1,-1 1 1,2 0-1,-1-1 1,1 0-1,0 0 1,1 0 0,0 0-1,0 0 1,0-1-1,1 1 1,0-1-1,0 0 1,3 2-9,-3-2 9,1 0 1,-1-1 0,1 0 0,0 0-1,1 0 1,-1 0 0,1-1-1,0 0 1,0-1 0,0 1-1,1-1 1,-1-1 0,1 1-1,0-1 1,-1-1 0,1 0-1,0 0 1,0 0 0,2-1-10,-6 0 2,0-1 0,1 0 0,-1 0 0,0 0 0,0 0 1,0-1-1,0 1 0,0-1 0,0 0 0,0-1 0,-1 1 1,1-1-1,-1 1 0,1-1 0,-1 0 0,2-3-2,2-3-1,1-1 0,-2-1 0,0 1 1,0-1-1,0-1 1,27-45-29,-32 56 30,0 1-1,1-1 1,-1 0-1,0 1 1,0-1-1,1 1 1,-1-1 0,0 1-1,1 0 1,-1 0-1,0 0 1,1 0-1,-1 0 1,1 0 0,-1 0-1,0 0 1,1 0-1,-1 0 1,0 1-1,1-1 1,-1 1 0,0-1-1,1 1 1,-1-1-1,0 1 1,0 0-1,0-1 1,0 1 0,0 0-1,0 0 1,0 0-1,1 0 0,35 31 30,8 26-6,-35-44-24,1 0-1,0 0 1,13 11 0,-24-25 4,0 1-1,1-1 0,-1 0 1,1 1-1,-1-1 1,1 0-1,-1 0 0,1 1 1,-1-1-1,1 0 1,0 0-1,-1 0 0,1 1 1,-1-1-1,1 0 1,-1 0-1,1 0 0,0 0 1,-1 0-1,1 0 1,-1 0-1,1-1 0,-1 1 1,1 0-1,-1 0 1,1 0-1,0-1 0,-1 1 1,1 0-1,-1 0 1,1-1-1,-1 1 0,1 0-2,15-21 22,6-26-35,-22 47 12,10-46-10,-9 38 18,0 0-1,1 0 1,0 1-1,1-1 1,-1 0 0,3-2-8,10 51 68,-5-16-59,0-1 0,2-1-1,11 17-8,-19-34-5,-1-1 0,1 0 0,0 0 0,1 0 0,-1 0 0,1-1 0,0 1 0,0-1-1,0 0 1,0-1 0,1 1 0,0-1 0,0-1 0,-1 1 0,2-1 0,-1 0-1,0 0 1,1 0 5,-3-2-28,-1 0-1,1 0 1,0 0-1,-1 0 1,1 0-1,0-1 1,-1 0-1,1 0 1,-1 0-1,1 0 1,-1-1-1,0 1 1,1-1-1,-1 0 1,0 0-1,0 0 1,0 0-1,0 0 1,-1-1-1,1 1 1,0-1 28,1-2-105,0 0 1,0 0-1,0 0 1,0-1-1,-1 1 1,0-1-1,0 0 1,-1 0-1,0 0 1,0 0-1,1-4 105,0-16-350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6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1388,'-6'86'2929,"10"-34"-2797,2-1 0,2 1-1,3-1 1,1-1 0,14 32-132,-25-77-2,1-1 0,1 1 0,-1 0 0,1-1 0,0 1 0,0-1 0,0 0 0,0 0 0,1 0 0,-1 0 1,1-1-1,0 1 0,0-1 0,1 0 0,-1 0 2,-2-3-1,0 1 1,0 0 0,0 0-1,0-1 1,0 0 0,0 1-1,0-1 1,0 0-1,0 0 1,0 0 0,0 0-1,0 0 1,0 0 0,1-1-1,-1 1 1,-1-1-1,1 1 1,0-1 0,0 0-1,0 0 1,0 0 0,0 0-1,-1 0 1,1 0-1,0 0 1,-1-1 0,1 1-1,-1-1 1,1 1-1,-1-1 1,0 1 0,0-1-1,0 0 1,0 0 0,0 1-1,0-1 1,0 0-1,0-1 1,10-20-18,-1 0-1,-1-1 0,4-19 19,-1 5-11,-8 46 15,0 0 1,1-1-1,0 1 1,0-1-1,1 0 0,-1 0 1,5 3-5,-6-7 1,-1-1-1,0 0 1,0 0 0,1 0 0,0-1 0,-1 1 0,1-1 0,0 0-1,-1 0 1,1 0 0,0 0 0,0-1 0,0 0 0,0 1 0,0-1-1,-1-1 1,1 1 0,0-1 0,0 1 0,0-1 0,0 0-1,2-1 0,7-4 8,0 0 0,-1-1 0,0-1 0,0 0 0,8-6-8,-9 5 0,0 1-1,1 0 0,0 1 1,7-3 0,-17 10 0,-1-1-1,1 1 1,-1 0 0,0-1 0,1 1 0,-1 0 0,1 0 0,-1 0-1,1 0 1,-1 0 0,1 0 0,-1 0 0,1 1 0,-1-1-1,1 1 1,-1-1 0,1 1 0,-1-1 0,0 1 0,1 0-1,-1-1 1,1 2 0,2 1 0,-1 0-1,0 0 1,1 1-1,-1-1 1,0 1-1,-1-1 1,1 1-1,0 1 1,5 11-4,0-1 0,-2 1 0,5 13 4,-3-4-28,0 1 0,-2 0 0,-1 0 1,-1 0-1,-1 1 0,-2-1 0,0 1 1,-4 24 27,2-37-189,-1 0 0,-1 0 0,0 0 1,-1 0-1,-1-1 0,0 0 1,-1 0-1,0 0 0,-1-1 0,0 0 1,-1 0-1,0 0 0,-1-1 1,0-1-1,-1 1 0,0-1 0,-7 4 189,-4 1-529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0:56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1096,'1'-7'109,"1"1"0,0-1 1,0 1-1,1 0 0,-1 0 0,1 0 0,1 0 0,-1 0 1,1 1-1,0 0 0,0-1 0,1 1 0,-1 1 0,1-1 1,0 1-1,1 0 0,3-2-109,1 0 40,1 1 0,0 0 0,1 1 0,-1 0 0,1 1 1,-1 0-1,1 1 0,0 0 0,6 1-40,-14 0-29,22-2-303,0 1 1,0 1-1,0 1 0,-1 1 0,22 4 332,-43-4-425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01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7 1172,'-5'-1'228,"0"-1"-1,0 1 0,0 0 1,0 0-1,0 1 1,0-1-1,0 1 0,0 0 1,0 0-1,0 1 1,0 0-1,0 0 0,-2 0-227,6 0 9,1-1-1,0 1 0,0-1 0,-1 1 1,1-1-1,0 1 0,0 0 0,0-1 0,-1 1 1,1-1-1,0 1 0,0 0 0,0-1 1,0 1-1,0-1 0,0 1 0,0 0 0,0-1 1,1 1-1,-1-1 0,0 1 0,0 0 1,0-1-1,1 1 0,-1-1 0,0 1 1,1-1-1,-1 1 0,0-1 0,1 1 0,-1-1 1,0 1-1,1-1 0,-1 0 0,1 1 1,-1-1-1,1 0 0,-1 1 0,1-1 1,0 0-1,-1 0 0,1 1 0,-1-1 0,1 0-8,24 15 180,17-3-134,1-2 0,0-2 0,0-2 0,0-2 0,16-2-46,28 4 36,-87-6-35,38 3 14,-1 1 0,0 2 1,-1 1-1,1 2 0,15 7-15,-52-16 7,1 0-1,-1 0 1,0 0 0,1 0-1,-1 0 1,0 0 0,1 0 0,-1 0-1,0 1 1,0-1 0,1 0-1,-1 0 1,0 0 0,0 0-1,1 1 1,-1-1 0,0 0-1,0 0 1,0 1 0,1-1-1,-1 0 1,0 0 0,0 1-1,0-1 1,0 0 0,0 1-1,1-1 1,-1 0 0,0 1-1,0-1 1,0 0 0,0 0-1,0 1 1,0-1 0,0 0-1,0 1 1,0-1 0,0 0-1,0 1 1,-1-1-7,-10 12 217,-30 9 76,34-18-235,-48 28 100,1 3 0,2 2 0,-29 27-158,-140 134-1091,155-137-68,16-11-879,39-38 1392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9:24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24 969 872,'0'1'71,"0"0"1,1 0-1,-1 0 1,0 0-1,0 0 1,0 0-1,0 1 0,0-1 1,0 0-1,0 0 1,0 0-1,0 0 0,-1 0 1,1 0-1,0 0 1,-1 0-1,1 0 0,-1 0 1,1 0-1,-1 0 1,1-1-1,-1 1 0,0 0 1,1 0-1,-1 0 1,0-1-1,0 1 0,0 0-71,-7 6 53,7-6-28,0-1-1,1 1 0,-1 0 1,1 0-1,-1-1 0,1 1 1,0 0-1,-1 0 0,1 0 1,0 0-1,-1 0 0,1-1 1,0 1-1,0 0 0,0 0 1,0 0-1,0 0 0,0 0 1,0 0-1,0 0-24,0-1 9,0 0 0,0 0 0,0-1 0,0 1 0,0 0 0,0 0 0,1 0 0,-1-1 0,0 1 0,0 0 0,0 0 0,0 0 0,0 0 0,0-1 0,0 1 0,0 0 0,1 0 0,-1 0 0,0 0 0,0 0 0,0-1 0,0 1 0,1 0 0,-1 0 0,0 0 0,0 0 0,0 0 0,1 0 0,-1 0 0,0 0 0,0 0 0,0 0 0,1 0 0,-1 0 0,0 0 0,0 0 0,0 0 0,1 0 0,-1 0 0,0 0 0,0 0 0,0 0 0,1 0 0,-1 0 0,0 0 0,0 0 0,0 0 0,0 0 0,1 0 0,-1 1 0,0-1 0,0 0 0,0 0 0,0 0 0,1 0 0,-1 0 0,0 1 0,0-1 0,0 0 0,0 0 0,0 0 0,0 1 0,0-1 0,0 0 0,0 0-9,1-1 48,-1 1-3,0 0 2,18-11 159,938-355 94,17 57-171,-463 178-93,413-48-36,-846 168-5,0 3 0,1 4 0,66 4 5,-43 12-588,-96-12-144,-5-1-818,-5-3 1222,0-1-146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9:26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75 1264,'-2'-9'524,"1"8"-491,1 1 0,0-1 0,-1 1 0,1-1 0,0 1 0,-1-1 0,1 1 0,0-1 0,0 0 0,-1 1 1,1-1-1,0 1 0,0-1 0,0 0 0,0 1 0,0-1 0,0 0 0,0 1 0,0-1 0,0 1 0,0-1 0,0 0 0,1 1 0,-1-1 0,0 1 0,0-1 0,0 0 0,1 1 0,-1-1 0,0 1 0,1-1 0,-1 1 0,1-1 1,-1 1-1,0-1 0,1 1-33,0 0 104,17 154 631,-15-121-711,1-1 0,1 1 0,2-1 0,1 0 0,1-1 0,2 1-24,-11-31 3,0 0 0,1 0 0,-1 0-1,0 0 1,0 0 0,1 0 0,-1 0 0,1 0 0,-1-1 0,1 1-1,-1 0 1,1 0 0,0 0 0,-1-1 0,1 1 0,0 0-1,-1-1 1,1 1 0,0 0 0,0-1 0,0 1 0,0-1 0,0 1-1,0-1 1,-1 0 0,1 1 0,0-1 0,0 0 0,0 0 0,0 0-1,0 1 1,1-1-3,0-1 4,0 0 0,0 0 0,0 0-1,0 0 1,0 0 0,0 0 0,0-1-1,0 1 1,-1-1 0,1 1 0,-1-1-1,1 1 1,-1-1 0,1-1-4,7-9 8,-1 0-1,0-1 1,-1 0 0,1-4-8,21-53 4,-8 19 3,20-32-7,-40 83-1,0 0 0,0 0 1,0 0-1,0 0 0,0 1 0,0-1 0,0 0 0,-1 1 0,1-1 1,0 0-1,0 1 0,0-1 0,0 1 0,0 0 0,-1-1 1,1 1-1,0-1 0,0 1 0,-1 0 0,1 0 0,-1 0 0,1-1 1,0 1-1,-1 0 1,20 22 1,-5-2-1,3 4-2,1-1 0,1 0 1,10 7 1,-26-26 1,1 0 0,0-1-1,0 0 1,1 0 0,-1 0 0,1-1 0,0 1 0,-1-1 0,2-1-1,-1 1 1,0-1 0,0 0 0,1 0 0,-1-1 0,1 0 0,-1 0 0,1-1-1,2 0 0,-6 0 5,0 0-1,1-1 1,-1 0-1,0 1 1,0-1-1,0 0 1,0-1-1,0 1 1,0-1-1,0 1 1,0-1-1,0 0 1,-1 0-1,1 0 1,-1 0-1,1 0 1,-1-1-1,0 1 1,2-4-5,-1 1 8,0-1 0,0 0 0,0 0 0,-1 0 1,0 0-1,0-1 0,-1 1 0,1 0 0,-1-1 0,-1 0-8,1-14 11,0-1 0,-2 1 0,-1-1-1,0 1 1,-5-17-11,6 32-105,0 0 0,0 0 0,-1 0 0,0 0 0,0 1 0,-1-1 0,1 1 0,-1-1-1,0 1 1,-1 0 0,1 0 0,-1 0 0,0 0 0,0 1 0,-1 0 0,1 0 0,-1 0 0,0 0 0,0 1 0,0-1 0,-1 2 0,-3-3 105,4 4-488,2-3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9:26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1140,'33'-79'1752,"-30"83"-1424,2 16-211,0 27 2,11 522 613,-11-444-595,-3-133-111,0 0-1,0 0 0,1 0 1,0 0-1,0 0 1,1 0-1,1-1-25,5-12 9,5-21-8,-12 32-2,0 0-1,0 1 1,1-1-1,0 0 0,1 1 1,0 0-1,1 0 1,0 0-1,0 1 0,1 0 1,6-6 1,-12 13-1,1 1 0,-1-1 0,0 1 1,1 0-1,-1-1 0,0 1 0,1 0 1,-1 0-1,1 0 0,-1 0 0,0 0 0,1 0 1,-1 0-1,1 1 0,-1-1 0,0 0 1,1 1-1,-1-1 0,0 1 0,0 0 0,1-1 1,-1 1-1,0 0 0,0 0 0,0 0 1,0 0-1,0-1 0,0 2 0,0-1 0,0 0 1,0 0-1,0 0 0,-1 0 0,1 0 1,0 1-1,-1-1 0,1 1 1,4 5-1,-1 1 1,0 0-1,0 0 1,0 0-1,1 6 1,15 52-306,20 41 306,-36-98-301,2 18-2158,-6-27 1961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39:27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45 186 888,'0'-1'58,"0"0"0,0 0 0,1 0 0,-1 0 0,0 0-1,1 0 1,-1 1 0,0-1 0,1 0 0,0 0 0,-1 0 0,1 0 0,-1 1 0,1-1 0,0 0-1,-1 1 1,1-1 0,0 0 0,0 1 0,0-1 0,-1 1 0,1-1 0,0 1 0,0 0 0,1-1-58,26 13 292,-25-10-267,0 0-1,1-1 0,-1 1 1,1-1-1,0 0 1,-1 0-1,1 0 0,0 0 1,-1 0-1,1-1 0,0 0 1,0 0-1,0 0 1,-1 0-1,1-1 0,0 1 1,0-1-1,-1 0 0,1 0 1,0 0-1,-1-1 1,1 1-1,-1-1 0,0 0 1,1 0-1,-1 0 1,0 0-1,0-1 0,0 1 1,-1-1-1,1 0 0,-1 0 1,1 0-1,-1 0 1,0 0-1,0 0 0,0 0 1,-1-1-1,1 1 0,-1-1 1,0 0-1,0 1 1,0-1-1,0-1-24,0 1 1,-1 0 1,1 0-1,-1-1 1,0 1-1,0 0 0,-1-1 1,1 1-1,-1 0 0,0-1 1,0 1-1,-1 0 0,1 0 1,-1 0-1,0 0 1,0 0-1,0 0 0,0 1 1,-1-1-1,0 1 0,1 0 1,-1-1-1,-1 1 1,1 0-1,0 1 0,-1-1 1,1 1-1,-1-1 0,0 1 1,0 0-1,1 0 1,-2 1-1,1-1 0,0 1 1,0 0-1,0 0 0,-1 0 1,1 1-1,0 0 1,-1-1-1,1 1 0,0 1 1,-1-1-1,1 1 0,0-1 1,0 1-1,-1 1 1,1-1-1,0 1 0,-4 1-1,3-1 1,1 1-1,-1-1 0,0 1 1,0 0-1,1 0 0,0 1 1,0-1-1,0 1 0,0 0 0,0 0 1,1 1-1,0-1 0,0 1 1,0-1-1,0 1 0,1 0 1,-1 0-1,1 0 0,1 0 1,-1 1-1,1-1 0,0 0 1,0 1-1,0-1 0,1 1 1,0-1-1,0 1 0,0-1 0,1 1 1,0-1-1,1 8 16,0-1 0,1 0 0,1 0 0,0 0 0,1 0 0,0 0 0,1-1 0,0 0 0,0 0 0,2-1 0,-1 1 0,6 4-16,2 1 39,2-1 1,0 0-1,1-1 1,0-1-1,1 0 1,0-2 0,12 5-40,-18-9 10,0-1 0,0-1 0,1 0 0,-1-1 0,1-1 0,0 0 0,0 0 0,0-2 0,0 0 1,0 0-1,1-1 0,6-2-10,-16 1-40,0 0 0,0-1 0,-1 1 0,1-1 0,-1 0 0,0 0 0,1-1 0,-1 0 0,0 1 0,0-1 0,0 0 1,-1-1-1,1 1 0,-1-1 0,0 0 0,0 0 0,0 0 0,0 0 0,-1 0 0,2-5 40,0 1-202,0-1 0,-1 0 0,0 0-1,0 0 1,-1 0 0,-1 0 0,1-1 0,-2 1 0,1-1-1,-1-3 203,-2-15-575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17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1164,'0'-1'39,"0"-1"0,0 1 0,0 0 0,0 0 0,0 0 0,0-1 0,0 1 1,0 0-1,0 0 0,0-1 0,1 1 0,-1 0 0,0 0 0,1 0 0,-1 0 0,1-1 0,0 1 0,-1 0 0,1 0 0,0 0 0,0 0 0,-1 0 0,1 1 0,0-1 1,0 0-1,0 0 0,0 0 0,0 1 0,0-1 0,0 1 0,0-1 0,1 1 0,-1-1 0,0 1 0,0-1 0,0 1 0,1 0 0,-1 0 0,0 0 0,0 0 0,0 0 0,1 0 1,-1 0-1,0 0 0,0 0 0,1 0 0,-1 1-39,3 0 7,-1 0 1,1 0-1,-1 0 1,0 1-1,1 0 1,-1-1-1,0 1 1,0 1 0,0-1-1,0 0 1,-1 1-1,1-1 1,-1 1-1,1 0 1,-1 0-1,0 0-7,5 9 69,-2 0-1,0 1 0,0-1 1,-1 1-1,-1 0 0,0 1 1,-1-1-1,0 0 0,-1 1 1,0-1-1,-2 1 0,1-1 1,-2 1-1,1-1 0,-2 0 1,-2 7-69,6-20 25,-1 1 0,0-1 0,0 0 0,0 0 1,0 1-1,0-1 0,0 0 0,-1 0 0,1 1 0,0-1 1,0 0-1,0 0 0,0 1 0,0-1 0,0 0 1,0 0-1,0 0 0,-1 1 0,1-1 0,0 0 0,0 0 1,0 0-1,0 1 0,-1-1 0,1 0 0,0 0 0,0 0 1,0 0-1,-1 0 0,1 1 0,0-1 0,0 0 1,-1 0-1,1 0 0,0 0 0,0 0 0,0 0 0,-1 0 1,1 0-1,0 0 0,0 0 0,-1 0 0,1 0 0,0 0 1,0 0-1,-1 0-25,-5-13 457,1-21-296,9-5-298,2 0 0,2 1-1,9-25 138,-6 26-1703,2 1-1,4-4 1704,-14 33-574,0 3 25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18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1052,'5'-2'288,"0"0"0,-1 0 0,1-1-1,0 0 1,-1 0 0,1 0 0,0-1-288,2-3 14,0 0 0,0-1 0,0 0-1,-1 0 1,-1-1 0,1 0 0,-1 0 0,2-6-14,-5 13 2,-1-1 0,0 0-1,1 0 1,-1 0 0,0 0 0,0 0 0,-1 0 0,1 0 0,-1-1 0,1 1-1,-1 0 1,0 0 0,0 0 0,0-1 0,-1 1 0,1 0 0,-1 0 0,0 0-1,0 0 1,0 0 0,0 0 0,0 0 0,-1 0 0,1 0 0,-1 1 0,0-1 0,0 1-1,0-1 1,-1 0-2,2 2 2,1 0 0,-1 1 0,0-1 0,0 0 0,0 1 0,0-1 0,0 1 0,0 0 0,0-1 0,0 1 0,1-1-1,-2 1 1,1 0 0,0 0 0,0 0 0,0 0 0,0 0 0,0 0 0,0 0 0,0 0 0,0 0 0,0 0 0,0 0 0,0 1 0,0-1 0,0 0-1,0 1 1,0-1 0,0 1-2,-2 1 4,0 0 0,1 0 0,0 1-1,-1-1 1,1 0 0,0 1 0,0-1-1,1 1 1,-1 0 0,-1 2-4,-1 3 12,0 1-1,1 0 1,-1 0-1,2 1 1,-1-1 0,0 8-12,2-11 2,1 0 0,0 1 0,0-1 0,0 1 0,1-1 0,0 0 0,0 0 0,0 1 1,1-1-1,0 0 0,1 0 0,-1 0 0,1-1 0,0 1 0,0-1 0,1 1 0,-1-1 0,1 0 1,0 0-1,1-1 0,-1 1 0,1-1 0,0 0 0,0 0 0,1-1 0,-1 1 0,1-1 1,-1 0-1,1-1 0,0 1 0,0-1 0,0-1 0,0 1 0,0-1 0,1 0-2,5 1-58,-1 0-1,0-1 1,0-1-1,1 0 1,-1 0 0,1-1-1,-1-1 1,0 0-1,0 0 1,0-1-1,0-1 1,0 0 0,-1 0-1,0-1 1,0 0-1,0-1 1,0 0-1,-1-1 1,5-4 58,-7 5-3,-1-1 1,0-1-1,0 1 1,-1-1 0,0 0-1,0 0 1,-1 0-1,2-6 3,-4 9 38,0 1 0,0-1 0,-1 0 0,1 0 0,-1 1 0,-1-1-1,1 0 1,-1 0 0,1 0 0,-1 0 0,-1 0 0,1 0 0,-1 0 0,0 0 0,0 0 0,0 1 0,-1-1-38,2 4 9,0 0 1,-1 0 0,1 1 0,-1-1 0,1 0 0,0 1 0,-1-1-1,1 1 1,-1-1 0,1 1 0,-1-1 0,0 1 0,1-1 0,-1 1-1,1-1 1,-1 1 0,0 0 0,1-1 0,-1 1 0,0 0 0,0-1-1,1 1 1,-1 0 0,0 0 0,0 0 0,1 0 0,-1 0 0,0 0-1,0 0 1,0 0-10,-25 12 120,-17 25-5,38-30-109,0 0 0,0 1-1,0-1 1,1 1 0,0 0-1,1 0 1,0 1 0,0-1-1,1 0 1,0 1 0,0 0-1,1 3-5,0-9 3,0 0 0,1-1-1,0 1 1,0 0 0,-1 0-1,2-1 1,-1 1 0,0 0-1,0-1 1,1 1 0,0 0-1,-1-1 1,1 1 0,0-1 0,0 1-1,1-1 1,-1 1 0,0-1-1,1 0 1,0 1 0,-1-1-1,1 0 1,0 0 0,0 0-1,0-1 1,0 1 0,0 0-1,1-1 1,-1 1 0,0-1-1,1 0 1,-1 0 0,1 0 0,0 0-1,-1 0 1,1-1 0,0 1-1,-1-1 1,1 1 0,0-1-1,1 0-2,-1 0 5,1 0 0,-1-1-1,0 1 1,1-1 0,-1 1-1,0-1 1,0 0 0,0 0-1,1-1 1,-1 1 0,0-1-1,-1 1 1,1-1 0,0 0-1,0 0 1,-1 0 0,1-1-1,-1 1 1,0 0-1,1-1 1,-1 0 0,1-1-5,5-9 7,0-1 1,-1 1 0,-1-2-1,4-8-7,-6 11 4,1 0 0,1 0 0,0 1-1,3-4-3,-9 15 0,0 0 1,0-1-1,0 1 0,0 0 0,1 0 0,-1 0 0,0 0 0,0-1 0,0 1 1,0 0-1,1 0 0,-1 0 0,0 0 0,0 0 0,0 0 0,1 0 0,-1 0 1,0 0-1,0-1 0,1 1 0,-1 0 0,0 0 0,0 0 0,0 0 0,1 0 0,-1 0 1,0 1-1,0-1 0,1 0 0,-1 0 0,0 0 0,0 0 0,0 0 0,1 0 1,-1 0-1,0 0 0,0 0 0,0 1 0,1-1 0,-1 0 0,0 0 0,0 0 0,10 13 14,4 20 13,-12-30-26,3 9-199,0-1 1,1 0-1,0 0 0,1-1 1,1 1-1,5 5 198,-11-14-38,-1 0 0,1 0 0,0 0-1,-1 0 1,1 0 0,0-1 0,0 1 0,0-1-1,0 1 1,1-1 0,-1 0 0,0 0 0,0 0-1,1 0 1,-1 0 0,1 0 0,-1-1 0,1 0-1,-1 1 1,1-1 0,-1 0 0,1 0 0,-1 0-1,1 0 1,-1 0 0,1-1 0,-1 1 0,1-1-1,-1 0 1,0 0 0,1 0 0,-1 0 0,0 0 0,0 0-1,0 0 1,1-2 38,5-3-382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18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94 297 964,'0'-3'90,"2"-43"767,-1 45-827,-1-1-1,0 1 1,0 0 0,0-1 0,0 1-1,0 0 1,0-1 0,-1 1 0,1 0 0,0-1-1,-1 1 1,1 0 0,-1 0 0,1-1-1,-1 1 1,1 0 0,-1 0 0,0 0-1,0 0 1,0 0 0,1 0 0,-1 0 0,0 0-1,0 0 1,0 0 0,-1 1 0,1-1-1,0 0 1,0 0-30,-1 2 14,0-1 0,0 1-1,1-1 1,-1 1-1,0-1 1,1 1 0,-1 0-1,1 0 1,-1-1 0,1 1-1,-1 1 1,1-1-1,0 0 1,-1 0 0,1 0-1,0 1 1,0-1 0,0 0-1,0 1 1,0-1 0,0 1-1,0 0 1,1-1-1,-1 1-13,-18 41 132,18-41-122,-5 16 11,1 0 0,0 1 0,1-1 0,2 1 0,-1 0 0,2 0 0,1 0 0,0 1-21,0-12-4,1 1 0,0-1 1,0 0-1,1 0 0,-1 0 0,2 0 0,-1 0 1,1-1-1,1 1 0,-1-1 0,1 1 0,0-1 1,1 0-1,0-1 0,0 1 0,0-1 1,1 0-1,0 0 0,4 2 4,-8-6-15,-1-1 1,0 0-1,1 0 1,0 0-1,-1 0 1,1-1-1,-1 1 1,1 0-1,0-1 1,0 1-1,-1-1 1,1 1-1,0-1 1,0 0-1,-1 0 1,1 0-1,0 0 1,0 0-1,0 0 1,-1 0-1,1-1 1,0 1-1,0-1 1,-1 1-1,2-1 15,0-1-31,0 0-1,-1 0 0,1 0 0,-1-1 1,1 1-1,-1-1 0,0 1 0,0-1 1,0 0-1,0 0 0,-1 0 1,1 0-1,0-1 32,5-14-107,-1 1 1,-1-2-1,0 1 1,0-13 106,-4 27 11,20-109 170,-4-2-1,-6 1 1,-5-7-181,-6 122 5,0-1 1,0 0 0,0 0-1,0 0 1,0 0-1,0 0 1,0 0-1,-1 0 1,1 0-1,0 0 1,0 0-1,0 0 1,0 0 0,0 0-1,0 0 1,-1 0-1,1 0 1,0 0-1,0 0 1,0 0-1,0 0 1,0 0-1,0 0 1,0 0 0,-1 0-1,1 0 1,0 0-1,0-1 1,0 1-1,0 0 1,0 0-1,0 0 1,0 0-1,0 0 1,0 0-1,0 0 1,-1 0 0,1 0-1,0-1 1,0 1-1,0 0 1,0 0-1,0 0 1,0 0-1,0 0 1,0 0-1,0 0 1,0-1 0,0 1-1,0 0 1,0 0-1,0 0 1,0 0-1,0 0 1,0 0-1,0 0 1,0-1-1,0 1 1,0 0 0,0 0-1,0 0 1,1 0-6,-10 14 172,-6 22 29,7 1-97,1 0 0,1 1 0,2 0 0,2 0 0,2 0 0,1 0 0,2 0 0,1-1 0,3 1 0,0-1 0,3 0 0,2 2-104,-12-39 3,0 1 0,0-1 0,0 1 0,0-1-1,0 1 1,0-1 0,0 1 0,1-1 0,-1 1 0,0-1-1,0 1 1,1-1 0,-1 1 0,0-1 0,1 1-1,-1-1 1,1 0 0,-1 1 0,0-1 0,1 1-1,-1-1 1,1 0 0,-1 0 0,1 1 0,-1-1 0,1 0-1,-1 0 1,1 0 0,-1 1 0,1-1 0,-1 0-1,1 0 1,-1 0 0,1 0 0,0 0 0,-1 0-1,1 0 1,-1 0 0,1 0 0,0-1-3,19-19 15,13-45-93,-31 61 72,5-12-6,-6 11 8,0 1-1,1-1 0,0 0 1,0 0-1,1 1 0,-1-1 1,1 1-1,0-1 0,0 1 1,0 0-1,1 0 0,-1 1 1,2-2 4,-4 5-2,0 1 0,0-1 1,0 0-1,-1 0 0,1 1 0,0-1 1,0 0-1,0 1 0,-1-1 0,1 1 1,0-1-1,-1 1 0,1-1 0,0 1 1,-1 0-1,1-1 0,-1 1 0,1 0 1,-1-1-1,1 1 0,-1 0 0,0 0 1,1 0-1,-1-1 0,0 1 1,1 0-1,-1 0 0,0 0 0,0 0 1,0-1-1,0 2 2,9 35-17,-8-32 10,-1-3-14,16 56-222,-14-55 61,-1 1 0,0-1 0,1 1 0,-1-1 0,1 0 1,0 0-1,0 0 0,0 0 0,0 0 0,1 0 0,-1 0 0,1-1 0,0 1 0,1 0 182,-2-2-463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3.28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45 42 936,'-1'-1'31,"-21"-36"978,21 37-998,1-1 0,0 1 0,0 0 0,0 0-1,-1-1 1,1 1 0,0 0 0,0 0 0,-1 0 0,1-1 0,0 1 0,-1 0 0,1 0 0,0 0 0,-1 0 0,1 0 0,0 0-1,-1 0 1,1 0 0,0 0 0,0 0 0,-1 0 0,1 0 0,0 0 0,-1 0 0,1 0 0,0 0 0,-1 0 0,1 0 0,0 0-1,-1 0 1,1 0 0,0 1 0,0-1 0,-1 0 0,1 0-11,-8 23 190,6 5-96,2 1 0,1-1-1,1 0 1,2 0 0,0 0 0,2-1 0,9 25-94,-1-5 46,1-1 0,6 7-46,-15-40-19,0 0 0,1 0-1,0 0 1,1-1-1,0 0 1,1-1-1,1 0 1,0 0 0,5 4 19,-12-13-70,-1 1 1,1-1 0,0 0 0,0-1-1,0 1 1,0 0 0,0-1 0,0 0 0,0 0-1,0 0 1,1 0 0,-1 0 0,0-1-1,1 1 1,-1-1 0,0 0 0,1 0-1,-1 0 1,1 0 0,-1-1 0,0 1-1,1-1 1,-1 0 0,0 0 0,3-2 69,3-2-387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19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4 190 1240,'-1'2'53,"0"0"1,1 0-1,-1 0 0,1 0 0,-1 1 0,1-1 1,0 0-1,0 0 0,0 0 0,0 1 1,1-1-1,-1 0 0,1 0 0,-1 0 0,1 0 1,0 0-1,-1 0 0,1 0 0,0 0 0,1 0 1,-1 0-1,0 0 0,0 0 0,1-1 1,-1 1-1,1 0 0,-1-1 0,1 0 0,0 1 1,0-1-1,0 0 0,0 0 0,-1 0 1,1 0-1,1 0 0,-1 0 0,0 0 0,1-1-53,0 1 16,0 0-1,0-1 1,0 1-1,0-1 1,1 0-1,-1 0 1,0 0-1,0-1 1,0 1-1,0-1 1,0 0-1,0 1 1,0-1-1,0-1 1,0 1-1,0 0 1,0-1-1,-1 1 1,1-1-1,0 0 1,-1 0-1,0 0 1,1 0-1,-1 0 1,0-1 0,0 1-1,0-2-15,5-6-22,-2-1 1,0-1-1,0 1 0,-1 0 1,0-1-1,-1 0 0,-1 0 1,1-4 21,-2 10-41,0 0 1,0 0-1,-1 0 1,0-1-1,0 1 0,0 0 1,-1 0-1,0-1 1,0 1-1,-1 0 1,1 0-1,-1 0 1,-1 0-1,1 1 0,-1-1 1,-3-5 40,5 10-4,1 0 0,-1 0-1,0 1 1,1-1 0,-1 0 0,0 0 0,0 0 0,1 1 0,-1-1-1,0 1 1,0-1 0,0 0 0,0 1 0,0-1 0,0 1-1,0 0 1,0-1 0,0 1 0,0 0 0,0 0 0,0 0 0,0-1-1,0 1 1,-1 0 0,1 0 0,0 1 0,0-1 0,0 0-1,0 0 1,0 0 0,0 1 4,-2 0 0,1 1 0,-1 0-1,1-1 1,0 1 0,0 0 0,0 0-1,0 1 1,0-1 0,0 0 0,0 0-1,1 1 1,-1 0 0,-4 9 15,0-1-1,1 1 1,0 0 0,1 1-1,0 1-14,1 3 13,0 0-1,1 0 1,1 0-1,1 0 1,0 1-1,1-1 1,1 0-1,1 0 0,1 2-12,-3-13-3,0 0 0,1 0-1,0 1 1,0-1 0,0 0-1,1-1 1,0 1 0,0 0-1,0-1 1,1 0 0,0 0-1,0 0 1,0 0 0,1-1-1,-1 1 1,1-1 0,0 0-1,0 0 1,1-1 0,-1 0-1,1 0 1,0 0 0,0-1-1,-1 1 1,7 0 3,-8-2-8,-1-1 1,1 1-1,-1-1 1,0 0-1,1 0 1,-1 0-1,1-1 1,-1 1-1,0-1 1,1 0-1,-1 0 1,0 0-1,0 0 1,1 0-1,-1-1 0,0 1 1,-1-1-1,3-1 8,0-1-22,0-1 0,0 1 0,-1-1 0,1 0 0,-1-1 0,0 1-1,0-1 1,-1 1 0,1-4 22,7-15-118,-1 0-1,-2 0 0,-1-1 1,3-14 118,-8 32-32,5-30-146,-6 27 107,0-1-1,1 1 1,1 0-1,0 0 0,0 0 1,1 0-1,4-7 72,-8 16 0,1 1-1,-1 0 1,0 0-1,0-1 0,0 1 1,0 0-1,1 0 0,-1 0 1,0-1-1,0 1 0,0 0 1,1 0-1,-1 0 0,0 0 1,0-1-1,0 1 1,1 0-1,-1 0 0,0 0 1,1 0-1,-1 0 0,0 0 1,0 0-1,1 0 0,-1 0 1,0 0-1,0 0 0,1 0 1,-1 0-1,0 0 1,1 0-1,-1 0 0,0 0 1,0 0-1,1 0 0,-1 0 1,0 0-1,0 0 0,1 0 1,-1 1-1,0-1 1,10 13 161,3 21 219,-12-31-364,14 41 283,2-1 0,1 0 0,3-2 0,10 16-299,-30-57-8,-1 1 0,0-1 1,0 1-1,0 0 0,0-1 1,0 1-1,0-1 0,0 1 0,0-1 1,0 1-1,0 0 0,0-1 1,0 1-1,0-1 0,0 1 1,-1-1-1,1 1 0,0-1 1,0 1-1,-1-1 0,1 1 1,0-1-1,-1 1 0,1-1 0,0 1 1,-1-1-1,1 0 0,0 1 1,-1-1-1,1 0 0,-1 1 1,1-1-1,-1 0 0,1 1 1,-1-1-1,1 0 0,-1 0 1,0 0-1,1 0 0,-1 1 1,1-1-1,-1 0 0,1 0 0,-1 0 8,-29 6-927,29-6 880,-14 2-400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1 131 896,'16'-130'2580,"0"175"-2450,2 65-47,-8-42 3,13 41-86,-18-89-10,1 0-1,1-1 0,1 1 0,1-1 0,0-1 0,2 0 1,5 8 10,-15-25-10,0 0 0,-1 0 1,1 1-1,0-1 0,0 0 0,0 0 1,0 0-1,0 0 0,0 0 1,0-1-1,0 1 0,0 0 1,0 0-1,0-1 0,1 1 0,-1-1 1,0 1-1,0-1 0,1 1 1,-1-1-1,0 0 0,1 0 1,-1 1-1,1-1 0,-1 0 0,0 0 1,1-1 9,0 1-22,0-1 0,0 0 1,0 0-1,0-1 0,0 1 1,-1 0-1,1-1 0,0 1 1,-1-1-1,1 1 0,-1-1 1,1 0-1,-1 1 0,0-1 1,1-1 21,6-11-114,-1-1 1,0 0-1,-1 0 1,2-7 113,-6 15-9,6-16-23,-5 11 10,1-1 0,1 2 0,0-1 0,0 1 0,6-9 22,-11 20 0,1-1 1,-1 1-1,0 0 0,0 0 0,0 0 0,0 0 1,0 0-1,0-1 0,0 1 0,1 0 0,-1 0 1,0 0-1,0 0 0,0 0 0,0 0 0,1 0 1,-1 0-1,0 0 0,0-1 0,0 1 0,0 0 1,1 0-1,-1 0 0,0 0 0,0 0 0,0 0 1,1 0-1,-1 0 0,0 0 0,0 0 0,0 0 1,0 1-1,1-1 0,-1 0 0,0 0 0,0 0 0,0 0 1,0 0-1,1 0 0,-1 0 0,0 0 0,0 0 1,0 1-1,0-1 0,0 0 0,1 0 0,-1 0 0,7 13 22,4 22 23,-9-30-40,3 10-2,0-1 0,1 0 0,0 0 1,9 12-4,-13-23 7,-1 0 1,1 0 0,0 0 0,0 0 0,0 0 0,0-1 0,1 1 0,-1-1 0,1 0-1,-1 1 1,1-1 0,0 0 0,0 0 0,0-1 0,0 1 0,0-1 0,1 0 0,-1 1-1,0-1 1,1-1 0,-1 1 0,0 0 0,1-1 0,2 0-8,-5 0 24,1-1 0,-1 0 0,1 0 0,-1 0 0,1 0 0,-1 0 0,0 0 0,1 0 0,-1 0-1,0-1 1,0 1 0,0 0 0,0-1 0,0 1 0,0-1 0,0 1 0,-1-1 0,1 0 0,0 1 0,-1-1 0,0 0 0,1 1 0,-1-1 0,0 0 0,0 1 0,0-1 0,0 0 0,0 0 0,0 1 0,0-2-24,-4-54 269,2 43-236,-1 0 0,0 1 0,-1 0 1,0-1-1,-1 2 0,-1-1 0,0 0 0,0 1 0,-8-10-33,11 19-11,1 0-1,0 0 0,-1 0 0,1 0 1,-1 1-1,0 0 0,0-1 1,0 1-1,0 0 0,0 0 0,-1 1 1,1-1-1,0 1 0,-1 0 0,0-1 1,1 1-1,-1 1 0,1-1 0,-1 1 1,0-1-1,0 1 0,1 0 1,-1 0-1,0 1 0,1-1 0,-1 1 1,0 0-1,1 0 0,-1 0 0,1 0 1,-1 1-1,1-1 0,0 1 1,0 0-1,-1 0 0,1 0 0,0 0 1,-1 2 11,1-2-114,1-1 0,-1 1 0,0 0 0,1 0 0,0 1 0,-1-1 0,1 0 0,0 1 0,0-1 0,0 1 0,1 0 0,-1 0 0,1 0 0,-1 0 0,1 0 0,-1 2 114,2 3-480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1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1040,'1'-1'62,"5"-4"119,0 1 1,0 0-1,0 1 0,1-1 1,-1 1-1,1 1 0,0-1 1,2 0-182,-7 3 7,0 0 0,0 0 0,0 0 0,0 0 0,0 1 0,0-1 0,0 1 0,0-1 0,0 1 0,0 0 1,0-1-1,0 1 0,0 0 0,-1 0 0,1 0 0,0 1 0,-1-1 0,1 0 0,-1 1 0,1-1 0,-1 1 0,1-1 1,-1 1-1,0 0 0,0-1 0,0 1 0,0 0 0,0 0 0,-1 0 0,1 0 0,0 2-7,9 23 43,-2 0 1,-1 1-1,-1 1 0,-2-1 0,0 1 0,-2 24-43,11 66-7,4-11-140,-35-212 137,5 40 148,3 0 1,3-1-1,3-19-138,4 76 1,3-90 6,-2 88-13,1 0 1,0 1 0,0-1 0,1 1 0,0-1 0,0 1-1,1 0 1,4-7 5,-7 15-1,-1 0 0,1-1 0,0 1 0,0 0 0,0 0 0,0-1 0,0 1 0,0 0 0,0 0 0,0 0 0,0 0 0,1 0 0,-1 1 0,0-1 0,0 0 0,1 1 0,-1-1 0,1 0 0,-1 1 0,1 0 0,-1-1 0,1 1 0,-1 0 0,1 0 0,-1 0 0,1 0 0,-1 0 0,1 0 1,1 1 1,-1 0 0,1 0-1,0 0 1,0 0 0,-1 1 0,1-1 0,0 1-1,-1 0 1,0 0 0,1 0 0,-1 0 0,0 0-1,2 2 0,2 3 9,-1 0-1,1 1 0,-1 0 1,-1 0-1,1 0 0,-2 0 0,1 0 1,-1 1-1,1 3-8,-3-8 2,-1 0 0,0 0 0,0 0 1,0 0-1,0 0 0,0 0 0,-1 0 0,0 0 0,1 0 1,-2 0-1,1 0 0,0 0 0,-1-1 0,0 1 0,0 0 1,0-1-1,0 0 0,0 1 0,-1-1 0,1 0 0,-1 0-2,-2 2-124,0-1 0,0 0 0,0 0 0,0 0 0,-1-1 0,1 0 0,-1 0 0,0 0 0,0-1 0,0 0 0,0 0 0,-1 0-1,1-1 125,-8 1-449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1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0 155 1024,'16'-7'412,"3"0"-16,2-1-68,3 0-148,1-1-72,3 0-40,1-1-24,1 0-4,1 0-4,1 0 0,1 2-12,-1-2-20,0 1-28,0 0-52,-1 1-160,-4 1-84,-3 0-52,-3-1-48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2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1064,'-2'10'338,"1"0"0,1 0 0,0 1 0,0-1 0,2 4-338,-1-3 146,-1 8-333,1 1 0,1-1 1,1 0-1,0 0 0,2-1 0,0 1 1,7 16 186,-9-30-417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2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62 1288,'0'0'12,"-8"-37"1058,8 36-1056,0 0 0,0 0 0,0 0 0,0 0 1,0 0-1,0 0 0,-1 0 0,1 0 0,0 0 0,-1 0 0,1 0 0,-1 0 1,1 0-1,-1 0 0,0 0 0,1 0 0,-1 1 0,0-1 0,1 0 0,-1 0 1,0 1-1,0-1 0,0 0 0,0 1 0,0-1 0,0 1 0,0-1 0,0 1 1,-1-1-15,2 2-29,0-1 0,-1 0 0,1 1 1,-1-1-1,1 1 0,0-1 1,-1 0-1,1 1 0,0-1 1,-1 1-1,1-1 0,0 1 0,0-1 1,-1 1-1,1-1 0,0 1 1,0-1-1,0 1 0,0 0 1,0-1-1,0 1 0,0-1 0,0 1 1,0-1-1,0 1 0,0-1 1,0 1-1,0 0 0,0-1 1,0 1-1,1-1 0,-1 1 0,0-1 1,0 1-1,1-1 0,-1 1 1,0-1-1,1 0 0,-1 1 0,0-1 29,4 4-399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0 1296,'-51'28'1584,"48"-26"-1583,0 1 1,0-1 0,0 1 0,0 0-1,0 0 1,1 0 0,-1 1-1,1-1 1,0 0 0,0 1 0,0 0-1,1-1 1,-1 1 0,1 0 0,0 0-1,0 0 1,0 0 0,0 0 0,1 0-1,0 0 1,0 0 0,0 0-1,0 0 1,0 0 0,1 0 0,0 0-1,0 0 1,0 0 0,0 0 0,1 0-1,-1 0 1,1-1 0,0 1-1,0-1 1,0 1 0,1-1 0,-1 0-1,2 1-1,4 6-4,2 0 1,-1 0-1,1-1 0,1-1 0,0 0 0,0 0 0,1-1 0,-1 0 0,1-1 0,1 0 0,0-1 4,-13-5 8,1 0-1,-1 0 0,0 0 1,1 0-1,-1 0 0,0 0 1,0 0-1,1 0 0,-1 1 1,0-1-1,1 0 0,-1 0 1,0 0-1,0 0 0,1 1 1,-1-1-1,0 0 0,0 0 1,1 1-1,-1-1 0,0 0 1,0 0-1,0 1 0,1-1 1,-1 0-1,0 1 0,0-1 0,0 0 1,0 0-1,0 1 0,0-1 1,0 0-1,0 1 0,0-1 1,0 0-1,0 1 0,0-1 1,0 0-1,0 1 0,0-1 1,0 0-1,0 1 0,0-1 1,0 0-1,0 1-7,-17 12 131,-39 15-270,40-22 5,-58 28-1287,54-25 956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3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1172,'7'57'1036,"3"1"0,9 27-1036,-18-81 6,0-1 1,0 1-1,1-1 0,-1 0 0,1 1 0,-1-1 0,1 0 0,0 0 0,0 0 1,1 0-1,0 1-6,-3-4 2,1 0 0,-1 0 1,1 1-1,-1-1 0,0 0 1,1 0-1,-1 0 1,1 1-1,-1-1 0,1 0 1,-1 0-1,1 0 0,-1 0 1,1 0-1,-1 0 0,1 0 1,-1 0-1,1 0 1,-1 0-1,1 0 0,-1-1 1,1 1-1,-1 0 0,1 0 1,-1 0-1,1 0 0,-1-1 1,1 1-3,15-21 46,-6-1-32,0 0 0,6-24-14,-9 24-13,1 0 0,1 0-1,4-4 14,-13 25 1,1 0-1,-1 1 1,0-1-1,1 1 1,-1-1-1,0 1 1,1-1-1,-1 1 1,1-1-1,-1 1 1,1-1-1,-1 1 1,1 0-1,-1-1 1,1 1-1,0 0 1,-1-1-1,1 1 0,0 0 1,-1 0-1,1 0 1,-1-1-1,1 1 1,0 0-1,-1 0 1,1 0-1,0 0 1,-1 0-1,1 0 1,0 0-1,-1 1 1,1-1-1,0 0 1,-1 0-1,1 0 1,0 1-1,-1-1 1,1 0-1,-1 1 1,1-1-1,-1 0 1,1 1-1,-1-1 1,1 1-1,-1-1 1,1 1-1,-1-1 1,1 1-1,-1-1 0,0 1 1,1-1-1,-1 1 1,0 0-1,0-1 1,1 1-1,-1 0 0,25 44 46,-21-35-39,5 5-5,0 0 0,0 0 0,1-1 1,7 6-3,-16-17 8,1 0 0,0-1 0,0 0 0,1 1 0,-1-1 0,1 0 0,-1 0 0,1 0 0,-1 0 0,1 0 0,0-1 0,0 1 0,0-1 0,0 0 0,0 0 0,0 0 0,0 0 0,0-1 0,1 1 0,-1-1 0,0 0 0,0 1 1,1-2-1,-1 1 0,0 0 0,0-1 0,2 0-8,-3 0 10,0 0 0,0-1 1,0 1-1,0-1 1,0 0-1,0 1 0,-1-1 1,1 0-1,-1 0 0,0 0 1,1 0-1,-1 0 0,0-1 1,0 1-1,0 0 1,-1 0-1,1-1 0,0 1 1,-1 0-1,0-1 0,1 1 1,-1-1-1,0 1 1,0-2-11,-5-64 281,4 57-267,0 6-17,-21-134-1161,18 121 943,0 0-1,-2 1 0,0-1 0,-1 1 0,-1 1 0,-7-11 222,11 19-464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4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1096,'1'-3'132,"15"-33"1428,-16 36-1550,0-1-1,0 1 1,1 0 0,-1 0 0,0 0 0,0 0-1,1 0 1,-1 0 0,0 0 0,0 0-1,1 0 1,-1 0 0,0 0 0,0 0 0,1 0-1,-1 0 1,0 0 0,0 0 0,1 0 0,-1 0-1,0 0 1,0 0 0,1 0 0,-1 0-1,0 0 1,0 0 0,0 0 0,1 1 0,-1-1-1,0 0 1,0 0 0,0 0 0,1 0 0,-1 1-1,0-1 1,0 0 0,0 0 0,0 0-1,1 1 1,-1-1-10,11 23 191,7 38-73,-2 1 0,-3 0 0,-1 18-118,21 97 60,-30-158-57,-2-15-3,-1 1 1,1 0-1,0 0 0,0 0 1,0-1-1,0 1 1,1-1-1,0 1 1,0-1-1,3 5 0,-3-12-5,1 0-1,-1-1 1,0 1-1,0 0 1,0-1-1,0 0 1,0 1-1,-1-1 1,0 0-1,1-3 6,9-35-27,-10 32 20,2 0 0,-1 1 0,1-1 1,0 1-1,1-1 0,5-7 7,-9 16 0,0 1 0,0 0 0,0 0-1,0 0 1,0-1 0,1 1 0,-1 0-1,0 0 1,0 0 0,0-1 0,0 1-1,0 0 1,1 0 0,-1 0 0,0 0-1,0-1 1,0 1 0,1 0 0,-1 0-1,0 0 1,0 0 0,0 0 0,1 0-1,-1 0 1,0 0 0,0 0 0,0 0-1,1 0 1,-1 0 0,0 0 0,0 0-1,1 0 1,-1 0 0,0 0 0,0 0-1,1 0 1,-1 0 0,0 0 0,0 0-1,0 0 1,1 0 0,-1 0 0,0 0-1,0 1 1,0-1 0,1 0 0,-1 0 0,8 15 10,2 22 25,-10-35-33,7 37-17,-6-28-100,1 0 0,0-1-1,0 1 1,1 0 0,1-1-1,-1 0 1,2 1 0,-1-2 0,5 7 115,1-10-1320,-5-7 860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5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1016,'2'3'73,"0"0"-1,-1 1 0,1-1 1,0 0-1,1 0 1,-1 0-1,1 0 1,-1-1-1,1 1 1,0 0-1,0-1 1,0 0-1,0 0 1,0 0-1,0 0 1,1 0-1,-1-1 0,1 0 1,-1 1-1,1-1 1,-1 0-1,1-1 1,0 1-1,-1-1 1,1 0-1,0 1 1,1-2-73,-1 1 9,-1-1-1,0 0 1,0 1 0,0-1 0,0-1 0,1 1 0,-1 0 0,-1-1 0,1 0 0,0 1 0,0-1 0,-1 0 0,1-1 0,-1 1-1,1 0 1,-1-1 0,0 1 0,0-1 0,0 0 0,-1 0 0,1 1 0,0-1 0,-1 0 0,0 0 0,0-1 0,0 1 0,0 0-1,0 0 1,-1-1 0,1-2-9,0-6 8,-1-1 0,0 1 0,0-1 0,-2 0 0,1 1 0,-1-1 0,-2-2-8,2 7 22,0 1 0,0 0 0,-1-1 0,0 1 0,0 0 0,0 1 0,-1-1 0,0 1 0,-1-1 0,1 1 0,-1 0 0,-3-2-22,7 7 1,1 1 1,-1-1 0,1 1-1,-1-1 1,1 1-1,-1 0 1,0-1 0,1 1-1,-1 0 1,0 0 0,1-1-1,-1 1 1,0 0-1,1 0 1,-1 0 0,0 0-1,1 0 1,-1 0 0,0 0-1,1 0 1,-1 0-1,0 0 1,1 0 0,-1 0-1,0 1 1,1-1 0,-1 0-1,0 0 1,1 1-1,-1-1 1,1 1 0,-2-1-2,-15 24-2,-1 30-24,15-38 39,1 0-1,0 0 0,1-1 1,1 1-1,0 0 0,1 0 1,1 0-1,1 0 0,0 0 1,1-1-1,1 4-12,-3-14 10,0 1 0,0-1 0,0 0 0,0 0 0,1 0 1,-1-1-1,1 1 0,1-1 0,-1 1 0,1-1 0,-1 0 0,1 0 0,0-1 0,1 1 0,-1-1 0,0 0 0,1 0 0,0 0 0,0-1 0,0 1 1,0-1-1,0 0 0,0-1 0,1 0 0,-1 1 0,0-1 0,1-1 0,-1 1 0,1-1 0,-1 0 0,1-1 0,-1 1 0,5-2-10,-6 1 2,1 0-1,0-1 0,-1 1 1,1-1-1,-1 0 0,0-1 1,0 1-1,0-1 0,0 0 1,0 0-1,0 0 0,-1 0 1,0-1-1,1 1 0,-1-1 1,-1 0-1,1 0 0,0 0 1,-1 0-1,0 0 0,2-5-1,0-2 3,0 0-1,0-1 1,-1 1-1,0-1 1,-1 1-1,-1-1 1,0 0-1,0-6-2,-1 26 0,-1 2-5,2 1 0,-1 0 0,1 0 0,1 0 0,0 0 0,2 6 5,-4-15-1,1 0 0,0-1 0,-1 1 0,1-1 0,0 1 0,0-1 1,0 1-1,0-1 0,0 0 0,0 1 0,0-1 0,1 0 0,-1 0 0,0 0 1,1 0-1,-1 0 0,0 0 0,1 0 0,-1-1 0,1 1 1,1-1 0,-1 1-1,1-1 1,-1 0 0,0 0-1,1 0 1,-1-1-1,1 1 1,-1 0 0,1-1-1,-1 0 1,0 1-1,1-1 1,-1 0 0,0 0-1,0-1 1,0 1-1,1 0 1,0-2 0,4-2 0,-1 0 0,1-1 0,-1 0 0,0-1-1,-1 1 1,0-1 0,3-4 0,-3 4 2,-1 0 0,1 1 1,1 0-1,-1 0 0,1 0 0,0 1 0,0 0 0,1 0-2,-6 5 2,0-1 0,0 1 0,1 0 0,-1 0-1,0 0 1,0-1 0,0 1 0,1 1 0,-1-1 0,0 0 0,0 0 0,0 0 0,0 0-1,1 1 1,-1-1 0,0 1 0,0-1 0,0 1 0,0-1 0,0 1 0,0 0-1,0-1 1,0 1 0,0 0 0,0 0 0,-1-1 0,1 1 0,0 0 0,0 1-2,29 36-97,-15-20-376,9 5-1284,-17-17 1244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3.6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62 1052,'118'-41'1367,"-99"35"-1728,-1 1 1,1 1-1,13-1 361,-18 5-357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6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0 240 1048,'71'108'2468,"-57"-86"-2428,2-1 0,0 0-1,2-1 1,0-1 0,1-1 0,1 0 0,1-2 0,0 0 0,16 8-40,-37-24 14,1 0-1,-1 0 1,0 0-1,0 0 1,1 0 0,-1 1-1,0-1 1,0 0-1,1 0 1,-1 0 0,0 0-1,1 0 1,-1 0-1,0 0 1,1 0 0,-1 0-1,0 0 1,0 0-1,1 0 1,-1-1 0,0 1-1,1 0 1,-1 0-1,0 0 1,0 0 0,1 0-1,-1-1 1,0 1-1,0 0 1,1 0 0,-1 0-1,0-1 1,0 1-1,0 0 1,1 0 0,-1-1-1,0 1 1,0 0-1,0 0 1,0-1 0,0 1-1,0 0 1,1-1-14,1-19 339,-6-20 36,-38-213 38,9 45-677,30 191-204,5 18-776,6 26-689,-5-15 1419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6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1204,'5'9'220,"2"-1"1,-1 0-1,1 0 0,0 0 0,1-1 1,6 5-221,-11-10 20,0 0 1,-1 1 0,1-2 0,0 1 0,0 0 0,0-1 0,1 1-1,-1-1 1,0 0 0,0 0 0,1 0 0,-1 0 0,0-1-1,1 1 1,-1-1 0,1 0 0,-1 0 0,1 0 0,-1-1 0,0 1-1,1-1 1,1 0-21,-3 0 19,0-1 0,0 1 0,0-1 0,0 0 0,0 1 0,0-1 0,-1 0 0,1 0 0,-1 0 0,1 0 0,-1-1 0,0 1 0,0 0-1,0-1 1,0 1 0,0 0 0,-1-1 0,1 1 0,-1-1 0,1 1 0,-1-1 0,0 1 0,0-1 0,0 1 0,0-2-19,5-26 46,9 67-49,-6-1 32,-2 1-1,-2 1 1,-1-1 0,-2 0-1,-3 25-28,0-37 27,-1-1-1,0 0 0,-2 0 1,-1 0-1,-1-1 0,-1 1 0,-1-2 1,-1 1-1,-2 2-26,-22 24-298,31-46 159,1 0 1,-1 0 0,0-1-1,0 1 1,0-1 0,0 0 0,-1 0-1,1 0 1,0 0 0,-1 0-1,0-1 1,1 1 0,-5 0 138,-1-1-525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7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1 104 900,'0'-1'100,"0"0"0,0 0 1,0 0-1,1 1 0,-1-1 0,0 0 0,0 0 0,1 0 1,-1 0-1,1 1 0,-1-1 0,1 0 0,-1 0 0,1 1 1,-1-1-1,1 0 0,0 1 0,0-1 0,-1 1 0,1-1 1,0 1-1,0-1 0,-1 1 0,1-1 0,0 1 0,0 0 1,0-1-1,0 1 0,0 0-100,35-14-328,-27 11 555,-5 2-228,32-14-48,1 3 0,0 0 0,0 3 0,1 1 0,25-2 49,-61 10-69,-1 0 1,0 0 0,1-1-1,-1 1 1,1 0 0,-1 0-1,1 0 1,-1 1 0,0-1-1,1 0 1,-1 1 0,1-1 0,-1 0-1,0 1 1,1-1 0,-1 1-1,0 0 1,0 0 0,1-1-1,-1 1 1,0 0 0,0 0-1,0 0 1,0 0 0,0 0-1,0 0 1,0 1 0,0 0 68,0 4-485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7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3 118 1040,'0'0'22,"0"0"-1,0 1 1,-1-1-1,1 0 1,0 0 0,0 0-1,0 0 1,0 0-1,0 1 1,-1-1-1,1 0 1,0 0-1,0 0 1,0 0 0,0 1-1,0-1 1,0 0-1,0 0 1,0 0-1,0 1 1,-1-1 0,1 0-1,0 0 1,0 1-1,0-1 1,0 0-1,0 0 1,0 0 0,1 1-1,-1-1 1,0 0-1,0 0 1,0 0-1,0 1 1,0-1 0,0 0-1,0 0 1,0 0-1,0 1 1,0-1-1,1 0 1,-1 0 0,0 0-1,0 0 1,0 0-1,0 1 1,1-1-1,-1 0 1,0 0 0,0 0-1,0 0 1,1 0-1,-1 0 1,0 0-1,0 0 1,0 0 0,1 0-1,-1 0 1,0 0-1,0 1 1,0-1-1,1 0 1,-1-1-1,0 1 1,0 0 0,0 0-1,1 0 1,-1 0-1,0 0 1,0 0-22,28-7 298,34-17-416,-14 3-469,-1-2-1,17-14 588,-41 23-387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2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87 1216,'-8'12'318,"0"0"0,1 1 0,0 0-1,1 0 1,1 0 0,0 1 0,1 0 0,0 0 0,-1 8-318,3-12-6,0-1-1,1 1 1,-1-1 0,2 1 0,0-1 0,0 1 0,0-1 0,1 1-1,1 0 1,-1-1 0,2 0 0,-1 1 0,1-1 0,1 0 0,-1 0 0,2-1-1,0 1 7,-4-6 2,1 0 0,0-1 0,0 1-1,0-1 1,1 0 0,-1 1 0,1-1-1,-1 0 1,1-1 0,0 1 0,-1 0-1,1-1 1,0 1 0,0-1-1,0 0 1,0 0 0,1 0 0,-1-1-1,0 1 1,0-1 0,1 1-2,0-2 5,1 1 0,-1-1 0,1 0 0,-1 0 0,1 0 0,-1-1 0,0 1 0,0-1 0,0 0 0,0 0 0,0-1 0,0 1 0,3-4-5,2-1 17,-1-1 0,0 0 0,0 0 0,0-1 0,-1 0 0,-1 0 0,1-1 0,-2 0-1,1 0 1,-1 0 0,2-8-17,-4 5 22,0 0-1,0-1 0,-1 0 0,-1 1 1,-1-1-1,0 0 0,0 0 0,-1 0 1,-1 1-1,-1-1 0,0 1 0,0-1 1,-1 1-1,-3-5-21,5 13-8,0 0 0,0 0 0,-1 1 1,0-1-1,0 1 0,0-1 0,0 1 0,0 0 0,-1 0 0,0 0 1,0 1-1,0-1 0,0 1 0,-1 0 0,1 0 0,-1 1 0,0-1 0,0 1 1,0 0-1,0 0 0,0 1 0,0 0 0,0-1 0,0 2 0,-1-1 1,1 1-1,0-1 0,-1 1 0,1 1 0,0-1 0,-1 1 0,1 0 1,0 0-1,0 1 0,0-1 0,0 1 0,-3 2 8,-7 1-349,1 1 1,-1 0-1,1 1 1,1 1-1,0 0 0,0 1 1,0 0-1,-2 4 349,6-5-506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44.70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4701 1017 948,'-7'-44'245,"-2"0"1,-3 0-1,-1 1 0,-2 1 0,-2 0 1,-10-15-246,11 27 93,-2 1 0,-1 0 0,-1 2 0,-1 0 0,-2 1 1,0 1-1,-2 1 0,-20-14-93,-3 2 151,-3 1 1,-1 3-1,-1 2 0,-53-21-151,22 17 102,-1 4 1,-2 3-1,-4 4-102,-141-22 74,-3 9 0,-21 10-74,-52-1 91,-1 14 0,-134 18-91,247 7 7,0 9-1,2 9 0,1 8 0,-74 29-6,189-44-10,2 3 0,0 4 0,2 3 0,1 3 0,2 3 0,-42 33 10,80-48-7,1 2 0,2 0 0,1 3 0,1 0-1,1 2 1,-12 19 7,23-26-5,0 1 1,2 0-1,1 2 0,1-1 0,1 2 0,1-1 0,2 1 0,1 1 0,-2 15 5,4-11 2,2 1-1,2-1 1,0 1-1,3-1 1,1 1 0,1-1-1,1 0 1,3 0-1,0-1 1,2 0 0,1 0-1,8 12-1,1-4 7,1 0 0,2-2 0,2-1 0,1-1 0,2-1 0,1-1 0,2-2 0,1-1 0,7 3-7,34 23-3,1-3 1,3-4-1,3-2 0,1-5 1,2-3-1,1-4 0,3-3 0,48 10 3,0-7-24,2-7 0,1-5 0,1-6 0,0-6 0,43-6 24,-7-7-1,0-8-1,-1-8 1,-1-7 0,-1-8-1,-2-7 1,-1-8 0,69-32 1,-160 48-3,-1-4 1,40-26 2,-71 34-2,-2-2 1,-1-1-1,-1-3 0,29-29 2,-50 41 5,-1 0-1,-1-2 0,-1 0 0,-1-1 0,0-1 0,-2 0 1,-2-2-1,10-22-4,-15 27 9,-1 0 1,-1-1 0,-1 1-1,-1-1 1,-2 0 0,0-1-1,-1 1 1,-1 0 0,-1 0-1,-1-1 1,-1 1 0,-1-1-10,-6-13 27,-1 0 0,-1 0 0,-3 1 0,0 1 0,-3 0-1,0 1 1,-3 1 0,0 1 0,-2 1 0,-2 1 0,0 1 0,-20-16-27,-19-14 45,-2 3 0,-2 3 0,-3 3-1,-2 3 1,-12-2-45,-17-6 14,-2 4-1,-2 5 1,-3 5 0,-1 4-1,-27-1-13,56 19-107,0 3-1,-1 4 0,0 4 0,-1 3 0,0 4 0,0 3 0,-58 11 108,81-3-445,1 3 0,0 2 1,1 3-1,1 2 0,1 3 0,-48 27 445,39-14-561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46.70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3333 430 1072,'-10'-23'138,"-1"0"-1,-1 1 1,-1 0-1,-1 0 1,0 2 0,-2 0-1,0 0 1,-2 2-1,0 0 1,-6-4-138,-1 2 70,-1 2 0,-1 0 0,-1 2 0,0 1 0,-1 1 0,0 1 0,-20-4-70,-20-2 30,-2 3 0,0 3 1,0 3-1,-1 3 1,-1 4-1,-62 5-30,-155 15 114,1 12-1,1 13 1,-115 39-114,249-46 83,2 7-1,-56 27-82,158-50 17,1 2 0,1 2-1,1 3 1,1 1-1,1 3 1,2 1-1,1 2 1,-33 35-17,61-55-1,1 1 0,1 1 1,1 0-1,0 1 0,0 0 0,2 0 1,0 1-1,1 0 0,1 1 0,0 0 1,2 0-1,0 0 0,1 1 0,0 0 0,2 0 1,0 0-1,1 0 0,1 0 0,1 0 1,1 0-1,0 0 0,2-1 0,0 1 1,1-1-1,0 1 0,6 8 1,5 8-11,3-1 0,0-1 0,2-1-1,2 0 1,1-2 0,1-1 0,1-1 0,2-1 0,0-1 0,2-1 0,1-2-1,2-1 12,46 29-52,2-4-1,3-3 1,1-5-1,36 11 53,-18-13-16,2-4-1,1-5 1,1-4 0,1-5 0,1-5-1,0-5 1,0-4 0,56-7 16,-27-6 9,27-9-9,-100 8 8,0-3 0,-1-4 0,47-17-8,-79 21 13,0-1-1,-1-2 1,-1 0 0,0-2-1,-1-2 1,-2 0 0,22-20-13,-31 22 18,-1 0 1,0-2-1,-1 0 0,-1 0 1,-1-2-1,-1 0 1,-1 0-1,0-2 1,-2 1-1,-1-1 1,3-11-19,-3 5 35,-2 0 0,-1-1 0,-1 0 0,-1 1 0,-2-2 0,-1 1 0,-2 0 0,-1 0 0,-1 0 0,-3-11-35,-2 5 41,-1 1 1,-2 0-1,-2 0 1,-1 1-1,-1 1 1,-2 0 0,-2 1-1,-1 0-41,-15-17 27,-3 1 0,-2 1 0,-2 3 1,-1 1-1,-3 3 0,-1 1 0,-2 2 0,-1 3 0,-2 2 0,-8-2-27,-14-3-180,-1 4-1,-1 3 1,-1 3-1,-2 4 1,0 3-1,-2 3 1,1 5-1,-2 2 1,0 4-1,0 4 1,1 3 0,-9 5 180,-8 2-543,3 2 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1:48.62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14009 2586 1008,'9'-55'856,"-7"38"-758,1-1 0,0 1 0,5-11-98,-7 22 28,1 0 0,-2 0-1,1 0 1,-1 0 0,1 0 0,-2 0-1,1 0 1,-1 0 0,0 0-1,0 0 1,-1-2-28,-23-71 340,11 39-191,0 0-39,-2-1 1,-2 2 0,-2 0-1,-1 2 1,-2 0 0,-2 0-111,-34-43 126,-4 2 1,-7-1-127,-24-18 42,-4 4 1,-3 4-1,-5 4 0,-3 5 1,-33-13-43,-25-6 31,-5 8 1,-2 8 0,-72-19-32,56 36-18,-2 7 1,-3 9-1,-89-7 18,-85 2 5,-150 6-5,-882 20 15,1062 30-34,-911 44 22,3 67 42,781-56-52,-14 2-42,-149-13 49,583-44 5,-628 21 64,100-12-89,270-9 14,-37-1-50,-297-39 56,285-10 16,-75-32-16,331 59-21,1-4-1,2-4 1,1-4 0,1-4 0,-39-25 21,-103-63-2529,-209-151 2529,387 237-469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2:07.22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120 1 1112,'-27'7'584,"18"-5"-580,0 0-1,0 1 1,0 0 0,1 0 0,-7 4-4,-9 12-510,14-12 253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2:34.64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40 940,'1'0'94,"-1"-1"-1,1 0 1,-1 1 0,1-1-1,-1 1 1,1-1 0,0 1-1,-1 0 1,1-1 0,0 1-1,0 0 1,-1-1 0,1 1 0,0 0-1,0 0 1,0 0 0,-1-1-1,1 1 1,0 0 0,0 0-1,0 0 1,-1 0 0,1 1-1,0-1 1,0 0 0,0 0-94,35 3 178,-18-2 75,402-20 647,-315 13-743,40 5 31,13-1 54,37-6 819,18 10-1061,-40 0 261,-131-2-229,123-4 148,-130 3-92,1 1 0,23 4-88,32 1 157,835 0 667,-473 2-780,76 0-86,-392-7 25,538 9-11,30-2 97,-9-10-91,-112 10-6,-116 14-13,-436-20 42,1-1 0,11-3-1,29 0 7,300-11 13,-268 8-32,166 3 50,-169 3-48,-37 4 19,25-1 10,219-10-93,-289 7 47,124-1 83,50 0-75,59 13 19,-114-1-4,13-6 4,416 15-108,-384-10 84,-60-1 28,70 6 17,-65-4-20,15-5-1,398 7 66,-302-22-30,-191 9-37,-7-1 7,1 2 1,19 4-7,42 11 5,-54-7 0,0-1-1,1-3 1,0-2-1,0-3 1,17-2-5,-35 0-3,0 1 1,0 2 0,6 2 2,43 0-5,55 3-19,33 9 24,22 1-60,-9 5 53,-128-12 7,0-3 0,0-1 0,0-4-1,0-1 1,6-4 0,124-23-44,-142 18 72,-34 6-24,-1 1 0,1 1 1,0-1-1,0 1 0,0 1 0,0 0 1,8 0-5,15 2-30,1-1 0,0-2 0,25-5 30,2 1-2,164 0-85,-107 1-330,-116 4 290,-1 0-28,4 1-1468,-23-17-2232,9 8 3320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3.95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1 217 880,'8'28'203,"-1"0"0,-1 1-1,-1-1 1,-1 1 0,-2 0 0,-1 12-203,2-40-1,6-10-8,4-12-21,-12 19 27,33-63-62,-31 60 64,1 0-1,-1 0 1,0 1-1,1-1 1,0 1-1,0 0 1,1 0-1,-1 0 1,1 1-1,-1-1 1,3 0 1,-5 4 1,-1 0 0,0 0 1,1 0-1,-1 0 0,0 1 1,1-1-1,-1 0 0,0 1 0,0-1 1,1 1-1,-1-1 0,0 1 1,0 0-1,0-1 0,0 1 0,0 0 1,0 0-1,0 0 0,0 0 1,0 0-1,0 0 0,-1 0 0,1 0 1,0 0-1,0 0 0,-1 0 1,1 0-1,-1 1 0,1-1 0,-1 0 1,0 0-1,0 1 0,1 0-1,16 49-48,-17-48 33,3 40-758,-3-35 462</inkml:trace>
  <inkml:trace contextRef="#ctx0" brushRef="#br0" timeOffset="1">111 56 944,'-4'-16'340,"1"2"-20,0 3-128,2 5-76,2 1-60,2 3-48,1 0-44,2 4-24,1 1-124,-1 2-64,4 0-40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2:42.0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1140,'44'24'3610,"55"9"-3385,-48-17 112,27 7-195,1-4 0,30 1-142,-22-4 328,72 23-328,-97-24 146,-1-2 0,2-3 0,23-1-146,39 6 104,118 15 254,1-11 0,0-11 0,24-10-358,-256 1 7,51-1 44,1 3 0,9 3-51,92 5 50,107-9-50,-105-2 10,9-1-4,131 3 12,515 0-82,-353-1 49,-229 3 72,291 5-56,82 0 27,-414-24-8,251-3-123,-298 19 80,249 5-73,-292 5 61,-59-3 37,33-1-2,70 1 41,50 12-41,-21-1 11,241 19 12,-224-34-11,-97-2 4,38 6-16,178 17-15,-121-1-2,-146-13-47,0 2-1,27 10 65,-40-17-422,-23-4-864,-17-1-2115,-7-2 2778,1-1 36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03.24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69 143 1124,'-66'16'1188,"63"-15"-568,9 1-40,14 5 334,-15-6-632,5 2-239,-1 0 0,1-1 0,0-1-1,0 0 1,1 0 0,-1 0 0,0-2-1,0 1 1,0-1 0,9-2-43,5 0 100,230-8 269,-95 1-258,-53 2-64,72-5-9,14-8-8,-71 7-15,209-18-16,-201 16-9,187-16-28,-245 28 31,53-5 30,0 6 0,77 9-23,-146-3 17,49-4-17,-26-1 19,213 7-6,157 18 18,-264-9-34,3 5 0,-88-7 4,76-2-1,-162-6-47,-6-2-453,-15-8-866,-32-4-1027,22 6 1828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06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1 369 928,'0'0'317,"0"0"-40,0 0-74,31-2 448,-23 3-616,1 0 0,0-1 0,0 0 0,-1-1 0,1 1 0,0-2 0,4 0-35,38-4 103,357-3 512,472-3 62,148-34-69,-757 21-434,-126 9-28,85 3-146,-141 12 66,0-4 0,12-6-66,177-15 95,7 11-95,-15 1 37,154-4 6,-335 15-33,808-15 18,-784 18-23,541 7-31,-352-4 18,-181-1-25,27-5 33,15-1 3,537-5 51,75-1-70,-365-1 16,240-17-44,181 6 25,-764 20 27,149-7 31,30 1-39,-126 6 8,931-14-36,-689 16 12,-280-1 8,10-5 8,57-1-8,-63 7-9,478 7 22,-282 14 17,-156-10-29,-68-11-205,-76-20-2919,6 15 2607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21.63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8 0 1096,'0'0'371,"0"0"-39,-8 16 3612,14-16 8012,7 1-5447,6-1-5023,-1 2-1,0 0 1,-1 1 0,10 3-1486,-3 0 618,-1-1 0,1-1 0,15 1-618,34 5 758,-28-4-758,0-2 0,0-1 0,0-3 0,1-2 0,84 3 0,-59 3 0,318 10 0,-155-5 0,-20-4 0,-168 4 0,-38-7 0,0 0 0,0 0 0,0-1 0,1 0 0,-1-1 0,5 0 0,407-4 0,-229 6 0,-179-1 0,-1 0 0,0 1 0,0 0 0,10 4 0,-13-4 0,1 1 0,-1-1 0,1-1 0,-1 0 0,1 0 0,0-1 0,0 0 0,6 0 0,63-10 0,1 5 0,0 2 0,19 5 0,1-1 0,-40-1 0,-9-1 0,0 2 0,11 3 0,-13-1 0,1-1 0,19-4 0,8 0 0,246-10 0,254 19 0,-358 3 0,-66-9 0,35 0 0,64-12 0,-148 6 0,12 5 0,-66 0 0,830-7 0,-785 13 0,-62-3 0,0-1 0,29-2 0,196-5 0,-164 6 0,247 16 0,-204-7 0,7-1 0,-88-6 0,0 1 0,44 10 0,-70-10 0,0-1 0,1-1 0,12-2 0,81-2 0,-9 0 0,27 7 0,5 4-365,115 10-502,-149 0-43,-69-17-710,-33-2 796,0 0-1,-1 0 1,1 2-1,-1-1 0,10 3 825,-13-2-981,0-1 0,0 0-1,0-1 1,0 1 0,0-1 0,0 0-1,0-1 1,0 1 0,0-1-1,0 0 1,4-2 981,66-26-8671,-7 3 5419,-51 23 2543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24.05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97 872,'0'0'60,"0"0"-1,0 0 1,0 0-1,0 0 1,1-1-1,-1 1 1,0 0 0,0 0-1,0 0 1,0 0-1,1 0 1,-1 0-1,0 0 1,0 0-1,0 0 1,0 0 0,0-1-1,0 1 1,0 0-1,1 0 1,-1 0-1,0 0 1,0 0-1,0 0 1,0-1 0,0 1-1,0 0 1,0 0-1,0 0 1,0 0-1,0-1 1,0 1-1,0 0 1,0 0 0,0 0-1,0 0 1,0-1-1,0 1 1,0 0-1,0 0 1,0 0-1,0 0 1,0-1 0,0 1-1,0 0 1,0 0-1,0 0 1,0 0-1,0 0 1,-1-1-1,1 1 1,0 0 0,0 0-1,0 0 1,0 0-1,0 0 1,0 0-1,-1 0 1,1 0-1,0-1 1,0 1-60,29-5 1733,50-2 170,-70 6-1275,46 0 1137,-1 3-1,32 5-1764,33 1 1515,-101-7-1301,124 3 3730,48-9-3944,-122 3 2364,27 4-2364,-29 0 2496,36-4-2496,72-12 2107,409-18 2316,-336 22-3269,-91 1-423,58-3-367,105-3-614,-315 15 256,613 9-552,-300 7 144,-214-7 34,38 10 368,-69-8 13,315 27 512,-309-31-592,38 1 129,65-10 45,12 0-914,23 9 807,-175-3-22,-29-1 18,1-2 0,-1 0 0,1 0 0,-1-1 0,0-1 0,1 0 0,7-2 4,-9 1 5,1 1 0,0 0-1,-1 1 1,1 0 0,-1 1 0,1 0 0,0 1-5,38 2-336,-33-4 132,58-4-373,-63 3 452,-1 1 1,1 0-1,0 1 0,9 1 125,25 2-6276,-48-11-426,-12-23 608,10 25 5427,0 0 1,-1 1-1,1 0 1,-1 0-1,0 1 1,0-1-1,-4-1 667,-1 0-517,-1 0 1,0 1-1,0 0 0,0 1 0,-11-2 517,-20-3-709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25.92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2633 1 1040,'31'2'4823,"-33"1"-359,-17 3-1614,-70 18 2764,-6 2 2391,-14-2-8005,-73 6 5967,-71 4-5967,-53 6 0,216-41 0,35-1 0,-176 20 0,-68-12 0,176 8 0,109-13 0,0 1 0,0 0 0,1 1 0,-7 2 0,5-2 0,1 0 0,-1 0 0,1-1 0,-9-1 0,-63 9 0,-21 3 0,91-12 0,0 1 0,0 0 0,1 1 0,-3 2 0,2-1 0,0-1 0,-1 0 0,1-2 0,-4 1 0,-36 9 0,20-2 0,-68 9 0,65-7-7248,5-3-4326,26-10 5868,-3-4 1653,5 3 2271,5 2 922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49.0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37 120 1064,'0'-2'132,"0"0"-1,1 0 1,-1 0-1,0 0 1,0 0-1,-1 0 1,1 0-1,0 0 1,-1 0-1,1 0 1,-1 0-1,1 1 1,-1-1-1,0 0 1,0 0-132,0 2 28,0 0 0,1 1 0,-1-1 0,0 1 0,1-1 0,-1 1 0,1-1 0,-1 1 0,0-1 0,1 1 0,-1-1 0,1 1 0,-1 0 0,1-1 0,0 1 0,-1 0 0,1-1-1,0 1 1,-1 0 0,1 0 0,0-1 0,0 1 0,0 0-28,-19 67 151,18-26-75,2 1 0,1 0 0,3 0 0,1-1 0,5 10-76,-3-5 101,-8-45-87,1 0-1,-1 0 1,1 0 0,-1 1 0,1-1 0,-1 0-1,1 0 1,0-1 0,0 1 0,0 0 0,0 0-1,0 0 1,1-1 0,-1 1 0,2 1-14,-3-3 7,1 1 0,0-1-1,0 1 1,0-1 0,0 0 0,0 1 0,0-1 0,0 0-1,-1 0 1,1 0 0,0 0 0,0 0 0,0 0 0,0 0-1,0 0 1,0 0 0,0 0 0,0 0 0,0-1 0,0 1-1,0 0 1,0-1 0,0 1-7,7-5 25,0 0-1,-1-1 1,1 1-1,-1-1 1,0-1-1,3-4-24,13-10-16,-11 10 18,0 1-1,1 0 1,1 1-1,-1 0 1,1 2-1,7-4-1,-16 10 0,-1-1 0,1 1 1,0 0-1,0 0 0,0 0 0,0 1 0,0 0 1,0 0-1,0 0 0,0 0 0,0 1 0,-1 0 1,1 0-1,0 0 0,0 1 0,0-1 0,-1 1 1,1 0-1,-1 1 0,0-1 0,0 1 0,5 3 0,69 54-22,-55-40 25,2-1-1,0-1 1,0-1 0,2-1-1,16 6-2,38 7-11,-75-28 52,0 1-1,1-1 1,-1-1-1,0 1 0,1-1 1,-1 0-1,1 0 1,-1-1-1,0 0 0,0 0 1,1-1-1,-1 0-40,-4 1 48,0-1 0,0 1 0,0-1 0,0 0 0,-1 1 0,1-1 0,0 0 0,-1 0 1,0 0-1,0 0 0,1-1 0,-1 1 0,0 0 0,-1 0 0,1-1 0,0 1 0,-1-1 0,1 1 0,-1 0 0,0-1 0,0 0-48,3-53 289,-8-50-216,-7-225-2114,12 322 1632,0 1-1,-1 0 1,0-1-1,0 1 1,-1-1-1,0 1 410,1 7-596,1 1 30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49.4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129 304 1056,'7'-3'366,"-1"0"1,0 0-1,0 0 1,0-1-1,0 0 0,4-4-366,3-4 25,-1 0 1,0 0-1,0-2 0,-1 1 0,-1-1 0,5-9-25,-11 17 31,0 0-1,-1 0 0,0-1 0,0 1 1,0-1-1,-1 0 0,0 0 1,0 0-1,0 0 0,-1 0 1,0-1-1,-1 1 0,0 0 0,0 0 1,0-1-1,-1 1 0,0 0-30,0 4 16,0 0 0,0 1 0,0-1 0,0 0 0,0 1 0,0-1 0,-1 1 0,1-1 0,-1 1 0,0 0 0,1 0 0,-1 0 0,0 0 0,0 0 0,-1 0 0,1 0 0,0 1 0,-1-1 0,1 1 0,-1-1 0,1 1-16,-3 0 11,1 0-1,0 0 0,0 0 1,-1 1-1,1-1 1,0 1-1,0 0 0,-1 0 1,1 1-1,0-1 1,-1 1-1,1 0 1,0 0-11,-7 2 2,1 1 0,0 0 1,0 0-1,0 1 1,0 1-1,1-1 0,0 1 1,0 1-1,0 0 1,-3 4-3,4-2-1,0 0 1,0 0 0,1 0 0,0 1-1,1 1 1,0-1 0,1 1-1,0 0 1,1 0 0,0 0-1,0 0 1,1 1 0,1 0 0,0 0-1,1-1 1,0 1 0,0 0-1,2 0 1,-1 0 0,2 0-1,-1 0 1,2 0 0,-1-1 0,2 1-1,-1-1 1,2 0 0,-1 0-1,2 0 1,-1 0 0,2-1-1,-1 0 1,1 0 0,1-1 0,-1 0-1,2 0 1,-1-1 0,1 0-1,0-1 1,1 1 0,3 1 0,7 3 6,0-1 1,1-1-1,0-1 1,0 0-1,1-2 1,0 0-1,0-2 1,8 1-7,-20-4-27,-1 0 1,0-1-1,1-1 1,-1 0-1,1 0 1,-1 0-1,1-1 1,-1-1-1,1 0 1,-1 0-1,0-1 1,0 0-1,0 0 1,0-1-1,-1 0 1,0-1-1,0 0 1,0 0-1,0-1 1,-1 0-1,2-1 27,-7 4-96,1 0-1,-1 0 1,0 0-1,0 0 1,-1 0-1,1 0 1,0 0 0,-1-1-1,0 1 1,0 0-1,0-1 1,0 1-1,-1-1 1,1 0-1,-1 1 1,0-1 0,0 1-1,0-1 1,-1 1-1,1-1 1,-1 0-1,0 1 1,0-1 0,0 1-1,-1-2 97,-5-11-536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0.6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287 586 876,'-5'-16'1598,"15"37"-1236,11 22-220,-19-37-58,0 0 1,1 0 0,-1 0-1,1-1 1,0 1 0,1-1-1,0 1 1,0-1 0,1 1-85,-5-6 104,7-9-14,0 0 0,1 0 0,0 0 0,1 1 0,2-2-90,13-13 14,-23 22-1,1 0-1,-1-1 0,0 1 0,0 0 0,0-1 0,0 1 1,0-1-1,0 1 0,0-1 0,0 1 0,0-1 1,-1 0-1,1 1 0,0-1 0,-1 0 0,0 0 0,1 1 1,-1-1-1,0 0 0,0 0 0,0 0 0,0 1 0,0-1 1,-1 0-1,1 0 0,0 1 0,-1-1 0,0 0 0,1 0 1,-1 1-1,0-1 0,0 1 0,0-1 0,0 1 1,0-1-1,0 1 0,0-1 0,0 1 0,0 0 0,-1 0 1,1 0-1,-2-1-12,-1-2 30,-1 0 0,0 0 0,0 1 0,-1 0 0,1 0 0,-1 1 0,1-1 0,-1 1 0,0 0 0,0 1 0,0-1 0,0 1 0,0 0 0,0 1 0,0-1 0,0 1 0,0 1 0,0-1-30,-18 2 34,1 1 0,0 0-1,1 2 1,-2 1-34,13-2 0,1 0 0,0 0-1,0 1 1,0 0 0,1 1 0,0 0-1,0 0 1,0 1 0,1 0 0,0 0-1,0 1 1,0 0 0,1 1-1,1 0 1,0 0 0,0 0 0,-4 10 0,3-7-2,2 0 0,-1 1 1,2 0-1,0 0 1,0 0-1,1 0 0,1 1 1,0-1-1,1 1 0,0 0 1,1-1-1,1 1 0,0-1 1,1 3 1,-1-10 1,1 0-1,-1 1 1,1-1 0,1 0-1,-1 0 1,1 0 0,0 0-1,0-1 1,1 1 0,0-1 0,0 0-1,0 0 1,0 0 0,1-1-1,0 1 1,0-1 0,0 0 0,0-1-1,1 1 1,-1-1 0,1 0-1,0 0 1,0-1 0,0 0-1,0 0 1,1 0 0,-1-1 0,0 0-1,1 0 1,-1-1 0,1 1-1,-1-1 1,1-1 0,-1 1 0,1-1-1,-1-1 1,0 1 0,1-1-1,-1 0 1,0 0 0,0-1-1,0 1 1,0-1 0,-1-1 0,1 1-1,-1-1 1,0 0 0,0 0-1,0-1 1,-1 1 0,1-1-1,2-4 1,5-10 4,-1 0 0,-1-1 0,-1 0 0,-1 0 0,0-1 0,-2 0 0,0 0 0,-2-1 0,0 0 0,0-8-5,2-46 3,-3 1 0,-5-27-3,-4 3 17,-5-10-17,1 21 114,2-55-114,0 177-55,41 292-21,-20-248-465,3-1-1,3 0 1,8 11 541,9-1-805,-33-81 748,0-1-1,0 1 0,0-1 1,0 0-1,1 0 0,0-1 0,0 1 1,0-1-1,1 0 0,0 0 0,-1 0 1,1 0-1,1-1 0,0 1 58,-4-4-7,0 1 0,0-1-1,0 0 1,0 0-1,0 0 1,0 0 0,0 0-1,-1 0 1,1-1 0,0 1-1,0 0 1,0-1 0,0 0-1,0 1 1,-1-1 0,1 0-1,0 0 1,-1 0 0,1 0-1,-1 0 1,1 0 0,-1-1-1,1 1 1,-1 0 0,0-1-1,1 1 1,-1-1 0,0 0-1,0 1 1,0-1 0,0-1 7,4-6 16,1 0 0,-2-1 0,0 0 0,0 0 1,0-1-17,3-17 188,0 0 1,-2-1 0,-1 0-1,-2 0 1,-1 0 0,-1-6-189,-7 75 270,7-29-267,1-1-1,1 1 1,0-1-1,1 1 0,0-1 1,0 0-1,1 0 1,0-1-1,1 1 1,0-1-1,0 0 1,1 0-1,0-1 0,1 1 1,1 0-3,-3-4 5,-1 0 1,1 0-1,0-1 0,0 1 1,1-1-1,-1 0 0,1-1 1,0 1-1,-1-1 0,2 0 1,-1-1-1,0 0 0,0 0 1,1 0-1,0 0 0,-1-1 1,1 0-1,0-1 0,-1 0 1,1 0-1,0 0 0,-1 0 1,1-1-1,4-1-5,-6 0 18,1-1 1,-1 1-1,0-1 1,0 0-1,0 0 0,-1-1 1,1 1-1,-1-1 0,1 0 1,-1 0-1,0-1 1,-1 1-1,1-1 0,-1 0 1,0 0-1,0 0 1,-1 0-1,1-1 0,-1 1 1,0 0-1,-1-1 0,1-2-18,3-10 77,-1 0-1,-1 0 0,-1 0 1,0-1-1,-1 1 0,-2-10-76,1 5 69,0 12-29,0 0-1,0-1 0,-2 1 0,1-1 0,-1 1 0,-1 0 0,0 0 0,0 0 0,-1 0 0,-1 0-39,5 9 4,-1 1 0,0 0 0,0 0 0,0 0 0,0 1 0,1-1 0,-1 0 0,0 0 0,-1 0 0,1 1 0,0-1 0,0 0 0,0 1 0,0-1 0,0 1 0,-1-1 0,1 1 0,0 0 0,0 0 0,-1-1 0,1 1 0,0 0 0,-2 0-4,-33 10 10,21-2-85,1 0 1,1 1-1,-9 7 75,20-14-20,-3 2-105,-1 0-1,1 0 1,0 1-1,1 0 1,-1 0-1,1 0 1,0 1-1,-1 0 126,5-5-50,-1 0-1,1 0 0,-1 0 1,1 0-1,0 0 0,-1 0 1,1 1-1,0-1 0,0 0 0,0 0 1,0 0-1,0 0 0,0 0 1,0 0-1,0 0 0,0 1 0,0-1 1,1 0-1,-1 0 0,1 1 51,0-1-62,0 1 0,0-1-1,0 0 1,0 1 0,1-1 0,-1 0-1,0 0 1,1 0 0,-1 0 0,1 0-1,0 0 1,-1 0 0,1-1 0,-1 1-1,1 0 1,0-1 0,1 1 62,15 1-434,4 0-1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1.0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 1340,'1'-1'44,"0"1"0,0-1 0,0 1 0,0-1 0,0 1 0,-1-1 0,1 1 0,0 0 0,0 0 0,0-1 0,0 1 0,0 0 0,0 0 0,0 0 0,0 0 0,0 0 0,0 0 0,0 0 0,0 0 0,0 0 0,0 1 0,0-1 0,0 0 0,0 1 0,0-1 0,0 0 0,0 1 0,-1-1 0,1 1 0,0 0 0,0-1 0,0 1 0,-1 0 0,1-1 0,0 1 0,-1 0 0,1 0 0,-1-1 0,1 1 0,-1 0 0,1 0 0,-1 0 0,1 0 0,-1 0 0,0 0 0,0 0 0,1 0 0,-1 0 0,0 0 0,0 1-44,2 10-38,0 0 0,0 1 1,-1 0-1,-1 5 38,1 6 172,5 37 175,-1 45-347,-3-100 359,3-15-166,11-28-99,-5 11-69,0 4-24,2 1 0,0 0 0,1 2 0,1-1 0,13-11-1,-22 25 0,1 0-1,0 0 1,0 0-1,0 1 0,1 0 1,0 1-1,0 0 1,2-1 0,-6 4-1,0-1 1,1 1-1,-1 0 1,1 0 0,-1 0-1,1 1 1,-1-1-1,1 1 1,0 0-1,-1 1 1,1-1-1,-1 1 1,1 0 0,-1 0-1,5 1 1,-3 1 0,-1 0 0,1 1 0,-1 0-1,0-1 1,0 2 0,0-1 0,0 0 0,-1 1-1,0 0 1,0 0 0,0 0 0,-1 1 0,1-1 0,-1 1-1,-1 0 1,1 0 0,-1 0 0,0 0 0,1 6 0,3 8-78,-2 0 1,0 0 0,-1 1-1,-1-1 1,-1 14 77,-2-17-172,0-11 18,0-1 1,1 1 0,0-1-1,0 1 1,0-1-1,1 1 1,0-1-1,0 1 1,0-1-1,1 1 1,-1-1 0,3 3 153,0-6-454,1-3-2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4.28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 50 1180,'-10'-41'863,"10"41"-858,0-1 0,0 1 0,0 0 1,0 0-1,0-1 0,0 1 0,0 0 0,0 0 0,0-1 0,0 1 0,0 0 0,0 0 0,0 0 1,0-1-1,0 1 0,0 0 0,0 0 0,0-1 0,0 1 0,0 0 0,0 0 0,0-1 1,0 1-1,0 0 0,1 0 0,-1 0 0,0-1 0,0 1 0,0 0 0,0 0 0,0 0 0,1-1 1,-1 1-1,0 0 0,0 0 0,0 0 0,1 0 0,-1 0 0,0 0 0,0-1 0,1 1-5,15 17 65,-5 1-39,-1 1 1,-1-1-1,-1 2 1,-1-1-1,2 8-26,12 31 29,88 224-1158,-103-265 812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1.3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56 1040,'9'-11'304,"12"-7"582,-20 18-878,0 1 0,-1-1 0,1 0 1,0 1-1,0-1 0,0 1 0,0-1 0,0 1 1,-1 0-1,1-1 0,0 1 0,-1 0 0,1 0 1,0-1-1,-1 1 0,1 0 0,-1 0 0,1 0 1,-1 0-1,1-1 0,-1 1 0,0 0 1,1 0-1,-1 0 0,0 0 0,0 0 0,0 0 1,0 0-1,0 0 0,0 0 0,0 1-8,5 20 26,1 0 0,1 0 0,1-1 0,1 0-1,1 0 1,1-1 0,0 0 0,1-1 0,2 0 0,0-1-1,1 0 1,8 6-26,-23-23 18,0-1-1,1 1 1,-1-1 0,1 1-1,0-1 1,-1 1-1,1-1 1,-1 1 0,1-1-1,0 0 1,-1 1-1,1-1 1,0 0 0,-1 1-1,1-1 1,0 0-1,-1 0 1,1 0-1,0 0 1,-1 0 0,1 0-1,0 0 1,0 0-1,-1 0 1,1 0 0,0 0-1,0 0 1,-1 0-1,1-1 1,0 1 0,-1 0-1,1 0 1,0-1-1,0 1-17,0-2 39,0 0 1,1 1-1,-1-1 0,0 0 0,0 1 0,0-1 0,0 0 0,0 0 0,-1 0 0,1 0 0,-1 0 0,1-2-39,4-57 509,-5 51-466,-1-11-1,0-1 1,-1 1-1,-1 0 0,-1 0 0,-1 0 1,-1 0-1,-1 1 0,-1-1-42,6 18-8,1 1-1,-1-1 1,0 1-1,0-1 1,0 1 0,0 0-1,-1-1 1,1 1-1,-1 0 1,1 1-1,-1-1 1,0 0-1,1 1 1,-1-1 0,0 1-1,0 0 1,0 0-1,0 0 1,0 1-1,-1-1 1,1 1 0,0-1-1,0 1 1,0 0-1,0 0 1,-3 1 8,-5 0-179,0 1 0,0 1 1,0 0-1,0 0 0,0 1 1,-9 5 178,-6 2-2028,31-13 1568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1.7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1 241 1288,'8'-24'301,"3"-2"120,-2-1-1,-1 0 1,-1-1-1,-1 1 1,-2-1-1,1-25-420,-18 132 297,3-31-250,-1 42-19,5 1 0,3 0 0,4 0 0,4 0 0,15 74-28,-15-129-103,2 0 0,2-1-1,5 15 104,-8-34-53,0 0-1,0-1 0,1 0 0,1 0 1,1-1-1,0 0 0,1 0 0,5 5 54,-13-16-100,0-1 0,0 0 0,0 0 0,0 0-1,0 0 1,1 0 0,-1 0 0,1-1-1,-1 1 1,1-1 0,-1 0 0,1 0 0,0 0-1,0 0 1,0 0 0,0 0 0,-1-1 0,1 1-1,0-1 1,2 0 100,4-4-504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2.0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84 41 960,'-12'0'251,"1"0"65,1 0-1,-1 0 1,1 1-1,0 1 0,-10 2-315,39-8 112,0 1-1,0 1 1,10 0-112,28-3-45,116-22-1262,-140 22 852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2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0 120 1104,'19'5'404,"-6"-3"-203,-1 1 1,0 1-1,0 0 1,0 1 0,8 5-202,-16-8 36,0 0 0,-1 1 0,0 0 1,0-1-1,1 1 0,-2 1 1,1-1-1,0 0 0,-1 1 0,1-1 1,-1 1-1,0 0 0,0-1 1,-1 1-1,1 0 0,-1 0 0,0 0 1,0 1-1,1 1-36,0 9 143,-1 0 0,-1 0 0,0 0-1,0 0 1,-2 1 0,0-1 0,0-1 0,-2 1 0,0 0 0,0-1-1,-6 12-142,-1-3 881,14-50 7,0 3-1100,4-10-273,2-1-1,1 1 1,1 1 0,2 0 0,2 0 0,1 2 0,1 0 0,1 0 0,2 2 0,11-12 485,-15 22-542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3.4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1 249 992,'0'5'153,"0"0"0,0 0 0,1 0 0,0 0 0,0 0 0,0 0 0,0 0 0,1 0 0,0-1 0,0 1 0,0-1 0,3 4-153,-5-7 21,1 0 0,0 0-1,0 0 1,0 0 0,0 0 0,0 0-1,0 0 1,0-1 0,1 1 0,-1 0-1,0-1 1,0 1 0,1-1 0,-1 1-1,0-1 1,1 1 0,-1-1-1,0 0 1,2 0-21,0 0 21,-1 0 0,1-1 1,-1 1-1,1-1 0,-1 0 0,1 0 0,-1 0 0,1 0 1,-1 0-1,0 0 0,0-1 0,0 1 0,1-1 0,0-1-21,4-3 20,-1 0-1,0-1 1,0 0-1,-1 0 1,1-1-1,-1 0 1,-1 0-1,0 0 1,0 0-1,-1-1 1,0 1-1,2-8-19,0-4 9,-1 1 0,0-1-1,-2 0 1,0 0 0,-2-6-9,1 21 0,-2 0 0,1 0 0,0 0 0,-1 0 0,0 1 0,0-1 0,-1 0 0,1 0 0,-1 1 0,0 0 0,0-1 0,0 1 0,-4-4 0,6 7 0,-1 0-1,0 0 1,0 0-1,0 0 0,0 1 1,0-1-1,0 0 1,0 0-1,0 1 1,0-1-1,-1 1 1,1-1-1,0 1 1,0 0-1,0-1 1,-1 1-1,1 0 0,0 0 1,0 0-1,-1 0 1,1 0 0,-2 0-1,1 1-1,0-1 1,-1 1-1,1 0 1,0 0 0,-1 0-1,1 0 1,0 1 0,0-1-1,0 1 1,0-1-1,0 1 1,0-1 0,1 1-1,-1 0 2,-6 7-1,1 0-1,0 0 1,1 1-1,0-1 0,1 1 1,0 1-1,0-1 1,1 1-1,0 0 0,1 0 1,0 0-1,1 0 1,0 1-1,1-1 0,0 0 1,1 1-1,1 7 2,-1-7 0,1 0-1,1 0 0,0-1 1,0 1-1,1-1 0,1 1 1,0-1-1,0 0 0,1 0 1,0 0-1,1-1 1,1 0-1,-1 0 0,2-1 1,-1 1-1,8 6 1,-3-7-13,1 0-1,0 0 1,0-1-1,1 0 1,0-2-1,0 1 1,1-2 0,0 0-1,0-1 1,0 0-1,0-1 1,1-1-1,-1 0 1,11-1 13,0 0-43,0-2 0,0-1 0,0-1 0,0-1 0,-1-1 0,1-1 0,-1-2 0,9-4 43,-25 8-3,1 0 0,-1 0 1,-1-2-1,1 1 0,-1-1 0,0 0 0,0 0 1,-1-1-1,0 0 0,0-1 0,-1 0 0,0 0 1,0 0-1,0 0 0,1-6 3,-5 9 6,0 1 0,0-1 0,0 1 0,-1-1 0,0 0 1,0 1-1,0-1 0,-1 0 0,1 0 0,-1 0 0,0 0 0,-1 0 0,1 0 0,-1 1 0,0-1 0,0 0 0,-1 0 1,1 1-1,-1-1 0,0 1 0,0-1 0,-1 1 0,1 0 0,-1 0 0,0 0 0,0 0 0,0 0 0,-1 1 0,1-1 0,-1 1 1,0 0-1,-3-2-6,2 2 3,0 0 1,0 0 0,0 0 0,0 0 0,-1 1 0,1 0 0,-1 0-1,0 1 1,0-1 0,1 1 0,-1 0 0,0 1 0,0 0 0,0 0-1,0 0 1,0 0 0,0 1 0,0 0 0,1 0 0,-1 1-1,0 0 1,1 0 0,-1 0 0,1 0 0,-1 1 0,1 0 0,0 0-1,0 1 1,-2 1-4,-5 5-3,-1-1-1,1 2 1,1 0-1,0 0 0,1 1 1,0 0-1,1 1 1,0 0-1,1 0 1,-4 10 3,11-21-1,0-1 1,0 1 0,0 0 0,0-1-1,1 1 1,-1 0 0,0 0 0,1 0-1,-1 0 1,1-1 0,0 1 0,0 0-1,0 0 1,0 0 0,0 0 0,0 0-1,0 0 1,1 0 0,-1 0 0,0 0 0,1-1-1,0 1 1,0 1 0,0-2 1,1 0 0,-1 0 0,1 0 0,-1 0 0,1 0 0,-1 0 0,1-1 0,-1 1 0,1 0 0,0-1 0,-1 1 0,1-1 0,0 0 0,-1 0 0,1 0 0,0 0 0,0 0 0,-1 0 0,1 0 0,1 0-1,11-3 8,1 1 0,-1-2 0,0 0 0,0-1 0,4-2-8,108-56 107,-73 34 1,26-9-108,-62 32 9,-1 0-1,1 0 1,1 2-1,-1 0 1,0 1-1,1 0 1,1 2-9,-13 1 5,0 0-1,0 0 1,0 1-1,0 0 1,0 0 0,0 0-1,0 1 1,0 0 0,-1 0-1,1 0 1,-1 1-1,1 0 1,-1 0 0,2 2-5,2 2 6,-1 0 1,-1 0 0,1 0-1,-1 1 1,-1 0 0,0 1-1,0-1 1,1 3-7,9 19 12,-2 1-1,-1 0 1,-1 1-1,5 25-11,7 41-2,-4 2 0,3 66 2,-1-9-11,-22-157 11,0 0 0,0 0 1,0 0-1,1 0 1,-1 0-1,0 0 0,0 0 1,0 0-1,0 0 0,0 0 1,0 0-1,1 0 1,-1 0-1,0 0 0,0 0 1,0 0-1,0 0 1,0 0-1,0 0 0,0 0 1,1 0-1,-1 0 0,0 0 1,0 0-1,0 0 1,0 1-1,0-1 0,0 0 1,0 0-1,0 0 0,1 0 1,-1 0-1,0 0 1,0 0-1,0 0 0,0 0 1,0 1-1,0-1 0,0 0 1,0 0-1,0 0 1,0 0-1,0 0 0,0 0 1,0 0-1,0 1 0,0-1 1,0 0-1,0 0 1,0 0-1,0 0 0,0 0 1,0 0-1,0 0 1,0 1-1,0-1 0,0 0 1,0 0-1,0 0 0,0 0 0,5-15 23,2-25-6,4-97-24,-1 6-39,6 1-1,10-29 47,29-143-7,-48 255 48,-15 82 372,-1 6-259,1-1 1,2 5-155,3-8 36,1 1 1,2 0-1,1 0 1,3 0-1,0-1 1,3 1-1,1-1 1,5 9-37,-10-35 11,1-1 0,0 0 0,1 0 0,0 0 0,0 0 0,1-1 0,1 0 0,-1 0 0,1-1 0,1 0 0,0 0 0,5 4-11,-11-11 7,0-1-1,0 1 0,0 0 0,0 0 0,0-1 0,1 0 0,-1 1 0,0-1 0,0 0 0,1 0 0,-1 0 0,0 0 0,0 0 0,1-1 0,-1 1 0,0-1 0,0 0 0,0 1 0,1-1 0,-1 0 0,0 0 1,0 0-1,0-1 0,-1 1 0,1 0 0,0-1 0,0 1 0,-1-1 0,1 1 0,-1-1 0,1 0 0,-1 0 0,0 0 0,1-1-6,7-10 17,0-1 1,0 0-1,-2 0 0,3-8-17,-7 16 5,17-42 30,-3-1 1,-2-1-1,4-23-35,10-37 66,-29 109-67,0 0 0,1-1 0,-1 1 0,0 0 0,0 0 0,1 0 0,-1 0 0,1 0 0,-1 0 0,1 0 0,-1 1 0,1-1 0,0 0 0,-1 0 0,1 0 0,0 0 0,0 1 0,-1-1 0,1 0 0,0 1 0,0-1 0,0 1 1,0 0-1,-1 0 1,1 0 0,0 1 0,-1-1 0,1 0-1,0 1 1,-1-1 0,1 0 0,-1 1-1,1-1 1,-1 1 0,1-1 0,-1 1-1,1-1 1,-1 1 0,1 0 0,-1-1-1,1 1 1,-1 0 0,0-1 0,0 1-1,1 0 1,-1 0 0,19 57 9,-15-43-10,0-4-17,1 0 0,1-1-1,-1 1 1,2-1-1,0 0 1,0-1-1,0 0 1,1 0-1,1 0 1,-1-1-1,1 0 1,1-1-1,2 2 19,-10-9-4,-1-1-1,0 1 0,1 0 0,-1 0 0,0-1 0,1 1 0,-1 0 1,0-1-1,1 0 0,-1 1 0,0-1 0,0 0 0,0 1 0,0-1 0,0 0 1,0 0-1,0 0 0,0 0 0,0 0 0,0 0 0,0 0 0,0 0 1,-1-1-1,1 1 0,0 0 0,-1-1 5,26-40-70,-24 38 56,4-7-2,0 1 0,1 0 0,1 0 0,-1 1 0,1 0 0,1 0 0,0 0-1,0 1 1,1 1 0,0 0 0,0 0 0,1 1 0,0 0 0,0 1-1,4-2 17,-13 7-3,0-1-1,0 0 1,0 1-1,0-1 1,0 1-1,0 0 1,0 0-1,0 0 1,1 0-1,-1 0 1,0 0-1,0 1 1,0-1-1,0 1 1,0-1-1,0 1 1,0 0-1,0 0 1,0 0-1,0 0 1,0 0-1,1 1 4,0 1 0,-1 0-1,1 0 1,-1 0-1,0 0 1,0 0-1,0 0 1,0 1-1,-1-1 1,1 0-1,-1 1 0,0 0 1,0 1 0,3 14-31,-1-1 0,-1 1 0,-1-1 0,-1 18 31,0-28-45,0-3 43,-3 39-706,3-43 668,1 0 1,-1-1-1,0 1 0,0 0 1,-1-1-1,1 1 0,0-1 0,0 1 1,0 0-1,0-1 0,0 1 1,-1 0-1,1-1 0,0 1 0,0-1 1,-1 1-1,1-1 0,-1 1 0,1-1 1,0 1-1,-1-1 0,1 1 1,-1-1-1,1 0 0,-1 1 0,1-1 1,-1 1-1,0-1 0,1 0 1,-1 0-1,1 1 0,-1-1 0,1 0 1,-1 0-1,0 0 0,1 0 1,-1 0-1,0 0 0,1 0 0,-1 0 1,0 0-1,1 0 0,-1 0 0,1 0 1,-1 0-1,0 0 0,1-1 1,-1 1-1,1 0 0,-1 0 0,0-1 1,1 1-1,-1 0 0,1-1 1,-1 1-1,1-1 0,-1 1 40,-7-7-490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3.8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34 179 1068,'-5'-34'488,"0"2"-8,0 0-36,-3 9-136,3 4-108,2 5-72,1 3-52,4 4-28,1 3-32,-3 1-28,5 6-40,0 1-44,3 3-84,-6 4-148,3 1-76,1 4-44,-1 0-24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4.1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1 130 972,'10'0'118,"0"0"-1,0 1 1,-1 1 0,1-1 0,0 2-1,-1-1 1,1 1 0,-1 1-1,0 0 1,0 0 0,0 0-1,-1 1 1,1 1 0,-1-1-1,0 2 1,-1-1 0,0 1 0,0 0-1,0 0 1,-1 1 0,2 2-118,0 3 132,0 0 1,0 1 0,-1 0-1,-1 0 1,-1 1 0,0-1-1,0 1 1,-2 0 0,0 1-1,-1-1 1,0 0 0,-1 1-1,-1 3-132,0-18 53,0 1 0,1-1-1,-1 1 1,-1-1-1,1 1 1,0-1 0,0 0-1,0 1 1,-1-1-1,1 0 1,-1 1 0,1-1-1,-1 0 1,0 1-1,1-1 1,-1 0 0,0 0-1,0 0 1,0 1-53,1-2 34,-1 0 0,1 0 0,-1 1 0,0-1 0,1 0 0,-1 0 1,0 0-1,0 1 0,1-1 0,-1 0 0,0 0 0,1 0 0,-1 0 0,0 0 0,1-1 1,-1 1-1,0 0 0,1 0 0,-1 0 0,0-1 0,1 1 0,-1 0 0,0 0 0,1-1 1,-1 1-1,1-1-34,-3-1 48,0 0 1,0 0-1,0 0 1,1-1-1,0 1 1,-1-1-1,1 0 1,0 0-1,0 0 1,0 0-1,1 0 1,-1 0 0,1 0-1,-1-1-48,-1-13-134,1-1-1,0 0 0,2 0 1,0 0-1,0 0 1,2 0-1,0 0 1,1 1-1,1-1 1,1 1-1,0 0 1,1 0-1,2-1 135,-4 8-171,0-1 0,1 1 0,1 0 0,-1 1-1,2-1 1,-1 1 0,1 0 0,1 1 0,0-1-1,0 2 1,0-1 0,1 1 0,0 0 0,0 1 0,1 0-1,0 1 1,0 0 0,0 0 0,1 1 0,0 0 0,-1 1-1,1 0 1,0 1 0,1 0 0,-1 1 0,0 0-1,2 1 172,10 2-415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4.5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1 179 948,'38'38'1069,"-25"-24"-613,1-1 1,1 1 0,14 9-457,-24-20 79,0 0 1,0 0-1,0 0 0,0-1 0,1 0 0,-1 0 0,1 0 0,-1-1 0,1 0 0,0 0 0,0 0 0,-1-1 1,1 1-1,0-2 0,1 1-79,-4-1 14,-1 0 1,1 0 0,-1 0 0,0 0-1,1 0 1,-1-1 0,0 1 0,0-1-1,0 1 1,0-1 0,0 0 0,0 0-1,0 0 1,-1 0 0,1 0 0,-1 0-1,0-1 1,1 1 0,-1 0 0,0-1-1,0 1 1,0-1 0,-1 1 0,1-1-1,-1 1 1,1-1 0,-1 0 0,0 1-1,0-1 1,0 0-15,1-13 5,0 0 0,-1-1-1,0 1 1,-2-4-5,0 7-23,0-1 0,-1 1-1,-1-1 1,0 1 0,-5-12 23,7 21-14,0 0 0,1 0 0,-1 0 0,0 0 0,-1 0 1,1 1-1,-1-1 0,0 1 0,1-1 0,-1 1 0,-1 0 1,1 0-1,0 1 0,-1-1 0,0 1 0,1 0 0,-1-1 0,0 2 1,0-1-1,-3-1 14,4 3-3,0 0 0,0 0 0,0 0 0,0 0 0,1 1 0,-1-1-1,0 1 1,0-1 0,0 1 0,1 0 0,-1 0 0,0 1 0,1-1 0,-1 0 0,1 1 0,0 0 0,-1-1 0,1 1 0,0 0 0,0 0 0,0 0 0,0 0 0,0 1 0,1-1 0,-1 0 0,1 1 0,-1 0 0,1-1 0,0 1 0,-1 2 3,-4 11 3,0 1 1,1 0-1,1 0 1,-2 10-4,5-20 0,-2 12 20,1 0-1,1-1 1,1 1-1,0 0 1,2 0-1,0-1 1,1 1-1,0-1 0,2 0 1,0 0-1,3 3-19,-5-10 23,2 0-1,-1 0 0,1-1 0,1 0 0,0 0 0,0 0 0,1-1 1,0 0-1,1 0 0,0-1 0,0 0 0,1 0 0,0-1 0,0 0 0,1 0 1,0-1-1,0-1 0,6 3-22,-8-5-19,1-1 0,0-1 0,-1 1 0,1-1 0,0-1 0,0 1 1,-1-2-1,1 1 0,0-1 0,0 0 0,-1-1 0,1 0 0,-1 0 0,1-1 0,-1 0 0,0-1 1,0 0-1,-1 0 0,1-1 0,2-2 19,14-9-576,-2-1 0,0-1 0,-2-1 0,0-1 0,14-18 576,-11 13-592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5.3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38 110 1204,'-13'-75'1797,"6"45"-834,5 25-472,1 10 4,-7 160-204,3-97-234,3 1 1,5 41-58,6 25 18,-3-31-422,14 64 404,-20-163-97,1 0 1,0 0-1,1 0 0,-1 0 1,1-1-1,0 1 1,0-1-1,1 1 1,2 3 96,-5-7-37,1 0 1,0-1 0,-1 1-1,1 0 1,0-1 0,-1 1-1,1-1 1,0 1 0,0-1-1,-1 0 1,1 1 0,0-1-1,0 0 1,0 1 0,0-1-1,-1 0 1,1 0 0,0 0 0,0 0-1,0 1 1,1-2 36,-1 1-40,1 0 0,0-1-1,0 0 1,-1 1 0,1-1 0,0 0 0,-1 0 0,1 0 0,-1 0-1,1 0 1,-1 0 0,0-1 0,1 1 0,-1 0 0,0-1 40,40-53-1123,-26 30 710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5.7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161 170 984,'15'-12'359,"-13"10"-252,0 0 1,1 0-1,-1 0 0,1 0 0,0 0 1,-1 0-1,1 1 0,0 0 0,2-2-107,5 9 380,-4 15-196,-4 15-43,2 0 0,2-1-1,1 0 1,3 4-141,-7-30 15,0 0 1,0-1-1,0 1 1,1-1-1,1 1 1,0-1-1,0-1 1,0 1-1,1-1 1,0 0-1,0 0 1,1 0-1,0-1 1,0 0-1,0 0 1,1-1-1,0 0 1,5 2-16,-11-6 12,-1 0 0,1 0 0,0 0 0,0-1 0,-1 1 0,1-1 1,0 1-1,0-1 0,-1 0 0,1 0 0,0 0 0,0 0 0,0 0 0,-1 0 0,1 0 1,0-1-1,0 1 0,0-1 0,-1 1 0,1-1 0,0 1 0,-1-1 0,1 0 1,1-1-13,-1 0 22,1-1 0,-1 1 0,0-1 0,0 1 0,0-1 1,0 0-1,-1 0 0,1 0 0,-1 0 0,1 0 1,-1 0-1,0 0 0,0-1-22,2-12 96,0 0 1,-1 0 0,-1 0-1,0 0 1,-1-1-97,0 0 86,-1 0 1,0 1 0,-1-1 0,-1 0-1,-1 1 1,-2-5-87,4 14 32,-1-1 0,0 1 0,0 0 0,-1 0 0,0 0 0,0 1 0,-1-1 0,0 1 0,0 0 0,0 1 0,-1-1 0,1 1 0,-1 0 1,-3-1-33,-4-4-34,-1 1 0,0 1 0,-1 0 0,0 1 0,0 1 0,-1 0 0,0 1 0,0 0-1,0 2 1,0 0 0,-8-1 34,10 4-349,1-2-1,0 0 0,0-1 0,0 0 0,0-1 0,0 0 1,1-1-1,-1 0 0,1-1 0,-8-6 350,7 1-548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4.61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13 241 940,'-2'-6'70,"0"0"0,0 0 0,0-1-1,1 1 1,-1 0 0,2-1 0,-1 1 0,1-1 0,0 1-1,0 0 1,1-1 0,-1 1 0,1-1 0,1 1 0,1-5-70,0 4 13,1 1 0,-1-1 1,2 0-1,-1 1 0,1 0 1,0 0-1,0 1 0,0-1 1,1 1-1,0 0 0,0 0 1,0 1-1,2-1-13,5-4 24,1 1 0,0 1 0,1 0 0,13-4-24,-21 8 13,1 1 0,0 0 0,-1 0 1,1 1-1,0 0 0,0 0 0,0 0 0,0 1 0,-1 1 0,8 0-13,-13 0 6,-1-1 1,1 0-1,0 1 0,-1 0 0,1-1 0,-1 1 0,1 0 1,-1 0-1,1 0 0,-1 0 0,0 0 0,1 0 0,-1 0 1,0 0-1,0 0 0,0 1 0,0-1 0,0 0 0,0 1 1,0-1-1,0 1 0,-1-1 0,1 2-6,1 2 12,-2-1 1,1 0-1,0 0 1,-1 1-1,0-1 0,0 0 1,0 1-1,0-1 1,-1 4-13,-3 9 25,0 1 1,-2-2-1,1 1 1,-4 5-26,-22 37 21,24-48-108,1 0-1,0 1 0,0-1 0,1 1 0,0 1 0,1-1 1,1 0-1,0 1 0,-1 9 88,6-17-684,4-3 321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6.0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44 135 1288,'-14'-9'740,"11"8"-542,0-1 1,0 0-1,0 0 1,0 0-1,1 0 1,-1 0 0,1 0-1,-1-1 1,0-1-199,2 4 16,1-1 1,0 1 0,0-1 0,0 1-1,0 0 1,0-1 0,0 1 0,0 0 0,0-1-1,0 1 1,0-1 0,0 1 0,0 0-1,0-1 1,0 1 0,0 0 0,0-1-1,1 1 1,-1 0 0,0-1 0,0 1-1,0 0 1,0-1 0,1 1 0,-1 0 0,0-1-1,0 1 1,1 0 0,-1 0 0,0-1-1,1 1-16,21-10 48,67-12-108,1 5 1,0 4-1,28 1 60,-25 2-450,-36 5-1629,38 1 2079,-57 4-566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8.0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218 687 1040,'0'-5'227,"0"-1"0,0 1 1,0 0-1,-1 0 0,0 1 0,0-1 1,0 0-1,-1 0 0,0-2-227,1 6 38,1 1 1,0-1-1,-1 0 1,1 1-1,-1-1 1,1 1-1,-1-1 0,1 0 1,-1 1-1,0-1 1,1 1-1,-1 0 1,0-1-1,1 1 1,-1-1-1,0 1 0,0 0 1,1 0-1,-1-1 1,0 1-1,0 0 1,1 0-1,-2 0-38,0 0 18,0 0 0,0 1 0,0-1-1,0 1 1,0-1 0,0 1 0,0 0 0,0 0 0,1 0 0,-1 0-1,0 0 1,0 0 0,-1 2-18,-12 9 32,1 1 1,0 0-1,1 1 1,0 0-1,1 1 1,1 1-1,0 0 0,1 1 1,1-1-1,0 2 1,1-1-1,1 1 1,-2 11-33,7-21 2,-1 1 0,1-1 0,1 1 0,0 0 1,0 0-1,1 0 0,0 0 0,0 0 1,1 0-1,0 0 0,0 0 0,1-1 1,1 1-1,-1 0 0,2-1 0,-1 0 0,1 0 1,0 0-1,0 0 0,1 0 0,0-1 1,1 0-1,0 0 0,0 0 0,0-1 0,1 0 1,0 0-1,0-1 0,7 5-2,-3-5-4,0 1-1,1-1 0,-1-1 1,1 0-1,0-1 1,0 0-1,1-1 0,-1-1 1,0 1-1,1-2 1,-1 0-1,1 0 0,2-2 5,17-1-59,-1-1-1,1-2 0,-1-2 0,18-6 60,-25 6-46,-1-1-1,0-1 1,-1-2 0,0 0-1,-1-1 1,20-15 46,-35 23 5,1 0 1,-1 0 0,0-1 0,0 1 0,0-2 0,-1 1 0,0 0 0,0-1 0,-1 0 0,0 0 0,0-1 0,0 1-1,-1-1 1,0 0 0,-1 0 0,0 0 0,0 0 0,-1 0 0,0 0 0,0 0 0,-1-1 0,0-6-6,0 13 12,0-1 0,-1 1-1,1-1 1,-1 1 0,1 0 0,-1-1 0,0 1 0,0 0 0,0-1 0,0 1 0,0 0-1,-1 0 1,1 0 0,-1 0 0,1 0 0,-1 0 0,0 1 0,1-1 0,-1 0 0,0 1-1,0 0 1,0-1 0,-1 1-12,0 0 11,-1-1 0,0 1-1,0 0 1,0 1 0,0-1-1,0 1 1,0 0 0,0 0 0,0 0-1,0 0 1,1 0 0,-1 1-1,-2 0-10,-8 3 11,0 0-1,0 1 0,1 0 0,0 1 0,0 1 1,1 0-1,-7 5-10,7-4 3,1 1-1,0 0 1,1 1 0,0 0 0,0 1-1,-7 11-2,14-18 0,0 0 0,0 0-1,1 0 1,-1 1-1,1-1 1,0 1-1,1 0 1,-1-1 0,1 1-1,0 0 1,0 0-1,0 0 1,1 0 0,0 0-1,0 0 1,0 0-1,0 0 1,1-1 0,0 1-1,0 0 1,1 2 0,-1-5-1,0 1 1,0-1-1,0-1 1,1 1-1,-1 0 1,1 0-1,-1 0 1,1-1 0,0 1-1,0-1 1,0 0-1,0 1 1,0-1-1,0 0 1,0 0-1,0 0 1,0 0-1,0 0 1,0-1-1,1 1 1,-1-1-1,0 0 1,1 1 0,-1-1-1,0 0 1,1 0-1,-1 0 1,0-1-1,0 1 1,1 0-1,-1-1 1,0 0-1,0 1 1,1-1 0,6-2 2,1 0-1,-1 0 1,0 0 0,0-1 0,0-1 0,-1 0-1,5-3-1,6-7 4,-2-1 0,1 0 0,6-10-4,27-26-4,-38 37 3,7-2-10,-19 17 10,0 0 1,0 0-1,0 0 1,0 1 0,-1-1-1,1 0 1,0 1 0,0-1-1,0 1 1,0-1 0,0 1-1,0-1 1,-1 1 0,1-1-1,0 1 1,0 0 0,-1-1-1,1 1 1,-1 0 0,1 0-1,0-1 1,-1 1 0,0 0-1,1 0 1,-1 0 0,1 0-1,-1 0 1,0 0 0,1 0 0,26 60 3,-19-41-2,0-1 1,2-1-1,0 1 1,1-2-1,4 5-1,-7-11-1,1-1-1,0 0 0,1 0 1,0-1-1,0 0 0,4 1 2,-12-8 0,0-1 0,0 1 0,0-1-1,0 0 1,1 1 0,-1-1-1,1 0 1,-1-1 0,1 1 0,-1 0-1,1-1 1,-1 1 0,1-1 0,-1 0-1,1 0 1,0 0 0,-1 0-1,1 0 1,-1 0 0,1-1 0,-1 0-1,1 1 1,-1-1 0,1 0-1,-1 0 1,1 0 0,-1 0 0,0-1-1,0 1 1,0-1 0,0 1 0,0-1-1,0 0 1,0 0 0,0 0-1,0-1 1,8-9 1,-2-1-1,1 0 0,-2-1 0,1 0 0,-2 0 0,0-1 0,-1 0 0,0 0 0,-1 0 0,1-11 0,2-28-11,-1-2-1,-3-23 12,5-42-21,2 39 13,-1 13 4,-2-1-1,-4 0 1,-4-25 4,2 55 5,0 31-4,-1 1 1,0-1-1,0 0 1,-1 0-1,-1-7-1,2 15 0,0 1 0,0 0 0,0 0 0,0 0 0,0-1 0,0 1 0,0 0 0,0 0 0,-1 0 0,1-1 0,0 1 0,0 0 0,0 0 0,0 0 0,0 0 0,0-1 0,0 1 0,0 0 0,-1 0 0,1 0 0,0 0 0,0 0 0,0-1 0,0 1 0,-1 0 0,1 0 0,0 0 0,0 0 0,0 0 0,0 0 0,-1 0 0,1 0 0,0 0 0,0 0 0,0 0 0,-1 0 0,1-1 0,0 1 0,0 1 0,0-1 0,-1 0 0,1 0 0,0 0 0,0 0 0,0 0 0,-1 0 0,1 0 0,0 0 0,0 0 0,0 0 0,0 0 0,-1 0 0,1 1 0,0-1 0,-11 13-2,-5 18 0,5-3 4,1 1 0,1 1-1,1 0 1,2 0 0,2 0-1,0 0 1,2 1 0,1 0-1,2-1 1,0 1 0,3 0-1,3 16-1,1-12 2,1-1 0,2 0 0,1-1 0,1-1 0,2 0 0,1 0 0,1-2 0,2 0 0,1-1 0,19 20-2,-36-45-4,1 0 0,-1 0 1,1 0-1,0 0 0,0 0 0,0-1 0,1 0 0,-1 0 0,1 0 0,0 0 0,0-1 0,0 0 0,0 0 0,0 0 0,0-1 0,1 1 0,-1-1 0,0-1 0,1 1 0,-1-1 0,1 0 0,-1 0 0,1 0 0,-1-1 0,0 0 0,1 0 0,-1 0 0,0-1 0,5-1 4,-1-2-18,1 0-1,-1 0 0,0-1 1,-1-1-1,1 1 1,-1-1-1,0-1 0,-1 1 1,0-1-1,0-1 0,-1 1 1,0-1-1,0 0 0,3-8 19,7-15-8,-2 0 0,-1-1 0,-1 0 0,-2-1 0,-2 0 0,-1-1 0,2-25 8,-9 59 3,1 0 0,-1 0 0,0-1-1,0 1 1,1 0 0,-1 0 0,0-1-1,0 1 1,0 0 0,-1 0 0,1-1-1,0 1 1,0 0 0,-1 0 0,1-1 0,0 1-1,-1 0 1,1 0 0,-1 0 0,0 0-1,1 0 1,-1 0 0,0 0 0,0 0-1,0 0 1,0 0 0,0 0 0,0 0-3,-1 1 2,1 0 1,-1 0-1,1 0 0,-1 0 1,0 1-1,1-1 1,-1 0-1,1 1 1,-1 0-1,1-1 1,-1 1-1,1 0 1,-1 0-1,1-1 0,0 1 1,-1 0-1,1 0 1,-1 1-3,-8 7 8,0 1 1,0 0 0,1 1-1,-7 8-8,-4 10 8,2 1 1,0 1-1,-11 28-8,25-50 2,1-1-1,0 1 1,0 0 0,1 0 0,0 0 0,0 0 0,1 0 0,1 0 0,-1 0 0,1 1 0,1-1 0,0 0-1,0 0 1,1 0 0,0 0 0,0 0 0,3 5-2,-3-11 4,0-1-1,0 1 1,0-1 0,0 1-1,1-1 1,-1 0 0,1 0-1,-1 0 1,1 0 0,0 0-1,0-1 1,0 1 0,0-1-1,0 0 1,0 0 0,0 0-1,0 0 1,0 0 0,1-1-1,-1 1 1,0-1 0,0 0-1,1 0 1,-1 0 0,0-1-1,0 1 1,1-1 0,0 0-4,8 0 6,1-2 1,-1 0 0,0 0-1,0-1 1,0 0 0,9-6-7,2-2 5,0-2 0,-1 0 0,0-1 0,-2-2 1,1 0-1,-2-1 0,-1-1 0,0 0 0,-1-2 0,-2 0 0,7-11-5,-22 32 1,0 0-1,0-1 0,0 1 0,0 0 0,0 0 0,1 0 0,-1 0 0,0 0 0,0-1 0,0 1 0,0 0 0,0 0 0,0 0 1,0 0-1,0 0 0,1-1 0,-1 1 0,0 0 0,0 0 0,0 0 0,0 0 0,0 0 0,1 0 0,-1 0 0,0 0 0,0 0 1,0 0-1,0 0 0,1 0 0,-1 0 0,0 0 0,0 0 0,0 0 0,0 0 0,1 0 0,-1 0 0,0 0 0,0 0 0,0 0 1,0 0-1,1 0 0,-1 0 0,0 0 0,0 0 0,0 0 0,0 0 0,0 0 0,1 1 0,-1-1 0,0 0 0,0 0 0,0 0 1,0 0-1,0 0 0,0 0 0,0 1 0,0-1 0,1 0 0,-1 0 0,5 18 6,3 38 6,-6-37-11,-1-12 2,0 1 0,1-1 0,0 1 0,0-1 0,1 0 0,-1 0 0,2 0 0,-1 0 0,1 0 0,0 0 0,0-1 0,3 2-3,-4-5 1,0 0 1,0 0 0,0-1-1,0 0 1,1 1 0,-1-1-1,1 0 1,-1-1 0,1 1-1,0-1 1,0 0-1,0 0 1,0 0 0,0 0-1,0 0 1,0-1 0,0 0-1,0 0 1,0 0 0,0 0-1,0-1 1,0 0-1,0 1 1,1-2-2,4 0 1,-1 0 0,0-1 1,0 0-1,-1-1 0,1 0 0,-1 0 0,1 0 0,-1-1 0,-1 0 1,1 0-1,-1-1 0,5-5-1,-2 1-6,0-2 1,-1 1 0,0-1-1,0-1 1,-1 1 0,-1-1-1,2-6 6,3-12-36,-2 0 1,0 0-1,-3-1 0,0-1 0,-2 1 0,-1-15 36,2-384-288,-5 422 288,0-3 1,0-1-1,-1 0 1,-1 1-1,1-1 1,-2 1-1,0 0 1,-4-12-1,7 24 0,0 0 0,0 0 0,0-1 1,-1 1-1,1 0 0,0 0 0,0 0 0,0-1 1,0 1-1,0 0 0,0 0 0,-1 0 0,1 0 1,0-1-1,0 1 0,0 0 0,0 0 1,-1 0-1,1 0 0,0 0 0,0 0 0,0 0 1,-1-1-1,1 1 0,0 0 0,0 0 0,0 0 1,-1 0-1,1 0 0,0 0 0,0 0 1,-1 0-1,1 0 0,0 0 0,0 0 0,0 0 1,-1 0-1,1 0 0,0 1 0,0-1 0,0 0 1,-1 0-1,1 0 0,0 0 0,0 0 1,0 0-1,-1 1 0,-7 12 12,-3 18 14,0 25 4,2 1-1,2 0 1,4 0 0,1 0 0,4 1-1,1-1 1,3 0 0,3 0 0,2-1 0,3 0-1,2-1 1,3 1-30,-15-44 4,1 3 18,0 0-1,1-1 0,1 1 0,0-1 0,1-1 1,3 4-22,-9-15 5,-1 0 1,1 1 0,0-1 0,0 0-1,1 0 1,-1 0 0,0 0 0,1-1 0,-1 1-1,1 0 1,-1-1 0,1 0 0,0 0 0,0 0-1,-1 0 1,1 0 0,0 0 0,0-1 0,0 1-1,0-1 1,0 0 0,0 0 0,0 0-1,0 0 1,0-1 0,0 1 0,0-1 0,-1 0-1,1 1 1,0-1 0,0-1 0,0 1 0,-1 0-1,1-1 1,0 0-6,14-8 6,-1 0-1,0-2 1,0 0 0,-2-1-1,1 0 1,9-13-6,16-22-5,15-25 5,-32 42 5,-15 17 2,8-13 3,-12 25-17,-6 14-16,2-11 13,0-1 0,0 1 0,0-1 0,0 1 0,0-1 0,0 1-1,0-1 1,0 1 0,0-1 0,0 1 0,-1-1 0,1 1 0,0-1-1,0 1 1,0-1 0,-1 1 0,1-1 0,0 0 0,-1 1 0,1-1-1,0 1 1,-1-1 0,1 0 0,0 1 0,-1-1 0,1 0 0,-1 1-1,1-1 1,0 0 0,-1 0 0,1 1 0,-1-1 0,1 0 0,-1 0-1,1 0 1,-1 0 0,1 0 0,-1 0 0,1 0 0,-1 1 0,1-2-1,-1 1 1,1 0 0,-1 0 0,1 0 0,-1 0 0,1 0 0,-1 0-1,1 0 1,-1-1 10,-20 0-1063,-10-4-979,24 3 1542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3:58.8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245 47 1140,'-1'-3'60,"0"0"-1,0 1 1,0-1 0,-1 0-1,1 1 1,-1-1-1,0 1 1,0 0 0,0 0-1,0-1 1,0 1 0,0 0-1,-1 1 1,1-1-1,-1 0 1,1 1 0,-1-1-1,0 1 1,1 0 0,-1 0-1,0 0 1,0 0-1,0 1 1,0-1 0,0 1-1,0-1 1,0 1 0,0 0-1,1 0 1,-1 0-1,0 1 1,0-1 0,-2 1-60,-8 2 105,-1 1 1,1 0-1,0 1 0,0 0 1,1 1-1,-9 5-105,16-8 22,1 0-1,0 1 0,0-1 1,0 1-1,0 0 0,1 0 1,-1 1-1,1-1 0,0 1 1,0 0-1,1 0 0,-1-1 1,1 2-1,0-1 0,1 0 1,-1 0-1,0 5-21,-1 4 17,1 1 0,0 0 0,1-1 0,0 1-1,1 0 1,1 1-17,16 79 15,-5-44-8,-12-49-4,0 0 0,0 0 0,1 0 1,-1 0-1,1 0 0,0 0 0,0 0 0,-1 0 1,1 0-1,0 0 0,0-1 0,1 1 0,-1 0 1,0-1-1,1 1 0,-1-1 0,1 1 0,-1-1 1,1 0-4,-1 0 4,1-1 1,-1 1-1,0-1 1,1 1-1,-1-1 1,1 0 0,-1 0-1,0 0 1,1 0-1,-1 0 1,1 0-1,-1 0 1,1 0-1,-1 0 1,0-1 0,1 1-1,-1 0 1,1-1-1,-1 0 1,1 0-5,3-1 7,0-1 0,-1 0 0,1-1 0,-1 1 0,0-1 0,0 0 1,0 0-1,0 0 0,0 0 0,-1-1 0,0 1 0,1-4-7,10-18 6,-3 8 14,-2-1 0,0 0 0,-1-1 0,-1 0 0,2-10-20,-5 8 5,3-2 1,-6 25-6,0-1 0,-1 1 0,1-1 0,0 1 0,0-1 0,0 1 1,0 0-1,-1-1 0,1 1 0,0 0 0,-1-1 0,1 1 0,0 0 0,-1 0 0,1 0 0,-1 0 0,0 0 0,1-1 0,-1 1 0,1 0 0,-1 0 0,0 0 1,0 0-1,0 0 0,0 0 0,1 1 0,12 29-92,1-1-1,8 11 93,-17-33-28,0 0 0,1 0 0,0 0-1,0-1 1,0 0 0,1 0 0,0 0 0,0-1-1,1 0 1,5 3 28,-11-9-113,0 1 1,0-1-1,0 1 0,0-1 1,0 0-1,0 0 1,0 0-1,0 0 0,0-1 1,0 1-1,0 0 0,0-1 1,0 0-1,0 1 0,0-1 1,0 0-1,0 0 0,0 0 1,-1 0-1,1 0 0,1-1 113,6-5-513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00.0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 13 1244,'1'-13'1428,"2"17"-598,0 22-318,-11 158 121,5-73-238,-6 13-395,6-87 7,2-1-1,2 1 0,1 0 0,2-1 0,1 1 0,2-1 0,1 0 0,2-1 0,2 0 0,7 14-6,-18-46-8,-1-1 0,1 0 1,0 0-1,0 0 0,0 1 0,0-1 0,0 0 0,1 0 0,-1 0 1,1-1-1,-1 1 0,1 0 0,0-1 0,-1 1 0,1-1 0,0 1 1,0-1-1,0 0 0,0 1 0,0-1 0,0-1 0,1 1 0,-1 0 0,0 0 1,2 0 7,0-2-10,-1 1 0,1 0 0,-1-1 1,1 0-1,-1 0 0,1 0 0,-1 0 0,0-1 1,1 1-1,-1-1 0,0 0 0,0 1 1,0-2-1,0 1 0,1-1 10,8-9-9,1 1 0,-2-2-1,0 0 1,-1 0 0,0-1-1,7-12 10,-3 1 6,0 3 6,-2-1 0,0-1 0,-1 0 0,-2 0-1,0-1 1,4-23-12,3-17 29,-11 49-16,-1 0 0,0 0 0,-1 0 1,-1-1-1,0-7-13,-2 24 2,0-1 0,0 0 0,0 0-1,0 0 1,0 1 0,0-1 0,0 0 0,0 0 0,0 0 0,-1 1 0,1-1 0,0 0 0,0 0 0,-1 1 0,1-1-1,-1 0 1,1 0 0,0 1 0,-1-1 0,1 1 0,-1-1 0,0 0 0,0 0-2,-12 6 33,10-3-30,0 1 0,0 0 0,0-1 0,1 2 0,-1-1 0,1 0 0,0 0 0,0 1 0,-1 2-3,-7 22 14,1 0 0,2 0 0,0 1 0,2 0 0,1 0 0,1 26-14,3-40 6,0 0-1,1 1 0,1-1 0,0 0 1,2 1-1,-1-2 0,2 1 0,0 0 0,1-1 1,0 0-1,1 0 0,0-1 0,10 13-5,-9-15 0,0 0-1,0-1 1,1 0-1,0-1 0,1 0 1,0 0-1,0-1 0,5 2 1,-12-8-41,0-1 0,1 1 0,-1-1 0,1 0 0,-1 0 0,1 0 0,-1 0 0,1-1 0,0 1 0,-1-1 0,1 0 0,0 0 0,0 0-1,-1 0 1,1-1 0,0 0 0,-1 0 0,1 0 0,-1 0 0,1 0 0,-1-1 0,0 1 0,1-1 0,-1 0 0,0 0 0,0 0 0,0 0 0,0-1-1,-1 1 1,1-1 0,1-2 41,-1 1-158,1 0 0,-1 0-1,0-1 1,0 1-1,0-1 1,-1 0-1,0 0 1,0 0 0,0 0-1,0 0 1,-1 0-1,0-1 1,1-2 158,-2-17-535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00.3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1220,'29'5'1477,"71"10"-962,-19-2-463,0-3 1,45-2-53,-64-10-1615,-62 2 1141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04.8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378 295 964,'2'-1'118,"-1"-1"0,1 1-1,-1 0 1,1-1 0,-1 0 0,1 1-1,-1-1 1,0 0 0,0 1 0,0-1-1,0 0 1,0 0 0,-1 0 0,1 0 0,0 0-1,-1 0 1,0 0-118,10-46 310,-6 24 28,-3 19-310,0 0 1,-1 0 0,1 0 0,-1 0-1,-1 0 1,1 0 0,-1 0 0,1 0 0,-2 0-1,1 0 1,0 0 0,-1 1 0,0-1-1,0 0 1,0 1 0,-1-1 0,0 1-1,1 0 1,-1 0 0,-1 0 0,1 0-1,-1 1 1,1-1 0,-1 1 0,0 0 0,-4-3-29,0 1 46,0 0 0,0 0 0,0 1 0,0 0 0,-1 0 0,0 1 0,0 0 0,0 0 0,0 1 0,0 0 0,0 1 0,-1 0 0,-8 0-46,8 3 7,0-1 1,0 2-1,1-1 0,-1 1 1,1 1-1,-1 0 0,1 0 1,0 1-1,0 0 1,1 0-1,0 1 0,0 0 1,0 1-1,0-1 0,1 2 1,-3 4-8,1-3-2,2 0 1,-1 1 0,1 0-1,1 0 1,0 1-1,0 0 1,1 0 0,1 0-1,0 1 1,0 0 0,1 0-1,0-1 1,0 10 1,3-18-2,0 1 1,0-1-1,0 0 1,0 1-1,0-1 1,1 0-1,-1 1 1,1-1-1,0 0 1,0 0-1,0 1 1,1-1-1,-1 0 1,1 0-1,0-1 1,-1 1-1,1 0 1,1 0-1,-1-1 1,1 2 1,1-1-2,0 0 1,0-1 0,0 1-1,0-1 1,1 0 0,-1 0-1,0 0 1,1-1 0,0 0-1,-1 0 1,1 0 0,0 0-1,2 0 2,4-1-3,0 0 0,1 0 0,-1-1-1,1 0 1,-1-1 0,0 0 0,0-1 0,0 0 0,0-1-1,-1 0 1,11-6 3,1-5 5,0-1 0,0-2-1,-2 0 1,0-1 0,-1-1-1,-1 0 1,-1-2 0,-1 0 0,-1-1-1,-1 0 1,2-8-5,-12 31 30,0 10-17,4 19-9,-6-19 1,9 35-1,-6-21 4,2 1 0,0-1 0,2 0-8,-6-17-3,0-1 1,0 1-1,1-1 1,-1 0-1,2 0 1,-1 0-1,0-1 1,1 0-1,0 0 1,0 0-1,1 0 0,5 3 3,-9-7-16,1 1 0,0-1 0,0 0 0,-1-1 0,1 1 0,0 0 0,0-1 0,0 1 0,0-1 0,0 0 0,0 0 0,0 0 0,0-1 0,0 1 0,0-1 0,0 1 0,-1-1 0,1 0 0,0 0 0,0 0 0,-1 0 0,1-1 0,-1 1 0,1-1 0,-1 0 0,1 0 0,-1 1 0,0-2 0,2 0 16,9-10-161,-1 0 0,0 0 0,0-1 0,3-7 161,-10 14-61,42-62-603,2-9 664,3-6-143,-52 83 144,1-1 0,0 1 1,-1 0-1,1-1 1,0 1-1,0 0 0,0 0 1,0-1-1,0 1 1,1 0-1,-1 0 0,0 0 1,0 0-1,1 1 1,-1-1-1,0 0 0,1 1 1,0-1-2,-1 1 4,-1 0 0,1 1 0,-1-1 0,1 0-1,-1 1 1,1-1 0,-1 1 0,1-1 0,-1 1 0,1-1 0,-1 1 0,0-1 0,1 1 0,-1-1 0,0 1 0,1-1 0,-1 1 0,0 0 0,0-1 0,0 1 0,1 0 0,-1-1 0,0 1 0,0-1 0,0 1 0,0 0 0,0-1-1,0 1-3,-1 63 254,0-57-229,-1 24 79,1 1-1,1-1 0,2 0 0,5 27-103,-6-51 14,0 0 0,1 0-1,-1 0 1,2 0 0,-1 0-1,1 0 1,0-1-1,0 1 1,1-1 0,0 0-1,0 0 1,0 0 0,1 0-1,0-1 1,0 0-1,1 0 1,-1 0 0,1-1-1,0 0 1,0 0 0,0 0-1,1-1 1,-1 0-1,2 1-13,-6-4 3,0 1 0,1-1 0,-1 1 0,0-1 0,0 0 0,0 0 0,1 0 0,-1 0 0,0 0 0,0 0-1,0-1 1,1 1 0,-1-1 0,0 0 0,0 1 0,0-1 0,0 0 0,0 0 0,0 0 0,0-1-3,36-31 86,1-1-39,-30 29-48,0-1 1,-1-1-1,0 1 0,0-1 0,-1 0 0,0-1 0,0 0 0,-1 0 0,0-1 0,-1 1 0,1-1 0,-1-1 1,10-23-9,0-1 1,7-28 8,1-1-3,-19 50 6,12-19 10,-5 30 2,4 18 7,7 22 20,-2 1 0,-1 0 0,-2 2-1,2 13-41,47 172 51,-48-161-11,-4 1 0,-2 0 0,-3 1 1,-3 0-1,-3 0 0,-3 1 0,-3 4-40,-1-42 93,0 0 1,-2-1 0,-1 0-1,-2 0 1,-1 0 0,0-1 0,-14 22-94,13-30 130,-1-1 1,-1 0-1,0-1 1,-2 0-1,0-1 0,-1 0 1,-1-2-1,0 0 1,-1-1-1,-19 12-130,26-19 34,-1 0-1,0-1 0,0 0 0,-1-1 1,1-1-1,-1 0 0,0 0 1,0-1-1,-1-1 0,1 0 0,0-1 1,-1 0-1,1-2 0,-1 1 1,-3-2-34,6 0-82,1 0 1,0-1-1,0 0 1,0 0-1,0-1 1,1-1 0,0 1-1,-1-2 1,2 1-1,-1-1 1,1-1-1,0 1 1,0-1-1,0-1 1,1 1 0,1-1-1,-1-1 1,1 1-1,-4-9 82,-2-6-343,1-1 0,1 0 0,1 0 0,1-1-1,1 0 1,2 0 0,0-1 0,2 0 0,1 0 0,1 0 0,1 0-1,1-9 344,6-34-679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06.4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2 127 876,'0'-10'459,"-1"5"-310,0 1 1,1-1-1,0 0 1,0 0-1,1 0 1,-1 1-1,1-1 1,0 0-1,1-1-149,1 10 34,1 0 0,-1 0 1,0 1-1,0-1 0,-1 1 0,1 0 0,-1 0 0,0 0-34,1 0 33,49 119 257,-43-98-228,0 0 0,2-1 1,1 0-1,1-1 0,1 0 1,1-1-1,1-1 0,6 6-62,-22-27 16,1 0 0,0 0 0,-1 0 1,1-1-1,0 1 0,-1 0 0,1-1 0,0 1 0,0 0 0,-1-1 0,1 1 0,0-1 0,0 1 0,0-1 0,0 0 0,0 1 0,0-1 0,0 0 0,0 0 0,0 0 0,0 0 0,0 1 0,0-1 1,0 0-1,0-1 0,0 1 0,0 0 0,0 0 0,0 0 0,0-1 0,0 1 0,0 0-16,1-2 19,-1 1 0,1-1 0,0 0-1,-1 0 1,1 0 0,-1 1 0,0-1 0,0 0 0,1-1 0,-1 1 0,-1 0-1,1 0 1,1-2-19,2-11 22,0 0 0,-1 0 0,-1 0-1,0-2-21,0-26 0,-2 1-1,-2-8 1,0 23-229,1 0 0,1 0 0,1 0 0,2 0 1,1 0-1,4-16 229,-8 42-59,0 0 0,1-1 0,-1 1 1,0 0-1,1 0 0,-1 0 0,1 0 1,0 0-1,-1 0 0,1 0 0,0 0 1,-1 0-1,1 0 0,0 0 0,0 0 1,0 0-1,0 0 0,0 1 0,0-1 1,0 0-1,0 1 0,0-1 0,0 1 1,1-1-1,0 1 59,8-1-505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07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272 759 932,'2'0'74,"0"-1"1,0 1-1,-1 0 0,1-1 0,0 1 1,-1-1-1,1 1 0,0-1 0,-1 0 1,1 0-1,-1 1 0,1-1 0,-1 0 1,1-1-1,-1 1 0,0 0 0,1 0 1,-1 0-1,0-1 0,0 1 0,0-1 1,0 1-1,0-1 0,0 0-74,-1 0 34,0 0 0,0-1-1,0 1 1,0 0 0,0 0 0,0 0-1,-1 0 1,1 0 0,-1 0 0,1 0-1,-1 0 1,0 0 0,0 0 0,0 0-1,0 0 1,0 1 0,0-1 0,0 0-1,-1 1 1,1-1 0,-2 0-34,-2-4 41,0 0 0,0 1 0,-1 0 0,1 0 0,-1 1 0,-1-1 0,1 1 0,-1 1 0,1-1 0,-1 1 0,0 0 0,0 0 0,0 1 0,-1 0 0,1 1 0,0-1 0,-7 1-41,8 1 9,-1 0 0,1 1 0,0 0-1,-1 0 1,1 0 0,0 1 0,0 0 0,0 0-1,0 0 1,0 1 0,0 0 0,1 0 0,-1 1-1,1-1 1,0 1 0,0 0 0,0 1 0,1-1-1,-1 1 1,1 0 0,0 0-9,-2 3 1,1 1-1,0-1 1,0 1-1,0 0 1,1 0-1,1 0 1,0 1-1,0-1 1,0 1-1,2 0 1,-1 0-1,1 1 0,0-6-2,1 0-1,0 1 1,0-1-1,0 0 0,1 0 1,0 0-1,0 1 1,0-1-1,0 0 1,1 0-1,0 0 1,0 0-1,0-1 0,1 1 1,-1-1-1,1 1 1,0-1-1,1 0 1,-1 0-1,1 0 1,-1 0-1,1-1 0,4 3 3,-4-4-1,0 0 0,0 0 0,0-1 0,1 1 0,-1-1 0,1 0 0,-1 0 0,1 0-1,0-1 1,-1 0 0,1 0 0,-1 0 0,1 0 0,0-1 0,-1 0 0,1 0 0,-1 0 0,1 0-1,-1-1 1,0 1 0,0-1 0,2-1 1,15-8-8,-1 0 1,0-1-1,17-14 8,-24 16-1,-1 0 1,0-1-1,0 0 0,-1 0 1,-1-1-1,0-1 0,-1 0 1,4-6 0,35-46-2,-47 65 2,-1-1-1,0 0 1,1 0 0,-1 0 0,1 1 0,-1-1 0,1 0 0,-1 1-1,1-1 1,0 0 0,-1 1 0,1-1 0,0 1 0,0-1-1,-1 1 1,1-1 0,0 1 0,0 0 0,0-1 0,-1 1 0,1 0-1,0 0 1,0-1 0,0 1 0,0 0 0,0 0 0,0 0-1,-1 0 1,1 0 0,0 0 0,0 0 0,8 24-6,-4-3 9,1-2 0,1-1 1,1 0-1,1 0 1,1 0-1,0-1 1,1-1 0,1 0-1,7 7-3,-15-18-21,1 0 0,0 0 0,1 0 0,-1-1 1,1 0-1,-1 0 0,1 0 0,0-1 0,1 0 0,-1 0 0,0-1 0,1 1 0,0-1 0,-1-1 0,1 1 0,0-1 1,0-1-1,0 1 0,0-1 0,0 0 0,-1-1 0,1 1 0,0-1 0,0-1 0,0 0 0,2 0 21,-1-2-42,0 1-1,0-1 0,-1-1 0,0 0 1,1 0-1,-2 0 0,1-1 1,-1 1-1,1-2 0,-2 1 0,1-1 1,-1 0-1,0 0 0,0 0 1,-1-1-1,0 0 0,0 1 0,-1-2 1,0 1-1,1-6 43,4-11-34,-2-1 0,-1 0-1,-1 0 1,-1 0 0,-2 0 0,0-7 34,-15-437 361,14 468-358,-2-36 108,-1 0-1,-6-20-110,9 58 2,0 0 0,0 0 0,0 0 0,0 0 0,0 0 0,0 1 0,0-1-1,0 0 1,0 0 0,0 0 0,0 0 0,0 1 0,0-1 0,0 0 0,0 0 0,0 0-1,0 0 1,0 0 0,0 0 0,0 1 0,-1-1 0,1 0 0,0 0 0,0 0 0,0 0 0,0 0-1,0 0 1,0 1 0,0-1 0,0 0 0,-1 0 0,1 0 0,0 0 0,0 0 0,0 0-1,0 0 1,0 0 0,-1 0 0,1 0 0,0 0 0,0 0 0,0 0 0,0 0 0,0 0 0,-1 0-1,1 0 1,0 0 0,0 0 0,0 0 0,0 0 0,0 0 0,-1 0 0,1 0 0,0 0-1,0 0 1,0 0 0,0 0 0,0 0 0,0 0 0,-1-1 0,1 1 0,0 0 0,0 0 0,0 0-1,0 0 1,0 0 0,0 0-2,-10 24 75,-7 29 14,6 19-21,3 0 1,3 1-1,4 45-68,2-85 11,1 0 0,1 0 0,2-1 0,1 0-1,2 0 1,11 30-11,-14-48 1,0 1-1,1-2 1,1 1-1,0-1 0,1 0 1,1 0-1,0-1 1,0 0-1,1-1 1,1 0-1,0-1 1,0 0-1,1 0 0,0-1 1,1-1-1,1 1 0,-10-7-7,0 1 0,1-1 0,-1 0 0,1-1 0,-1 1 0,1-1 0,0 0 0,-1 0 0,1 0 0,0-1-1,0 1 1,0-1 0,0 0 0,-1-1 0,1 1 0,0-1 0,0 0 0,-1 0 0,1-1 0,0 1 0,-1-1-1,1 0 1,-1 0 0,0 0 0,0-1 0,0 0 0,0 0 0,0 0 0,-1 0 0,1 0 0,-1-1 0,0 1 0,0-1-1,0 0 1,0 0 0,1-3 7,6-11-26,-1 0 0,-1 0 0,0 0 0,-2-1 0,0 0 0,-1-1 0,-1 1 0,0-7 26,2-8 11,-1-1 0,-2 1 1,-1-1-1,-2 0 0,-1 0 0,-6-34-11,6 68 71,-2 7-23,-1 24-1,-1 40-13,8-40-23,0 0 0,2-1 1,1 1-1,4 8-11,-8-30 3,0-1-1,1 1 0,0-1 1,1 1-1,0-1 0,0 0 1,0 0-1,1-1 0,0 1 1,0-1-1,1 0 1,-1 0-1,1-1 0,1 0 1,-1 0-1,1 0 0,0-1 1,3 2-3,-6-5 0,0 1 0,0-1 0,-1 0 1,1 0-1,1-1 0,-1 1 0,0-1 1,0 0-1,0 0 0,0 0 0,0-1 0,0 0 1,0 1-1,0-1 0,0 0 0,0-1 1,0 1-1,-1-1 0,1 0 0,0 0 1,-1 0-1,0 0 0,1-1 0,-1 1 1,0-1-1,0 0 0,0 0 0,-1 0 1,2-1-1,5-6 0,-1-1 0,0 0 0,-1 0 0,0-1 1,-1 0-1,0 0 0,-1-1 0,1-2 0,-6 14 0,0 0 0,0-1 0,0 1 0,0 0-1,0 0 1,1 0 0,-1 0 0,0 0 0,1 1-1,-1-1 1,1 0 0,-1 0 0,1 0 0,-1 0-1,1 0 1,-1 0 0,1 1 0,0-1 0,0 0-1,-1 1 1,1-1 0,0 0 0,0 1 0,0-1-1,0 1 1,0-1 0,0 1 0,0 0 0,0-1-1,0 1 1,0 0 0,0 0 0,0-1 0,2 3-1,0-1 0,-1 0 0,0 1-1,1 0 1,-1-1 0,0 1 0,0 0 0,0 0 0,0 0 0,1 2 1,25 21-3,-17-19 4,0-2 1,0 1 0,0-1-1,1-1 1,0 0 0,0-1 0,-1 0-1,1-1 1,0 0 0,0-1-1,0 0 1,1-1 0,-2 0-1,1-1 1,0-1 0,0 1 0,-1-2-1,3-1-1,-4 2 1,-1-2 1,1 1-1,-1-1 0,0 0 0,-1-1 1,0 0-1,0-1 0,0 1 0,0-1 1,-1-1-1,-1 0 0,1 0 0,-1 0 1,0 0-1,-1-1 0,0 0 0,0 0 1,-1-1-1,-1 1 0,1-1 0,0-6-1,1-6 4,-1 0 0,-1 0 0,-1 0 0,-1-2-4,-1 16 1,0-1 0,0 1 0,-1 0 0,0-1 0,-1 1 0,1 0 0,-2 0 0,1 0 0,-1 0 0,0 0 0,-1 1 0,-1-4-1,4 10 0,0-1 0,0 0-1,0 1 1,0-1 0,-1 1 0,1-1-1,0 1 1,-1-1 0,1 1-1,-1 0 1,1 0 0,-1-1 0,0 1-1,1 0 1,-1 1 0,0-1-1,0 0 1,1 0 0,-1 1 0,0-1-1,0 1 1,0 0 0,0-1-1,0 1 1,0 0 0,0 0 0,0 0-1,0 1 1,0-1 0,0 0-1,0 1 1,1-1 0,-1 1 0,0 0-1,0-1 1,0 1 0,1 0-1,-1 0 1,0 0 0,1 0 0,-1 1-1,1-1 1,-1 0 0,1 1-1,0-1 1,-1 1 0,1-1 0,0 1-1,0 0 1,-6 6-1,0 1-1,1 1 0,0-1 0,0 1 1,1 0-1,0 1 0,1-1 0,0 1 2,-2 8 8,1 0-1,1 1 0,1-1 0,0 1 1,2 0-1,0 0 0,1-1 0,1 1 1,1 0-1,1 6-7,-1-17 12,0 0 1,1 0-1,0 0 0,0 0 0,1 0 1,0-1-1,1 1 0,0-1 1,0 0-1,1-1 0,-1 1 1,2-1-1,-1 0 0,1-1 1,0 1-1,0-1 0,1-1 0,0 0 1,0 0-1,0 0 0,1-1 1,4 2-13,2-1 10,0-1 1,0-1-1,0 0 1,1-1 0,0-1-1,-1 0 1,1-1-1,-1-1 1,1-1 0,0 0-1,-1 0 1,0-2-1,0 0 1,0-1-1,0 0 1,2-2-11,-16 7-6,-1-1 0,0 1 0,0 0 0,1 0 0,-1 0 0,0 0 0,0 0 0,1 0 0,-1 0 0,0-1 0,0 1 0,1 0 0,-1 0 0,0 0 0,0 0 0,1-1 0,-1 1 0,0 0 0,0 0 0,0-1 0,0 1 0,1 0 0,-1 0 0,0-1 0,0 1 0,0 0 0,0 0 0,0-1 0,0 1 0,0 0 0,0-1 0,0 1 0,0 0 0,0 0 0,0-1 0,0 1 0,0 0 0,0-1 6,-13-7-2559,2 4 2045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5.3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253 20 1176,'9'-9'2342,"4"-1"-679,-12 11-1643,0 0 0,-1 0 0,1 0 0,-1 1 0,1-1 0,-1 0 0,0 0 0,1 1 0,-1-1 0,0 0 0,0 1 0,0-1 0,0 0 0,0 0 0,0 1 0,-1-1 0,1 0 0,0 1 0,0-1 0,-1 1-20,-1 9 42,-1 1-1,0-1 1,0 1-1,-1-1 1,-1 0-1,0 0 0,0-1 1,-1 1-1,-4 4-41,-16 22-747,-26 29 747,34-44-357,-93 126-2573,86-115 2242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6.1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416 1 1100,'-11'85'437,"4"0"0,3 0 0,4 1 0,4 11-437,-1-63 72,1 78 217,-4-103-230,0 0 1,-1 0-1,-1 0 1,1 0-1,-2 0 1,1-1 0,-1 1-1,0-1 1,-1 1-1,-2 3-59,4-9 17,0 0 0,0 0-1,0-1 1,-1 1-1,1-1 1,-1 0-1,1 1 1,-1-1 0,0 0-1,0-1 1,0 1-1,0 0 1,0-1 0,0 0-1,0 0 1,0 0-1,-1 0 1,1 0 0,0-1-1,-1 1 1,1-1-1,-1 0 1,1 0 0,0 0-1,-1 0 1,1-1-1,0 0 1,-1 1-1,1-1 1,0 0 0,0-1-1,-1 1 1,1 0-1,0-1 1,0 0-17,-10-4-64,1-2 0,0 1 1,0-1-1,0-1 0,1 0 0,1-1 0,-8-8 64,-4-6-346,0-1 0,3 0-1,0-1 1,1-2-1,2 1 1,0-2-1,-2-10 347,-3-19-545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4.93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92 325 1140,'36'77'1143,"-3"0"-1972,-31-70 503</inkml:trace>
  <inkml:trace contextRef="#ctx0" brushRef="#br0" timeOffset="1">37 93 928,'-9'-21'336,"2"2"-12,1 4-128,0 4-80,2 1-68,1 1-56,2 4-36,1 3-132,0 2-68,3 0-44,2 0-28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6.4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77 0 1260,'-5'0'572,"-5"3"-12,0-3-4,0 2-200,-3-2-168,5 4-112,1 1-88,2 0-80,0-1-88,5 5-168,-3-4-88,3 0-52,3 4-20,-1 0-12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7.0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73 1136,'0'112'2212,"1"-93"-2039,1 23 162,3 0 0,3 9-335,-6-40 23,0 0 0,1-1-1,0 1 1,1-1 0,1 1 0,-1-1 0,2 0 0,-1-1 0,1 1 0,7 6-23,-11-13 1,0-1 1,0 0 0,0 0 0,0 0 0,1 0-1,-1 0 1,0 0 0,1-1 0,0 1-1,-1-1 1,1 0 0,0 0 0,0 0-1,0 0 1,0 0 0,0 0 0,0-1-1,0 0 1,0 1 0,0-1 0,2-1-2,0 1-1,0-2 1,0 1-1,-1-1 1,1 1-1,-1-1 1,1 0 0,-1-1-1,0 1 1,1-1-1,-1 0 1,-1 0-1,4-3 1,7-8-15,-1 0-1,0-1 0,-1-1 0,-1 0 1,0 0-1,1-7 16,78-132-184,-90 155 182,0-1 0,0 1 0,0 0-1,1-1 1,-1 1 0,0 0 0,0 0 0,1-1 0,-1 1 0,0 0-1,0 0 1,1 0 0,-1-1 0,0 1 0,1 0 0,-1 0 0,0 0-1,0 0 1,1 0 0,-1-1 0,0 1 0,1 0 0,-1 0 0,0 0-1,1 0 1,-1 0 0,0 0 0,1 0 0,-1 0 0,0 0 0,1 0-1,-1 1 1,0-1 0,1 0 0,-1 0 0,0 0 0,1 0 0,-1 1 2,13 13-37,7 28 25,-16-34 6,0 0 3,0 0 0,0-1 0,1 0 0,0 0 0,0 0 0,1-1 0,-1 1 0,2-2 1,-1 1-1,1 0 0,-1-1 0,2-1 0,-1 1 0,0-1 0,1 0 0,6 2 3,-9-4-15,0-1 1,0 0-1,0 0 1,0 0-1,0 0 1,0-1-1,0 0 0,0 0 1,0-1-1,0 1 1,0-1-1,0 0 1,0 0-1,0-1 1,0 0-1,0 1 0,-1-1 1,1-1-1,-1 1 1,0-1-1,1 0 1,-1 0-1,0 0 1,-1 0-1,1-1 0,-1 0 1,1 1-1,1-4 15,8-10-52,0-1 1,-1-1-1,0 0 0,-2-1 0,0 0 0,-2-1 0,0 0 1,-1 0-1,-1 0 0,-1-1 0,-1 0 0,-1 0 0,1-21 52,-24 104 60,20-51-58,0 0 1,1 0-1,0-1 0,1 1 0,0 0 1,1-1-1,0 0 0,0 1 0,1-1 0,0 0 1,1-1-1,0 1 0,3 3-2,10 14 8,1-1-1,1-1 1,14 12-8,-12-15 15,-15-15 6,0 0 0,0 1-1,0 0 1,-1 0 0,0 0-1,-1 1 1,1 0 0,-1 0 0,-1 1-1,0-1 1,1 3-21,-5-10 11,0 1 1,0 0-1,-1 0 1,1-1-1,-1 1 1,1 0-1,-1-1 0,1 1 1,-1-1-1,0 1 1,0-1-1,0 1 1,0-1-1,0 1 0,0-1 1,0 0-1,0 1 1,-1-1-1,1 0 1,0 0-1,-1 0 0,1 0 1,-1 0-1,1-1 1,-1 1-1,0 0 1,1-1-1,-1 1 0,0-1 1,1 1-1,-1-1-11,-55 14-121,48-13 80,5 0-72,0 0-1,-1 0 1,1 0 0,0-1-1,-1 0 1,1 0 0,-1 0 0,1 0-1,0-1 1,-1 1 0,1-1-1,0 0 1,0-1 0,-1 1-1,1-1 1,0 0 0,0 0-1,-1-1 114,-4-8-487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7.3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 13 1344,'13'-13'809,"-10"17"-135,-16 29 154,3-8-785,2 9 45,1 0 1,2 0 0,2 0-1,1 1 1,1-1-1,3 13-88,8 68 93,8 25-93,-17-135 2,5 47-99,3 0 0,2 0 0,3-2 0,14 37 97,-26-83-160,-1 0 0,1 0 0,0 0 0,0 0 0,0-1 0,1 1 0,-1-1 0,1 0 0,0 0 1,0 1-1,0-2 0,0 1 0,0 0 0,2 0 160,0-5-497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7.6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 72 1000,'-12'-7'457,"-10"-6"1159,24 7-1039,16 2-521,54-4 6,44 2-62,-42 3-1219,37-7 1219,-33 0-1018,-36 5 495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8.0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 46 1236,'-7'35'447,"1"1"0,2-1 0,2 1-1,1 0 1,4 28-447,-2 1 780,2-90-740,0 1-1,1 0 0,2 1 1,0-1-1,1 1 0,2 0 1,0 1-1,2 0 0,0 0 1,3-1-40,-7 12-2,0 0 1,1 1-1,0 0 1,1 0-1,0 1 1,1 0 0,1-1 1,-9 8-1,-1 1 0,1-1 0,0 1 0,0-1 1,0 1-1,0 0 0,0 0 0,0 0 1,0 0-1,0 0 0,1 0 0,-1 0 1,0 1-1,0-1 0,1 1 0,-1 0 0,0 0 1,1 0-1,-1 0 0,0 0 0,1 0 1,-1 0-1,0 1 0,1-1 0,-1 1 0,0 0 1,0 0-1,1 0 0,-1 0 0,0 0 1,0 0-1,0 0 0,0 1 0,-1-1 1,1 1-1,0-1 0,-1 1 0,1 0 0,0 0 1,-1-1-1,0 1 0,1 1 1,5 9 0,0 1 1,0 1-1,-1-1 0,-1 1 0,0 1 1,-1-1-1,0 0 0,0 6 0,2 29-41,2 44 41,1 16-754,-6-86-1637,-3-23 1866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8.3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13 118 1000,'-2'20'1305,"2"-18"-1270,-1 0 0,1 1 0,0-1 0,-1 1 0,1-1 1,0 0-1,1 1 0,-1-1 0,0 1 0,1-1 0,-1 0 0,1 1 0,0-1 0,0 0 0,0 0 0,1 2-35,1 1 23,0 0 0,0-1 0,1 0 0,-1 0 0,1 0 0,0 0 0,0 0 0,1-1 1,-1 0-1,1 0 0,-1 0 0,1 0 0,0-1 0,0 0 0,1 0 0,-1 0 0,2 0-23,2 0 19,1 0 1,-1 0-1,1-1 1,0-1-1,0 0 1,0 0 0,-1-1-1,1 0 1,0 0-1,1-2-19,-2 1 11,0 0-1,0-1 1,0 0-1,-1-1 1,0 0 0,0 0-1,0-1 1,0 0-1,0 0 1,5-6-11,-10 8 7,1-1-1,0 0 1,-1 0 0,0 0 0,0 0 0,0-1-1,0 1 1,-1-1 0,1 0 0,-1 0-1,0 0 1,-1 0 0,0 0 0,1 0 0,-1 0-1,-1 0 1,1 0 0,-1-3-7,0 4 6,0-1 0,0 0 0,-1 1 0,1-1 0,-1 1-1,0-1 1,0 0 0,-1 1 0,0 0 0,1-1 0,-2 1 0,1 0 0,0 0 0,-1 0 0,1 0-1,-1 1 1,-2-2-6,3 2 2,-1 1-1,-1 0 0,1 0 1,0 0-1,0 0 0,-1 0 1,1 1-1,-1 0 0,1-1 1,-1 1-1,0 0 1,1 1-1,-1-1 0,0 1 1,0 0-1,0 0 0,1 0 1,-1 0-1,0 0 0,0 1 1,-3 1-2,-4 1 7,0 0 0,1 1 0,-1 0 0,1 1 0,-1 1 0,1-1 0,1 2 0,-1-1 0,1 1 0,0 1 0,1-1 0,0 2 0,0-1 0,1 1 0,-3 4-7,-1 1 10,2 1-1,0 0 0,0 0 1,2 1-1,0 0 1,0 0-1,2 1 0,0-1 1,-2 16-10,6-25 3,0 1-1,0 0 1,1-1 0,0 1 0,0-1 0,1 1 0,0 0 0,1-1 0,-1 1-1,1-1 1,1 0 0,-1 0 0,1 0 0,1 0 0,-1 0 0,1 0 0,0-1-1,5 5-2,-5-6-76,0-1 0,0 0 0,0-1-1,1 1 1,-1-1 0,1 0 0,0 0-1,0 0 1,0-1 0,0 0 0,1 0-1,-1 0 1,1-1 0,-1 1-1,1-1 1,-1-1 0,1 1 0,0-1-1,-1 0 1,1 0 0,0-1 0,-1 1-1,1-1 1,-1 0 0,3-2 76,11-2-508,1-1-1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9.0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1 668 1196,'46'2'977,"-29"0"-858,1-2 1,0 0-1,0-1 0,0 0 1,0-2-1,1 0-119,-15 2 3,0 0-1,0-1 0,0 1 1,0-1-1,0 0 0,-1 0 1,1 0-1,-1 0 0,1-1 1,-1 0-1,0 1 1,0-1-1,0 0 0,0-1 1,0 1-1,-1 0 0,1-1 1,-1 1-1,0-1 0,0 0 1,-1 0-1,1 0 1,-1 0-1,0 0 0,0 0 1,0 0-1,0-3-2,0-1 1,0-1 1,-1 1-1,0-1 1,0 1-1,-1-1 0,0 1 1,-1-1-1,0 1 1,0 0-1,-1-1-1,2 7 0,1 0 1,-1 1-1,0-1 0,1 0 0,-1 0 0,0 0 1,-1 0-1,1 1 0,0-1 0,0 0 0,-1 1 1,1-1-1,-1 1 0,1 0 0,-1-1 1,0 1-1,1 0 0,-1 0 0,0 0 0,0 0 1,0 0-1,0 1 0,0-1 0,0 0 0,0 1 1,0 0-1,0-1 0,0 1 0,0 0 0,0 0 1,0 0-1,0 0 0,0 1 0,0-1 1,0 0-1,0 1 0,0-1 0,0 1 0,0 0 1,0 0-1,0 0 0,0 0 0,0 0 0,-6 4 4,1 1 1,0 0-1,0 0 0,0 0 0,1 1 0,0 0 0,0 0 0,0 0 1,1 1-1,0 0 0,1 0 0,0 0 0,0 1 0,0 1-4,-4 10 13,0 1-1,2 0 0,0 0 1,1 1-1,0 9-12,4-23 2,0 1-1,1-1 1,0 0-1,1 0 1,-1 0 0,1 0-1,1 0 1,0 0-1,0 0 1,0 0-1,1-1 1,0 1-1,1-1 1,0 0-1,0 0 1,0 0 0,4 4-2,0-3-3,0 0 0,0 0 0,0-1 1,1 0-1,0-1 0,0 0 0,1 0 1,0-1-1,0 0 0,0-1 0,0 0 1,9 2 2,12 2-33,0-2 0,0-1 0,1-1 0,0-2 0,-1-1 1,1-2-1,0 0 0,6-3 33,11-3-135,0-3 0,-1-1-1,-1-2 1,44-19 135,-76 26-14,0-1 0,-1 0 0,-1-1 0,1 0 0,-1-2 0,0 1-1,-1-1 1,4-6 14,-12 13 22,-1 0 0,0 0 0,0 0 0,-1 0 0,1-1-1,-1 0 1,1 1 0,-1-1 0,0 0 0,0 0 0,-1 0-1,1-1 1,-1 1 0,0 0 0,0 0 0,-1-1 0,1 1-1,-1 0 1,0-1 0,0 1 0,0-1 0,0 1 0,-1 0-1,0-1 1,0 1 0,0 0 0,-1 0 0,1 0 0,-1 0-1,0 0 1,-2-4-22,1 4 12,1 1 0,-1-1-1,1 1 1,-1 0 0,0 0 0,0 0-1,-1 0 1,1 0 0,0 1-1,-1-1 1,0 1 0,0 0 0,1 0-1,-1 0 1,0 1 0,-1 0-1,1-1 1,0 1 0,0 1-1,0-1 1,-1 0 0,1 1 0,0 0-1,-1 0 1,1 1 0,0-1-1,-1 1 1,1 0 0,0 0 0,0 0-1,0 0 1,0 1 0,0 0-1,0 0 1,-1 1-12,-5 2 6,1 0-1,0 1 1,0 0-1,0 0 1,1 1-1,0 0 1,0 1 0,1 0-1,0 0 1,1 0-1,-1 1 1,2 0-1,-5 8-5,8-13 4,-1 1 0,1 0 1,0 1-1,1-1 0,-1 0 0,1 0 0,0 1 0,1-1 0,-1 1 0,1-1 0,0 1 0,0-1 0,1 0 0,0 1 0,-1-1 0,2 1 1,-1-1-1,1 0 0,0 0 0,0 0 0,0 0 0,1 0 0,-1 0 0,3 2-4,-1-2 4,1-1 1,-1 1-1,1-1 0,0 0 1,0 0-1,0-1 0,1 0 0,-1 0 1,1 0-1,-1 0 0,1-1 1,0 0-1,0 0 0,0-1 1,0 0-1,1 0 0,-1 0 0,0-1 1,0 1-1,1-2 0,0 1-4,-1 0 9,1-1-1,-1 0 1,1 0-1,-1 0 0,0-1 1,0 0-1,0 0 1,0 0-1,0-1 1,0 0-1,0 0 1,-1 0-1,1-1 0,-1 0 1,0 0-1,1-2-8,0-1 18,0 0 0,0-1-1,-1 1 1,0-1 0,0-1 0,-1 1-1,0 0 1,0-1 0,-1 0 0,1-5-18,3-23 61,-1 0 0,-1 0-1,-2 0 1,-2 0 0,-2-11-61,1 25 19,-5-103 106,-11-45-125,0 1 71,20 123-124,-4 46 43,0 1 0,0-1 0,1 1 0,-1-1 0,0 1 1,0-1-1,0 1 0,1-1 0,-1 1 0,0-1 1,0 1-1,1-1 0,-1 1 0,1 0 0,-1-1 0,0 1 1,1-1-1,-1 1 0,1 0 0,-1-1 0,1 1 1,-1 0-1,1 0 0,-1 0 0,1-1 0,-1 1 0,1 0 1,0 0 9,0 0-34,0 1 1,1-1 0,-1 1-1,0 0 1,0-1 0,1 1-1,-1 0 1,0 0 0,0 0-1,0 0 1,0 0 0,0 0-1,0 0 1,0 0 0,0 1-1,-1-1 1,1 1 33,3 5-231,-1-1 0,0 1 1,-1 0-1,0 0 0,0 0 0,0 1 1,-1 4 230,0-9-94,2 19-406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9.5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14 884,'-3'-14'2164,"-4"35"-1530,-5 35-478,5 33-89,5-1 1,3 1-1,4 0 1,5-1-1,10 43-67,-19-128-11,4 28-32,1 0-1,1 0 1,9 19 43,-13-42-119,0 0 1,0-1 0,1 1 0,0-1-1,1 0 1,-1 0 0,1-1 0,1 1 0,-1-1-1,1 0 1,0 0 0,1-1 0,-1 0 0,1 0-1,0-1 1,2 2 118,2-4-469,4-3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19.8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82 131 1276,'1'-2'1344,"1"19"-892,7 51-394,-1-43-38,0-1-1,1 0 1,1-1 0,1 0-1,10 13-19,-12-20 10,1-2 1,0 1-1,1-2 0,1 1 1,0-2-1,1 1 0,0-2 0,9 7-10,-20-17 11,-1 0 1,0 0-1,1 0 0,-1 0 0,1-1 0,-1 1 1,1 0-1,-1-1 0,1 1 0,-1-1 0,1 1 0,0-1 1,-1 0-1,1 0 0,0 0 0,-1 0 0,1 0 1,0 0-1,-1 0 0,1 0 0,-1-1 0,1 1 0,0-1 1,-1 1-1,1-1-11,0-1 26,0 1-1,1-1 1,-1 0 0,-1 0 0,1 0-1,0 0 1,0 0 0,-1 0 0,1 0-1,-1-1 1,0 1 0,1-1 0,-1 1-1,0-2-25,3-7 68,-1 0 0,0 0 0,-1-1 0,0 1-1,-1-1 1,0-8-68,-1-8-26,0-1 0,-2 1 0,-1 0-1,-1 0 1,-2 0 0,-2-6 26,5 25-70,0 1 0,-1 0 0,1 0 0,-2 0 0,1 0 0,-1 0 0,0 1 0,-1 0 1,1 0-1,-1 0 0,-1 1 0,1 0 0,-1 0 0,0 1 0,-1-1 0,1 2 0,-1-1 0,0 1 0,0 0 0,-1 1 0,-6-3 70,-22-3-640,-1 0 0,-20 0 640,52 8-58,-47-8-395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0.2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1 167 1176,'2'-6'100,"1"1"0,1-1 1,-1 1-1,1-1 0,0 1 0,0 0 0,0 1 0,1-1 1,-1 1-1,1 0 0,0 0 0,1 0 0,-1 0 0,0 1 1,1 0-1,0 0 0,2 0-100,21-9 176,1 1 0,30-7-176,-45 14 71,31-8 38,1 1 1,0 3 0,30-1-110,-53 7-14,0 2 0,1 0 0,-1 1 0,1 2 0,-1 1 1,0 0-1,23 8 14,-41-9-100,-1-1 0,1 1 1,-1 0-1,0 0 1,0 1-1,0-1 0,0 1 1,-1 0-1,1 0 1,-1 1-1,0-1 0,0 1 1,-1 0-1,0 0 1,1 0-1,-2 1 0,1-1 1,-1 1-1,1-1 0,0 5 100,6 15-541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5.26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 9 1180,'-3'-9'1119,"7"18"-914,5 22-245,-1 46 234,2-1-1,14 41-193,-16-84-12,1 0-1,2-1 0,2 0 0,1-1 1,1-1-1,1 0 0,3 0 13,-18-28-23,23 28-267,-23-29 243,0 0 1,0 0-1,0 0 1,0 0-1,0 0 1,0 0-1,0 0 1,0-1-1,0 1 1,1-1-1,-1 1 1,0-1-1,0 1 1,1-1-1,-1 1 1,0-1-1,0 0 1,1 0-1,-1 0 1,0 0-1,1 0 0,-1 0 1,0 0-1,1 0 1,-1 0-1,1-1 47,7-4-375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1.0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338 99 936,'2'-3'157,"0"0"-1,0-1 1,-1 1-1,1-1 1,-1 0 0,0 1-1,0-1 1,0 0-1,-1 0 1,1 0 0,-1 0-1,0 0 1,0 1-1,0-1 1,-1-2-157,1 4 56,-1 0 1,1 0-1,-1 1 1,1-1-1,-1 0 0,1 0 1,-1 1-1,0-1 1,0 1-1,0-1 0,0 1 1,0-1-1,0 1 1,-1-1-1,1 1 0,0 0 1,-1 0-1,1 0 1,-1 0-1,1 0 1,-1 0-1,1 0 0,-1 0 1,0 0-1,1 1 1,-1-1-1,0 1 0,0-1 1,0 1-1,1 0 1,-1 0-1,0 0 0,-1 0-56,-12 1 67,1 1-1,0 0 0,0 1 1,1 1-1,-1 0 0,1 1 1,-1 0-1,2 1 0,-1 1 0,1 0 1,0 0-1,-10 9-66,11-8-3,0 0 0,1 1 1,0 1-1,0-1 0,1 2 0,0-1 0,1 1 0,0 0 1,1 1-1,1 0 0,-1 0 0,2 0 0,-3 8 3,6-15-1,1 0 0,0-1 1,1 1-1,-1 0 0,1-1 0,0 1 0,0 0 0,0 0 0,1-1 1,-1 1-1,1 0 0,0-1 0,1 1 0,-1-1 0,1 1 0,0-1 0,2 4 1,0-2-1,0 0 0,0 0 0,1-1 0,0 1 0,1-1 0,-1 0 0,1-1 0,0 1 0,0-1-1,6 3 2,14 6-4,2-1 0,-1-2-1,1 0 1,1-2-1,6 0 5,-27-6-1,208 46-22,-215-48 24,-1 0 1,1 0-1,0 1 0,0-1 0,-1 0 0,1 0 0,0 0 0,0 1 1,-1-1-1,1 0 0,0 1 0,-1-1 0,1 1 0,0-1 1,-1 1-1,1-1 0,-1 1 0,1-1 0,-1 1 0,1-1 1,-1 1-1,1 0 0,-1-1 0,0 1 0,1 0 0,-1 0 1,0-1-1,1 1 0,-1 0 0,0 0 0,0-1 0,0 1 1,0 0-1,0 0-1,0 1 2,-1 0 1,0 0 0,0 0-1,0-1 1,0 1 0,0 0-1,0 0 1,-1-1 0,1 1-1,0-1 1,-1 1 0,1-1-1,-2 1-2,-57 39 36,56-39-36,-122 63-687,126-65 664,0 0 0,0 1-1,-1-1 1,1 0 0,0 0-1,0 0 1,-1 0-1,1 0 1,0 1 0,0-1-1,-1 0 1,1 0 0,0 0-1,-1 0 1,1 0-1,0 0 1,0 0 0,-1 0-1,1 0 1,0 0 0,-1 0-1,1 0 1,0 0-1,-1 0 1,1 0 0,0 0-1,0-1 1,-1 1 0,1 0-1,0 0 1,0 0-1,-1 0 1,1-1 0,0 1-1,0 0 1,-1 0 0,1 0-1,0-1 1,0 1-1,0 0 1,0 0 0,-1-1-1,1 1 1,0 0 0,0 0-1,0-1 1,0 1-1,0 0 24,2-21-747,15-20-308,-2 15 484,5-5 26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1.4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1 192 876,'37'-155'2133,"-34"127"-1550,-3 20-71,1 24-294,9 326 327,-4-277-523,3 0 0,2-1 0,4-1-1,7 17-21,-13-46 4,-7-23-3,1-1-1,0 0 0,0 0 1,1 0-1,0-1 0,2 3 0,-6-12 1,0 0-1,0 0 1,1 1-1,-1-1 0,0 0 1,0 0-1,0 1 0,0-1 1,0 0-1,1 0 0,-1 0 1,0 1-1,0-1 0,1 0 1,-1 0-1,0 0 0,0 0 1,0 0-1,1 0 0,-1 1 1,0-1-1,0 0 1,1 0-1,-1 0 0,0 0 1,1 0-1,-1 0 0,0 0 1,0 0-1,1 0 0,-1 0 1,0 0-1,0 0 0,1 0 1,-1 0-1,0-1 0,0 1 1,1 0-1,-1 0 0,0 0 1,9-12 7,3-21-4,-12 30-4,4-14-4,-1-1 0,0 1-1,-1-17 5,-1 18 3,0 0 0,2 1-1,-1-1 1,2 1 0,2-7-3,-6 22 0,0 0-1,0 0 1,0-1 0,0 1 0,0 0 0,0 0 0,0 0-1,0 0 1,0 0 0,0 0 0,0-1 0,0 1 0,0 0-1,0 0 1,0 0 0,0 0 0,1 0 0,-1 0-1,0 0 1,0 0 0,0 0 0,0-1 0,0 1 0,0 0-1,0 0 1,0 0 0,1 0 0,-1 0 0,0 0 0,0 0-1,0 0 1,0 0 0,0 0 0,0 0 0,1 0 0,-1 0-1,0 0 1,0 0 0,0 0 0,0 0 0,0 0-1,0 0 1,1 0 0,-1 0 0,0 0 0,0 0 0,0 0-1,0 0 1,0 0 0,0 1 0,0-1 0,1 0 0,-1 0-1,0 0 1,0 0 0,0 0 0,0 0 0,0 0 0,0 0-1,0 0 1,0 1 0,7 11-2,3 16 3,4 41-7,-11-45-60,2-1-1,0 1 1,2-1-1,0 0 1,2-1-1,2 5 67,-10-25-71,0 0 1,0 1-1,1-1 1,-1 0-1,0 0 0,1 0 1,-1 0-1,1 0 0,0-1 1,-1 1-1,1 0 1,0-1-1,0 1 0,0-1 1,0 0-1,0 1 0,1-1 1,-1 0-1,0-1 1,1 1-1,-1 0 0,0-1 1,1 1-1,-1-1 0,1 1 1,-1-1-1,0 0 1,1 0-1,-1 0 0,1-1 1,-1 1-1,1-1 0,-1 1 1,0-1-1,1 0 1,-1 0-1,0 0 0,0 0 1,1 0-1,-1 0 0,0-1 1,0 1-1,0-1 71,15-9-486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1.7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 27 1244,'2'-13'854,"-5"18"-354,-3 28-292,9-17-199,0 0-1,1 0 1,1 0-1,0-1 1,1 0-1,1 0 0,0 0 1,1-1-1,1 0 1,8 9-9,-10-14-2,1 1 0,0-2-1,1 1 1,0-1 0,0-1 0,1 0 0,0 0 0,0-1 0,1 0-1,-1 0 1,1-1 0,0-1 0,1 0 0,9 2 2,-18-5 7,0-1 0,0 1 1,0-1-1,1 1 0,-1-1 0,0 0 1,0-1-1,0 1 0,0 0 0,0-1 0,1 0 1,-1 1-1,0-1 0,0 0 0,0-1 1,-1 1-1,1-1 0,0 1 0,0-1 0,-1 0 1,1 0-1,-1 0 0,0 0 0,1 0 1,-1 0-1,0-1 0,0 1 0,-1-1 0,1 0 1,0 1-1,-1-1 0,0 0 0,1-1-7,0-2 40,1-1 0,-1 1-1,-1 0 1,0-1 0,1 0 0,-2 1-1,1-1 1,-1 0 0,0 1-1,-1-1 1,1 0 0,-1 1 0,0-1-1,-1 1 1,0-2-40,-4-8 59,0 1 0,-1 0-1,-1 0 1,0 1 0,0 0 0,-2 0 0,0 1-1,-5-5-58,12 14 7,-1 1-1,1-1 1,-1 0-1,0 1 1,0 0-1,-1 0 1,1 0-1,-1 1 1,1-1-1,-1 1 0,0 0 1,0 0-1,0 1 1,0-1-1,0 1 1,0 0-1,0 1 1,0-1-1,0 1 1,-1 0-1,1 0 1,0 1-1,0 0 1,0-1-1,0 2 0,0-1 1,0 1-1,0-1-6,-6 3-96,1 0 0,1 0-1,-1 1 1,0 0 0,1 1 0,0 0-1,1 0 1,-1 1 0,1 0-1,0 0 1,1 1 0,0 0-1,0 1 1,1-1 0,0 1 0,-4 8 96,10-17-45,0 1 0,-1 0 1,1 0-1,0 0 0,-1-1 0,1 1 1,0 0-1,0 0 0,0 0 1,0 0-1,0 0 0,0 0 1,0-1-1,0 1 0,0 0 0,0 0 1,0 0-1,1 0 0,-1 0 1,0 0-1,1-1 0,-1 1 1,0 0-1,1 0 0,-1-1 0,1 2 45,6 2-419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2.2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42 936,'1'0'50,"1"0"0,-1 0-1,0 0 1,0 0 0,1 0 0,-1 0-1,0 0 1,0 0 0,0 0 0,1 1 0,-1-1-1,0 0 1,0 1 0,0-1 0,0 1-1,0-1 1,0 1 0,0 0 0,0-1-1,0 1 1,0 0 0,0 0 0,0 0 0,0 0-1,0 0 1,-1 0 0,1 0 0,0 0-1,-1 0 1,1 0 0,-1 0 0,1 0-1,-1 0 1,1 0 0,-1 1 0,0 0-50,14 59-79,-8-28 194,7 29-96,8 26-9,-19-82 15,0 1 1,1 0 0,0-1 0,0 1 0,1-1 0,0 0-1,0 0 1,0-1 0,1 1 0,4 3-26,-8-8 10,0 0 1,0-1-1,0 1 1,0 0-1,0-1 1,0 1-1,1-1 1,-1 0-1,0 1 1,0-1-1,0 0 1,1 0-1,-1 0 1,0 1-1,1-1 1,-1-1-1,0 1 1,0 0-1,1 0 1,-1 0-1,0-1 1,0 1-1,0-1 1,1 1-1,-1-1 0,0 1 1,0-1-1,0 0 1,0 1-1,0-1 1,0 0-1,0 0 1,0 0-1,0 0 1,0 0-1,-1 0 1,1 0-1,0 0 1,0-1-11,35-55 70,-25 38-80,-10 16 10,0 1-1,1 0 1,-1-1-1,1 1 1,-1 0-1,1 0 1,0 0-1,-1 1 1,1-1-1,0 0 1,1 1-1,-1-1 1,0 1-1,0-1 1,0 1-1,1 0 1,-1 0-1,1 0 1,-1 1-1,1-1 1,-1 0-1,1 1 1,0 0 0,3 1-3,0 0 0,0 1 1,0-1-1,0 2 0,-1-1 0,1 1 0,-1-1 1,1 1-1,0 1 3,-6-4 0,7 4 1,0-1 0,0 0 1,0-1-1,0 0 0,1 0 1,-1 0-1,1-1 0,-1 0 1,1-1-1,-1 1 1,1-1-1,0-1 0,-1 0 1,1 0-1,-1 0 0,1-1 1,-1 0-1,2-1-1,-4 1 21,0 0-1,-1 0 1,1 0 0,-1-1 0,0 0-1,0 0 1,0 0 0,0 0-1,0 0 1,-1-1 0,0 0-1,1 0 1,-1 0 0,-1 0 0,1 0-1,0 0 1,-1-1 0,0 0-1,0 1 1,-1-1 0,1 0 0,-1 0-1,0 0 1,0 1 0,0-1-1,-1 0 1,0-5-21,0-4 48,-1 1 0,-1-1 0,0 0-1,-1 1 1,0-1 0,-3-5-48,5 14-13,-1 0 0,0 1-1,0-1 1,0 0 0,-1 1-1,1-1 1,-1 1 0,0 0-1,0 0 1,-1 0 0,1 0-1,-1 1 1,0-1 0,0 1-1,0 0 1,-1 0 0,1 0-1,-2 0 14,2 2-142,0 0 0,0 0 0,0 1 0,0 0 1,0-1-1,1 1 0,-1 1 0,0-1 0,0 1 0,0-1 0,0 1 0,0 0 0,1 0 0,-1 1 0,1-1 0,-1 1 0,-1 1 142,-5 1-545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2.7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0 102 1224,'2'-28'508,"7"-39"870,-3 60-972,1 17-152,2 18-8,9 61 357,2 56-603,9 49 104,10-17-108,15 84-1361,-54-260 1345,2 9-383,0 1-1,-1 0 0,0-1 0,-1 11 404,-2-9-543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3.2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6 363 888,'-5'-2'1225,"9"14"-741,16 17-201,-2-15-223,0-1 0,1 0 0,0-1 0,1-2 0,1 0 0,-1-1 0,1 0 0,1-2 0,-1-1 0,1-1 0,11 1-60,3 0 11,1-2 1,-1-2-1,0-1 0,1-1 0,-1-3 1,28-5-12,-54 7-5,0-1 1,0 0 0,0-1 0,-1 0 0,1-1-1,-1 0 1,0 0 0,0-1 0,0 0 0,-1-1-1,0 0 1,0 0 0,0-1 0,5-6 4,-8 7-17,0-1 1,-1 1 0,0-1-1,0 0 1,0-1-1,-1 1 1,0-1-1,0 0 1,-1 1-1,0-1 1,-1 0 0,1 0-1,-2-1 1,1 1-1,-1 0 1,0 0-1,-1 0 1,0-4 16,-3-13-5,-1 0 0,-1 1 0,-1-1-1,-1 1 1,-1 1 0,-1-1 0,-1 2 0,-1-1 0,-1 2-1,-1 0 1,-8-10 5,22 31 3,0-1 1,-1 0-1,1 1 0,0-1 0,-1 0 0,1 1 0,-1-1 0,1 1 1,-1-1-1,1 1 0,-1-1 0,1 1 0,-1-1 0,1 1 0,-1 0 1,1-1-1,-1 1 0,0 0 0,1-1 0,-1 1 0,0 0 1,1 0-1,-1-1 0,0 1 0,1 0 0,-1 0 0,0 0 0,1 0 1,-1 0-1,0 0 0,0 0 0,1 0 0,-1 1 0,0-1 0,1 0 1,-1 0-1,0 0 0,1 1 0,-1-1 0,0 0 0,0 1-3,0 1 8,0 1-1,-1-1 0,1 1 1,0-1-1,0 1 0,0 0 1,1 0-1,-1-1 0,0 1 1,1 0-1,0 2-7,-1 74 86,20 89 230,38 144-316,-46-255 24,15 42 15,-23-90-27,0-1 0,1 1 0,0-1-1,1 0 1,-1 0 0,1 0 0,1 0-1,0-1 1,4 5-12,-9-12 1,0 1 0,0 0-1,-1-1 1,1 0 0,0 1 0,0-1 0,0 0-1,0 1 1,0-1 0,0 0 0,0 0 0,0 0-1,0 0 1,0 0 0,0 0 0,0 0 0,0 0-1,0 0 1,0 0 0,0 0 0,0-1 0,0 1-1,0 0 1,0-1 0,0 1 0,-1-1 0,1 1-1,0-1 1,0 0 0,0 1 0,-1-1 0,1 0-1,0 1 1,-1-1 0,1 0 0,0 0 0,-1 1-1,1-1 1,-1 0-1,25-38-17,-22 34 12,5-10-2,-2 3-38,0 0 1,2 1-1,-1 0 1,9-10 44,-13 19-20,-1 0 1,0-1 0,1 1 0,-1 0-1,1 0 1,0 0 0,0 1-1,0-1 1,-1 1 0,2-1 0,-1 1-1,0 0 1,0 0 0,0 0-1,0 1 1,1-1 0,-1 1 0,0 0-1,1 0 1,-1 0 0,3 0 19,79 16-389,-61-10 209,1-1 0,-1-2 0,1 0 0,0-1-1,0-2 1,7-1 180,34-8-635,-35 3 296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3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363 737 1032,'1'-4'61,"-1"0"-1,1 0 1,-1 0-1,0 0 1,0 0-1,0 0 1,0 0-1,-1 0 1,1 0-1,-1 0 1,0 0-1,0 1 1,-1-1-1,1 0 1,-1 0 0,0 1-1,0-1 1,0 1-1,0 0 1,-1 0-1,1-1 1,-1 1-1,-2-1-60,-2-4 59,0 1 0,0 1 0,-1 0 0,0 0-1,0 0 1,0 1 0,-1 0 0,1 0 0,-3 0-59,3 2 11,1 1 1,-1-1 0,0 1 0,0 1-1,1-1 1,-1 2 0,0-1 0,0 1-1,0 0 1,0 0 0,0 1 0,0 0 0,0 1-1,0 0 1,1 0 0,-1 0 0,1 1-1,-1 0 1,1 1 0,0 0 0,0 0-1,1 0 1,-1 1 0,1 0 0,0 0-1,0 0 1,1 1 0,-1 0 0,1 0-1,1 0 1,-1 1 0,1 0 0,0 0-1,0 0 1,1 0 0,0 1 0,1-1 0,-1 1-1,1 2-11,1-5 0,0-1 1,0 0-1,1 0 0,0 1 0,0-1 0,0 0 0,0 1 0,1-1 0,-1 0 0,1 1 1,0-1-1,1 0 0,-1 0 0,1 0 0,-1 0 0,1 0 0,0 0 0,1-1 1,-1 1-1,1-1 0,-1 1 0,1-1 0,0 0 0,0 0 0,1 0 0,-1-1 0,4 3 0,-2-2 1,1 0-1,0 0 0,0-1 0,0 0 1,0 0-1,0 0 0,1-1 0,-1 0 1,0 0-1,1 0 0,-1-1 0,1 0 0,-1 0 1,1-1-1,-1 0 0,0 0 0,1 0 1,1-2-1,4 0 7,-1-1 0,0-1 1,-1 0-1,1 0 0,-1-1 1,0-1-1,0 1 1,-1-1-1,0-1 0,0 0 1,0 0-1,-1-1 0,-1 0 1,1-1-1,-2 1 1,1-1-1,-1 0 0,-1-1 1,0 0-1,3-8-7,-1 5 151,-4 14-34,-4 26 11,-1 1-139,4-13 8,1 0 0,0 0 0,1 0 0,0 0 0,1-1 0,0 0 0,1 0 0,1 0 0,0-1-1,1 1 1,0-2 0,1 1 0,8 8 3,-11-15-5,-1 1 0,1-1 0,0 0 0,1-1 0,-1 1 0,1-1 0,-1 0 0,1-1 0,1 0 0,-1 0 0,0 0 0,1-1 5,-2-1-4,0 0-1,-1 0 1,1-1 0,-1 0 0,1 0-1,-1-1 1,1 1 0,0-1-1,-1 0 1,0 0 0,1-1-1,-1 0 1,0 0 0,0 0 0,0-1-1,0 1 1,4-4 4,-3 1-4,0 0 0,0 0 0,-1-1 1,0 0-1,0 0 0,-1 0 0,0 0 0,0-1 0,0 0 0,-1 0 0,1 0 0,-2 0 1,1 0-1,-1-1 0,0 1 0,-1-1 0,0 0 0,0 1 0,-1-1 0,1-3 4,-1-26-8,-1 0-1,-1 0 1,-6-25 8,6 48 0,-10-77 1,-57-355 51,67 435-46,-3-23 6,5 33-11,0 0 0,0 1 0,0-1 0,-1 0 0,1 0 0,0 0 0,0 0 0,-1 0 0,1 0 0,0 0 0,-1 0-1,1 1 1,-1-1 0,1 0 0,-1 0 0,0 1 0,1-1 0,-1 0 0,0 1 0,1-1 0,-1 0 0,-1 1-1,1 1 0,0 0 1,0 0 0,1 0 0,-1 1 0,0-1 0,0 0-1,1 1 1,-1-1 0,1 1 0,-1-1 0,1 1 0,0-1-1,0 0 1,-1 1 0,1 0 0,0-1 0,0 1-1,0-1 1,1 2-1,-2 2 1,-1 40 10,1 1 0,2 0-1,2-1 1,2 1-1,2-1 1,9 29-11,8 14-138,3-1 0,35 72 138,-51-134-487,-2 2 1,-1-1-1,0 1 0,2 23 487,-6-28-513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4.1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99 1208,'0'0'37,"0"-1"1,0 1-1,-1 0 0,1-1 1,0 1-1,0-1 0,0 1 1,-1 0-1,1-1 0,0 1 1,0-1-1,0 1 0,0-1 1,0 1-1,0-1 0,0 1 1,0-1-1,0 1 0,0 0 1,0-1-1,0 1 0,0-1 1,1 1-1,-1-1 0,0 1 1,0 0-1,0-1 0,1 1 1,-1-1-1,0 1 0,0 0 1,1-1-1,-1 1 0,0 0-37,20-7 491,38 9-516,-36-1 160,65-6-494,0-5 0,-1-2-1,0-5 1,25-10 359,-72 18-465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4.4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83 1144,'0'-82'2173,"8"106"-1735,0 103-283,8 110-264,16 31 109,-26-210-238,-6-45-15,1 1 0,0 0 0,1 0 0,1-1 1,0 1-1,1-1 0,1 0 0,2 5 253,-2-8-472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5.1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 37 1236,'-1'-36'1296,"1"36"-1285,0 0 0,0 0 0,-1 0 0,1 0 0,0 0 0,0 0 0,0 1 0,0-1 0,0 0 0,0 0 0,0 0 0,0 0 0,0 0-1,0 0 1,0 0 0,0 0 0,0 0 0,0 0 0,-1 0 0,1 0 0,0 0 0,0 0 0,0 0 0,0 0 0,0 0 0,0 0 0,0 0 0,0 0 0,0 0 0,0 0-1,0 0 1,0 0 0,-1 0 0,1 0 0,0 0 0,0 0 0,0 0 0,0 0 0,0 0 0,0 0 0,0 0 0,0-1 0,0 1 0,0 0 0,0 0 0,0 0 0,0 0-1,0 0 1,0 0 0,0 0 0,0 0 0,0 0 0,-1 0 0,1 0 0,0 0-11,-5 21 140,-6 40 71,3 0 0,3 0 0,2 53-211,19 185 140,-14-274-127,0 9-14,3 0 0,0 0 0,2-1 0,6 17 1,-12-49 0,-1 0-1,0 0 1,0 0-1,0 0 1,1 0-1,-1-1 1,0 1-1,1 0 1,-1 0-1,1 0 1,-1 0-1,1 0 1,0 0-1,-1-1 0,1 1 1,0 0-1,-1 0 1,1-1-1,0 1 1,0-1-1,0 1 1,0-1-1,0 1 1,0-1-1,-1 1 1,1-1-1,0 0 1,1 1 0,0-2-1,-1 1 1,0-1 0,1 1 0,-1-1 0,1 1-1,-1-1 1,0 0 0,0 0 0,1 0 0,-1 0 0,0 0-1,0 0 1,0 0 0,0 0 0,0 0 0,0-1-1,0 1 1,8-12 2,-1-1-1,0 0 0,4-11-1,-9 18-2,2-7 4,0 0 1,-1 0-1,-1 0 0,0 0 0,-1-1 0,-1 1 0,0-1 0,0 1 0,-2-9-2,31 89-39,-25-59 40,1 0 0,0-1-1,0 1 1,0-1-1,1 0 1,0-1-1,0 1 1,1-1 0,-1-1-1,1 0 1,0 0-1,0 0 1,0-1-1,1 0 1,0 0-1,-8-3 0,1 0 1,-1 0-1,1 0 1,-1-1-1,1 1 1,-1 0-1,1 0 1,-1-1-1,1 1 0,-1-1 1,0 1-1,1-1 1,-1 0-1,0 0 1,1 1-1,-1-1 1,0 0-1,0 0 0,0 0 1,0 0-1,0 0 1,0-1-1,2-2 2,0 1 1,-1-1-1,1 0 1,-1-1-1,0 1 1,-1 0-1,2-5-2,0-1 4,0 0 0,-1 0 0,0-1 0,-1 1 0,-1 0 0,1-9-4,-1 17 0,0 0-1,-1-1 0,1 1 0,0-1 1,-1 1-1,1 0 0,-1 0 1,1-1-1,-1 1 0,0 0 0,0 0 1,0 0-1,-1 0 0,1 0 0,0 0 1,-1 0-1,1 0 0,-1 0 1,0 1-1,1-1 0,-1 1 0,0-1 1,0 1-1,0 0 0,0-1 0,0 1 1,0 0-1,-1 0 0,1 1 1,-1-1-1,0 1 0,1 0 1,-1 0-1,0 0 0,1 1 0,-1-1 0,0 1 0,1-1 0,-1 1 0,0 0 0,1 0 1,-1 0-1,1 1 0,-1-1 0,1 0 0,0 1 0,0 0 0,0-1 0,0 1 0,0 0 1,0 0-1,0 0 0,0 0 0,1 0 0,-1 2 1,-2 1-1,0 0 0,1 1 0,0-1 0,0 1 0,0 0 0,1 0 0,-1 0 0,2 0 0,-1 0-1,1 0 1,0 1 0,0-1 0,0 0 0,1 1 0,0-1 0,0 1 0,1-1 0,0 0 0,0 2 1,2 2 8,0 0 0,1-1 0,0 0 0,0 0 0,1 0 0,0-1 0,0 1 0,1-1 0,0 0 0,1-1 0,0 0 0,1 1-8,1 2-33,2-1 0,-1 0 0,1-1 0,0 0 0,1-1 0,0 0 0,0-1 0,1 0 0,-1-1 0,1 0 0,0-1 0,1-1 0,-1 0 0,0-1 0,1 0 0,0-1 0,-1 0 0,8-2 33,5-7-584,-26 8 547,1 0-1,0 0 1,-1 0 0,1-1 0,-1 1 0,1 0 0,-1-1 0,1 1 0,-1 0 0,1-1 0,-1 1 0,1-1 0,-1 1 0,1-1 0,-1 1 0,1-1 0,-1 1 0,0-1 0,0 1 0,1-1 0,-1 0 0,0 1 0,0-1 0,1 1 0,-1-1 0,0 0 0,0 1-1,0-1 1,0 0 0,0 1 0,0-1 0,0 1 0,0-1 0,0 0 0,0 1 0,-1-1 0,1 0 37,-5-7-480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5.62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39 1212,'36'-9'1446,"-8"1"-1538,1 2-1,0 0 0,1 2 1,-1 1-1,1 1 0,6 2 93,10 7-747,-24-1 348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5.4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46 195 992,'-14'-2'376,"-18"-3"1556,33 2-1175,20-1-656,115-18-914,-2-7 1,-1-5 0,113-46 812,-203 64-593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6.0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283 703 1000,'0'-6'101,"0"0"-1,0 0 1,-1 1-1,0-1 1,0 1 0,0-1-1,-1 1 1,1-1-1,-1 1 1,-1 0 0,1-1-1,-1 1 1,0 0-1,0 1 1,0-1 0,-1 1-1,1-1 1,-1 1-1,0 0 1,-3-2-101,3 4 15,0-1 0,-1 1 0,1 0 0,-1 0 0,1 0 0,-1 1 0,1 0 0,-1 0 0,0 0 0,0 0 0,1 1-1,-1-1 1,0 1 0,0 1 0,0-1 0,0 1 0,1 0 0,-1 0 0,0 0 0,1 0 0,-1 1 0,1 0 0,-1 0 0,-1 1-15,-2 1 3,0 0 0,1 0 0,0 1 0,0 0 0,0 0 0,0 1 0,1-1 0,0 1 0,0 1 0,0-1 0,1 1 0,0 0 0,1 1 0,-1-1 0,1 1 0,1 0 0,-1-1 0,2 2 0,-1-1 0,1 0 0,0 0 0,0 1 0,1 0 0,1-1 0,-1 1 0,1-1 0,1 1 0,-1-1 0,1 1 0,1-1 0,1 7-3,0-3-1,-1-1 0,2 1-1,-1-1 1,2 1-1,0-1 1,0-1 0,0 1-1,2-1 1,-1 0 0,1 0-1,1 0 1,0-1 0,0 0-1,1-1 1,0 0-1,0 0 1,1-1 0,0 0-1,0-1 1,8 3 1,-10-4-1,0-2 1,1 1-1,-1-1 1,1-1-1,0 1 0,0-1 1,0-1-1,0 0 1,0 0-1,5-1 1,-10 0 2,-1-1 0,1 1 0,0-1 1,-1 0-1,1 0 0,-1 0 0,0-1 0,1 0 0,-1 1 0,0-1 0,0 0 1,0 0-1,0-1 0,0 1 0,0 0 0,-1-1 0,1 0 0,-1 0 0,0 0 0,0 0 1,0 0-1,0 0 0,0 0 0,-1-1 0,1 1 0,-1-1 0,0 0-2,5-14 8,-1-1 0,-1 0 0,-1 0 0,0-1 0,-1 1 0,-2-1 0,0-4-8,-3-46 10,-7-27-10,2 21 2,-4-217-5,1 29 54,8 239-28,2 21-11,0 14-7,2 51-242,3-1-1,2 1 1,3-1 0,2-1 0,3 0 0,2-1 0,3 0 0,15 27 237,-12-44-471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6.4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363 168 988,'-6'-20'328,"-1"1"-1,-1 0 1,0 0 0,-2 0 0,0 1-1,-10-14-327,18 30 20,1 1-1,-1-1 1,0 0-1,1 1 1,-1-1-1,0 1 1,0-1-1,0 1 1,0 0-1,0 0 1,0 0-1,-1 0 1,1 0-1,0 0 1,0 1-1,-1-1 1,1 1-1,0-1 1,-1 1-1,1 0 1,-2 0-20,-1 1 20,-1-1 0,1 1 0,-1 1 0,1-1 0,0 1 1,0 0-1,0 0 0,0 0 0,-3 3-20,-9 5 48,0 2-1,1 0 1,0 1 0,-9 10-48,14-11 11,1 0 0,0 1 0,1 0 0,0 0 0,1 1 0,1 0 0,0 1 0,1 0 0,0 0 0,2 0 1,-1 0-1,2 1 0,-1 11-11,3-24-1,1 1 1,-1 0 0,1 0-1,0 0 1,0 0 0,1-1-1,-1 1 1,1 0-1,0 0 1,0 0 0,0-1-1,0 1 1,1-1 0,-1 1-1,1-1 1,0 1 0,0-1-1,0 0 1,1 0 0,-1 0-1,2 1 1,-2-2 2,1 0 0,0-1 0,-1 1 0,1-1 0,0 1-1,0-1 1,0 0 0,0 0 0,0 0 0,1-1 0,-1 1 0,0-1 0,0 0-1,0 0 1,1 0 0,-1 0 0,0 0 0,0-1 0,0 1 0,0-1 0,1 0-1,-1 0 1,0 0 0,0 0 0,1-1-2,12-7 10,0-1-1,0 0 0,-1 0 1,0-2-1,-1 0 1,0 0-1,-1-2 1,4-5-10,-4 4 5,1 1 0,1 0 0,0 1 0,1 0 0,1 2 0,13-9-5,-28 20 0,-1-1 1,1 0-1,-1 1 0,1-1 1,0 1-1,-1-1 0,1 1 1,-1 0-1,1 0 0,0 0 1,-1 0-1,1 0 0,0 0 1,-1 0-1,1 0 0,0 1 0,-1-1 1,1 1-1,-1-1 0,1 1 1,-1 0-1,1-1 0,-1 1 1,1 0-1,30 31-189,-4-5-1013,-20-26 308,-3-3 434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6.8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0 720 1232,'1'-1'38,"0"0"0,0 1 0,0-1 0,0 1 0,1-1-1,-1 1 1,0 0 0,0-1 0,0 1 0,0 0 0,1 0 0,-1 0 0,0 0 0,0 0-1,0 0 1,0 0 0,1 0 0,-1 0 0,0 1 0,0-1 0,0 0 0,0 1-1,0-1 1,1 1 0,-1-1 0,0 1-38,1 1 38,1 0-1,-1 1 1,1-1 0,-1 0-1,0 1 1,0-1 0,0 1-1,-1 0 1,1 0 0,0 1-38,5 12 45,0 1 0,-2-1 0,4 15-45,-7-20 95,11 53 85,-12-51-105,1-1 1,0 0-1,1 0 0,0 0 0,1 0 0,0 0 0,1-1 0,0 0 0,5 8-75,-9-19 8,-1 0 0,1 1 1,-1-1-1,1 0 0,0 0 0,-1 0 0,1 1 0,0-1 0,-1 0 0,1 0 0,-1 0 0,1 0 0,0 0 0,-1 0 0,1-1 0,-1 1 1,1 0-1,0 0 0,-1 0 0,1 0 0,-1-1 0,1 1 0,0 0 0,-1-1 0,1 1 0,-1 0 0,1-1 0,-1 1 0,1-1 0,-1 1 1,0 0-1,1-1 0,-1 1 0,0-1 0,1 0 0,-1 1 0,0-1 0,1 1 0,-1-1 0,0 1 0,0-1-8,16-25 17,10-57-638,-4-1-1,10-76 622,-12 56-307,12-90 290,-4-51 17,-15 122 574,-19 183-106,3 0 0,2 1 1,5 27-469,5-13 100,4-1 1,4-1-1,13 35-100,-17-71-10,1 0-1,2-1 1,2-1-1,1 0 1,2-2-1,1 0 1,14 15 10,-30-41-36,-1 1-86,1-1-1,0 1 1,0-1 0,1-1-1,0 1 1,0-1 0,0 0-1,1-1 1,-1 0 0,2 0-1,-1 0 1,0-1 0,5 1 122,-12-5-67,0 0 1,0 0-1,0 0 1,1 0 0,-1 0-1,0-1 1,0 1-1,0 0 1,0-1-1,0 1 1,0 0 0,1-1-1,-1 1 1,0-1-1,0 0 1,0 1 0,-1-1-1,1 0 1,0 0-1,0 0 1,0 1 0,0-1-1,0-1 67,5-11-510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7.1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51 83 1000,'-10'3'454,"-19"6"396,28-9-827,1 0-1,-1 0 0,1 0 0,-1 0 0,1 0 0,-1 1 0,1-1 0,-1 0 0,1 0 0,0 0 0,-1 0 0,1 1 0,-1-1 0,1 0 0,0 0 0,-1 1 0,1-1 0,-1 0 0,1 1 0,0-1 0,0 0 0,-1 1 0,1-1 0,0 1 0,0-1 0,-1 0 0,1 1 0,0-1 0,0 1 0,0-1 0,0 1 0,-1-1 0,1 0 0,0 1 0,0-1 0,0 1 0,0-1 0,0 1 0,0-1 0,0 1-22,3 0 17,0 0 0,0 0 0,0 0 0,0-1 0,0 0-1,0 1 1,0-1 0,0 0 0,0 0 0,0-1 0,0 1 0,1-1-17,5 1 22,23-2-50,0 0 0,0-3 0,0 0 0,0-2 0,-1-2 28,155-52-1458,-171 55 1239,24-7-266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8.6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393 920 1168,'0'0'45,"1"0"1,-1 0-1,0 0 1,1 0-1,-1-1 0,0 1 1,1 0-1,-1 0 0,1-1 1,-1 1-1,0 0 0,0-1 1,1 1-1,-1 0 0,0-1 1,0 1-1,1 0 1,-1-1-1,0 1 0,0-1 1,0 1-1,1 0 0,-1-1 1,0 1-1,0-1 0,0 1 1,0-1-1,0 1 0,0 0 1,0-1-1,0 1 0,0-1 1,0 1-1,0-1 1,0 1-1,-1 0 0,1-1 1,0 1-1,0-1 0,0 1 1,0 0-1,-1-1 0,1 1-45,-20-22 513,-35-12-290,-94-42 107,145 73-330,-1 1 1,1 0 0,0 1 0,0-1 0,-1 1-1,1 0 1,-1 0 0,1 0 0,-1 1-1,1 0 1,-1 0 0,1 0 0,-1 0-1,1 0 1,-1 1 0,1 0 0,-1 0-1,1 0 1,-1 1 0,1 0 0,-1 0-1,0 2 0,0 0-1,0 0 1,0 0 0,1 0 0,0 1-1,0 0 1,0 0 0,1 0 0,0 0 0,-1 0-1,2 1 1,-1 0 0,1-1 0,0 1-1,0 1 1,-3 10-1,1-1 1,1 1-1,0 0 0,1 0 0,1 0 0,1 0 0,0 0 0,1 0 0,1 0 0,1-1 1,0 1-1,1 0 0,1-1 0,1 0 0,0 0 0,1 0 0,0-1 0,5 5 1,-7-13 1,0 0 0,0 0-1,1-1 1,0 0-1,0 0 1,0 0 0,1-1-1,0 0 1,0 0 0,0-1-1,1 0 1,-1 0-1,5 1 0,-7-4 1,0 1-1,0-1 1,1 0-1,-1 0 0,0 0 1,1-1-1,-1 0 0,0 0 1,1-1-1,-1 1 1,0-1-1,1 0 0,-1 0 1,0-1-1,0 0 0,0 1 1,0-2-1,0 1 1,-1-1-1,1 1 0,1-2 0,7-7 1,0 0-1,0-1 0,-1 0 0,-1-1 1,0 0-1,-1 0 0,0-1 0,-1-1 0,-1 0 1,3-6-1,13-33 1,-2-1 0,2-18-1,-21 64-1,-2 6 0,0 1-1,0-1 1,-1 1 0,2-1 0,-1 1 0,0-1 0,0 1 0,1 0 0,-1 0-1,1 0 1,0-1 1,-1 2 1,-1 1 0,1 0-1,-1 0 1,0 0-1,1 0 1,-1 0 0,0 0-1,1 0 1,-1 0-1,0 0 1,1 0 0,-1 0-1,0 0 1,1 0-1,-1 1 1,0-1 0,1 0-1,-1 0 1,0 0-1,1 0 1,-1 1-1,0-1 1,0 0 0,1 0-1,-1 0 1,0 1-1,0-1 1,1 0 0,-1 1-1,0-1 1,0 0-1,0 0 1,1 1 0,-1-1-1,0 0 1,0 1-1,0-1 1,0 0 0,0 1-1,0-1 1,0 0-1,0 1 0,13 63 78,-9-38-68,2-8-9,0 1-1,0-1 1,2 0 0,0 0 0,2-1-1,10 15 0,-9-10-3,-11-21 5,0 0-1,1 0 1,-1 0 0,0 0-1,1-1 1,-1 1 0,0 0 0,1 0-1,-1 0 1,1-1 0,-1 1-1,1 0 1,-1-1 0,1 1 0,0-1-1,-1 1 1,1 0 0,0-1-1,0 0 1,-1 1 0,1-1-1,0 1-1,1-2 3,1 0 0,-1 1 0,0-1 0,1 0-1,-1 0 1,0 0 0,0-1 0,0 1-1,0-1 1,0 1 0,0-1 0,0 0-3,5-4 0,0 0 1,-1-1 0,0 0-1,-1 0 1,1 0 0,-1-1-1,-1 0 1,1 1-1,-1-4 0,34-82-6,-17 36 7,-17 48-3,14-25 0,-6 33 15,1 17 18,-3 3-29,1 0 1,0-1-1,2-1 0,0 0 0,0-1 0,2 0 0,0-1 0,1-1-2,-12-11-1,0-1 0,0 0 0,0-1-1,0 1 1,0-1 0,0 0 0,1 0 0,-1 0 0,0 0 0,1-1-1,-1 1 1,1-1 0,-1-1 0,1 1 0,-1 0 0,1-1-1,-1 0 1,0 0 0,0 0 0,1-1 0,1 0 1,15-7-18,0 1-1,-1-2 1,12-8 18,-28 15-6,19-10-15,15-8-11,-1-1 0,29-25 32,-56 40 4,-1-2 0,1 1 0,-1-2 0,-1 1 0,0-1 0,0 0 1,-1-1-1,-1 1 0,1-1 0,-2-1 0,5-11-4,-8 17 5,-1 1 0,1-1-1,-1 0 1,0 1 0,-1-1 0,1 0 0,-1 0 0,-1 0 0,1 0 0,-1 1 0,0-1 0,0 0-1,0 0 1,-1 1 0,0-1 0,0 1 0,-1 0 0,1-1 0,-1 1 0,0 0 0,-3-3-5,3 5 1,1 1 1,-1-1-1,1 1 0,-1-1 1,0 1-1,0 0 1,0 0-1,0 1 0,0-1 1,-1 0-1,1 1 1,0 0-1,-1 0 1,1 0-1,-1 0 0,1 1 1,-1-1-1,0 1 1,1 0-1,-1 0 1,1 0-1,-1 0 0,0 1 1,1 0-1,-1-1 1,1 1-1,-1 1 0,1-1 1,0 0-1,-1 1 1,1 0-1,0-1 1,0 1-1,0 0 0,0 1-1,-6 4-1,1 0 0,-1 0-1,1 1 1,1 0-1,-1 1 1,1 0-1,1 0 1,0 0-1,0 1 1,1 0-1,0 0 1,1 0 0,0 1-1,0-1 1,1 1-1,1 0 1,-1 0-1,2 0 1,0 1-1,0 2 2,1-7 1,-1-1-1,1 1 0,1 0 0,-1 0 0,1 0 1,1 0-1,-1-1 0,1 1 0,0-1 0,0 1 1,1-1-1,0 0 0,0 0 0,1 0 0,-1 0 0,1 0 1,1-1-1,-1 0 0,1 0 0,0 0 0,0 0 1,0-1-1,1 0 0,-1 0 0,1 0 0,0-1 1,0 0-1,0 0 0,1 0 0,-1-1 0,1 0 1,-1 0-1,2 0 0,-4-1 2,1 0 0,-1-1 0,1 1 0,-1-1 0,1 1 0,-1-1 0,1-1 0,-1 1 0,0-1-1,1 1 1,-1-1 0,1 0 0,-1-1 0,0 1 0,0-1 0,0 0 0,0 0 0,0 0 0,0-1 0,0 0-2,1-1 3,-1 0 1,0-1-1,0 0 0,-1 0 0,1 0 0,-1 0 0,0 0 1,-1-1-1,1 1 0,-1-1 0,0 0 0,0 1 1,0-5-4,2-13 8,-2 0 0,0 0 0,-1 0 1,-1 0-1,-1-1 0,-1 1 0,-3-6-8,-21-105-4,-16-37 4,-17-83-43,54 226 35,-1 4-1,2-1 1,1 0 0,1-10 8,14 67-83,-3-14 33,116 318-2912,-105-292 2453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9.0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83 900,'0'-9'231,"1"4"-57,-1 0 0,0 1 0,0-1 1,0 0-1,0 0 0,-1 1 1,0-1-1,0 0 0,0 1 1,0-1-1,-1 1 0,0-1 0,0 1 1,0 0-1,-1-1-174,2 39 402,-13 269-95,14 24-307,23-112-1964,-16-185 915,-2-20 532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29.7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112 24 1192,'0'-1'65,"0"0"0,1 0-1,-1 0 1,0 0 0,0 0 0,0 0-1,0 0 1,0 0 0,0 0 0,0 0-1,0 0 1,-1 0 0,1 0 0,0 1-1,-1-1 1,1 0 0,0 0-1,-1 0 1,1 0 0,-1 0 0,1 1-1,-1-1 1,0 0 0,0 0-65,-12 15 607,-8 40-348,7 11-94,3 0-1,1 19-164,-4 24 54,3-34-17,0 63-37,10-113 4,2 0 0,0 1 0,2-1 0,0 0 0,2-1 0,0 1 0,7 15-4,-12-38 0,1-1 0,-1 1 0,0-1 0,0 1 0,0-1 0,0 1-1,0-1 1,1 1 0,-1-1 0,0 1 0,0-1 0,1 1 0,-1-1-1,0 0 1,1 1 0,-1-1 0,0 1 0,1-1 0,-1 0 0,1 1-1,-1-1 1,1 0 0,-1 0 0,1 1 0,-1-1 0,1 0 0,-1 0 0,1 0-1,-1 0 1,1 0 0,0 0 0,11-11-10,10-34-12,-19 36 19,101-206-66,-103 214 69,-1 0 0,0 0-1,1 0 1,-1 0 0,1 0-1,-1 0 1,1 0-1,-1 0 1,1 0 0,0 0-1,-1 0 1,1 1 0,0-1-1,0 0 1,0 0-1,-1 1 1,1-1 0,0 0-1,0 1 1,0-1 0,0 1-1,0-1 1,0 1-1,2-1 1,-2 2 1,0-1 0,0 0 0,0 1 0,0-1 0,0 1 0,0-1 0,0 1 0,0-1 0,0 1 0,0 0 0,0-1 0,0 1-1,-1 0 1,1 0 0,0 0 0,0 0 0,-1 0 0,1 0 0,0 1-1,25 56 57,-24-51-51,3 6 5,4 12 4,1-2 0,0 1-1,4 2-14,-11-20 8,0-1 0,1 1 0,-1-1-1,1 0 1,1 0 0,-1-1-1,0 1 1,1-1 0,0 0 0,0 0-1,0-1 1,1 1 0,-1-1-1,1-1 1,2 2-8,-6-4 2,0 1 0,0-1 0,0 0 0,0 0 0,0 0 0,1 0 0,-1-1 0,0 1 0,0-1 0,0 1-1,0-1 1,0 1 0,0-1 0,0 0 0,-1 0 0,1 0 0,0 0 0,0-1 0,-1 1 0,1 0 0,0-1 0,-1 1 0,0-1 0,1 1 0,-1-1 0,0 0 0,0 1 0,1-1-1,-2 0 1,1 0 0,0 0 0,0 0 0,0-1-2,4-8-5,-1 0 1,0 0-1,-1 0 0,0-1 0,0-6 5,2-12-63,-2 0 1,-1-1-1,-2 0 0,-1 1 1,-4-29 62,5 59-1,0 0-1,0 0 1,0 0 0,-1 0 0,1 1 0,0-1 0,0 0 0,0 0-1,0 0 1,0 0 0,0 0 0,0 0 0,0 0 0,0 0 0,-1 0-1,1 0 1,0 0 0,0 0 0,0 0 0,0 0 0,0 0 0,0 0-1,0 0 1,0 0 0,-1 0 0,1 0 0,0 0 0,0 0 0,0-1 0,0 1-1,0 0 1,0 0 0,0 0 0,0 0 0,0 0 0,0 0 0,-1 0-1,1 0 1,0 0 0,0 0 0,0 0 0,0 0 0,0-1 0,0 1-1,0 0 1,0 0 0,0 0 0,0 0 0,0 0 0,0 0 0,0 0-1,0 0 1,0-1 0,0 1 0,0 0 0,0 0 0,0 0 0,0 0-1,0 0 1,0 0 1,-5 14-21,-1 20 17,5-18 6,2 0 0,0 0-1,1-1 1,1 1-1,0-1 1,1 1 0,0-1-1,2 0 1,5 12-2,4 3-3,0 0 1,2 0-1,1-2 0,4 4 3,-20-30-13,44 51-121,-44-50 48,1-1 1,-1 0 0,1 0 0,0 0-1,0 0 1,0-1 0,0 1 0,0-1-1,0 1 1,0-1 0,0 0 0,1 0-1,-1-1 1,0 1 0,1-1 0,-1 1-1,0-1 1,1 0 0,0-1 85,3-1-450,-1-4-5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0.0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44 1200,'256'-11'1854,"-155"5"-1769,16-7-103,-70 6-705,0 3 0,9 1 723,-35 3-467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3.4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46 9 888,'-1'0'40,"1"-1"1,-1 0-1,1 1 0,-1-1 0,0 0 0,1 1 1,-1-1-1,0 1 0,0-1 0,1 1 1,-1-1-1,0 1 0,0 0 0,0-1 0,0 1 1,1 0-1,-1 0 0,0 0 0,0 0 1,0-1-1,0 1 0,0 0 0,0 0 1,0 1-1,0-1 0,1 0 0,-1 0 0,0 0 1,0 1-1,0-1 0,0 0 0,1 1 1,-1-1-1,0 0 0,0 1 0,0-1 0,1 1 1,-1 0-1,0-1 0,1 1 0,-1 0 1,1-1-1,-1 1 0,1 0 0,-1-1 1,1 1-1,-1 0 0,1 0 0,0 0 0,-1-1 1,1 1-1,0 0-40,-2 3 42,1 1 1,-1-1 0,1 0-1,0 1 1,0-1-1,1 1 1,-1-1-1,1 1 1,0 1-43,5 21 162,1 1 0,2-1 0,0 0 0,10 18-162,-9-20 115,-8-23-107,-1 0 1,1 0-1,0 1 0,0-1 0,1 0 0,-1 0 0,0 0 0,1 0 0,-1 0 0,1-1 1,1 3-9,-2-4 2,-1 0 0,1 1 1,-1-1-1,1 0 1,0 1-1,-1-1 1,1 0-1,0 0 0,-1 0 1,1 1-1,0-1 1,-1 0-1,1 0 1,0 0-1,-1 0 0,1 0 1,0 0-1,-1-1 1,1 1-1,0 0 1,-1 0-1,1 0 0,0-1 1,-1 1-1,1 0-2,4-4 6,-1 1 0,0-1-1,0 1 1,0-1 0,0 0-1,-1-1 1,0 1 0,2-3-6,10-12-9,9-14 12,-20 26-3,2-1-1,-1 1 1,1-1-1,0 2 0,1-1 1,-1 1-1,1 0 1,3-2 0,-9 8 0,0-1 1,-1 1-1,1 0 1,0 0-1,-1 0 1,1 0 0,0 0-1,-1 0 1,1 0-1,-1 0 1,1 0-1,0 0 1,-1 0-1,1 0 1,0 1 0,-1-1-1,1 0 1,-1 0-1,1 1 1,0-1-1,-1 0 1,1 1-1,-1-1 1,1 1 0,-1-1-1,1 1 1,-1-1-1,0 0 1,1 1-1,-1 0 1,1-1-1,-1 1 1,0-1 0,0 1-1,1 0 0,10 21 26,-11-21-23,8 20 21,21 39 26,-27-57-42,0 0 0,1 0 0,-1-1 1,1 1-1,0 0 0,0-1 0,0 0 0,0 1 1,0-1-1,0 0 0,1-1 0,-1 1 1,1-1-1,-1 1 0,4 0-8,-3-2 3,0 0 0,-1-1 0,1 1 0,-1-1 0,1 1 0,-1-1 0,1 0 0,-1 0 0,1-1 0,-1 1 0,0-1 0,0 0 0,0 0 0,0 0 0,0 0 0,0 0 0,0-1 0,-1 1 0,1-1 0,-1 0 0,0 0-3,57-68 2,-53 63 5,67-100-26,-72 106 19,0 1 0,0 0 0,0-1 0,0 1 0,0 0 0,0 0 0,0 0 0,0 0 0,1 0-1,-1 0 1,0 0 0,1 1 0,-1-1 0,1 0 0,-1 1 0,0-1 2,0 1 1,-1 0-1,1 1 0,-1-1 0,1 0 0,-1 0 0,1 0 0,-1 0 1,1 0-1,-1 0 0,1 1 0,-1-1 0,1 0 0,-1 0 0,1 1 1,-1-1-1,1 0 0,-1 1 0,0-1 0,1 0 0,-1 1 0,0-1 1,1 1-1,-1-1 0,0 1 0,1-1 0,-1 1-2,13 47 153,-9-29-126,8 38 40,-10-40-63,2 0-1,0 0 1,0-1 0,1 0-1,2 0 1,-1 0 0,2-1-1,0 0 1,1 0-4,-6-9 11,0-2-38,0 0 1,0 0-1,0 0 0,1 0 0,-1 0 1,1-1-1,4 4 27,-7-7-19,0 0 1,0 1-1,0-1 0,0 0 0,0 1 1,0-1-1,0 0 0,0 0 1,0 0-1,0 0 0,0 0 0,0 0 1,0 0-1,0-1 0,0 1 1,0 0-1,0 0 0,0-1 0,0 1 1,0-1-1,0 1 0,0-1 1,0 1-1,-1-1 0,1 1 0,0-1 1,0 0-1,-1 1 0,1-1 1,0 0-1,-1 0 0,1 0 0,0 0 1,-1 1-1,1-1 0,-1 0 1,0 0-1,1 0 0,-1 0 0,0 0 1,1 0-1,-1-1 19,13-27-451,-1 0 1,-1-1-1,-1-1 1,-2 0-1,-1 0 0,-1-3 451,-1 4-377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3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12 273 896,'-2'-3'112,"0"0"0,1 0-1,0 0 1,0 0 0,0 0 0,0 0 0,0 0-1,1 0 1,-1-1 0,1 1 0,0 0-1,0 0 1,0-1 0,0 1 0,1 0 0,-1 0-1,1 0 1,1-4-112,0 2 85,1-1 1,0 1-1,0 0 0,0 0 0,0 0 1,1 0-1,0 0 0,0 1 0,0 0 1,2-1-86,15-12 101,0 2 0,1 0-1,1 1 1,14-6-101,-22 13 108,83-41 11,-88 44-140,1 1 1,0 0-1,-1 0 1,1 1-1,0 0 0,0 1 1,0 0-1,10 1 21,-19 0-27,-1 0-1,0 0 0,1 0 1,-1 0-1,0 1 0,1-1 0,-1 0 1,0 1-1,1-1 0,-1 1 1,0-1-1,0 1 0,0-1 0,0 1 1,1 0-1,-1 0 0,0 0 1,0-1-1,0 1 0,0 0 0,-1 0 1,1 0-1,0 1 0,0-1 1,0 1 27,0 0-54,-1 0 1,0 1 0,1-1 0,-1 0 0,0 0 0,0 0 0,0 1 0,0-1-1,-1 0 1,1 0 0,0 1 0,-1-1 0,0 0 0,0 1 53,-3 6-224,0 0 0,0 0 0,-1 0 0,0 0 0,-1-1-1,-3 4 225,-7 7-405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5.98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228 305 1200,'-6'-1'162,"-1"-1"-1,0-1 1,0 1-1,1-1 1,0-1-1,0 1 1,0-1-1,-4-3-161,7 4 22,-1 1-1,1-1 0,-1 1 1,1-1-1,-1 1 1,0 0-1,0 1 0,0-1 1,0 1-1,0 0 1,0-1-1,0 2 0,-1-1 1,1 0-1,0 1 1,-1 0-1,1 0 0,0 0 1,0 1-1,-1-1 1,1 1-1,-1 0-21,1 1 11,0 0 1,-1 0-1,1 0 0,0 1 0,0-1 1,0 1-1,0 0 0,1 0 1,-1 0-1,1 1 0,0-1 0,0 1 1,0 0-1,0 0 0,1 0 1,-1 0-1,1 0 0,0 0 0,0 1 1,1-1-1,-1 1 0,0 3-11,2-4 1,-1-1-1,0 1 1,1 0-1,0 0 1,0 0-1,0 0 1,0 0-1,1-1 1,0 1-1,-1 0 1,1 0-1,0-1 1,1 1-1,-1 0 1,1-1-1,0 1 1,0-1-1,0 0 1,0 0-1,0 1 1,1-1-1,-1-1 1,1 1-1,0 0 1,0-1-1,0 1 0,0-1 1,2 1-1,-3-2 0,-1 0 0,1-1 0,0 1-1,-1-1 1,1 1 0,0-1 0,0 0 0,-1 1 0,1-1 0,0 0 0,0 0-1,0 0 1,-1-1 0,1 1 0,0 0 0,0-1 0,-1 1 0,1-1 0,0 1-1,-1-1 1,1 0 0,0 0 0,-1 0 0,1 0 0,0 0 0,40-36-4,-16 14 2,-25 23 3,0 0-1,-1 0 1,1 0-1,0 0 1,0 1-1,-1-1 1,1 0-1,0 1 0,0-1 1,-1 0-1,1 1 1,0-1-1,-1 1 1,1-1-1,-1 1 1,1-1-1,-1 1 1,1-1-1,-1 1 1,1 0-1,-1-1 0,1 1 1,-1 0-1,0-1 1,1 1-1,-1 0 1,0 0-1,17 29 21,-12-21-15,0-1-2,1 1 0,1-1 0,-1 0 0,1 0-1,1-1 1,0 0 0,0 0-4,-7-5 1,0-1 0,1 0 0,-1 0 0,0 0-1,1 0 1,-1 0 0,1 0 0,0 0 0,-1-1 0,1 1 0,-1-1 0,1 1 0,0-1 0,0 1 0,-1-1-1,1 0 1,0 0 0,0 0 0,-1 0 0,1 0 0,0 0 0,0 0 0,-1-1 0,1 1 0,0-1-1,-1 1 1,1-1 0,0 0 0,-1 1 0,1-1 0,-1 0 0,1 0 0,-1 0 0,1 0 0,-1-1 0,0 1-1,0 0 1,1 0 0,-1-1 0,0 1 0,0-1 0,0 1 0,-1-1 0,1 1 0,0-1-1,1-6 0,0 0 1,0-1 0,-1 1 0,0-1-1,-1 1 1,0-1 0,0 1 0,-1 0 0,0-1-1,0 1 1,-1-1 0,-2-6-1,-2-20-14,-17-279-284,20 309 245,-1 15 37,0 20 21,11 23 32,3-1 0,1-1 0,3 0 0,4 4-37,-8-28-30,1 0 0,1-1 0,1 0 0,1-1 0,1-1 0,2 0 0,0-1 0,7 6 30,-19-25-126,-1 1 0,1-1 0,0 0 0,0-1 0,0 1 0,0-1 0,1 0 0,-1 0 0,1-1 0,0 0 0,5 2 126,4-1-439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4.1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63 118 1072,'1'-6'129,"0"-5"104,0 1 0,1 1 0,0-1 0,1 0 0,0 0 1,0 0-234,2 73 572,-6-40-504,2 0 1,1 0 0,1 0 0,0 0 0,2-1-1,2 5-68,-5-19 6,1-1 0,0 1 0,0-1 0,1 0 0,0 0 0,0 0 0,1-1 0,0 1-1,0-1 1,0 0 0,1-1 0,-1 1 0,1-1 0,1 0 0,-1 0 0,1-1 0,0 0-1,0 0 1,6 2-6,-10-5 4,0 1 0,0-1 0,0 0 0,0 0 0,1 0 0,-1 0 0,0-1 0,1 1 0,-1-1 0,1 0 0,-1 0 0,0 0 0,1 0 0,-1-1 0,0 1 0,1-1 0,-1 0 0,0 0 0,1 0 0,-1 0 0,0-1 0,0 0 0,0 1 0,0-1 0,-1 0 0,1 0 0,0 0 0,-1-1 0,1 1 0,-1-1 0,0 1-4,2-4 4,-1 1 0,0 0 0,-1-1 0,1 0 0,-1 0 0,0 1 0,-1-1 0,1 0 0,-1-1 0,0 1 1,-1 0-1,0 0 0,0 0 0,0 0 0,0-1 0,-2-4-4,-1-7 19,0 1 0,-2-1 0,0 1 0,0 0 0,-2 1 0,0-1 0,-1 1 0,-9-13-19,15 25 6,-1 0-1,0 0 1,0 0-1,-1 0 1,1 1-1,-1-1 1,1 1-1,-1 0 1,0 0-1,0 1 0,-1-1 1,1 1-1,0 0 1,-1 0-1,1 0 1,-1 0-1,0 1 1,0 0-1,1 0 1,-1 0-1,0 1 1,0 0-1,0 0 0,0 0 1,0 0-1,0 1 1,0 0-1,1 0 1,-1 0-1,0 0 1,1 1-1,-1 0 1,1 0-1,-2 1-5,-5 1-6,-2 2-12,-1 0 0,1 1 0,0 1 0,1 0 0,-2 1 18,12-7-13,0-1 0,0 1 0,0 0 0,0 0-1,0 0 1,0 0 0,0 0 0,0 0 0,1 1-1,-1-1 1,1 1 0,0-1 0,0 1 0,0-1 0,0 1-1,0 0 1,0-1 0,1 1 0,0 0 0,-1-1-1,1 1 1,0 0 0,0 0 0,0 0 0,1-1 0,-1 1-1,1 0 1,-1 0 0,2 1 13,-1-1-15,1-1 1,0 1-1,0 0 0,0-1 1,0 0-1,0 1 1,0-1-1,1 0 0,-1 0 1,1 0-1,-1-1 0,1 1 1,0 0-1,0-1 0,0 0 1,0 0-1,0 0 1,0 0-1,1 0 15,4 1-23,1 0 0,0 0 0,0-1-1,0 0 1,0 0 0,3-2 23,10-1-33,-1-1 0,1-1 0,-1 0 0,1-2 0,-1-1 0,-1-1-1,1 0 1,16-11 33,11-8-14,-1-3 1,40-33 13,-77 54 9,19-18 13,-28 27-17,0-1 1,-1 0 0,1 0-1,0 1 1,0-1-1,0 1 1,-1-1-1,1 1 1,0-1-1,0 1 1,0 0-1,0-1 1,0 1 0,0 0-1,0 0 1,0-1-1,0 1 1,0 0-1,0 0 1,0 0-1,0 0 1,0 0 0,0 0-1,0 1 1,-1-1-1,1 0 1,0 0-1,1 1-5,-2 3 27,1 0 0,-1 0 0,0 0-1,0 0 1,0 0 0,0 0 0,-1 0 0,0 0-1,0 3-26,-2 11 55,2 4-45,1 0-1,1 0 0,1-1 0,1 1 1,1-1-1,1 0 0,0 0 0,4 6-9,-9-25 3,1-1-1,-1 1 0,1-1 0,0 1 1,-1-1-1,1 0 0,0 1 0,0-1 1,0 0-1,0 0 0,0 1 0,0-1 0,0 0 1,0 0-1,1 0 0,-1 0 0,0-1 1,1 1-1,-1 0 0,0 0 0,1-1 1,-1 1-1,1-1 0,-1 1 0,1-1 1,-1 0-1,1 0 0,-1 1 0,1-1 1,0 0-1,-1 0 0,1-1 0,-1 1 1,1 0-1,-1 0 0,2-1-2,2-2 5,-1 1 1,1-1-1,-1 0 0,0 0 1,0-1-1,0 1 0,-1-1 1,1 0-1,-1 0 0,0 0 1,1-1-6,45-73-3,-35 53 7,1 0 0,18-21-4,-32 45 1,0 0 1,0 0-1,0 0 1,0 0-1,0 0 0,0 1 1,0-1-1,0 0 1,0 0-1,0 1 0,0-1 1,1 0-1,-1 1 1,0 0-1,1-1 0,-1 1 1,0 0-1,0-1 1,1 1-1,-1 0 0,0 0 1,1 0-1,-1 0 1,1 1-2,1-1 5,0 1 0,0 0 0,0 0 1,-1 1-1,1-1 0,-1 1 0,1-1 1,-1 1-1,1 0 0,-1 0 0,1 1-5,9 9 22,-1 1 0,0 1 1,-1 0-1,1 3-22,-3-5-2,2 5-219,1-1 1,1 0-1,1-1 1,0-1-1,0 0 0,2 0 1,-1-1-1,2-1 1,5 3 220,-14-13-476,-2-2 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4.6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10 121 1180,'-4'-31'517,"2"19"-327,0 0 1,1 0-1,1 0 0,0 0 0,0 0 0,2-6-190,10 95 629,20 178-177,-5-47-217,-20-162-200,2 0-1,2-1 0,6 11-34,-16-54 0,-1-1 0,0 1 1,1-1-1,-1 1 0,1-1 0,-1 1 0,1-1 0,0 1 1,0-1-1,0 1 0,0-1 0,0 0 0,0 0 0,0 1 0,0-1 1,0 0-1,1 0 0,-1 0 0,0 0 0,1 0 0,0-1 1,-1 0 0,1 0 0,0 0 0,0 0 0,0-1 0,-1 1 0,1 0 0,0-1 0,0 1 0,-1-1 0,1 0 0,0 1 0,-1-1 0,1 0 0,-1 0 0,1 0 0,-1 0 0,0 0 0,2-1-1,11-11 1,0 0-1,-1 0 1,0-2-1,-1 1 1,4-8-1,9-9-6,1-6-7,-1 0 1,-2-2-1,-1 0 1,-2-1-1,-3-1 1,0-1-1,9-42 13,-21 70-3,-3 11 1,-1 0 1,0 0-1,1 0 1,-1 0-1,-1 0 1,1 0-1,0 0 0,-1 0 1,1 0-1,-1-1 1,0 1-1,0 0 0,-1-1 2,-1 5-1,0 0 0,0 1 1,0-1-1,0 0 0,0 1 0,0 0 0,0-1 0,0 1 0,0 0 0,1 0 0,-1 0 0,1 0 0,0 0 0,-1 1 1,-1 1 2,-6 8 7,0 0-1,1 1 1,0 0 0,2 0 0,-1 1-1,1 0 1,1 0 0,1 0-1,0 1 1,1-1 0,-1 8-9,1 2 11,1 1 0,1 0 0,2-1 0,0 1 1,2-1-1,3 15-11,-5-33-7,0-1 1,1 1 0,0-1 0,0 0 0,0 0-1,1 0 1,0 0 0,0 0 0,0 0-1,0-1 1,1 1 0,0-1 0,0 0-1,0 0 1,0-1 0,1 1 0,-1-1-1,1 0 1,0 0 0,0 0 0,0-1 0,0 0-1,0 0 1,1 0 0,-1 0 0,1-1-1,-1 0 1,1 0 0,-1-1 0,5 1 6,4 0-229,0-1 0,1-1 1,-1 0-1,1 0 0,-1-1 0,0-1 1,0-1-1,0 0 0,-1-1 1,1 0-1,5-3 229,6-4-489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5.4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0 248 944,'1'1'77,"0"1"0,-1 0-1,1 0 1,0-1 0,0 1 0,-1-1 0,1 1-1,0-1 1,1 1 0,-1-1 0,0 1-1,0-1 1,1 0 0,-1 0 0,1 1 0,-1-1-1,1 0 1,-1-1 0,1 1 0,0 0-1,-1 0 1,1-1 0,0 1 0,0-1 0,1 1-77,54 13 154,-47-12 14,-5 0-146,1-1 0,-1 0-1,0 0 1,1-1-1,-1 0 1,0 0 0,1 0-1,-1-1 1,1 1 0,-1-1-1,0 0 1,0-1 0,1 1-1,-1-1 1,0 0 0,0-1-1,-1 1 1,1-1-1,0 0 1,-1 0 0,0 0-1,0-1 1,2-1-22,-2 0 2,-1 0-1,0 0 1,0 0-1,0 0 1,-1 0-1,0 0 1,0-1-1,0 1 1,-1-1-1,1 0 1,-1 1-1,-1-1 1,1 0-1,-1 0 1,0 1-1,0-1 1,-1 0-1,0 0 1,0 1-1,0-1 1,-1 0-1,0 0-1,-1-8 5,-2 1 0,0-1 0,0 1 0,-1 0-1,0 1 1,-1-1 0,-4-3-5,10 14 3,-1 0 0,1 0 0,-1 0-1,0 0 1,0 0 0,0 0 0,0 1 0,0-1-1,0 1 1,0-1 0,0 1 0,-1 0 0,1 0-1,0 0 1,-1 0 0,1 0 0,-1 0 0,1 1-1,-1-1 1,1 1 0,-1 0 0,0 0 0,1 0-1,-1 0 1,1 0 0,-1 0 0,0 1 0,1-1-1,-1 1 1,1 0 0,-1 0 0,1 0 0,0 0-1,-1 0 1,1 0 0,0 1 0,0-1 0,0 1-1,0-1 1,0 1 0,0 0 0,0 0 0,0 1-3,-3 2 11,1 0 0,-1 1 0,1 0-1,1 0 1,-1 0 0,1 0 0,0 0 0,1 0 0,-1 1 0,1-1 0,0 4-11,-13 74 104,15-70-96,0 0 0,1-1-1,0 1 1,1-1 0,1 1-1,0-1 1,1 0 0,1 0-1,0 0 1,0-1 0,1 0-1,1 0 1,0 0 0,1-1-1,0 0 1,0 0 0,1-1-1,9 8-7,-11-12 4,0 0-1,0 0 1,0-1-1,1 0 1,0 0 0,0-1-1,0 0 1,0 0-1,1-1 1,-1 0-1,1-1 1,0 0-1,2 0-3,-4-1 1,0-1 0,1 0 0,-1 0 0,0-1 0,1 0 0,-1 0 0,0-1 0,0 1 0,0-2 0,0 1 0,0-1 0,-1 0 0,1 0 0,-1-1 0,0 0 0,0 0 0,4-4-1,20-18-5,-1-1 0,-2-1 1,-1-1-1,-1-2 0,-1-1 5,17 72-5,-35-37 4,-1 0 0,1 0 0,0-1 0,0 0-1,0 0 1,0 0 0,0-1 0,1 0 0,-1 0-1,0-1 1,0 1 0,1-1 0,-1-1 0,1 1-1,1-1 2,5-1-3,0 0 0,1-1 0,-1 0 0,0-1 0,-1 0 0,11-6 3,-20 9 1,0-1 0,0 0 0,0 0 0,-1 0 0,1-1 0,-1 1 0,1-1 0,-1 1-1,0-1 1,0 0 0,0 0 0,-1 0 0,1 0 0,-1 0 0,1 0 0,-1 0 0,0 0 0,0-1-1,14-28 3,-15 32-2,0-1-1,0 1 0,1-1 0,-1 1 0,0 0 0,0-1 0,1 1 0,-1-1 1,0 1-1,1-1 0,-1 1 0,1 0 0,-1-1 0,0 1 0,1 0 1,-1-1-1,1 1 0,-1 0 0,1 0 0,-1-1 0,1 1 0,-1 0 1,1 0-1,-1 0 0,1 0 0,-1 0 0,1 0 0,-1 0 0,1 0 1,-1 0-1,1 0 0,-1 0 0,1 0 0,-1 0 0,1 0 0,-1 0 1,1 0-1,-1 1 0,1-1 0,-1 0 0,1 0 0,-1 1 0,1-1 0,-1 0 1,1 1-1,-1-1 0,0 0 0,1 1 0,-1-1 0,0 1 0,1-1 1,-1 0-1,0 1 0,1-1 0,-1 1 0,0-1 0,0 1 0,0-1 1,0 1-1,1-1 0,-1 1 0,0-1 0,0 1 0,0 0 0,13 44 20,-10-33-17,43 124 17,-8-25 4,12 68-24,-42-138 40,-1-1-1,-2 1 1,-1 0-1,-3 1 1,-1-1-1,-4 19-39,0-28 102,-1-1 1,-2 1-1,-1-1 0,-2-1 0,0 0 1,-2 0-1,-2-1 0,-5 8-102,10-22 55,-1 0 0,0 0 0,-1-1 0,-1-1 0,0 0 0,-1 0 0,-5 3-55,9-9-4,0-1 0,0 0 0,-1 0-1,0-1 1,0 0 0,0 0 0,-1-1 0,1-1 0,-1 0 0,0 0 0,-10 1 4,11-4-155,0 0 0,0-1 0,0 0 0,0 0 0,0-1 0,1-1 0,-1 1 0,0-1 0,1-1 0,0 0 0,0 0 0,0-1 1,0 0-1,1-1 0,0 0 0,0 0 0,0 0 0,1-1 0,0 0 0,0-1 0,1 0 0,0 0 0,0 0 0,1-1 1,-1-2 154,-15-33-654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6.5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283 35 1240,'20'-20'1173,"-14"9"-516,-6 11-637,0 0-1,0 0 0,0 0 0,0 0 0,0-1 0,0 1 0,0 0 0,0 0 0,0 0 0,0 0 0,0-1 0,0 1 0,0 0 0,-1 0 0,1 0 0,0 0 0,0 0 0,0-1 1,0 1-1,0 0 0,0 0 0,0 0 0,0 0 0,-1 0 0,1 0 0,0 0 0,0 0 0,0 0 0,0-1 0,0 1 0,-1 0 0,1 0 0,0 0 0,0 0 0,0 0 0,0 0 1,-1 0-1,1 0 0,0 0 0,0 0 0,0 0 0,0 0 0,0 0 0,-1 0 0,1 0 0,0 0 0,0 0 0,0 0 0,0 1 0,0-1 0,-1 0 0,1 0 0,0 0-19,-7 3 154,1 0 0,-1 0-1,1 1 1,0 0-1,0 0 1,1 1-1,-1-1 1,0 3-154,-12 7 146,-6 4-83,1 1 0,2 1 0,0 1-1,1 1 1,1 0 0,1 2 0,-3 5-63,13-17-2,0 1 1,1 0-1,0 1 1,1-1-1,0 1 1,2 0-1,-1 1 1,2-1-1,0 1 1,0 0 0,2-1-1,-1 1 1,2 0-1,0 0 1,1 3 1,0-12-29,0 0 0,0 0 1,1 0-1,-1 0 0,1 0 0,0-1 1,1 1-1,0 0 0,-1-1 1,2 0-1,-1 0 0,1 0 1,-1 0-1,1 0 0,1-1 1,-1 0-1,1 0 0,-1 0 1,1 0 28,3 0-68,0 0-1,0 0 1,0 0 0,0-1 0,1-1 0,0 1 0,-1-1 0,1-1 0,0 0-1,0 0 1,-1-1 0,3 0 68,20-1-339,-1-2 0,0-2 0,0 0 0,0-2 0,0-2 0,-1 0 1,2-3 338,14-6-512,-3-1 10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37.4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417 127 1276,'-1'-4'103,"0"1"-1,0 0 0,0-1 1,0 1-1,-1 0 1,1 0-1,-1 0 1,0 0-1,1 0 1,-2 0-1,1 0 1,0 1-1,0-1 1,-1 1-1,0 0 0,1 0 1,-1 0-1,0 0 1,0 0-1,-1 0-102,-1 0 44,0 0-1,0 0 1,-1 0-1,1 1 1,-1 0-1,1 0 1,-1 1-1,0 0 1,1 0-1,-1 0 1,-4 1-44,-7 1 92,0 2 1,1 0 0,-1 0-1,1 2 1,0 0-1,0 1 1,0 0 0,1 2-1,1-1 1,-10 8-93,14-9 18,0 1 0,1 0-1,0 0 1,0 1 0,0 0 0,1 1 0,1 0-1,-1 0 1,2 0 0,-1 1 0,2 0 0,-1 0-1,2 1 1,-1 0 0,1 0-18,3-9 1,0 1 0,1-1 0,-1 1 0,1-1 1,-1 1-1,1 0 0,0-1 0,0 1 0,1-1 0,-1 1 0,1 0 0,0-1 0,0 1 0,0-1 0,0 0 1,1 1-1,-1-1 0,1 0 0,0 0 0,0 0 0,0 0 0,0 0 0,0 0 0,1-1 0,0 2-1,0-2 1,0 0 0,0-1 0,1 1-1,-1-1 1,0 1 0,0-1 0,1 0-1,-1 0 1,1-1 0,-1 1 0,1-1-1,-1 1 1,1-1 0,-1 0 0,1-1-1,-1 1 1,1-1 0,-1 1 0,1-1-1,-1 0 1,1 0 0,-1-1 0,0 1-1,0 0 1,3-3-1,6-2 1,0-2 0,-1 1 0,0-2 0,0 1 0,-1-1 0,0-1 0,0 0 0,2-5-1,12-16 1,-2-1 1,4-9-2,-6 7-11,2 1 0,9-8 11,-31 41 0,1-1 1,-1 1-1,0 0 0,0-1 0,1 1 0,-1-1 0,0 1 0,1 0 0,-1 0 0,1-1 0,-1 1 0,0 0 0,1 0 0,-1-1 0,1 1 0,-1 0 0,0 0 0,1 0 0,-1 0 0,1 0 0,-1 0 0,1 0 0,-1 0 0,1 0 0,-1 0 0,1 0 0,-1 0 0,1 0 0,-1 0 0,0 0 0,1 0 0,-1 0 0,1 0 0,-1 1 0,13 14 8,1 24 3,-14-38-11,3 10 6,24 71-122,-25-76 50,1 0 1,-1-1-1,1 1 0,1-1 1,-1 0-1,1 1 1,0-2-1,0 1 0,0 0 1,1-1-1,-1 0 0,2 1 66,-5-4-14,0-1 0,1 1 0,-1-1 0,0 1 1,1-1-1,-1 1 0,0-1 0,1 0 0,-1 1 0,1-1 0,-1 0 0,0 0 0,1 0 0,-1 0 0,1 0 0,-1-1 0,0 1 0,1 0 0,-1-1 0,0 1 0,1-1 0,-1 1 0,0-1 0,1 1 0,-1-1 0,0 0 0,0 0 0,0 0 0,0 0 0,0 0 0,0 0 0,0 0 0,0 0 0,0 0 0,0 0 0,-1 0 0,1 0 0,0-1 0,-1 1 0,1 0 14,5-11 1,0 1-1,-1-1 0,-1 0 0,2-6 0,1-2-15,80-167 202,-87 186-184,0 1-1,0 0 0,0-1 0,0 1 0,0 0 1,0-1-1,1 1 0,-1 0 0,0 0 0,0-1 1,0 1-1,0 0 0,0-1 0,1 1 0,-1 0 1,0 0-1,0-1 0,0 1 0,1 0 0,-1 0 1,0 0-1,0-1 0,1 1 0,-1 0 0,0 0 1,1 0-1,-1 0 0,0-1 0,1 1 0,-1 0 1,0 0-1,1 0 0,-1 0 0,0 0 0,1 0 1,-1 0-1,0 0 0,1 0 0,-1 0 0,0 0 1,0 0-1,1 0 0,-1 1-2,8 14 106,0 23 57,-5-7-119,1 1 1,1-1-1,2-1 0,1 1 0,2-1 0,1-1 0,1 1-44,-11-29 7,-1 1 0,1 0 0,0-1 0,0 1 0,0 0 0,0-1 0,0 1 0,0-1 0,1 0 0,-1 1 0,0-1 0,1 0 0,-1 0 0,1 0 0,-1 0 0,1 0 0,-1 0-1,1 0 1,0 0 0,0-1 0,-1 1 0,1-1 0,0 1 0,0-1 0,0 0 0,-1 0 0,1 0 0,0 0 0,0 0 0,0 0-7,5-2 19,-1 0-1,0-1 1,0 1-1,0-1 1,-1-1-1,1 1 1,-1-1-1,1 0-18,-2 1-7,9-8 5,-1 1-1,0-2 1,0 0 0,-1 0-1,4-8 3,12-13-7,-23 28 6,0 1 0,0-1 0,0 1 0,1 0 0,0 0 0,0 1 0,0-1 1,5-2 0,-8 6 0,-1-1 1,1 1-1,0 0 1,-1-1-1,1 1 1,0 0 0,0 0-1,-1 1 1,1-1-1,0 0 1,-1 0-1,1 1 1,0-1-1,-1 1 1,1 0 0,0-1-1,-1 1 1,1 0-1,-1 0 1,0 0-1,1 0 1,-1 0 0,0 0-1,1 0 1,-1 1-1,0-1 1,0 0-1,0 1 1,0-1 0,0 1-1,0-1 1,-1 1-1,1-1 1,0 2-1,8 12 4,1 0 1,1-1-1,0 0 1,13 12-5,-21-23-133,0 0 0,0 0 1,0 0-1,1-1 0,-1 1 1,1-1-1,0 0 1,0 0-1,0 0 0,0 0 1,0-1-1,0 1 1,0-1-1,0 0 0,1 0 1,-1-1-1,0 1 1,1-1-1,-1 0 0,0 0 1,1-1-1,-1 1 0,2-1 133,11-6-563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3.6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7 972,'0'0'67,"0"-1"1,0 1-1,1 0 0,-1-1 1,0 1-1,1-1 0,-1 1 1,0 0-1,1-1 0,-1 1 0,1 0 1,-1-1-1,1 1 0,-1 0 1,0 0-1,1 0 0,-1-1 1,1 1-1,-1 0 0,1 0 1,-1 0-1,1 0 0,-1 0 0,1 0 1,-1 0-1,1 0 0,-1 0 1,1 0-1,-1 0 0,1 0 1,0 0-68,2 16 549,1 4-527,9 22-103,2-1-1,2-1 1,2-1-1,1 0 1,8 6 81,0 5-1213,-24-43 762,-4 0-8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3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76 1300,'-13'-75'2213,"13"74"-2168,0 1-17,2 4-56,0 0 0,-1-1 0,0 1 0,0 0 0,0 0 0,0 0 0,-1 0 0,1 4 28,0-1-118,12 39-1350,-6-37 1004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4.4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 0 916,'0'0'431,"0"0"-7,0 0-44,0 0-104,0 40 525,-7 107-413,2-99-314,2 0 0,3 0-1,2 0 1,4 20-74,-6-62 4,1 0 1,1 0-1,-1-1 0,1 1 1,0-1-1,0 1 0,1-1 1,-1 0-1,4 4-4,-6-8 3,1 0 0,0 0 0,-1-1 0,1 1 0,0 0 0,0 0 0,0-1 0,0 1 0,0-1 0,0 1 0,0-1 0,0 1 0,0-1 0,0 1 0,0-1 0,0 0 0,0 0 0,0 1 0,0-1 0,0 0 0,1 0-3,0-1 5,0 1 0,0-1 1,0 1-1,0-1 0,-1 0 0,1 0 0,0 0 1,0 0-1,0 0 0,-1 0 0,1 0 0,0-1 1,-1 1-1,1 0 0,0-2-5,17-20 6,-2-1 0,0 0-1,-2-1 1,-1-1 0,0-1 0,8-26-6,8-12 6,-15 31-5,-6 14 1,1 1-1,0-1 1,1 1-1,1 1 1,7-8-2,-18 25 0,-1 1 0,0-1 0,1 0 0,-1 1 0,1-1 0,-1 1 1,1-1-1,-1 1 0,1-1 0,-1 1 0,1-1 0,-1 1 0,1-1 0,0 1 0,-1 0 0,1-1 0,-1 1 0,1 0 0,0 0 0,0-1 1,-1 1-1,1 0 0,0 0 0,-1 0 0,1 0 0,0 0 0,-1 0 0,1 0 0,0 0 0,0 0 0,-1 0 0,1 0 0,0 1 0,-1-1 1,1 0-1,0 1 0,0-1 0,0 2 2,1 0 0,-1 0 0,1 0 0,-1 0 0,0 0 0,0 0 0,0 1 0,-1-1 0,1 0 0,0 1 0,-1-1 0,1 2-2,6 78 59,-7-75-54,2 48 13,-1 6 33,6 35-51,-5-81-15,1 0 0,0-1-1,0 1 1,1-1-1,1 0 1,1 0-1,0 0 1,7 12 15,-12-25-16,0 1-1,-1-1 1,1 1 0,0-1 0,0 1 0,0-1-1,0 1 1,0-1 0,0 0 0,0 0 0,1 1 0,-1-1-1,0 0 1,1 0 0,-1 0 0,1 0 0,-1-1 0,1 1-1,-1 0 1,1-1 0,0 1 0,-1-1 0,1 1-1,0-1 1,-1 0 0,1 0 0,0 0 0,-1 0 0,1 0-1,0 0 1,0 0 0,-1 0 0,1-1 0,0 1 0,-1-1-1,1 1 1,-1-1 0,1 0 0,0 1 0,0-2 16,4-3-87,-1 1 0,0-1 0,0 0 0,-1-1 0,1 1 0,-1-1 0,0 0 0,-1 0 0,3-5 87,4-13-239,-1 0-1,-1 0 1,-1-1-1,-2 0 0,0 0 1,1-23 239,-5 41-47,6-40-209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4.7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1 524 896,'17'-165'688,"-5"49"376,20-90-1064,-21 172 217,-6 31-17,-1 21-23,-2 42 75,-3 0-1,-2 0 1,-5 13-252,0 9 178,3 23-178,4-46-60,2 0-1,3 1 1,3-2 0,2 1-1,2-1 1,10 24 60,-19-74-214,1-1 1,-1 0-1,2 0 0,-1 0 0,1 0 0,0 0 1,0 0-1,1-1 0,0 0 0,2 2 214,0-7-479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5.3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1 303 956,'0'1'59,"1"0"0,0 0-1,0 1 1,-1-1 0,1 0 0,0 0-1,0 0 1,0 0 0,0 0 0,1 0-1,-1-1 1,0 1 0,0 0-1,0 0 1,1-1 0,-1 1 0,0-1-1,1 1 1,-1-1 0,0 0 0,1 1-1,-1-1 1,1 0 0,-1 0 0,1 0-1,-1 0 1,0 0 0,1 0 0,-1-1-59,45 0 347,-39-1-332,-1-1-1,1 0 1,-1 0 0,0 0-1,0 0 1,0-1 0,0 0 0,-1 0-1,0-1 1,1 0 0,-2 0-1,1 0 1,0 0 0,-1-1-1,0 1 1,-1-1 0,1 0 0,-1 0-1,0-1 1,0 1 0,-1-1-1,0 1 1,0-1 0,0-2-15,0-2 4,0 1-1,0-1 1,0 1 0,-2-1 0,1 0-1,-1 1 1,-1-1 0,0 0 0,0 1-1,-1-1 1,-1 1 0,0-1 0,0 1 0,-1 0-1,-2-5-3,5 14 4,1 0-1,-1-1 0,0 1 0,0 0 1,0 0-1,1 0 0,-1-1 0,0 1 1,-1 0-1,1 0 0,0 0 0,0 1 1,0-1-1,-1 0 0,1 0 0,0 1 1,-1-1-1,1 1 0,0-1 0,-1 1 1,1-1-1,-1 1 0,1 0 0,-1 0 1,1 0-1,-1 0 0,1 0 0,-1 0 1,1 0-1,-1 0 0,1 0 0,0 1 1,-1-1-1,1 1 0,-1-1 0,1 1 1,0-1-1,-1 1 0,1 0 0,0 0 1,0 0-1,-1 0 0,1 0 0,0 0 1,0 0-1,0 0 0,0 1-3,-6 4 16,1 0-1,1 1 0,-1 0 1,1 0-1,0 0 1,1 0-1,-4 7-15,1 7 6,0 1-1,1-1 1,1 1-1,0 0 1,2 0-1,1 0 1,1 0-1,1 1 1,0-1-1,2 0 1,1 1-1,0-1 1,2-1-1,0 1 1,2-1-1,0 1 1,2-2-1,5 11-5,-10-24 0,1 1-1,0-1 0,0 0 1,0 0-1,1-1 0,0 0 1,1 0-1,-1 0 0,1-1 1,0 0-1,1 0 1,0 0 0,-4-3-1,0 0 1,0-1-1,1 1 1,-1-1 0,0 0-1,0 0 1,1-1 0,-1 1-1,0-1 1,1 0 0,-1 0-1,0-1 1,1 1 0,-1-1-1,0 0 1,0 0 0,1 0-1,-1-1 1,0 1-1,0-1 1,0 0 0,-1 0-1,1-1 1,0 1 0,-1-1 0,22-17-6,-1-1 1,-1-1 0,-1-2 0,-1 0-1,3-7 6,-1 2-7,2 1 0,1 1 0,20-17 7,-44 42 1,1 1-1,-1-1 0,0 0 0,0 1 1,1-1-1,-1 1 0,1 0 0,0 0 1,-1 0-1,1 0 0,0 0 0,0 0 1,-1 1-1,1-1 0,0 1 0,0 0 0,0 0 1,0 0-1,-1 0 0,1 1 0,1-1 0,0 2 1,0-1 0,-1 1 0,1 0 0,0 0 0,-1 0 0,0 0 0,1 1 0,-1-1 0,0 1 0,0 0 0,-1 0 0,1 0 0,1 3-1,8 12 5,-1 0 0,-1 1 0,-1 0 0,0 1 0,1 7-5,-6-17 2,1 4 25,2 1 52,-1 1 1,-1-1-1,0 1 0,-1 0 1,-1 0-1,0 1 1,0 15-80,-3-32 7,0-1 1,0 1 0,0 0-1,0 0 1,0 0-1,1 0 1,-1 0-1,0-1 1,0 1 0,0 0-1,0 0 1,0 0-1,1 0 1,-1 0 0,0 0-1,0-1 1,0 1-1,0 0 1,1 0 0,-1 0-1,0 0 1,0 0-1,0 0 1,1 0 0,-1 0-1,0 0 1,0 0-1,0 0 1,1 0 0,-1 0-1,0 0 1,0 0-1,0 0 1,1 0 0,-1 0-1,0 0 1,0 1-1,0-1 1,0 0 0,1 0-1,-1 0 1,0 0-1,0 0 1,0 0 0,0 0-1,0 1 1,1-1-1,-1 0 1,0 0 0,0 0-1,0 0 1,0 1-1,0-1 1,0 0-1,0 0 1,0 0-8,10-16 89,-10 16-81,15-24-293,-2 0-1,-1-1 0,-1-1 0,-1 0 0,-1-1 0,-1 1 0,-2-2 1,0 1-1,-2-1 0,-1 1 0,-2-1 0,0-7 286,-4 3-544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6.9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231 52 1240,'-3'-5'129,"1"1"1,-1 0-1,0 0 0,-1 0 1,1 0-1,-1 0 0,1 1 1,-1 0-1,0 0 0,0 0 1,-1 0-1,1 0 0,-2 0-129,3 3 11,0-1 1,0 1-1,0-1 0,0 1 0,0 0 1,0 1-1,0-1 0,0 0 0,1 1 0,-1-1 1,0 1-1,0 0 0,0 0 0,0 0 0,1 1 1,-1-1-1,1 1 0,-1-1 0,1 1 0,-1 0 1,1 0-1,0 0 0,-2 2-11,-8 7 18,1 0 1,0 1-1,1 1 0,0 0 1,0 0-1,2 1 0,0 0 0,-1 3-18,6-11 5,0 1 0,0 0 0,0 0 0,1 0 0,-1 0 0,2 0 0,-1 0 0,1 1 0,0-1 0,1 0 0,0 1 0,0-1 0,1 1 0,-1-1 0,1 0 0,1 1 0,0-1 0,2 6-5,-3-10 0,0-1 0,0 1 0,0-1 0,1 1 0,-1-1 1,1 0-1,-1 0 0,1 0 0,0 0 0,0 0 0,0 0 0,0 0 0,0-1 0,0 1 0,1-1 0,-1 1 1,0-1-1,1 0 0,-1 0 0,1 0 0,0 0 0,-1-1 0,3 1 0,0-1 0,-1 0 0,1 0-1,-1-1 1,1 0 0,0 0-1,-1 0 1,0 0 0,1-1-1,-1 1 1,0-1 0,0 0-1,0-1 1,1 0 0,13-9-5,0-1 1,-2-1-1,1-1 0,-2 0 1,7-8 4,37-55-10,-30 36 10,-28 41 0,-1 1-1,0-1 0,1 1 0,-1 0 1,0-1-1,1 1 0,-1 0 1,1 0-1,-1-1 0,0 1 0,1 0 1,-1 0-1,1 0 0,-1-1 1,1 1-1,-1 0 0,1 0 0,-1 0 1,1 0-1,-1 0 0,1 0 1,-1 0-1,1 0 0,-1 0 0,1 0 1,-1 0-1,1 0 0,-1 1 1,1-1-1,-1 0 0,1 0 0,-1 0 1,0 1-1,1-1 0,-1 0 1,1 1-1,-1-1 0,0 0 0,1 1 1,-1-1-1,0 0 0,1 1 1,-1-1-1,0 1 0,1-1 0,-1 1 1,19 28 11,-8-13-7,-4-8-59,0 0-1,1-1 0,0 0 0,0 0 1,7 3 55,-12-8-88,0-1 1,0 1-1,-1-1 1,1 0-1,0 1 1,1-1 0,-1-1-1,0 1 1,0 0-1,0-1 1,0 0-1,1 0 1,-1 0-1,0 0 1,0 0 0,0 0-1,1-1 1,-1 0-1,0 1 1,0-1-1,0-1 88,7-2-371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5.6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1 136 1360,'0'-3'109,"1"1"-1,0 0 0,0 0 1,0-1-1,0 1 1,1 0-1,-1 0 0,0 0 1,1 0-1,0 0 1,-1 1-1,1-1 0,0 0 1,0 1-1,0-1 1,0 1-1,0 0 1,0 0-1,0 0 0,3-1-108,47-19 86,25 1-430,77-9 344,-26 8-1552,-95 15 1066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6.0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132 17 1032,'0'-1'44,"0"1"-1,0-1 0,0 1 1,0-1-1,0 0 1,0 1-1,0-1 1,0 1-1,0-1 1,0 1-1,0-1 1,0 1-1,0-1 1,0 1-1,-1-1 1,1 1-1,0-1 0,0 1 1,-1-1-1,1 1 1,0-1-1,-1 1 1,1-1-1,-1 1 1,1 0-1,0-1 1,-1 1-1,1 0 1,-1-1-1,1 1 1,-1 0-1,1 0 0,-1-1 1,1 1-1,-1 0-43,-20 7 519,-16 24-249,31-25-244,-1 1-1,1 0 1,1 0-1,-1 0 1,1 1-1,1 0 1,-1 0-1,1 0 1,1 0-1,-1 1 1,1-1-1,1 1 1,-2 8-26,4-11-1,-1 0 1,1 0-1,1 0 0,-1 0 1,1 0-1,0 0 0,0 0 1,0 0-1,1 0 0,0-1 1,1 1-1,-1 0 1,1-1-1,0 0 0,0 0 1,0 0-1,1 0 0,0 0 1,0-1-1,0 1 0,2 0 1,13 11-5,0-2 0,0 0-1,1-1 1,15 6 5,-18-10 3,0 1-1,0 1 1,-1 0-1,0 1 1,-1 1-1,11 11-2,-25-23 11,0 1-1,0-1 0,0 1 0,0-1 0,0 1 1,0 0-1,0-1 0,0 1 0,0 0 1,-1 0-1,1 0 0,-1-1 0,1 1 0,-1 0 1,0 0-1,0 0 0,0 0 0,0 0 0,0 0 1,0 0-1,-1 0 0,1 1-10,-2 1 22,1 0 1,-1-1-1,0 1 0,0-1 1,0 1-1,-1-1 0,1 0 1,-1 0-1,1 0 0,-1 0 1,-1 0-23,-11 9 55,-1 0 1,0-1 0,0-1 0,-10 4-56,16-9-32,-15 10-68,-23 13-322,46-26 292,-1-1 0,0 0 0,1 0 0,-1 0 0,0-1 0,1 1 0,-1-1-1,0 1 1,0-1 0,0 0 0,1 0 0,-1 0 0,0 0 0,0-1 0,1 1 0,-2-1 130,-1-1-469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6.5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0 202 1260,'44'16'2060,"-34"-16"-2040,0-1-1,0 0 0,0 0 1,0-1-1,-1 0 0,1-1 0,-1 0 1,1-1-1,-1 0 0,0 0 1,0-1-1,-1 0 0,1 0 1,-1-1-1,0 0 0,-1-1 1,0 0-1,0 0 0,0 0 0,-1-1 1,0 0-1,0 0 0,2-6-19,-6 11 11,0-1-1,-1 0 1,0 1-1,0-1 0,0 0 1,0 1-1,-1-1 1,1 0-1,-1 0 1,0 0-1,0 1 0,0-1 1,-1 0-1,1 0 1,-1 0-1,0 1 0,0-1 1,0 0-1,-1 1 1,0-2-11,1 3 2,0 1 0,-1-1 1,1 1-1,0-1 0,-1 1 1,0 0-1,1-1 0,-1 1 1,1 0-1,-1 0 0,0 0 1,0 0-1,0 1 0,0-1 1,1 0-1,-1 1 0,0 0 1,0-1-1,0 1 0,0 0 1,0 0-1,0 0 0,0 0 0,0 0 1,0 0-1,0 1 0,0-1 1,0 1-1,0-1 0,0 1 1,0 0-1,1 0 0,-1-1 1,0 1-1,0 1 0,1-1 1,-1 0-1,0 0-2,-7 6 6,1 0 0,-1 0 0,1 0 0,1 1-1,-1 0 1,1 1 0,1 0 0,-1 0 0,2 0 0,-1 1 0,1 0 0,1 0-1,0 0 1,0 0 0,1 1-6,-1-2 3,1 1 0,1-1-1,0 1 1,0-1 0,1 1-1,0 0 1,1 0 0,0-1-1,0 1 1,1 0 0,0 0 0,1-1-1,0 1 1,1-1 0,0 1-1,4 8-2,-4-15-3,-1 1-1,1-1 1,1 1-1,-1-1 0,0 0 1,1 0-1,-1-1 1,1 1-1,0-1 1,0 0-1,0 0 0,0 0 1,1 0-1,-1-1 1,5 2 3,65 10-231,-62-13 92,0 0 0,0-2-1,0 1 1,0-1 0,0-1 0,0 0 0,-1-1 0,1 0 0,-1-1 0,0 0 0,-1-1 0,1 0 0,-1-1-1,0 0 1,-1 0 0,1-1 0,-2-1 0,7-6 139,5-9-428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6.8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3 1132,'-1'0'63,"-1"-1"0,1 1 0,-1-1 0,0 1 0,0 0-1,1 0 1,-1 0 0,0 0 0,1 0 0,-1 0 0,0 1 0,1-1 0,-1 0 0,0 1-1,1-1 1,-1 1 0,1 0 0,-1 0 0,1-1 0,-1 1 0,1 0 0,-1 0 0,1 0-1,0 0 1,0 1 0,0-1 0,-1 0 0,1 1 0,0-1-63,-35 45 385,32-40-299,-6 9-52,0 1 0,1 0 0,2 0 1,-1 1-1,2 0 0,0 1 0,1-1 0,1 1 0,0 0 1,2 0-1,-1 4-34,2-11-12,1-1 1,0 1 0,0-1-1,1 1 1,1-1 0,0 1-1,0-1 1,1 0 0,0 0 0,0 0-1,2 0 1,-1 0 0,1-1-1,0 0 1,1 0 0,0 0-1,0-1 1,1 0 0,8 7 11,-10-10-62,1-1 1,0-1 0,0 1-1,0-1 1,0 0 0,1 0 0,0 0-1,-1-1 1,1 0 0,0-1-1,0 1 1,0-1 0,0-1-1,0 1 1,0-1 0,0 0 0,0-1-1,0 0 1,0 0 0,0 0-1,0-1 1,-1 0 0,1-1-1,-1 1 1,1-1 0,-1 0 0,0-1-1,0 0 1,0 1 0,0-2-1,-1 1 1,0-1 0,4-3 61,3-8-369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7.1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52 303 892,'3'-57'752,"-2"1"0,-2-1 0,-6-23-752,6 69 88,-5-28 641,6 39-721,0 0 1,0 0-1,0 0 1,0-1 0,-1 1-1,1 0 1,0 0-1,0 0 1,0 0 0,0 0-1,0-1 1,0 1-1,0 0 1,0 0 0,0 0-1,-1 0 1,1 0-1,0 0 1,0 0 0,0-1-1,0 1 1,0 0-1,-1 0 1,1 0 0,0 0-1,0 0 1,0 0-1,0 0 1,0 0 0,-1 0-1,1 0 1,0 0-1,0 0 1,0 0 0,0 0-1,-1 0 1,1 0-1,0 0 1,0 0 0,0 0-1,0 0 1,0 0-1,-1 1 1,1-1-1,0 0 1,0 0 0,0 0-1,0 0 1,0 0-1,0 0 1,-1 0 0,1 0-1,0 1 1,0-1-9,-10 21 199,4 1-86,0 0 1,2 0-1,1 1 0,1-1 0,0 1 0,2 2-113,1 32 453,8 48-453,-5-80 46,1 1 0,1 0 0,1-1-1,2 0 1,0-1 0,1 0 0,2 0-46,26 45 42,32 42-42,-67-105 1,13 18-77,1 0 0,0-2 0,2 0 1,12 11 75,-29-31-41,0 0 1,0-1 0,0 0 0,0 1 0,0-1 0,1 0 0,-1 0 0,1 0 0,-1-1 0,0 1 0,1 0 0,-1-1 0,1 0 0,-1 1 0,1-1 0,0 0 0,-1 0 0,1-1 0,-1 1-1,1 0 1,-1-1 0,1 0 0,-1 1 0,0-1 0,1 0 0,-1 0 0,0 0 0,1-1 0,-1 1 0,0-1 0,1 0 40,2-2-167,0 0 1,0 0 0,-1 0-1,0 0 1,0-1 0,0 0-1,0 0 1,0 0-1,-1 0 1,0 0 0,0-1-1,0-2 167,12-41-1133,-9 22 600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7.5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99 78 1176,'-29'3'677,"25"-3"-559,-1-1-1,1 2 1,-1-1 0,1 0 0,-1 1 0,1 0-1,0 0 1,-1 0 0,1 1 0,0-1-1,0 1 1,0 0 0,0 0 0,-4 3-118,8-5 6,0 0 0,0 0 0,0 1 0,0-1 0,0 0 0,-1 0 0,1 0 0,0 0 0,0 1 0,0-1 0,0 0 0,0 0 0,0 0 0,0 1 0,0-1 0,0 0 0,0 0 0,0 0 0,0 1 0,0-1 0,0 0 0,0 0 0,0 0 0,0 0 0,0 1 0,0-1 1,0 0-1,0 0 0,1 0 0,-1 1 0,0-1 0,0 0 0,0 0 0,0 0 0,0 0 0,0 0 0,1 1 0,-1-1 0,0 0 0,0 0 0,0 0 0,0 0 0,1 0 0,-1 0 0,0 0-6,14 5 103,17-1-31,39-3-356,-1-4 1,0-2-1,0-4 0,-1-2 1,0-4-1,-1-2 1,60-25 283,-91 28-555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4:47.8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1 876,'-1'0'50,"0"1"0,1-1 0,-1 1 0,1-1 1,-1 1-1,0-1 0,1 1 0,-1 0 0,1-1 0,-1 1 0,1 0 0,0-1 0,-1 1 0,1 0 1,0 0-1,-1-1 0,1 1 0,0 0 0,0 0 0,0 0 0,0-1 0,0 1 0,0 0 0,0 0 1,0 0-1,0-1 0,0 1 0,0 0 0,0 0 0,1 0 0,-1-1 0,0 1 0,0 0 0,1 0 1,-1-1-1,1 1 0,-1 0 0,1-1 0,-1 1 0,1 0 0,-1-1 0,1 1 0,0-1 0,-1 1 0,1-1 1,0 1-51,42 7-95,-30-7 181,12 1-93,-1-2 0,1 0 1,0-2-1,-1 0 0,0-2 1,1-1-1,-2 0 0,7-4 7,-30 9 7,0 0 0,0 0 1,0-1-1,0 1 0,0 0 0,0 0 0,0 0 0,-1 0 0,1 0 0,0 0 0,0 0 0,0 0 0,0 0 1,0 0-1,0-1 0,0 1 0,0 0 0,0 0 0,0 0 0,0 0 0,0 0 0,0 0 0,0 0 1,0-1-1,0 1 0,0 0 0,0 0 0,0 0 0,0 0 0,0 0 0,0 0 0,0-1 0,0 1 0,0 0 1,0 0-1,0 0 0,0 0 0,0 0 0,0 0 0,0 0 0,0 0 0,0-1 0,0 1 0,1 0 0,-1 0 1,0 0-1,0 0 0,0 0 0,0 0 0,0 0 0,0 0 0,0 0 0,0 0 0,1 0 0,-1 0 0,0 0 1,0 0-1,0 0 0,0 0 0,0-1 0,0 1 0,1 0 0,-1 0 0,0 1 0,0-1 0,0 0 1,0 0-1,0 0 0,0 0 0,0 0-7,-14-5 291,-18 1 11,24 5-294,1-1-1,-1 1 1,0 0 0,1 0 0,0 1 0,-1 0-1,1 1 1,0 0 0,0 0 0,0 0 0,0 1 0,1 0-1,0 0 1,-1 0 0,1 1 0,1 0 0,-1 1-1,1-1 1,0 1 0,0 0 0,1 0 0,-3 4-8,8-11-20,-1 1 1,0 0-1,1-1 1,-1 1-1,1-1 1,-1 1-1,1 0 1,-1 0-1,0-1 1,1 1-1,-1 0 1,1 0-1,0-1 1,-1 1-1,1 0 1,-1 0-1,1 0 1,-1 0-1,1 0 1,-1 0-1,1 0 1,-1 0-1,1 0 1,-1 0-1,1 0 1,0 0-1,-1 1 1,1-1-1,-1 0 1,1 0-1,-1 0 1,1 1-1,-1-1 1,1 0-1,-1 1 1,0-1-1,1 0 1,-1 1-1,1-1 1,-1 0-1,0 1 1,1-1-1,-1 1 1,0-1-1,0 1 1,1-1-1,-1 1 1,0-1-1,0 1 1,0-1-1,1 1 1,-1-1-1,0 1 20,1-28-1468,-3 16 926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4:44.3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42 984,'0'-11'446,"1"-17"600,3 26-677,5 16-188,6 26 168,-1-1 1,8 39-350,7 22 217,60 223 135,-62-212-298,-15-83-19,-5-27 0,1-16-15,1-24-20,-1 0 0,0-17 0,-3 18 3,2 1 0,9-32-3,-15 67-1,-1 0 1,1 0 0,0 0-1,0 0 1,0 0 0,0 0-1,0 0 1,0 0-1,0 0 1,1 0 0,-1 0-1,0 1 1,1-1 0,0 1-1,-1-1 1,1 1 0,0 0-1,0 0 1,0 0-1,0 0 1,0 0 0,0 0-1,2-1 1,0 2 1,0 0 0,0-1-1,-1 1 1,1 1 0,0-1 0,0 0-1,0 1 1,0 0 0,-1 0-1,1 0 1,0 0 0,-1 1-1,2 0 0,13 8 9,0 0-1,0 2 1,0 0-1,12 12-8,-26-20 2,183 148-787,-186-152 717,0 1 0,0 0 1,0 0-1,0 0 0,0 0 0,0 0 1,-1 0-1,1 0 0,0 0 0,-1 1 1,1-1-1,-1 0 0,1 0 0,-1 0 0,1 1 1,-1-1-1,0 0 0,0 1 0,0-1 1,1 0-1,-1 1 0,-1-1 0,1 0 1,0 1-1,0-1 0,0 0 0,-1 0 0,1 1 68,-1 7-505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4:44.9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190 279 1116,'6'-5'1834,"9"-9"-1793,0-1-1,-1 0 0,0-2 1,-2 1-1,0-1 0,-1-1 1,0 0-1,-2-1 0,0 0 1,2-8-41,-10 25 4,0 0 0,0 0 1,-1 0-1,1-1 1,-1 1-1,1 0 0,-1 0 1,0-1-1,0 1 0,0 0 1,0-1-1,0 1 1,0 0-1,-1 0 0,1-1 1,-1 1-1,0 0 0,1 0 1,-1 0-1,0-1 1,0 1-1,-1 0 0,1 0 1,0 1-1,-1-1 0,1 0 1,-1 0-1,1 1 1,-1-1-1,0 1 0,0-1 1,0 1-1,0 0 0,0 0 1,0-1-1,0 2 1,0-1-1,0 0 0,0 0 1,-1 1-1,1-1 0,0 1 1,-2-1-5,-5 0 0,0 0 0,-1 1 1,1-1-1,0 2 0,-1-1 1,1 2-1,0-1 0,-1 1 1,1 0-1,-1 1 0,-1 2 1,0 0 0,0 0 0,1 1-1,0 0 1,0 0 0,0 1 0,1 1 0,0 0 0,0 0 0,1 0 0,0 1-1,1 1 1,0-1 0,0 1 0,1 0 0,0 1 0,1-1 0,0 1-1,1 0 1,0 0 0,1 1 0,0-1 0,1 1 0,-1 7-1,1-6 3,1 1-1,0 0 1,1-1 0,1 1-1,0 0 1,0-1 0,2 1 0,0-1-1,0 1 1,1-1 0,1 0 0,0-1-1,1 1 1,0-1 0,1 0-1,0 0 1,1-1 0,0 0 0,1-1-1,0 1 1,2 0-3,2 0 1,1 0 1,0-1-1,0 0 1,1-2-1,0 1 1,0-2-1,13 5-1,-20-9-6,0-1-1,-1 0 1,1 0 0,1 0-1,-1-1 1,0 0-1,0 0 1,0-1-1,1-1 1,-1 1-1,0-1 1,0 0-1,0-1 1,0 0 0,0 0-1,0-1 1,1-1 6,-3 1-22,-1-1 0,1 0 0,-1 0 0,0-1 0,0 0 0,0 0 0,0 0 0,-1 0 0,0-1 0,0 1 0,-1-1 0,1 0 0,-1 0 0,1-4 22,8-20-151,-1-1 0,4-19 151,-3 7-107,0 1 24,-9 30 69,0 0 0,1 0 0,0 0 0,1 0-1,0 0 1,1 1 0,2-4 14,-7 15 0,0-1 1,-1 1 0,1-1-1,-1 1 1,1-1-1,0 1 1,-1 0-1,1-1 1,0 1-1,-1 0 1,1 0-1,0-1 1,0 1-1,-1 0 1,1 0-1,0 0 1,0 0 0,-1 0-1,1 0 1,0 0-1,0 0 1,-1 0-1,1 0 1,0 1-1,0-1 1,-1 0-1,1 0 1,0 1-1,-1-1 1,1 0-1,0 1 1,-1-1 0,1 1-1,0-1 1,-1 1-1,1-1 1,-1 1-1,1-1 1,-1 1-1,1 0 0,25 29 50,-23-25-38,10 13 23,-1 1-1,-1 1 1,0 0-1,3 13-34,-6-14 21,2 1 0,-1-2 1,2 1-1,1-2 0,1 2-21,-13-19 1,0 1 0,0-1 0,1 0 1,-1 0-1,0 1 0,0-1 0,0 0 0,0 0 0,1 0 0,-1 1 0,0-1 0,0 0 0,1 0 0,-1 0 0,0 0 0,0 1 1,1-1-1,-1 0 0,0 0 0,0 0 0,1 0 0,-1 0 0,0 0 0,0 0 0,1 0 0,-1 0 0,0 0 0,1 0 0,-1 0 0,0 0 1,0 0-1,1 0 0,-1 0 0,0 0 0,0 0 0,1-1 0,-1 1 0,0 0 0,0 0 0,1 0 0,-1 0 0,0 0 0,0-1 1,1 1-1,-1 0 0,0 0 0,0-1 0,0 1 0,0 0-1,8-20 10,-1-24-43,3-21-483,3 1 0,3 1-1,16-40 517,-20 68-389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4:45.3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80 434 1192,'2'3'36,"-1"-1"-1,0 1 1,1-1-1,0 0 1,0 1-1,0-1 1,0 0-1,0 0 1,0 0-1,0-1 1,0 1-1,1 0 1,-1-1-1,1 0 1,-1 1-1,1-1 1,0 0-1,-1 0 1,1-1-1,0 1 1,0-1-1,0 1 1,-1-1-1,1 0 1,0 0-1,0 0 1,0 0 0,0 0-1,0-1 1,-1 1-1,1-1 1,0 0-1,0 0 1,-1 0-1,1 0 1,-1 0-1,1-1 1,-1 1-1,1-1 1,-1 0-1,0 0 1,0 1-1,0-1 1,0-1-1,1-1-35,5-4 9,0-1 0,-1 0 0,-1-1 0,0 1 0,0-1 0,-1-1 0,0 1 0,0-1 0,-1 0-1,-1 0 1,0 0 0,-1 0 0,0 0 0,0-1 0,-1 1 0,-1-1 0,0 1 0,-1-10-9,0 8-4,-1-1 0,0 0 0,-1 1 0,0 0 0,-1-1 0,0 1 0,-2 1 0,1-1 0,-1 1 0,-1 0 0,0 0 0,-1 1 0,0 0 1,-1 0-1,-5-5 4,12 14-2,-1-1 1,1 1-1,0-1 1,-1 1-1,0 0 1,1 0-1,-1 0 1,0 0 0,0 0-1,0 1 1,-1-1-1,1 1 1,0 0-1,0 0 1,-1 0-1,1 0 1,0 1 0,-1-1-1,1 1 1,-1 0-1,1 0 1,-1 0-1,1 0 1,-1 1 0,1-1-1,0 1 1,-1 0-1,1 0 1,0 0-1,0 1 1,-1-1-1,1 1 1,0 0 0,1 0-1,-1 0 1,0 0-1,0 0 1,1 0-1,-2 2 2,-2 3 1,1 0 0,0 0 0,0 0 0,1 0 1,0 1-1,0 0 0,1 0 0,-1 0 0,2 0 0,-1 0 0,1 1 0,1-1 0,0 1 0,0 0 0,0 4-1,1-1 7,1 1 0,0-1 0,1 0 0,0 1-1,1-1 1,1 0 0,0-1 0,0 1 0,1-1 0,1 0 0,-1 0 0,2 0 0,0-1-1,5 7-6,-1-5 26,-1 0-1,2-1 0,0-1 0,0 0 0,0 0 1,2-1-1,-1-1 0,1 0 0,0-1 0,0-1 1,3 1-26,-2-1-68,0-1 1,1 0-1,-1-2 1,1 1-1,0-2 1,1 0 0,-1-1-1,0-1 1,0 0-1,0-1 1,1-1-1,-1 0 1,-1-1-1,1-1 1,0-1 0,-1 0-1,0-1 1,0 0-1,0-2 1,-1 1-1,0-2 1,-1 0-1,1-1 68,7-8-413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7.32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119 1 876,'-3'-1'71,"0"1"0,1 0-1,-1 1 1,0-1 0,0 0 0,0 1-1,1 0 1,-1-1 0,0 1 0,0 0-1,1 1 1,-1-1 0,1 0 0,-1 1-1,1-1 1,0 1 0,-1 0-1,1 0 1,0 0 0,0 0 0,0 0-1,-1 2-70,-5 4 53,1 1 1,0 0-1,1 1 0,0-1 0,-1 3-53,4-7 10,1 0 1,-1 0-1,1 1 1,0-1-1,1 1 1,-1 0-1,1-1 1,0 1 0,1 0-1,-1 0 1,1-1-1,0 1 1,0 0-1,1 0 1,0 0-1,0-1 1,0 1 0,1 0-1,1 3-10,0-5-25,-1 1 0,1-1 1,0 1-1,1-1 0,-1 0 0,1 0 0,-1 0 1,1 0-1,0-1 0,1 0 0,-1 0 0,1 0 0,-1 0 1,1-1-1,0 1 0,0-1 0,0 0 0,0-1 1,0 1-1,0-1 0,3 0 25,0 0-144,0 0-1,0 0 1,1-1 0,-1 0-1,0 0 1,0-1 0,1 0 144,13-2-387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4:45.6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 0 1204,'-3'14'412,"3"3"-8,-8-1-104,1 5-68,2-3-44,-3 3-40,8 3-28,-3 1-32,-2 3-32,0 5-32,5-3-48,-3 3-72,1 1-60,-1 1-156,-5 0-88,3 3-44,0-1-28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3.1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119 29 1020,'11'-29'4529,"-18"92"-1467,-4-10-2237,-3-1 0,-18 47-825,17-59-890,2 1 0,1 0 0,3 1 0,1 0 0,1 15 890,7-57-16,-1 2-178,1 0 1,0 1-1,-1-1 1,1 0-1,0 0 1,0 1-1,1-1 1,-1 0-1,0 0 0,1 1 1,0-1-1,-1 0 1,1 0-1,0 0 1,0 0-1,0 0 1,0 0-1,0 0 1,1 0-1,0 0 194,4-1-728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3.5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70 1 1164,'0'0'43,"0"0"0,0 0 0,0 0 0,0 1 0,0-1 0,0 0 0,1 0 1,-1 0-1,0 0 0,0 0 0,0 1 0,0-1 0,0 0 0,1 0 0,-1 0 0,0 0 0,0 0 0,0 0 0,0 0 0,1 0 0,-1 0 0,0 0 0,0 0 0,0 0 0,0 0 0,1 0 0,-1 0 1,0 0-1,0 0 0,0 0 0,0 0 0,1 0 0,-1 0 0,0 0 0,0 0 0,0 0 0,0 0 0,1 0 0,-1 0 0,0 0 0,0-1 0,0 1 0,0 0 0,0 0 0,1 0 0,-1 0 0,0 0 1,0 0-1,0-1 0,0 1 0,0 0 0,0 0 0,0 0 0,0 0-43,0 32 792,-10 43-428,-13 20-220,9-37-1613,2 0 0,-5 58 1469,16-101-583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5.4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82 11 916,'-1'-10'3043,"-1"12"-1341,1 19-1426,-2-1 0,0 0 0,-2 0 0,-4 15-276,-4 14 92,9-26-150,-15 65-407,3 9 465,13-64-2097,0 1 1,3 24 2096,1-46-701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5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83 1336,'92'-28'2510,"-53"14"-2822,1 2 0,1 1 0,0 2 0,18 0 312,-34 11-979,-16 0 468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6.4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 13 1012,'-1'-5'1676,"-1"6"-675,-5 18-402,-3 31-662,10-46 68,-1 1 0,2 0 0,-1-1 0,1 1 0,-1-1 0,1 1 0,0 0 0,1-1 0,-1 0 0,1 1 0,0-1 0,0 0 0,0 0 0,1 0 0,-1 0 0,1 0 0,0-1 0,0 1 0,2 0-5,-3-2 2,1 0 1,-1-1-1,1 1 1,-1-1 0,1 0-1,0 0 1,-1 0-1,1 0 1,0 0 0,0 0-1,0-1 1,0 0-1,-1 1 1,1-1 0,0 0-1,0 0 1,0-1-1,0 1 1,0-1 0,0 1-1,0-1 1,-1 0 0,1 0-1,0 0 1,-1 0-1,1-1 1,0 1 0,-1-1-1,0 0 1,1 1-1,0-2-2,-1 1-3,0 1 0,0-1 0,0 1-1,-1-1 1,1 0 0,-1 0-1,1 0 1,-1 0 0,1 0-1,-1 0 1,0 0 0,0 0 0,0 0-1,0-1 1,0 1 0,-1 0-1,1-1 1,-1 1 0,1 0 0,-1-1-1,0 1 1,0-1 0,0 1-1,0-1 1,-1 1 3,0-3 56,0 0 0,0 0 0,-1 0 0,0 1 0,0-1 0,0 1 0,-1-1 0,1 1 0,-1 0 0,0 0 0,0 0 0,-3-3-56,1 3-33,1-1-1,-1 1 1,0 0-1,0 1 0,0-1 1,0 1-1,-1 0 1,0 0-1,1 0 0,-5 0 34,7 2-155,0 0 0,0 0-1,0 1 1,0-1 0,0 1-1,0-1 1,0 1 0,0 0-1,0 1 1,0-1 0,0 0-1,0 1 1,0 0 0,0-1-1,0 1 1,0 0 0,0 1-1,1-1 1,-1 0-1,-1 2 156,0 0-559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6.8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1072,'2'1'63,"0"0"1,0-1-1,1 1 0,-1 0 1,0 0-1,0 0 0,0 0 1,0 1-1,0-1 0,0 0 0,0 1 1,0 0-1,-1-1 0,1 1 1,-1 0-1,1 0 0,-1 0 1,0 0-1,1 0-63,1 4 70,-1 0 1,1-1 0,-1 1-1,0 1 1,0-1-1,-1 0 1,1 5-71,-1 1 183,0 0 1,0 0-1,-1 0 1,-1 0-1,0 0 1,0 0-1,-4 11-183,-2-11 491,0-18-228,2-22-202,8 19-96,0 0 0,0 0 0,1 0 0,0 0 0,0 1 0,1 0 0,1-1 0,3-3 35,-7 8-30,1 0 0,0 1-1,0-1 1,0 1 0,0 0 0,0 0 0,1 0 0,-1 0 0,1 1 0,0-1 0,0 1-1,0 0 1,0 0 0,0 0 0,1 1 0,-1-1 0,1 1 0,3-1 30,-6 2-3,0 0-1,0 1 1,0-1 0,-1 0 0,1 0 0,0 1-1,0-1 1,-1 1 0,1-1 0,0 1 0,-1 0-1,1 0 1,-1-1 0,1 1 0,-1 0 0,1 1 0,-1-1-1,0 0 1,1 0 0,-1 1 0,0-1 0,0 0-1,0 1 1,0-1 0,0 1 0,0-1 0,-1 1 0,1 0-1,0-1 1,-1 1 0,1 0 0,-1 0 0,0-1-1,0 1 1,1 0 0,-1 0 0,0-1 0,0 1 0,-1 0-1,1 0 1,0-1 0,-1 2 3,0 4-244,0-1 1,0 1-1,0-1 1,-1 1-1,-1-1 0,1 1 1,-1-1-1,0 0 1,0 0-1,-3 3 244,-1-1-512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7.2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23 964,'1'-8'408,"-1"2"-16,1 2-72,-1 1-128,0 1-92,1 2-68,-1 1-60,0 0-100,0-1-120,0 0-68,-2 2-44,0 0-32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7.6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 70 1084,'-1'0'62,"0"0"1,0 0-1,1 0 1,-1 0-1,0-1 0,0 1 1,1 0-1,-1 0 0,0-1 1,1 1-1,-1-1 1,0 1-1,1-1 0,-1 1 1,1-1-1,-1 1 0,0-1 1,1 1-1,0-1 1,-1 1-1,1-1 0,-1 0 1,1 1-1,0-1 0,-1 0 1,1 0-1,0 1 1,0-1-1,-1 0 0,1 0 1,0 1-1,0-1 0,0 0 1,0 0-63,1-1 37,0 0 0,0 1 1,0-1-1,0 0 0,0 1 1,0-1-1,0 1 0,1 0 0,-1-1 1,0 1-1,1 0 0,-1 0 1,1 0-1,0 0-37,6-5-14,1 1 0,0 0 0,0 1-1,0 0 1,3 0 14,-11 3 1,-1 1 0,1 0 0,0 0 0,-1-1-1,1 1 1,0 0 0,-1 0 0,1 0 0,0 0-1,0 0 1,-1 0 0,1 0 0,0 0 0,-1 0-1,1 0 1,0 0 0,-1 1 0,1-1 0,0 0-1,-1 0 1,1 1 0,0-1 0,-1 0 0,1 1 0,0-1-1,-1 1 1,1-1 0,-1 1 0,1-1 0,-1 1-1,1 21 31,-24 33 14,19-47-45,3-5-1,0-1 0,0 0-1,1 1 1,-1-1 0,0 1 0,1-1 0,0 1-1,-1 0 1,1-1 0,0 1 0,0-1 0,0 1-1,1-1 1,-1 1 0,1-1 0,-1 1-1,1-1 1,0 1 0,0-1 0,0 1 1,3 3-9,0 0 1,0 0-1,1-1 1,-1 1-1,1-1 1,2 2 8,-3-4-4,1 1 0,-1 1 1,0-1-1,0 1 0,-1-1 1,0 1-1,0 0 0,0 0 1,0 0-1,-1 1 0,1-1 0,-2 1 1,2 1 3,-3-1 20,0 1 1,0-1-1,0 0 0,0 1 1,-1-1-1,0 0 1,-1 1-1,1-1 1,-1 0-1,0 0 0,-1 0 1,0 0-1,0-1 1,0 1-1,0-1-20,0 0 17,0-1 1,1 0-1,-2 0 0,1 0 0,0 0 1,-1-1-1,0 0 0,1 1 0,-2-1 1,1 0-1,0-1 0,0 1 0,-1-1 1,1 0-1,-1 0 0,0 0 0,0-1 0,0 0 1,-1 1-18,5-2-3,0 0 0,0 0 0,0 1 0,0-1 0,0 0 0,0 0 0,0 0 0,0-1 0,0 1 0,0 0 0,0 0 0,0 0 0,0-1 1,0 1-1,0 0 0,0-1 0,1 1 0,-1-1 0,0 1 0,0-1 0,0 0 0,1 1 0,-1-1 0,0 0 0,1 1 0,-1-1 0,0 0 0,1 0 0,-1 1 0,1-1 1,-1 0 2,1-2-25,-1 0 0,0 1 0,1-1 1,0 0-1,0 1 0,0-1 0,0 0 0,0 1 1,0-1-1,1 0 0,-1 1 0,1-1 25,2-9-181,1 0-1,1 0 0,-1 1 0,6-9 182,4-2-584,1 0 0,1 1-1,10-10 585,-9 12-419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8.3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 1 956,'-28'102'2930,"28"-98"-2925,0 0-1,0 0 1,1 0-1,-1 0 1,1 0-1,0 0 1,0 0-1,0 0 1,1 0-1,-1 0 1,1-1-1,0 1 0,0 0 1,0-1-1,1 0 1,-1 1-1,1-1 1,0 0-1,0 0 1,1 1-5,-2-2 0,0-1 0,0 0 0,1 1 0,-1-1 1,0 0-1,0 0 0,1 0 0,-1 0 0,0-1 1,1 1-1,-1-1 0,0 1 0,1-1 0,-1 0 0,1 0 1,-1 0-1,1 0 0,-1 0 0,1-1 0,-1 1 0,0-1 1,1 1-1,-1-1 0,0 0 0,1 0 0,-1 0 0,0 0 1,0-1-1,0 1 0,0-1 0,0 1 0,0-1 1,0 1-1,1-3 0,-1 1 27,1 0 0,-1-1 0,0 1 0,0-1 0,-1 1 0,1-1 0,-1 1 1,0-1-1,0 0 0,0 0 0,0 0 0,-1 0 0,1 0 0,-1 0 0,0 0 0,0 1 1,-1-1-1,1 0 0,-1 0 0,0 0 0,0 0 0,0 0 0,-2-3-27,2 3 21,0-1-1,-1 1 1,0 0 0,0 0-1,0 0 1,-1 0 0,1 0-1,-1 0 1,0 0-1,0 1 1,0 0 0,0-1-1,-1 1 1,1 0 0,-1 1-1,0-1 1,0 1 0,0-1-1,0 1 1,-3-1-21,4 3-34,0 1 0,0-1 0,0 0 0,0 1 0,0-1-1,0 1 1,0 0 0,0 0 0,0 0 0,0 1 0,0-1 0,1 0 0,-1 1 0,0 0 0,1 0 0,-1 0 0,0 1 34,1-1-66,0-1 0,1 0 0,0 1 0,-1-1 0,1 1 0,0 0 0,0-1 0,0 1 0,0 0 0,0 0 0,0-1 0,0 3 66,1-3-39,0 0-1,0 0 1,0-1 0,0 1-1,0 0 1,0 0 0,0 0 0,0 0-1,0-1 1,0 1 0,1 0 0,-1 0-1,0-1 1,1 1 0,-1 0 0,0 0-1,1-1 1,-1 1 0,1 0 0,-1-1-1,1 1 1,-1 0 0,1-1 0,0 1-1,-1-1 1,1 1 0,0-1-1,-1 1 1,1-1 39,2 1-27,0 1 0,0-1 0,0-1 0,0 1 0,0 0 0,0-1-1,0 1 1,1-1 0,-1 0 0,0 0 0,0 0 0,0 0 0,0-1 0,0 1 0,0-1 0,0 0-1,0 0 1,1 0 27,59-26 104,-36 15 45,-26 11-124,1 0 0,-1 0 1,0 0-1,1 0 0,-1 1 0,1-1 0,0 1 1,-1-1-1,1 1 0,-1 0 0,1-1 0,0 1 1,-1 0-1,1 0 0,0 0 0,-1 0 0,1 1 1,-1-1-1,1 0 0,0 1 0,-1-1 1,2 1-26,-2 1 30,-1 0 1,1 0 0,0 1 0,-1-1 0,1 0 0,-1 0 0,0 1 0,1-1 0,-1 0 0,0 1 0,-1-1 0,1 0 0,0 1 0,-1-1 0,1 0 0,-1 2-31,-1 5 55,-3 47 92,4-55-140,1 1 0,0-1 0,0 0 0,0 0 1,0 1-1,0-1 0,0 0 0,0 0 0,0 1 1,1-1-1,-1 0 0,0 0 0,1 1 0,-1-1 1,1 0-1,0 0 0,-1 0 0,1 0 0,0 0 1,-1 0-1,1 0 0,0 0 0,0 0 0,0 0 1,0 0-1,0-1 0,0 1 0,0 0 0,0-1 1,0 1-1,0-1 0,0 1 0,1-1 0,-1 1 0,0-1 1,1 0-8,-1 0 3,1 0 1,-1 0 0,1-1-1,-1 1 1,1-1 0,-1 1-1,1-1 1,-1 0-1,0 1 1,1-1 0,-1 0-1,0 0 1,0 0 0,0 0-1,0 0 1,1 0 0,-1 0-1,-1-1 1,1 1 0,1-1-4,17-34-11,-7 13 21,19 107-404,-29-81 182,-1 0 1,1-1 0,0 1-1,0 0 1,0-1 0,0 0-1,0 1 1,0-1-1,1 0 1,0 0 211,0-1-416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7.65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107 0 988,'-4'0'69,"1"0"0,0 0 1,0 1-1,0-1 0,-1 1 0,1 0 0,0 0 0,0 0 0,0 0 0,0 0 1,0 1-1,0-1 0,0 1 0,1 0 0,-1 0 0,1 0 0,-1 0 1,1 0-1,0 0 0,-1 1 0,1-1 0,0 1 0,1 0 0,-1 0 1,0-1-1,1 1 0,0 0 0,-1 3-69,-4 7 56,0 0 1,1 1-1,1 0 1,0 0-1,-1 14-56,4-21 10,0 1 0,1-1 0,0 1 0,1 0 0,-1-1-1,1 1 1,1-1 0,0 1 0,0-1 0,0 0 0,1 0 0,0 0 0,0 0-1,1 0 1,0-1 0,1 2-10,-2-3-81,1 0-1,0-1 1,0 0 0,0 1-1,0-1 1,1-1 0,0 1-1,0-1 1,-1 0-1,2 0 1,-1 0 0,0 0-1,1-1 1,-1 0 0,1 0-1,0-1 1,-1 0 0,1 0-1,0 0 1,0 0-1,1-1 82,7-1-423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9.2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64 940,'-3'-11'734,"-2"10"-282,-6 22-136,-8 35-222,13-25-18,1 0 1,2 0 0,0 28-77,3-49 9,0 1 0,1-1 0,0 1 0,1-1 0,0 0 0,0 1 0,1-1 0,1 0 0,-1-1 0,2 1 0,-1 0 0,1-1 0,3 3-9,-6-9-3,0-1 1,0 1-1,0-1 1,0 0-1,0 0 1,1 0-1,-1-1 0,1 1 1,-1 0-1,1-1 1,0 0-1,-1 1 1,1-1-1,0 0 0,0 0 1,0-1-1,0 1 1,0-1-1,0 1 1,0-1-1,0 0 1,0 0-1,0 0 0,0-1 1,0 1-1,0-1 1,0 1-1,0-1 1,0 0-1,-1 0 0,1-1 1,0 1-1,-1 0 1,3-2 2,0 0-6,-1 0 1,1 0 0,-1-1 0,0 1-1,0-1 1,0 0 0,-1 0 0,1 0-1,-1-1 1,0 1 0,0-1 0,-1 0-1,1 0 1,-1 0 0,0 0-1,0 0 1,-1 0 0,2-6 5,-3 5 22,1-1 0,-1 0 0,-1 1 0,1-1 0,-1 1 0,0-1 0,0 1 0,-2-6-22,2 11 6,1 0-1,0 0 0,-1 0 1,1 0-1,0 1 0,-1-1 0,1 0 1,-1 0-1,0 0 0,1 1 0,-1-1 1,0 0-1,1 1 0,-1-1 1,0 0-1,0 1 0,1-1 0,-1 1 1,0-1-1,0 1 0,0 0 1,0-1-1,0 1 0,0 0-5,-1 0 1,0 0-1,1 1 1,-1-1 0,0 1-1,1-1 1,-1 1 0,0 0-1,1-1 1,-1 1-1,1 0 1,-1 0 0,1 0-1,-1 0 1,1 1 0,0-1-1,-1 0 1,1 0 0,0 1-1,0-1 0,-6 7 3,0 1 0,0-1 0,1 1 0,0 0 0,1 0 0,0 1 0,0 0 0,1 0 0,1 0 0,-1 0 0,2 1 0,-1-1 0,1 1 0,1 0 0,0 9-3,1-20 1,0 1 0,-1 0 0,1 0 0,0 0 0,1 0 0,-1-1 0,0 1 0,0 0 0,0 0 0,0 0 0,1-1 0,-1 1 0,0 0 0,1 0 0,-1-1 1,0 1-1,1 0 0,-1 0 0,1-1 0,-1 1 0,1-1 0,0 1 0,-1 0 0,1-1 0,-1 1 0,1-1 0,0 0 0,0 1 0,-1-1 0,1 1 0,0-1 0,0 0 0,0 1-1,1-2 5,0 1-1,0 0 1,0-1 0,0 1-1,0-1 1,0 1-1,0-1 1,0 0 0,0 0-1,0 0 1,-1 0 0,1 0-1,1-1-4,5-5 11,1 0 1,-1 0-1,-1 0 0,0-1 0,1-1-11,3-9 13,-9 13-17,1 1 1,-1 0-1,1 0 1,0 1-1,0-1 1,0 0-1,3-2 4,-5 6-1,0-1 0,0 1 0,0 0 0,0-1-1,0 1 1,0 0 0,0 0 0,0-1 0,-1 1-1,1 0 1,0 0 0,0 0 0,0 0 0,0 0-1,0 1 1,0-1 0,0 0 0,0 0 0,0 1 0,0-1-1,0 0 1,-1 1 0,1-1 0,0 1 0,0-1-1,0 1 1,-1-1 0,1 1 0,0 0 0,-1-1-1,1 1 1,0 0 0,-1 0 0,1-1 0,-1 1-1,1 0 1,-1 0 0,1 0 0,-1 0 0,0 0 1,1 1 1,0 0 0,0 0 0,1-1 0,-1 1 0,0 0 0,1 0 0,-1-1 0,1 1 0,-1-1 0,1 1 0,0-1 0,0 0 0,0 0 0,-1 0 0,1 0 0,0 0 0,0 0 0,0 0 0,1-1 1,-1 1-1,0-1 0,0 1 0,1-1-1,0-1 8,-1 0-1,1 0 1,0 0 0,0 0 0,-1-1 0,1 1-1,-1-1 1,1 0 0,-1 1 0,1-1 0,-1 0 0,0-1-1,0 1 1,0 0 0,0-1 0,0 0-8,9-10 40,-1-1 1,-1-1-1,0 0 0,-1 0 1,0-1-1,-2 0 0,0 0 1,0 0-1,-2-1 1,2-6-41,-1-11-3,-1 1 1,-1-1 0,-2 0 0,-3-29 2,0 55-48,0 8 16,-6 19 3,-4 30 14,9-9-288,3-1 0,1 1 1,2 0-1,1-1 0,3 0 0,3 10 303,-7-35-467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29.5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61 1260,'57'-23'1915,"106"-12"-3433,-150 32 1053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0.4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122 1 1232,'-5'11'2614,"-18"62"-2168,-62 335-2101,79-375 796,3-19 349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0.7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14 158 1136,'-5'-31'721,"-2"-28"187,6 55-866,1 1 1,0-1-1,0 1 1,0 0-1,1-1 1,-1 1-1,1-1 1,0 1-1,0 0 1,0 0-1,0 0 1,1-1-1,1-1-42,-2 3 1,1 1 0,0-1 1,0 0-1,0 1 0,0-1 0,0 1 0,0 0 1,1 0-1,-1 0 0,0 0 0,1 0 0,-1 0 1,1 1-1,-1-1 0,1 1 0,-1-1 0,1 1 1,-1 0-1,1 0 0,-1 0 0,1 1 0,-1-1 1,1 1-1,-1-1 0,1 1 0,-1 0 0,0 0 1,1 0-1,-1 0 0,2 1-1,2 0 1,0 2 0,0-1-1,0 0 1,0 1 0,-1 0 0,1 0 0,-1 1-1,0 0 1,0 0 0,2 4-1,-5-7 35,0 1-1,0 0 1,0 0 0,-1 0-1,1 0 1,-1 0 0,0 0-1,0 0 1,0 1 0,0-1-1,0 0 1,-1 1 0,0-1-1,0 1 1,0-1 0,0 0-1,0 1 1,-1-1 0,1 0-1,-1 1 1,0-1 0,0 0-1,0 0 1,0 0 0,-1 1-1,1-1 1,-1-1 0,0 1-1,0 0 1,0 0 0,0-1-1,-2 2-34,-5 6 28,-1-1 0,-1-1 0,1 0 0,-2 0-1,1-1 1,-1 0 0,-9 3-28,11-6-562,11-4 526,-1-1 1,0 1-1,0 0 0,0 0 1,0 0-1,0 0 0,0 0 0,0 0 1,0 0-1,0 0 0,0 0 1,0-1-1,0 1 0,0 0 0,0 0 1,0 0-1,0 0 0,0 0 1,0 0-1,0-1 0,0 1 1,0 0-1,0 0 0,0 0 0,0 0 1,0 0-1,0 0 0,0 0 1,0-1-1,0 1 0,0 0 1,0 0-1,0 0 0,0 0 0,0 0 1,0 0-1,0 0 0,0 0 1,0-1-1,-1 1 0,1 0 1,0 0-1,0 0 0,0 0 0,0 0 1,0 0-1,0 0 0,0 0 1,0 0-1,-1 0 0,1 0 1,0 0-1,0 0 0,0 0 0,0 0 1,0 0-1,0 0 0,-1 0 1,1 0-1,0 0 0,0 0 1,0 0-1,0 0 0,0 0 36,3-5-514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1.3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82 21 1144,'0'3'129,"0"0"0,0 0 0,0 0 0,-1 0 0,1 0 0,-1 0 0,1 0 0,-1 0 0,0 0-1,0 0 1,0 0 0,-1 0 0,0 1-129,-5 16 121,4-6-102,1 0 0,1 0 0,1 0 0,0 2-19,0-11 4,0 0-1,0 0 1,1 0 0,0 0 0,0 0-1,1-1 1,-1 1 0,1 0 0,0-1-1,0 0 1,0 1 0,1-1 0,2 3-4,-4-6 6,-1 0 0,1 0 0,0-1 0,0 1 0,0 0 1,0 0-1,0-1 0,1 1 0,-1-1 0,0 1 0,0-1 1,0 1-1,0-1 0,1 0 0,-1 1 0,0-1 0,0 0 1,1 0-1,-1 0 0,0 0 0,0 0 0,1 0 0,-1 0 1,0-1-1,0 1 0,0 0 0,1-1 0,-1 1 0,0-1 1,0 1-1,0-1 0,0 0 0,0 1 0,0-1 0,0 0 0,0 0 1,0 0-1,0 1 0,0-1 0,0 0 0,-1 0 0,1-1-6,2-1 24,-1 0 0,1 1 0,-1-2 0,0 1 0,0 0-1,0 0 1,0-1 0,-1 1 0,1-1 0,-1 1 0,0-1-1,0 1 1,0-4-24,-1 0 69,-1 0 0,0 0 0,-1 0 0,1 0 0,-1 1 0,0-1 0,-1 1 0,0-1 0,0 1 0,0 0 0,0 0-1,-1 0 1,0 1 0,-1-1 0,-2-2-69,5 6-4,0 0-1,0 0 1,0 1 0,0-1-1,0 0 1,0 1 0,0 0-1,-1-1 1,1 1-1,-1 0 1,1 0 0,-1 0-1,1 0 1,-1 1 0,0-1-1,1 1 1,-1 0-1,0-1 1,1 1 0,-1 0-1,0 1 1,0-1 0,1 0-1,-1 1 1,1 0-1,-1-1 1,0 1 0,1 0-1,-1 0 1,1 1-1,0-1 1,-1 0 0,1 1-1,0-1 1,0 1 0,0 0-1,0 0 1,0 0-1,0 0 1,-1 2 4,2-4-18,1 1 0,-1-1 0,0 1 1,1-1-1,-1 1 0,1-1 0,-1 1 0,1 0 0,-1-1 0,1 1 0,-1 0 1,1-1-1,-1 1 0,1 0 0,0 0 0,-1-1 0,1 1 0,0 0 1,0 0-1,0 0 0,-1-1 0,1 1 0,0 0 0,0 0 0,0 0 0,0 0 1,1-1-1,-1 1 0,0 0 0,0 0 0,1 0 18,0 0-14,0 0 1,0 0-1,1 0 0,-1-1 0,0 1 1,1 0-1,-1-1 0,0 1 0,1-1 0,-1 0 1,1 0-1,-1 1 0,1-1 0,-1 0 1,1 0-1,0 0 14,57-6-75,-29-3 113,-1 0-1,-1-2 0,0-1 1,-1-1-1,0-2 0,18-13-37,-47 31 20,-1 0-1,1 0 1,0 0-1,0 0 1,1 1-1,-1-1 0,1 0 1,-1 1-1,1-1 1,0 1-1,1 0 1,-1-1-1,0 1 1,1 0-1,0 3-19,-1 5-19,0 1 0,1-1 1,1 1-1,1 8 19,6 11-5,-4-15-4,-1-1 0,0 0-1,0 13 10,-2-26 14,-1 0 0,0 1 0,0-1 0,0 0 0,-1 0 0,1 1 0,-1-1 0,0 0 0,0 0 0,0 0 0,0 0 0,0 0 0,-1 0-1,1 0 1,-1 0 0,0-1 0,0 1 0,0-1 0,0 1 0,-2 1-14,4-4-12,-1 1 0,1-1 0,0 1 0,-1-1 1,1 1-1,-1-1 0,1 1 0,-1-1 0,1 0 0,-1 1 0,1-1 0,-1 0 0,0 1 1,1-1-1,-1 0 0,1 0 0,-1 1 0,0-1 0,1 0 0,-1 0 0,1 0 0,-1 0 0,0 0 1,1 0-1,-1 0 0,0 0 0,1 0 0,-1 0 0,0 0 0,1-1 0,-1 1 0,1 0 0,-1 0 1,0-1-1,1 1 0,-1 0 0,1-1 0,-1 1 0,1 0 0,-1-1 0,1 1 0,-1-1 1,1 1-1,-1-1 0,1 1 0,0-1 0,-1 1 0,1-1 0,0 0 0,-1 1 0,1-1 0,0 1 1,0-1-1,0 0 0,0 1 0,-1-1 0,1 0 0,0 1 0,0-1 0,0 1 0,0-1 12,0-3-184,0 0-1,-1 0 1,1 0-1,0 0 0,1 0 1,-1 0-1,1 0 1,0 0-1,0-2 185,4-5-447,1-1 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1.7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6 234 1088,'6'4'396,"-1"1"-12,-3 2-112,-1 1-104,1 0-60,-2 3-48,0 0-20,0 0-20,0-1 0,0 1-28,-3-1-28,1-1-40,-1-1-100,-1 1-100,0-3-72,-1 0-36</inkml:trace>
  <inkml:trace contextRef="#ctx0" brushRef="#br0" timeOffset="1">58 111 1064,'4'-13'396,"-1"0"-20,1 2-96,0-1-128,0 1-84,0 1-56,1 2-64,0-1-124,-2 1-92,1 0-56,0 0-48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2.0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 1 1256,'-5'44'2188,"-11"13"-1684,-3 16 241,-7 47-745,23-99 18,1-1-1,0 1 0,2 0 1,0 0-1,1 0 0,1 0 0,1-1 1,2 5-18,-5-22-9,1-1 0,-1 1 1,1-1-1,0 0 1,0 1-1,0-1 0,0 0 1,0 1-1,0-1 0,1 0 1,-1 0-1,1 0 0,-1 0 1,1 0-1,0 0 0,0 0 1,0-1-1,0 1 0,0-1 1,0 1-1,0-1 0,0 0 1,1 0 8,-1-1-21,0 0-1,0 0 1,0 0 0,0-1-1,0 1 1,0-1 0,-1 1-1,1-1 1,0 0 0,0 0-1,0 0 1,-1 0 0,1 0 0,0 0-1,-1 0 1,1-1 0,-1 1-1,1 0 1,-1-1 0,0 1-1,0-1 1,0 0 0,1 1 0,-2-1-1,1 0 1,0 0 0,0 1-1,0-1 1,0-2 21,26-75-431,-16 46 289,-9 28 87,-2 11 9,0 11 13,0 0 1,1 0-1,1 0 1,3 14 32,0 4-1219,-5-32 781,-1-1-12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2.4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14 1176,'2'-4'380,"0"-1"-24,1 3-132,-1 1-100,1-1-56,1 2-36,-2 0-12,2 2-12,-2 0-24,1 2-40,0 1-120,-1-1-92,0 1-60,0 1-40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3.0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79 1004,'-3'2'137,"0"0"-1,0 0 1,0 0-1,0 0 1,1 1 0,-1-1-1,1 1 1,-1 0-1,1-1 1,0 1-1,0 0 1,1 0 0,-1 0-1,0 1 1,0 1-137,-1 3 64,1-1 0,0 1 0,0-1-1,0 1 1,1 0 0,0 0 0,1 0 0,0 0-64,0-2-11,0 0 0,0 0-1,1-1 1,0 1 0,0 0 0,1 0 0,0 0-1,0-1 1,0 1 0,1 1 11,-1-4 8,-1-1 1,1 0-1,-1 0 1,1 1-1,-1-1 0,1 0 1,0-1-1,0 1 1,0 0-1,0-1 1,1 1-1,-1-1 1,0 1-1,0-1 0,1 0 1,-1 0-1,1 0 1,-1 0-1,1-1 1,0 1-1,1 0-8,-2-1 2,-1 0 0,1 0 0,0 0 0,0 0 0,0 0 0,0 0-1,0-1 1,-1 1 0,1 0 0,0-1 0,0 1 0,-1-1 0,1 0 0,0 0 0,-1 0 0,1 0 0,-1 0 0,1 0-1,-1 0 1,1 0 0,-1 0 0,0-1 0,1 0-2,0-1 4,0 0 0,0-1 0,0 1 0,0-1 0,-1 0 0,0 1 0,1-1 0,-1 0 0,-1 0 0,1 0 0,0 0-4,0-8 8,-1 0 0,0-1 0,0 1 0,-1 0-1,0 0 1,-4-11-8,1 5 5,-14-46 15,17 60-21,0 0 0,-1 1 0,1-1 0,-1 1 1,0-1-1,0 1 0,-1 0 0,1 0 0,-1 0 0,1 0 0,-1 0 0,0 0 0,0 1 0,-1-1 1,3 2-1,0 0 0,0 1 0,1-1-1,-1 1 1,0 0 0,0-1-1,0 1 1,0 0 0,0-1 0,0 1-1,0 0 1,0 0 0,1 0 0,-1 0-1,0 0 1,0 0 0,0 0 0,0 0-1,0 0 1,0 1 0,0-1-1,0 0 1,0 1 0,0-1 0,1 0-1,-1 1 1,0-1 0,0 1 0,0-1-1,1 1 1,-1 0 0,0-1 0,1 1-1,-1 0 1,0-1 0,1 1-1,-1 0 1,1 0 0,-1-1 0,1 1-1,-1 0 1,1 0 0,0 0 0,0 0-1,-1 0 1,1 0 0,0 0 1,-1 2-1,1-1-1,-1 1 1,1 0 0,0-1 0,-1 1 0,1-1-1,1 1 1,-1 0 0,0-1 0,1 1 0,-1-1-1,1 1 1,0 0 0,0-1 0,0 0 0,0 1-1,0 0 2,3 2 1,0 0 0,0 0 0,1 0 0,0-1 0,0 1 0,0-1 0,0 0 0,0 0 0,1-1 0,0 0 0,5 2-1,4 1 37,2-1 0,-1 0 0,14 1-37,-15-3 18,-10-2-8,0 1 0,0 0 0,0 0 0,0 0 0,-1 1 0,1-1 0,2 3-10,-5-3 0,-1-1 0,1 1 0,0-1-1,0 0 1,0 1 0,0-1 0,0 0 0,0 0-1,0-1 1,0 1 0,1 0 0,-1-1 0,0 1-1,0-1 1,1 0 0,-1 1 0,0-1 0,1 0-1,-1 0 1,0-1 0,1 1 0,-1 0 0,0-1-1,0 0 1,0 1 0,1-1 0,-1 0 0,0 0-1,0 0 1,0 0 0,0-1 0,0 1 0,1-2 0,24-27-38,-24 26 31,0 0 0,0 0 0,0 0-1,1 0 1,-1 1 0,1-1 0,0 1-1,4-3 8,-5 8 5,0 0 0,0 1-1,0-1 1,0 0 0,0 1-1,-1 0 1,1-1 0,-1 1-1,0 0 1,0 0 0,0 1-5,5 4-4,-4-4 9,1 0 0,0-1 1,0 1-1,0-1 0,1 0 1,-1-1-1,1 1 0,0-1 1,0 0-1,0 0 0,1 1-5,-3-2-121,0 0 0,0-1 0,0 1 0,0-1 0,0 1 0,0-1 0,0 0 0,1 0 0,-1 0 0,0-1 0,0 1-1,0-1 1,0 1 0,0-1 0,0 0 0,-1 0 0,1-1 0,0 1 0,0 0 0,-1-1 121,3-2-505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3.3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 30 1384,'-1'0'50,"1"-1"-1,0 1 1,-1-1-1,1 1 1,0-1-1,-1 1 1,1-1 0,0 0-1,0 1 1,-1-1-1,1 0 1,0 1-1,0-1 1,0 1 0,0-1-1,0 0 1,0 1-1,0-1 1,0 0-1,0 1 1,0-1-1,1 0 1,-1 1 0,0-1-1,0 1 1,0-1-1,1 0 1,-1 1-1,0-1 1,1 1 0,-1-1-1,0 1 1,1-1-1,-1 1 1,1-1-1,-1 1 1,1 0-1,-1-1 1,1 1-50,2-2 52,0 1 1,0 0-1,0 0 0,1 1 0,-1-1 1,0 0-1,0 1 0,0 0 0,1 0 1,-1 0-53,85 9-230,-77-8 402,149 9-2171,-151-10 1480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8.01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13 370 1056,'0'0'37,"0"0"0,0 1-1,0-1 1,0 0 0,0 0 0,0 1 0,0-1-1,1 0 1,-1 0 0,0 0 0,0 1 0,0-1-1,0 0 1,0 0 0,1 0 0,-1 1 0,0-1-1,0 0 1,0 0 0,1 0 0,-1 0-1,0 0 1,0 1 0,1-1 0,-1 0 0,0 0-1,0 0 1,0 0 0,1 0 0,-1 0 0,0 0-1,0 0 1,1 0 0,-1 0 0,0 0 0,0 0-1,1 0 1,-1 0 0,0 0 0,0 0 0,1 0-1,-1 0 1,0-1-37,20-5 373,14-16-347,-31 19-25,0-1 0,0 1-1,-1-1 1,0 0 0,1 0 0,-2 0 0,1 0-1,0-1 1,-1 1 0,0 0 0,0-1 0,0 1-1,0 0 1,-1-1 0,1 1 0,-2-5-1,2 6-9,-2 0 0,1-1-1,0 1 1,-1 0 0,0-1 0,0 1 0,0 0 0,0 0 0,0 0 0,0 0 0,-1 0 0,0 0 0,1 0 0,-1 0 0,0 0-1,0 1 1,-1-1 0,1 1 0,-1 0 0,1 0 0,-1 0 0,0 0 0,0-1 9,2 3-1,0-1 0,0 1 0,0-1 0,0 1 0,0-1 0,-1 1 0,1 0 0,0-1 0,0 1 0,0 0-1,0 0 1,0 0 0,-1 0 0,1 0 0,0 0 0,0 0 0,0 0 0,0 0 0,-1 1 0,1-1 0,0 1 0,0-1 0,0 0 0,0 1 0,0 0 0,0-1 0,0 1 1,-2 1 1,1 0 0,0 1-1,1-1 1,-1 0 0,0 1 0,1-1 0,-1 1-1,1-1 1,0 1 0,0 0 0,-1 1-1,-1 6 18,0 0 0,1 1 0,0 0 0,1-1 0,0 10-18,2-4 17,1 1 1,0-2-1,1 1 1,1 0-1,1-1 0,0 1 1,1-1-1,1-1 1,0 1-1,1-1 1,0 0-1,1-1 1,1 0-1,0-1 1,1 1-1,0-2 1,1 0-1,0 0 1,6 3-18,-15-12 2,-1 0-1,1 0 1,0 0 0,0-1 0,0 1 0,0-1 0,0 0 0,0 1 0,1-2 0,-1 1 0,0 0 0,1-1 0,-1 1 0,0-1-1,1 0 1,-1 0 0,0 0 0,1 0 0,-1-1 0,0 0 0,1 1 0,0-2-2,0 0-7,0 0 0,0-1 0,0 1 1,-1-1-1,1 0 0,-1 0 0,0 0 0,1-1 0,-2 1 0,1-1 1,0 0-1,-1 0 0,1 0 0,0-3 7,6-12-38,-2 0 1,0 0-1,-2-1 1,0 0-1,-1 0 1,1-16 37,-1 0 15,-1-1-1,-2 0 1,-1 1 0,-3-1-1,0 0 1,-3 1 0,-1 0-1,-1 0 1,-5-7-15,13 42 4,0 0 1,0 0-1,0-1 1,-1 1-1,1 0 1,0 0-1,-1 0 0,1 0 1,-1-1-1,1 1 1,-1 0-1,0 0 1,1 0-1,-1 0 0,0 0 1,0 0-1,1 1 1,-1-1-1,0 0 1,0 0-1,0 0 0,0 1 1,0-1-1,-1 1 1,1-1-1,0 1 1,0-1-1,0 1 0,0 0 1,-1-1-1,0 1-4,1 1 3,-1 0-1,1 1 1,0-1-1,0 0 1,0 1-1,0-1 1,0 1-1,0-1 1,0 1-1,1 0 1,-1-1-1,0 1 1,1 0-1,-1 0 1,1-1-1,0 1 1,0 0-1,-1 0 1,1-1-1,0 1 0,1 0 1,-1 1-3,2 60 62,2-1 0,3 1 0,3-1-1,3 0 1,16 44-62,3-8-76,-28-88-152,0-1 0,1 0-1,0 0 1,0 0 0,1-1 0,1 1-1,-1-2 1,8 8 228,-5-8-472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34.7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80 141 960,'-79'2'3246,"155"7"-2237,580-7 88,-478-8-269,13-10-828,-10 1 172,343-23-83,-496 36-75,435-29 19,-243 30-37,-112 2-39,743-30-1914,-837 28 1776,142-13-3377,-137 13 3025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2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1196,'1'-5'2818,"2"4"-2819,-1 1-1,1-1 1,0 0 0,-1 1-1,1 0 1,0-1-1,0 1 1,-1 0-1,1 0 1,0 1-1,0-1 1,-1 0-1,1 1 1,0 0-1,-1 0 1,1 0 0,-1 0-1,1 0 1,-1 0-1,1 0 1,-1 1-1,2 1 2,-1 0 1,1 1-1,-1-1 0,0 1 1,0 0-1,-1 0 0,1 0 1,-1 1-1,0-1 0,0 1 1,0-1-1,-1 1 0,1 2 0,1 7 13,0 0 0,-1 0 0,-1 0 0,0 1 0,-1-1-1,-1 0 1,0 0 0,-2 9-13,1-13 36,-1 0 0,0 0 0,0-1 0,-1 1 0,0-1 0,-1 1 0,0-1 0,-1-1 0,1 1 0,-2-1-1,1 0 1,-6 5-36,17-42 117,37-42-83,16-20-34,-19 34 17,-3-2-1,6-19-16,-32 58 9,-7 14-11,-13 18 5,7-7 0,-29 36-3,26-35-1,0 1 1,0 0-1,1 0 0,-1 1 1,2 0-1,-1-1 1,1 2-1,0-1 0,1 0 1,0 1-1,0 0 1,1-1-1,0 1 0,-1 9 1,3-11 5,0 0-1,0 0 0,1-1 0,0 1 0,0 0 0,0 0 1,1-1-1,0 1 0,0 0 0,1-1 0,-1 0 0,2 0 1,-1 0-1,1 0 0,-1 0 0,2-1 0,-1 1 0,1-1 1,-1 0-1,1 0 0,1-1 0,-1 0 0,1 0 0,-1 0 1,1 0-1,0-1 0,1 0 0,-1-1 0,0 1 0,1-1 1,0 0-1,6 1-4,-12-3-69,1 0 0,0 0 0,0 1 0,0-1 0,-1-1 0,1 1 0,0 0 0,0 0 0,0-1 0,0 1 0,-1-1 0,1 1 0,0-1 0,-1 0 0,1 0 0,0 0 0,-1 0 0,1 0 0,-1 0 0,1 0 0,-1 0 0,0 0 0,0-1 0,1 1 0,-1-1 0,0 1 0,0-1 0,0 1 0,0-1 0,-1 0 0,1 1 0,0-1 1,-1 0-1,1 1 0,-1-1 0,0 0 0,1 0 0,-1 0 0,0 0 0,0 1 0,0-1 0,0 0 0,-1 0 0,1 0 0,0 1 0,-1-2 69,-2-7-589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4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1112,'0'0'143,"0"0"0,0 0 0,0 0 0,0 0 0,1 0 0,-1 0 0,0 0 0,0 0 0,0 0 0,0 0 0,0 0 0,0 0 0,0 0 0,1-1-143,2 32 512,3 45-354,-6-76-142,0 0 0,0 0-1,0 0 1,0 0 0,0 0-1,0 0 1,0 0 0,0 0-1,0 0 1,0 0 0,1 0-1,-1 0 1,0 0 0,0 0-1,0 0 1,0 0 0,0 1-1,0-1 1,0 0 0,0 0-1,0 0 1,0 0 0,0 0 0,0 0-1,0 0 1,0 0 0,0 0-1,0 0 1,0 0 0,0 0-1,0 0 1,0 0 0,0 0-1,0 0 1,1 0 0,-1 1-1,0-1-15,5-14 265,16-37-292,-20 49 26,-1 0 0,1 0 0,0 0 0,0 0 0,0 1-1,1-1 1,-1 0 0,0 1 0,1-1 0,-1 1 0,1-1 0,-1 1 0,1 0 0,-1-1 0,1 1 0,0 0 0,0 0 0,0 0 0,0 1 0,0-1 0,1 0 1,-2 1 0,1 1 1,-1 0-1,0-1 1,0 1 0,1 0-1,-1-1 1,0 1-1,0 0 1,0 0 0,0 0-1,0 0 1,0 0-1,0 0 1,0 0-1,0 1 1,-1-1 0,1 0-1,0 0 1,-1 1-1,1-1 1,-1 0-1,1 1 1,-1-1 0,0 1-1,12 42 24,-9-32-18,-3-11-4,0-1-1,0 1 0,0 0 1,0 0-1,0-1 1,0 1-1,0 0 0,0 0 1,1-1-1,-1 1 0,0 0 1,0 0-1,1-1 0,-1 1 1,0 0-1,1-1 0,-1 1 1,1 0-1,-1-1 1,1 1-1,-1-1 0,1 1 1,-1-1-1,1 1 0,0-1 1,-1 1-1,1-1 0,0 0 1,-1 1-1,1-1-1,10-19 15,3-10-43,-9 22 31,20-28-1,-24 33-3,1 0 1,-1 1-1,1-1 1,-1 1-1,1-1 1,-1 1-1,1 0 1,0-1-1,0 1 1,-1 0-1,1 0 1,0 0-1,0 0 1,0 1 0,0-1-1,1 0 1,-2 2 2,0-1-1,0 0 1,0 1-1,0-1 1,0 1-1,0 0 1,0-1-1,0 1 1,-1 0-1,1 0 1,0-1-1,-1 1 1,1 0-1,0 0 1,-1 0 0,1 0-1,-1 0 1,1 0-1,-1 0 1,0 0-1,1 0 1,-1 0-1,0 0 1,0 0-1,0 0 1,0 0-1,0 0 1,0 0-1,0 1-1,2 41 32,-2-34-26,0 3-21,4 31-155,4-32-776,-7-11 847,0 0-1,0 0 1,-1 0-1,1 0 1,0-1 0,0 1-1,0 0 1,0-1 0,-1 1-1,1 0 1,0-1-1,0 1 1,-1-1 0,1 1-1,0-1 1,-1 1-1,1-1 1,0 0 0,-1 1-1,1-1 1,-1 0 99,4-3-445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1232,'-1'0'55,"0"1"0,0 0 0,-1 0 0,1-1 0,0 1 0,0 0 0,0 0 0,0 0 0,0 0 0,0 0 0,0 0 0,0 0 0,0 1 0,1-1 0,-1 0 0,0 0 0,1 1 0,-1-1 0,1 0 0,-1 1 0,1-1 0,0 0 0,-1 2-55,-6 33 86,6-24-59,1 0 1,1 0-1,0 0 0,0 0 1,1 0-1,2 5-27,-4-14 2,1 1 0,0-1 0,0 0 0,0 1 0,0-1 0,1 0 0,0 0 0,-1 1 0,1-1 1,0-1-1,0 1 0,1 0 0,-1 0 0,0-1 0,1 1 0,0-1 0,0 0 0,-1 0 0,1 0 0,0 0 0,1-1 0,-1 1 0,3 1-2,-4-3 7,-1 0 1,0 0-1,1 0 0,-1 0 0,0 0 0,1-1 0,-1 1 1,0 0-1,1-1 0,-1 1 0,0 0 0,0-1 1,1 0-1,-1 1 0,0-1 0,0 0 0,0 1 0,0-1 1,0 0-1,0 0 0,0 0 0,0 0 0,0 0 0,0 0 1,0 0-1,-1-1 0,1 1 0,0 0 0,-1 0 0,1-1 1,-1 1-1,1 0 0,-1 0 0,0-1 0,0 1 1,1 0-1,-1-1 0,0 1 0,0-2-7,1-6 60,0 0 1,-1 0-1,0 0 0,0 0 1,-1-3-61,1 10 3,-1-8 50,-1 1-1,1-1 1,-1 0 0,-1 1-1,0-1 1,-1-1-53,3 10 6,1-1 0,-1 1 1,1 0-1,-1 0 0,0 0 0,0 0 1,1 0-1,-1 0 0,0 0 1,0 1-1,0-1 0,0 0 1,0 0-1,0 1 0,0-1 0,0 0 1,-1 1-1,1-1 0,0 1 1,-1-1-7,0 1-2,0 0 0,1 1 0,-1-1 0,0 0 0,0 0 0,0 1 0,0-1 0,1 1 0,-1 0 0,0 0 0,1-1 0,-1 1 0,0 0 0,1 0 1,-1 0-1,1 1 0,0-1 0,-2 1 2,2-1-36,-1 0 0,1 0 0,-1 0 0,1 0-1,-1 1 1,1-1 0,-1 0 0,1 1 0,0-1 0,0 1 0,0-1 0,0 1 0,0 0 0,0-1 0,0 1 0,1 0 0,-1 0 0,1 0 0,-1 0 0,1-1 0,-1 1 0,1 0 0,0 0 0,0 0 0,0 0 0,0 0 0,1 0-1,-1 0 1,0 0 0,1 1 36,1-2-42,-1 1 0,1 0 0,0-1 0,-1 1 0,1-1 0,0 0 1,0 1-1,0-1 0,0 0 0,0 0 0,0 0 0,1 0 0,-1-1 0,0 1 0,0-1 0,1 1 0,-1-1 0,0 0 0,1 0 0,-1 0 0,0 0 0,1 0 0,-1 0 0,0-1 0,2 0 42,7 0 60,0-2 0,0 1 0,0-2 0,-1 1 0,1-1 0,-1-1 0,0 0 0,0 0 0,-1-1 0,1-1 0,-1 1 0,-1-1 1,6-6-61,-12 81 532,-2-58-513,-1-4-10,1-1 0,0 1 1,0 0-1,0-1 0,0 1 0,1 0 1,0-1-1,1 1 0,-1 0 1,1-1-1,2 5-9,20-51 170,-23 39-169,0 0-1,1 0 1,-1 0 0,1 0 0,0 0-1,-1 0 1,1 0 0,0 1-1,0-1 1,0 1 0,0-1 0,0 1-1,0 0 1,1 0 0,-1 0-1,0 0 1,1 0 0,-1 1 0,1-1-1,-1 1 1,1-1 0,-1 1 0,1 0-1,0 1-76,-1 0 0,1 0 0,-1 0 0,1 0 0,-1 0 0,1 1 0,-1-1 0,0 1 0,0 0 0,0-1 1,0 1-1,0 0 0,0 0 0,0 1 0,-1-1 0,1 0 0,-1 0 0,0 1 0,1-1 0,-1 1 0,0 1 76,1-1-384,0 0-17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5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1216,'-10'215'1804,"9"-205"-1798,-1 30 14,2-38-20,0-1 1,0 0-1,0 0 1,0 0-1,0 0 0,0 0 1,0 0-1,0 0 1,1 0-1,-1 0 0,0 0 1,1 0-1,-1 0 1,1 0-1,-1 0 0,1 0 1,-1 0-1,1 0 1,0 0-1,-1 0 0,1 0 1,0-1-1,0 1 0,-1 0 1,1-1-1,1 2 0,1-3-1,0 1 0,-1-1-1,1 1 1,0-1-1,0 0 1,-1 0 0,1 0-1,0 0 1,-1-1 0,1 1-1,-1-1 1,0 1 0,1-1-1,-1 0 1,0 0-1,1-1 2,33-34-22,-32 31 37,1 2 5,0-2 0,-1 1-1,0 0 1,0-1 0,0 0-1,-1 0 1,0 0 0,0 0-1,-1 0 1,1-1 0,0-4-20,-8 13 53,-1 1 0,1 0 0,0 0 1,0 0-1,1 0 0,-1 1 0,-2 2-53,2 1 19,0-1 0,0 1-1,0 0 1,1 0-1,0 1 1,0-1 0,1 2-19,1-6-2,1-1 0,0 1 1,0 0-1,0 0 1,0 0-1,1-1 0,-1 1 1,1 0-1,0 0 0,0 0 1,0 0-1,0 0 1,0 0-1,0 0 0,1-1 1,0 1-1,-1 0 0,1 0 1,0 0-1,1-1 1,-1 1-1,1 0 2,-1-2-105,1 0 0,1 0-1,-1 0 1,0-1 0,0 1 0,0-1 0,0 1 0,0-1-1,1 0 1,-1 0 0,0 0 0,0 0 0,0 0 0,1 0-1,-1 0 1,0-1 0,0 0 0,0 1 0,0-1-1,1 0 106,4-2-455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6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1108,'17'33'1840,"-15"-32"-1821,1 0 0,-1 0 0,0 0 0,1 0 0,-1 0 0,1-1 0,-1 1 0,1-1 0,0 0 0,-1 0 0,1 0 0,-1 0 0,1 0 0,-1 0 0,1-1 0,0 1 0,-1-1 0,1 0 0,-1 0 0,0 0 0,1 0 0,-1 0 0,0 0 0,0-1 0,1 1 0,-1-1 0,0 1 0,0-1 0,1-2-19,-1 3 3,0-1 0,0 0 0,0 0-1,-1 0 1,1 0 0,-1 0 0,1-1-1,-1 1 1,0 0 0,0-1 0,0 1 0,0-1-1,0 1 1,0-1 0,-1 0 0,1 1-1,-1-1 1,0 0 0,0 1 0,0-1-1,0 0 1,0 1 0,-1-1 0,1 1 0,-1-1-1,0 0 1,1 1 0,-1-1 0,-1 0-3,2 3 2,-1-1 0,0 1 0,0-1 0,0 0 0,0 1 0,0 0 0,0-1 0,0 1 0,0 0 0,0-1 0,0 1 0,0 0 0,0 0 0,0 0 0,0 0 0,0 0 0,0 0 0,0 0 0,0 0 0,0 0 0,0 1 0,0-1 0,0 0 0,0 1 0,0-1 0,0 1 0,0-1 0,0 1 0,0-1 0,0 1 0,0-1 0,1 1 0,-1 0 0,0 0 0,0-1 0,1 1-2,-32 27 24,28-23-16,0 1 0,1-1-1,0 1 1,0-1-1,0 1 1,1 0 0,0 0-1,0 0 1,1 0 0,-1 0-1,1 1 1,1-1-1,-1 0 1,1 1 0,0 2-8,0-6 3,1-1 0,-1 1 0,0-1 0,1 0 1,0 1-1,-1-1 0,1 0 0,0 0 0,0 0 1,1 1-1,-1-1 0,0 0 0,1 0 0,-1-1 0,1 1 1,-1 0-1,1 0 0,0-1 0,0 1 0,0-1 0,0 1 1,0-1-1,0 0 0,0 0 0,0 0 0,1 0 1,-1 0-1,0-1 0,1 1 0,-1-1 0,0 1 0,1-1 1,-1 0-1,1 0 0,-1 0 0,1 0 0,-1 0 0,0-1 1,1 1-1,-1-1 0,1 0-3,6 0 19,0-2 0,0 1 0,-1-1 0,1-1 0,0 1 0,-1-1 0,0-1 0,2-1-19,7-3 15,-15 8-15,0 0 0,-1 1 0,1-1 0,0 1 0,0-1 0,0 1 0,0 0 0,0 0-1,0 0 1,0 0 0,0 0 0,0 0 0,0 1 0,1-1 0,-2 1 0,1-1 0,0 1 0,-1-1 0,1 0-1,0 0 1,-1 0 0,1 0 0,0 0 0,-1 0 0,1 0 0,0-1 0,-1 1 0,1-1 0,0 1-1,-1-1 1,1 1 0,-1-1 0,1 0 0,-1 0 0,1 0 0,-1 0 0,0 0 0,1 0 0,-1 0 0,0 0-1,0 0 1,0-1 0,0 1 0,0 0 0,-1 0 0,1 0 0,0 0 0,0 0 0,0 0 0,0 0 0,0 0 0,0 1 0,0-1 0,0 0 0,0 1 0,0-1 0,0 0 0,1 1 0,-1-1 0,0 1 0,0 0 0,1-1 0,-1 1 0,0 0 0,0 0 0,1 0 0,-1 0 0,0 0 0,1 0 0,-1 0 0,0 0 0,1 1 0,1 0 0,-1 1 0,0-1 0,0 1 0,0 0 0,0-1 0,0 1 0,0 0 1,0 0-1,-1 0 0,1 1 0,-1-1 0,0 0 0,1 1 0,-1-1 0,5 12 1,0-1 1,-1 1-1,-1 0 1,3 15-2,-5-14 74,0 0 0,0 1 1,-2-1-1,0 1 0,0 0 0,-2-1 0,0 0 1,0 1-1,-2-1 0,0 0 0,-4 11-74,6-20 41,-1 0 0,0-1 0,1 1 0,-2-1 0,1 0 0,-1 0 1,1 0-1,-1-1 0,-1 1 0,1-1 0,-1 0 0,1 0 0,-1 0 0,0-1 0,-1 0 0,1 0 0,0 0 0,-1 0 0,0-1 0,1 0 0,-1 0 0,0-1 0,0 0 0,0 0 1,0 0-1,-1-1 0,1 1 0,0-1 0,0-1 0,0 1 0,-1-1-41,0-1-198,-1 0-1,1 0 1,0-1-1,0 0 1,0 0 0,1 0-1,-1-1 1,1 0 0,0-1-1,0 1 1,0-1-1,0 0 1,1 0 0,0-1-1,0 0 1,1 0 0,-1 0-1,1 0 1,0-1 0,1 0-1,-2-5 199,-3-10-694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7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1240,'21'-2'639,"0"-1"0,1 0 0,12-5-639,29-5 15,-38 9-72,66-7 79,-84 10-153,-1 1 1,0 0-1,1 1 0,-1-1 0,1 1 0,-1 0 0,0 1 0,0 0 0,0 0 1,0 0-1,0 1 0,1 0 131,1 2-447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7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1072,'18'-5'384,"0"0"1,0 0-1,0 2 1,1 0-1,-1 1 0,5 1-384,17-3 144,2-1-150,-10 0-1040,0 2-1,29 1 1047,-47 3-503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48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25 174 1008,'-1'-1'117,"-1"1"0,1-1-1,-1 1 1,1-1 0,0 1-1,-1-1 1,1 0 0,0 0 0,0 0-1,-1 0 1,1 0 0,0 0 0,0 0-1,0 0 1,0 0 0,0 0-1,0-1 1,1 1 0,-1 0 0,0-1-1,0 0-116,1 1 24,1 0 0,-1 0 0,0 0 0,0 1-1,1-1 1,-1 0 0,1 0 0,-1 0 0,0 1-1,1-1 1,0 0 0,-1 0 0,1 1 0,-1-1-1,1 1 1,0-1 0,-1 0 0,1 1 0,0-1-1,0 1 1,-1 0 0,1-1 0,0 1 0,0-1-1,0 1-23,4-2-8,-1 1 0,0-1 0,1 1 0,-1 0 0,1 0 0,-1 1 0,1-1 0,0 1-1,-1 0 1,1 0 0,-1 1 0,1-1 0,-1 1 0,2 0 8,-1 2 3,-1 0-1,1 0 1,0 0 0,-1 0 0,0 1-1,0 0 1,0-1 0,0 1-1,0 1 1,-1-1 0,0 1-1,0-1 1,0 1 0,0 0 0,-1 0-1,0 0 1,0 0 0,0 1-1,-1-1 1,0 0 0,0 1-1,0-1 1,-1 1 0,1 4-3,0 0 5,-1 0 1,0 1-1,0-1 1,-1 0 0,-1 1-1,1-1 1,-2 0-1,1 0 1,-1 0-1,-1 0 1,0 0-1,0-1 1,-1 0-6,4-8 7,1 0 1,-1 1 0,1-1 0,-1 0 0,1-1-1,-1 1 1,0 0 0,0 0 0,1 0 0,-1 0-1,0 0 1,0-1 0,0 1 0,0 0 0,0-1-1,0 1 1,0-1 0,0 1 0,0-1-8,-2-13 50,13-34-57,62-92 36,-40 82-15,-3-1-1,8-28-13,-53 109 25,-10 21-26,18-23 1,1 0 1,1 0-1,0 1 1,2 0-1,1 0 0,0 0 1,1 8-1,2-16 1,0-1 0,1 0 0,0 0 0,1 0 0,0 0 0,1 0 0,0 0-1,2-1 1,-1 1 0,1-1 0,1 0 0,0-1 0,1 2-1,-5-10-21,0 0 0,1-1 0,-1 1 0,0-1 0,1 1 0,-1-1 0,1 0 0,0 0 0,0 0 0,0 0 0,0-1 0,0 1 0,0-1 0,0 1 21,-1-2-85,0 0 1,0 1-1,0-1 0,-1 0 1,1 0-1,0 0 0,0 0 1,0 0-1,-1 0 0,1 0 1,0 0-1,0-1 0,0 1 0,-1-1 1,1 0-1,0 1 0,-1-1 1,1 0-1,0 0 0,-1 0 1,1 0-1,-1 0 0,0 0 1,1-1-1,-1 1 0,0 0 0,0-1 85,6-7-567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56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215 240 1156,'-1'-1'139,"-1"0"1,1 0-1,0 1 0,0-1 0,0 0 0,-1 1 1,1-1-1,0 1 0,-1-1 0,1 1 0,0 0 1,-1 0-1,1-1 0,-1 1 0,1 0 0,0 0 1,-1 0-1,0 1-139,-30-2 110,18 3-74,1-1 1,-1 2 0,1 0-1,-1 0 1,-3 3-37,12-5-4,0 1 0,0 0-1,0 1 1,0-1-1,0 1 1,0 0 0,1 0-1,-1 0 1,1 0 0,0 1-1,0 0 1,0 0 0,1 0-1,-3 3 5,6-7-4,0 1-1,-1-1 1,1 1 0,0-1-1,0 0 1,-1 1-1,1-1 1,0 1-1,0 0 1,-1-1-1,1 1 1,0-1-1,0 1 1,0-1-1,0 1 1,0-1 0,0 1-1,0-1 1,0 1-1,0 0 1,0-1-1,0 1 1,1-1-1,-1 1 1,0-1-1,0 1 1,1-1 0,-1 1-1,0-1 1,0 1-1,1-1 1,-1 1 4,19 3-67,21-10 39,-33 2 29,-1 0 1,1-1-1,-1 1 1,0-1-1,0-1 1,-1 1-1,0-1 1,0 0-1,0 0 0,0 0 1,-1-1-1,0 1 1,-1-1-1,1 0 1,-1 0-1,0-1 1,-1 1-1,0 0 0,0-1 1,0-5-2,4-21 26,-2-1 1,-2 0-1,-1-33-26,-1 62 3,-17 72-42,14-47-173,2-1 0,0 1-1,0 0 1,2 0 0,0 0 0,2 0-1,0 0 1,1 0 0,4 12 212,-4-22-487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8.5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1 294 964,'1'-4'113,"1"0"-1,-1 0 1,1 0-1,0 0 1,1 0 0,-1 0-1,1 0 1,-1 1-1,1-1 1,0 1-1,1 0 1,-1 0 0,1 0-1,-1 0 1,1 0-1,0 1 1,0 0 0,0 0-113,34-31 312,-33 24-292,0 1 0,0-1 0,-1 1 0,0-1 0,0-1 0,-1 1 0,0 0 1,-1-1-1,1-6-20,-2 12-6,0-1 1,-1 1 0,0 0 0,1-1 0,-1 1-1,-1 0 1,1-1 0,-1 1 0,1 0 0,-1 0 0,-1-1-1,1 1 1,0 0 0,-1 0 0,0 0 0,0 0-1,0 1 1,-1-1 0,1 1 0,-1-1 0,0 1-1,1 0 1,-2-1 5,4 4-1,-1-1-1,0 1 0,1-1 1,-1 1-1,1-1 0,-1 1 1,0 0-1,0-1 1,1 1-1,-1 0 0,0 0 1,1-1-1,-1 1 0,0 0 1,0 0-1,1 0 0,-1 0 1,0 0-1,0 0 0,1 0 1,-1 0-1,0 0 1,0 1-1,1-1 0,-1 0 1,0 0-1,1 1 0,-1-1 1,0 0-1,0 1 2,-14 20-18,12-14 18,1-1 0,0 1 0,0 0 1,1 0-1,0 0 0,0 4 0,2 14 8,1 1 0,1 0 0,1-1 0,1 1 1,1-1-1,1 0 0,2-1 0,0 0 0,2 0 1,2 2-9,-10-21 3,0 0 0,0 0 0,1-1 0,-1 1 0,1-1 0,0 0 1,0 0-1,0-1 0,0 1 0,1-1 0,0 0 0,3 2-3,-6-4 1,1 0-1,-1 0 0,1-1 1,-1 1-1,1-1 1,-1 0-1,1 1 1,-1-1-1,1 0 0,-1 0 1,1-1-1,0 1 1,-1 0-1,1-1 0,-1 0 1,0 0-1,1 1 1,-1-1-1,1-1 1,-1 1-1,0 0 0,0 0 1,0-1-1,0 1 1,0-1-1,0 0 1,0 0-1,1-1 0,132-149-41,-135 151 41,1 0-1,-1 1 1,1-1 0,-1 1 0,1-1 0,-1 0 0,1 1 0,0-1-1,-1 1 1,1-1 0,-1 1 0,1 0 0,0-1 0,0 1 0,-1 0 0,1-1-1,0 1 1,0 0 0,-1 0 0,1-1 0,0 1 0,0 0 0,0 0 0,-1 0-1,1 0 1,0 0 0,0 0 0,0 1 0,-1-1 0,1 0 0,0 0 0,0 0-1,-1 1 1,1-1 0,0 1 0,0-1 0,-1 0 0,1 1 0,0-1 0,-1 1-1,1-1 1,-1 1 0,1 0 0,-1-1 0,1 1 0,-1-1 0,1 1-1,-1 0 1,1 0 0,-1-1 0,0 1 0,1 0 0,-1-1 0,0 1 0,0 0-1,0 0 1,0 0 0,16 59-7,-13-41 6,-3-17-5,1 0 0,-1 0-1,0 0 1,1 0-1,-1 0 1,1-1 0,0 1-1,0 0 1,-1 0-1,1 0 1,0 0 0,1-1-1,-1 1 1,0-1-1,0 1 1,1-1 0,-1 1-1,1-1 1,-1 0-1,1 1 1,0-1 0,0 0-1,-1 0 1,1 0-1,0-1 1,0 1 0,0 0-1,1 0 7,2-2-26,-1 1-1,1-1 0,0 0 1,-1-1-1,1 1 1,-1-1-1,1 0 1,-1 0-1,0 0 0,1-1 1,0 0 26,48-23-1461,-37 19 1029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57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20 916,'-1'-2'43,"-1"1"1,1-1-1,-1 1 1,1 0-1,-1-1 1,1 1-1,-1 0 0,0 0 1,0 0-1,1 0 1,-1 0-1,0 0 0,0 0 1,0 1-1,0-1 1,0 1-1,0-1 0,0 1 1,0 0-1,0 0 1,0 0-1,0 0 0,0 0 1,0 1-1,0-1 1,0 0-1,0 1 0,0-1 1,0 1-1,0 0 1,0 0-1,0 0 0,0 0 1,1 0-1,-1 0 1,0 0-1,1 1 0,-2 0-43,-1 1 14,0 1 0,-1 0-1,1-1 1,1 1 0,-1 1-1,1-1 1,-1 1-1,1-1 1,1 1 0,-1 0-1,0 0 1,1 0 0,0 0-1,0 3-13,2-8 1,-1 1 1,1 0-1,0 0 0,0-1 0,-1 1 0,1 0 0,0 0 0,0 0 1,0-1-1,0 1 0,0 0 0,0 0 0,0 0 0,0-1 0,1 1 1,-1 0-1,0 0 0,0 0 0,1-1 0,-1 1 0,0 0 0,1-1 1,-1 1-1,1 0 0,-1-1 0,1 1 0,-1 0 0,1-1 0,-1 1 1,1-1-1,0 1 0,-1-1-1,2 1 4,0-1 1,-1 0-1,1 0 1,0 0-1,-1 0 1,1 0-1,0 0 1,-1 0-1,1 0 0,-1-1 1,1 1-1,0-1 1,-1 1-1,2-1-4,47-28 93,-42 21-27,0 0-1,0 0 1,-1-1 0,0 0-1,3-6-65,14 78-126,-23-60-106,1 0 1,0 0 0,0 1 0,0-1-1,1 0 1,-1-1 0,1 1-1,2 2 232,-2-3-427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57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0 237 1124,'0'0'18,"0"0"-1,0 0 1,1 0-1,-1 0 1,0 0-1,0-1 1,0 1-1,0 0 1,0 0-1,0 0 1,1 0-1,-1 0 1,0 0-1,0 0 1,0 0-1,0 0 1,0 0-1,1 0 1,-1 0-1,0 0 1,0 0-1,0-1 1,0 1-1,1 1 1,-1-1-1,0 0 1,0 0-1,0 0 1,0 0-1,1 0 1,-1 0-1,0 0 1,0 0-1,0 0 1,0 0-1,0 0 1,1 0-1,-1 0 1,0 0-1,0 1 1,0-1-1,0 0 1,0 0-1,0 0 1,1 0-1,-1 0 1,0 0-1,0 1 1,0-1-1,0 0 1,0 0-1,0 0 1,0 0-1,0 0 1,0 1-1,0-1 1,0 0-1,0 0 1,0 0-1,0 0 1,0 1-1,0-1-17,12 21 240,8 23-256,-18-39 19,-1-1 0,1 1 1,1-1-1,-1 0 0,1 0 1,-1 0-1,1 0 0,0-1 1,2 2-4,-5-4-1,1-1 0,-1 0 1,0 1-1,1-1 1,-1 0-1,1 0 1,0 1-1,-1-1 1,1 0-1,-1 0 1,1 0-1,-1 0 1,1 0-1,-1 1 1,1-1-1,0 0 1,-1 0-1,1-1 1,-1 1-1,1 0 1,-1 0-1,1 0 1,0 0-1,-1 0 1,1 0-1,-1-1 1,1 1 0,1-1-6,-1-1 1,1 1 0,-1-1 0,1 1 0,-1-1-1,0 1 1,0-1 0,0 0 0,0 0 0,0 0-1,0 1 1,0-3 5,20-49-318,-4-2 0,-1 0 0,7-54 318,-20 62 701,-3 46-697,0 1 1,0 0-1,0 0 0,0 0 1,0 0-1,0 0 0,1-1 1,-1 1-1,0 0 0,0 0 1,0 0-1,0 0 0,0 0 1,0-1-1,0 1 0,0 0 1,0 0-1,0 0 0,-1 0 1,1-1-1,0 1 0,0 0 1,0 0-1,0 0 0,0 0 1,0 0-1,0-1 0,0 1 1,0 0-1,0 0 0,0 0 1,-1 0-1,1 0 0,0 0 1,0 0-1,0 0 0,0-1 1,0 1-1,0 0 0,-1 0 1,1 0-1,0 0 0,0 0 1,0 0-1,0 0 0,-1 0 1,1 0-1,0 0 0,0 0 1,0 0-1,0 0 0,0 0 1,-1 0-1,1 0 0,0 0 1,0 0-1,0 0 1,0 0-1,0 0 0,-1 0 1,1 0-5,-10 24 87,5-6-150,1-1 1,1 1-1,0 0 0,2 1 1,0-1-1,1 0 0,0 0 1,2 0-1,0 0 1,1 0-1,1 0 0,0 0 1,2-1-1,0 0 0,1 0 1,0 0-1,2-1 0,0 0 1,4 5 62,-9-17-387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5:57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5 968,'-1'-2'340,"2"1"-20,2 1-116,2 0-80,2 0-56,1 1-28,3 0-12,2-1-16,1 0-12,1-2-8,2 1-24,1 1-96,-2 0-92,-2 1-60,0-1-40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02.5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11 984,'59'12'2700,"20"5"-2927,213 14 420,1-13 1,115-14-194,-1 3-24,-39 2 58,298-33-26,-30 1-29,-247 4-128,1-1-284,27-2-1523,-400 21 1629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04.2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4501 107 920,'-22'68'364,"2"1"-1,4 1 1,-5 52-364,-14 215-60,34-334 68,-5 66 36,-6 75 413,6 77-457,9-168 114,-1-29-32,-1 0 0,-1 0 0,-2 17-82,2-40 11,-1 1-1,1-1 1,-1 0-1,0 0 1,1 0-1,-1 1 1,0-1-1,0 0 1,1 0-1,-1 0 1,0 0-1,0-1 1,0 1-1,0 0 1,0 0-1,0 0 0,-1-1 1,1 1-1,0-1 1,0 1-1,-1-1 1,1 1-1,0-1 1,0 0-1,-1 1 1,1-1-1,0 0 1,-1 0-1,1 0 1,0 0-1,-1 0 1,1 0-1,0-1 1,-1 1-1,1 0 1,0-1-1,0 1 1,-2-1-11,-65-20 74,48 13-14,-36-8-3,0 3 0,0 1 0,-1 4 1,-8 1-58,-58 0 278,-50 7-278,-357 11 196,-38 8-81,408-12-77,-558 15 205,495-28-210,-110 3 19,60 6-41,115-13-9,-53-14-2,89 9 2,-176-37 43,291 51-46,-26-6 25,32 7-26,0 0 0,0-1 0,1 1 0,-1 0-1,0 0 1,1-1 0,-1 1 0,0-1 0,1 1 0,-1-1 0,1 1-1,-1-1 1,0 1 0,1-1 0,-1 1 0,1-1 0,0 0 0,-1 1-1,1-1 1,-1 0 0,1 1 0,0-1 0,0 0 0,-1 0 0,1 1-1,0-1 1,0 0 0,0 0 0,0 1 0,0-1 0,0 0 0,0 0-1,0 0 1,0 1 0,0-1 2,9-50-16,-3 0-1,0-27 17,3-35-28,4 7 23,8-41 84,-8-1-1,-4-141-78,-13 240 87,-1 0 0,-3 0 0,-9-33-87,11 69-1074,7 33-1260,0-13 1817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2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29 1100,'-21'-1'616,"12"0"-422,0 1 1,0 0-1,0 1 1,0 0-1,0 0 0,1 0 1,-3 2-195,16 0 34,1-1-1,-1 0 1,0 0 0,1 0 0,0-1-1,-1 1 1,3-1-34,78 4 52,0-4 0,0-3 0,-1-5-1,40-8-51,24-2 40,-101 11-31,-26 3-10,-1 1 0,0 0 1,1 1-1,15 3 1,-39 1-502,-13 4 54,-18 5-336,9-6 268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29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93 936,'42'-5'1368,"231"-29"-473,219-17-516,-482 50-439,-11 0-476,-18 0-633,10 1 676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29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12 1104,'-24'-12'1713,"32"27"-988,35 28-437,-13-20-254,1-1-1,1-2 0,1-1 1,0-1-1,2-2 0,0-2 1,0-1-1,2-1 0,-1-3 1,34 5-34,4-11 50,-53-3 104,-29 1-101,0 1 0,0-1 0,1 2 0,-1-1 0,1 1 0,-1 0 0,1 0-1,0 1 1,0 0 0,0 0 0,1 1 0,0 0 0,0 0 0,0 0 0,0 1-1,1 0 1,-2 2-53,-14 17 4,1 1 1,1 1-1,-10 18-4,-9 27-554,-29 74 554,20-42-2809,40-88 2152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268 467 964,'-7'-12'815,"5"6"-606,-1 0 0,-1 0 0,1 0 1,-1 1-1,0-1 0,-1 1 0,1 0 0,-2 0-209,4 3 10,-1 1-1,1-1 0,-1 1 1,1 0-1,-1 0 0,1 0 1,-1 1-1,0-1 1,1 0-1,-1 1 0,0 0 1,1 0-1,-1 0 0,0 0 1,0 0-1,1 0 0,-1 1 1,0-1-1,1 1 1,-1 0-1,0-1 0,1 2 1,-1-1-10,-8 4 6,1 0 1,0 1-1,-1 1 1,2-1 0,-1 2-1,1-1 1,0 1-1,1 1 1,0-1-1,0 1 1,1 1 0,0 0-1,1 0 1,0 0-1,0 0 1,1 1-1,0 0 1,1 0 0,1 1-1,0-1 1,0 1-1,-1 11-6,4-20-2,0 0 0,0 0 0,0 0 0,0 0 0,1 0 0,-1 0 0,1 0 0,0 0 0,-1 0 0,1 0-1,1 0 1,-1-1 0,0 1 0,1 0 0,-1-1 0,1 1 0,1 1 2,-1-3 0,-1 1 0,1-1 0,0 0 0,0 1 0,0-1 1,0 0-1,0 0 0,1 0 0,-1 0 0,0-1 0,0 1 0,1-1 0,-1 1 0,0-1 1,1 0-1,-1 1 0,3-2 0,2 1 4,0-1 0,0 0 0,0-1 0,0 0 1,0 0-1,0-1 0,-1 0 0,1 0 0,-1 0 1,1-1-1,-1 0 0,0 0 0,2-2-4,12-13 8,-1 0 0,-1-2 0,-1 0 0,-1 0 1,-1-2-1,-1 0 0,-1 0 0,-1-1 0,-1-1 0,6-19-8,-3 4 4,-3-1 1,-1 0-1,-1-1 1,-3 0-1,-1-1 0,-2-19-4,-8 4 19,4 57-19,1 1 1,0-1 0,0 0 0,0 0 0,-1 0-1,1 0 1,0 1 0,-1-1 0,1 0-1,-1 0 1,1 1 0,-1-1 0,1 0 0,-1 1-1,1-1 1,-1 1 0,0-1 0,1 0-1,-1 1 1,0-1 0,1 1 0,-1 0-1,0-1 0,-1 1 1,1 1 0,0-1 0,0 0 0,0 1 0,-1-1 0,1 1 0,0-1 0,0 1 0,0 0 0,0-1 0,0 1 0,0 0 0,0 0 0,0 0-1,0 0 1,0 0 0,1 0 0,-1 0 0,0 0 0,1 0 0,-1 0 0,0 1-1,-10 17 10,0 0 1,1 1-1,1 0 0,1 1 1,0 0-1,2 0 0,0 1 1,1 4-11,-5 37-10,2 1 0,2 14 10,4-55-208,2 1 0,0-1-1,1 1 1,2-1 0,0 1 0,1-1 0,1 0 0,2 0 0,0-1 0,8 15 208,-6-21-532,3-6 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31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60 1304,'0'0'38,"0"0"-1,0 0 1,0 0-1,-1 0 1,1 0-1,0 0 1,0-1-1,0 1 1,0 0-1,0 0 1,0 0-1,0 0 1,0 0-1,0 0 1,0-1-1,0 1 1,0 0-1,0 0 1,-1 0-1,1 0 1,0 0-1,0-1 1,0 1-1,0 0 1,1 0-1,-1 0 1,0 0-1,0-1 1,0 1-1,0 0 1,0 0-1,0 0 1,0 0-1,0 0 1,0 0-1,0-1 1,0 1-1,0 0 1,0 0-1,1 0 1,-1 0-1,0 0 1,0 0-1,0 0 1,0-1-1,0 1 1,0 0-1,1 0 1,-1 0-1,0 0 1,0 0-1,0 0 1,0 0-1,0 0 1,1 0-1,-1 0 1,0 0-1,0 0 1,0 0-38,18-9 439,21-4-525,-18 7 23,-5 0-58,0 1 0,0 1 0,0 1 0,1 0 0,-1 1 0,1 1 0,0 0 0,-1 1 0,7 1 121,-17 4-1034,-6-2 502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9.385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183 481 1012,'1'-24'711,"-2"-51"-73,0 68-605,1 1 0,-1 0 0,-1-1 0,1 1 0,-1 0-1,0 0 1,0 0 0,-1 0 0,-2-4-33,4 9 9,0 0 1,0 0-1,0 0 0,0 0 1,0 0-1,-1 0 0,1 0 0,0 1 1,0-1-1,-1 0 0,1 1 1,-1-1-1,1 1 0,0 0 1,-1-1-1,1 1 0,-1 0 1,1 0-1,-1 0 0,1 0 1,-1 0-1,1 0 0,-1 1 1,1-1-1,0 0 0,-1 1 1,1-1-1,0 1 0,-1-1 0,1 1 1,0 0-1,-1-1 0,1 1 1,0 0-1,0 0 0,0 0 1,0 0-1,-1 1-9,-6 4 41,1 0 0,-1 1 0,1 0 0,1 0 0,-2 2-41,-1 3 32,1 0 0,0 1 1,1 0-1,0 0 0,1 1 0,1 0 1,0 0-1,-2 13-32,5-22 2,1 0 1,-1 1-1,2-1 1,-1 0-1,0 1 1,1-1-1,0 1 1,0-1-1,1 0 1,0 1-1,0-1 1,0 0-1,0 1 1,1-1-1,0 0 1,0 0-1,0 0 1,1 0-1,-1-1 1,1 1-1,1-1 1,-1 1-1,0-1 1,1 0-1,3 2-2,-5-4 3,1-1-1,0 0 0,-1 1 0,1-1 1,0 0-1,0-1 0,0 1 1,-1 0-1,1-1 0,0 0 0,0 1 1,0-1-1,0 0 0,0-1 1,0 1-1,0 0 0,0-1 0,0 0 1,-1 0-1,1 0 0,0 0 0,0 0 1,-1 0-1,1-1 0,-1 1 1,1-1-1,-1 1 0,0-1 0,1 0 1,-1 0-1,0 0 0,0-2-2,9-6-1,-1 0 0,-1-1-1,0 0 1,-1-1-1,0 0 1,0 0 1,36-76 39,-41 93-31,-1 0-1,1 0 0,-1 0 0,0 0 0,0 0 1,1 6-8,1 3 1,1 1 1,0-1 0,1-1-1,1 1 1,0-1 0,3 3-2,-7-11 0,0-1 0,0 0 1,0 0-1,0 0 0,1 0 1,-1 0-1,1 0 0,0-1 1,0 0-1,1 0 0,-1 0 1,1 0-1,-1-1 1,1 0-1,0 0 0,0 0 1,0-1-1,0 1 0,5 0 0,-8-2-4,0-1-1,1 1 0,-1-1 1,0 1-1,1-1 0,-1 0 1,0 1-1,0-1 0,0 0 1,0-1-1,0 1 0,0 0 1,0-1-1,0 1 0,0-1 0,0 1 1,-1-1-1,1 0 0,-1 0 1,1 1-1,-1-1 0,0 0 1,0-1-1,0 1 0,0 0 1,0 0-1,0 0 0,0-1 1,-1 1-1,1-2 5,3-12-54,0 0 0,-1 0 0,-1-1 1,-1-1 53,1 4-27,17-221-682,-18 196 684,-2 0 1,-2 0-1,-1 0 1,-2 0-1,-2 1 25,-4 11 99,12 27-94,0 0 1,-1-1-1,1 1 0,0 0 0,-1 0 1,1-1-1,-1 1 0,1 0 1,0 0-1,-1 0 0,1 0 1,0 0-1,-1 0 0,1-1 1,-1 1-1,1 0 0,-1 0 1,1 0-1,0 0 0,-1 0 1,1 1-1,-1-1 0,1 0 1,0 0-1,-1 0 0,1 0 0,-1 0 1,1 0-1,0 1 0,-1-1 1,1 0-1,0 0 0,-1 1 1,1-1-1,0 0-5,-2 3 20,0-1 1,0 1-1,0 0 1,0 0-1,1 0 0,0 0 1,-1 0-1,1 0 0,0 0 1,1 1-1,-1-1 1,0 0-1,1 0 0,0 2-20,-3 40 67,2 1-1,3-1 0,1 0 1,2 0-1,2 0 0,3-1 1,1 0-1,2-1 0,2 0 1,1-1-1,3 0 0,10 15-66,-26-52 3,0 0 0,0 0 0,0-1 0,1 1 0,-1-1 0,1 0 0,0 0 0,0-1 0,1 1 0,-1-1 0,1 0 0,3 2-3,-5-4-8,-1 0 0,0 0-1,0-1 1,0 1-1,0-1 1,1 0 0,-1 1-1,0-1 1,0 0-1,1 0 1,-1-1 0,0 1-1,0 0 1,0-1-1,1 1 1,-1-1 0,0 0-1,0 0 1,0 0-1,0 0 1,0 0 0,0 0-1,0 0 1,-1-1-1,1 1 1,0-1 0,-1 1-1,1-1 1,-1 0-1,1 0 1,-1 1 0,0-2 8,7-7-86,-2-1 0,1-1 0,-1 1 1,-1-1-1,0 0 0,-1 0 0,0 0 1,-1-1-1,0 0 86,2-14 79,-1 0 0,-2 0 0,0-22-79,23 105 471,9 48-1087,-34-103 257,0-1-69,0 0-24,0 0 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3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 1208,'23'-1'2380,"96"-13"-2320,-98 10-98,27-6-925,1 3 1,30-1 962,-66 8-533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0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58 152 964,'-7'-24'1275,"7"23"-1215,0 0 0,0 0 0,0 0 0,-1 0 0,1 0 0,0 0 0,0 1 0,-1-1 0,1 0 0,-1 0 0,1 0 0,-1 1 0,1-1 0,-1 0 0,0 0 0,1 1 0,-1-1 0,0 1 0,1-1 0,-1 1 0,0-1 0,0 1 0,0-1 0,0 1-60,-11 36 477,9-26-429,-3 11-8,1 1 0,1 0 0,1 0 0,1 0 0,0 11-40,2-19 12,0-1-1,1 1 1,1-1 0,0 0-1,0 0 1,2 0 0,0 0-1,0 0 1,6 10-12,-10-22 6,1 1-1,-1 0 1,1-1-1,0 1 1,-1 0 0,1-1-1,0 1 1,0-1-1,0 0 1,1 1 0,-1-1-1,0 0 1,0 1-1,1-1 1,-1 0-1,1 0 1,-1 0 0,1 0-1,-1 0 1,1-1-1,0 1 1,-1 0 0,1-1-1,0 1 1,-1-1-1,1 0 1,0 1-1,0-1 1,1 0-6,0-1 21,0-1 1,-1 1-1,1 0 1,-1-1-1,1 0 0,-1 0 1,0 0-1,0 0 0,0 0 1,0 0-1,0 0 1,0-1-1,-1 1 0,1-1 1,-1 1-1,1-1 0,0-2-21,24-55 28,-3-1-1,-2-1 0,-3-1 1,-3-1-1,6-58-27,-54 244-2785,27-95 2147,1-1 18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1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35 984,'-3'1'71,"0"0"0,1 0 0,-1-1 0,0 2 0,0-1 0,1 0 0,-1 1 0,0-1 0,1 1 0,-1 0 0,1-1 0,0 1 0,0 0 0,0 1 0,0-1 0,0 0 0,0 1 0,0-1 0,1 1 0,-1-1 0,1 1 0,0 0 0,0-1 0,0 1 0,0 0 0,0 0 0,1 0 0,-1 0 0,1 0-71,0 0 2,0-1 0,0 1 1,1-1-1,-1 1 0,0-1 0,1 1 1,0-1-1,0 1 0,0-1 1,0 0-1,0 0 0,0 1 0,0-1 1,1 0-1,-1 0 0,1 0 1,0 0-1,-1-1 0,1 1 0,0 0 1,0-1-1,0 1 0,0-1 0,0 0 1,1 1-1,-1-1 0,0 0 1,0 0-1,1-1 0,-1 1 0,1 0 1,-1-1-1,1 0 0,0 1-2,2-1 10,0 1-1,1-1 1,-1 0-1,0 0 0,0-1 1,0 1-1,0-1 1,0 0-1,0 0 1,0-1-1,0 0 0,0 0 1,0 0-1,-1 0 1,1-1-1,-1 0 1,0 0-1,1 0-9,-4 2 17,1-1 0,-1 1 0,0 0 1,1-1-1,-1 1 0,0-1 0,0 0 0,0 1 0,0-1 0,0 0 0,-1 0 1,1 0-1,-1 0 0,1 1 0,-1-1 0,1 0 0,-1 0 0,0 0 1,0-2-18,0 1 26,-1 0 0,0 0 0,0 0 0,0 1 0,0-1 1,0 0-1,0 0 0,-1 1 0,0-1 0,1 1 1,-1-1-1,0 1 0,0 0 0,0-1 0,0 1 0,-3-1-26,-1-3-5,-1 0 0,0 0 0,-1 1 0,1 0-1,-1 1 1,0 0 0,0 0 0,0 0 0,0 1-1,-2 0 6,9 3-36,1 0 0,0 0 0,-1 0 0,1 0 0,0 0 0,0 0 0,-1 0 0,1 0 0,0 0 0,-1 0-1,1 0 1,0 0 0,0 0 0,-1 0 0,1 0 0,0 0 0,0 1 0,-1-1 0,1 0 0,0 0 0,0 0 0,-1 0-1,1 1 1,0-1 0,0 0 0,0 0 0,-1 1 0,1-1 0,0 0 0,0 0 0,0 1 0,0-1 0,0 0 0,0 0-1,-1 1 1,1-1 0,0 0 0,0 1 0,0-1 0,0 0 0,0 0 0,0 1 0,0-1 0,0 0 0,0 1 0,0-1-1,1 0 1,-1 0 0,0 1 0,0-1 0,0 0 0,0 1 0,0-1 0,0 0 0,1 0 0,-1 1 0,0-1 0,0 0 0,0 0 36,3 6-566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2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1024,'0'0'27,"0"0"0,0 0 0,0 0 0,0-1 0,0 1 0,0 0 0,0 0 0,0 0 0,0 0 0,0 0 0,0-1 0,0 1 0,0 0 0,0 0 0,0 0 0,0 0 1,0 0-1,0-1 0,0 1 0,0 0 0,0 0 0,1 0 0,-1 0 0,0 0 0,0 0 0,0 0 0,0-1 0,0 1 0,0 0 0,1 0 0,-1 0 0,0 0 0,0 0 0,0 0 0,0 0 0,0 0 0,1 0 0,-1 0 0,0 0 0,0 0 0,0 0 0,0 0 0,1 0 0,-1 0 0,0 0 0,0 0 0,0 0 0,0 0 0,0 0 0,1 0 0,-1 0 0,0 0 0,0 0 0,0 0 0,0 1 0,0-1 1,1 0-1,-1 0 0,0 0 0,0 0 0,0 0 0,0 0 0,0 0 0,0 1 0,0-1 0,0 0 0,0 0-27,21 13 444,19 17-413,-12-7 7,1-1-1,6 2-37,47 36-571,-65-40-584,-15-16 712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2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1236,'-3'0'99,"0"1"-1,0 0 1,0 0 0,0 0-1,0 0 1,0 0 0,0 1-1,0-1 1,0 1 0,1 0-1,-1 0 1,1 0 0,-1 0-1,1 0 1,0 1 0,0-1-1,0 1 1,-1 1-99,-36 57 322,30-45-176,-22 51-41,26-54-402,0 0-1,-1 0 1,0-1 0,-1 0-1,0 0 1,-3 2 297,1-4-513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3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1024,'270'-5'2508,"189"4"-2575,-456 1 29,21 3-280,-24-3 290,1 0-1,-1 0 1,0 0 0,1 0 0,-1 0 0,0 0 0,1 0 0,-1 0 0,0 0 0,0 0-1,1 1 1,-1-1 0,0 0 0,1 0 0,-1 0 0,0 0 0,0 1 0,1-1 0,-1 0-1,0 0 1,0 0 0,1 1 0,-1-1 0,0 0 0,0 0 0,0 1 0,0-1-1,1 0 1,-1 1 0,0-1 0,0 0 0,0 1 0,0-1 0,0 0 0,0 1 0,0-1-1,0 0 1,0 0 0,0 1 0,0-1 0,0 0 0,0 1 0,0-1 0,0 0 0,0 1-1,0-1 1,0 0 0,0 1 0,-1-1 0,1 0 0,0 0 0,0 1 0,0-1-1,-1 0 1,1 0 0,0 1 0,0-1 28,-6 6-486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3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24 916,'22'-24'1695,"-18"27"-1109,-9 17-252,-3 3-77,-6 16 54,2 0 1,0 6-312,10-35 11,0 1-1,0-1 1,1 1-1,0-1 1,1 1-1,1-1 1,-1 1-1,2 0 1,-1-1-1,3 8-10,-1-13-5,-1 0 0,1-1 0,0 1 1,0 0-1,0-1 0,1 1 0,0-1 0,0 0 0,0 0 0,0-1 0,0 1 0,1-1 0,0 0 0,-1 0 0,5 1 5,-6-2-81,-1-1 0,1 1 0,-1-1 0,1 0 0,0 0 0,0 0 0,0 0 0,-1-1 0,1 1 0,0-1 0,0 0 0,0 1 0,0-1 0,0-1 0,0 1 0,0 0 0,0-1 0,0 1 0,0-1 0,-1 0 0,1 0 0,0 0 0,-1 0 0,1-1 0,0 1 0,-1-1 0,1 0 0,-1 1 0,0-1 0,2-1 81,0-4-481,0-1 10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3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70 1096,'-31'3'1174,"29"-2"-648,20-2-436,80-11-311,-1-3 0,32-13 221,-80 17-659,-22 5 214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5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26 996,'6'-5'2783,"18"-2"-2216,26-2-655,42 4 207,-83 6-216,-1-1-1,0 1 1,0 0 0,0 0 0,0 1 0,0 1 0,0-1-1,0 1 1,0 0 0,0 2 97,-7-5-75,0 0-1,0 1 1,0-1 0,0 1-1,-1-1 1,1 1 0,0 0-1,-1-1 1,1 1 0,0 0-1,-1-1 1,1 1 0,-1 0-1,1 0 1,-1-1 0,1 1-1,-1 0 1,1 0 0,-1 0-1,0 0 1,0 0-1,1 0 1,-1 0 0,0 0-1,0 0 76,-3 4-493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5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21 936,'54'-5'2591,"98"-8"-4274,-134 11 1199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29.7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 47 908,'0'-1'20,"-17"-42"1512,17 43-1520,0 0 1,0 0-1,0 0 0,0 0 1,0 0-1,0 0 0,0 0 1,0 0-1,0 0 0,0 0 1,1 0-1,-1 0 0,0 0 0,0-1 1,0 1-1,0 0 0,0 0 1,0 0-1,0 0 0,0 0 1,0 0-1,0 0 0,0 0 1,0 0-1,0 0 0,0 0 1,1 0-1,-1 0 0,0-1 1,0 1-1,0 0 0,0 0 1,0 0-1,0 0 0,0 0 1,0 0-1,0 0 0,0 0 0,0 0 1,0 0-1,0-1 0,0 1 1,0 0-1,0 0-12,15 23-198,16 30-1219,-25-41 1022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7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12 168 1176,'-5'-51'1575,"-1"99"-1013,6-8-504,1 0 1,6 38-59,-6-64 0,2 0 1,0-1 0,1 1 0,0 0 0,1-1-1,1 0 1,0 0 0,0 0 0,2-1 0,0 1-1,-8-12 6,1 0-1,0-1 1,-1 1 0,1 0 0,0 0 0,0 0 0,-1-1 0,1 1-1,0 0 1,0-1 0,0 1 0,0-1 0,0 1 0,0-1 0,0 1 0,0-1-1,0 0 1,0 1 0,0-1 0,0 0 0,0 0 0,0 0 0,1 0-1,-1 0 1,0 0 0,0 0 0,0 0 0,0 0 0,0-1 0,0 1 0,1 0-6,1-2 16,0 0 1,1 0 0,-1 0 0,0 0 0,0 0 0,0-1 0,-1 1 0,1-1-1,-1 0 1,2-1-17,6-11 72,1 1 0,-2-2 0,7-13-72,6-23 118,-2-2 1,-2-1-1,-2 0 0,1-18-118,5-17-26,-19 94-285,1 16-85,2 24-637,-5 4-91,-1-24 573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7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37 1140,'-1'-1'39,"0"1"-1,1-1 1,-1 0-1,0 1 1,0-1 0,1 1-1,-1-1 1,0 1-1,0 0 1,0-1 0,0 1-1,0 0 1,0 0-1,0-1 1,1 1-1,-1 0 1,0 0 0,0 0-1,0 0 1,0 0-1,0 0 1,0 0 0,0 1-1,0-1 1,0 0-1,0 0 1,0 1-1,1-1 1,-1 1 0,0-1-1,0 1 1,0-1-1,1 1 1,-1-1 0,0 1-1,1 0 1,-1-1-1,0 1 1,1 0-1,-1-1 1,1 1 0,-1 0-1,1 0 1,-1 0-1,1 0 1,0-1 0,-1 1-1,1 0 1,0 0-1,0 0 1,-1 1-39,0 2 16,-1 0 0,1 0 1,0 0-1,0 0 0,0 0 1,1 1-1,-1-1 0,1 0 0,0 1 1,0-1-1,0 1-16,2-2 0,0 1 0,0 0 0,0 0 1,0-1-1,1 1 0,-1-1 0,1 0 0,0 1 0,0-1 0,0-1 0,0 1 1,1 0-1,-1-1 0,1 0 0,0 1 0,-1-2 0,1 1 0,0 0 1,2 0-1,-4-1 2,0 0 0,1 0 0,-1 0 0,0-1 0,1 1 0,-1 0 0,0-1 0,1 0 0,-1 1 0,1-1 0,-1 0 0,1 0 0,-1-1 0,0 1 0,1 0 1,-1-1-1,1 0 0,-1 1 0,0-1 0,1 0 0,-1 0 0,0 0 0,0-1 0,0 1 0,0 0 0,0-1 0,0 1 0,0-1 0,0 0 0,-1 0 1,1 0-1,-1 1 0,2-3-2,-2 1 14,-1 0 0,1 1 0,-1-1 0,0 0 0,0 1 1,0-1-1,0 0 0,0 0 0,-1 1 0,1-1 0,-1 0 1,1 1-1,-1-1 0,0 1 0,0-1 0,0 1 0,-1-1 1,1 1-1,0 0 0,-1-1 0,0 1 0,1 0 0,-1 0 0,-2-1-14,-4-7 45,-2 0-1,1 1 0,-1 1 0,-5-4-44,13 11-52,-23-17 165,25 18-157,-1-1-1,1 1 0,-1-1 1,1 1-1,-1-1 0,0 1 0,1 0 1,-1-1-1,1 1 0,-1 0 0,0-1 1,1 1-1,-1 0 0,0 0 1,1 0-1,-1-1 0,0 1 0,0 0 1,1 0-1,-1 0 0,0 0 0,1 0 1,-1 0-1,0 1 0,0-1 1,1 0-1,-1 0 0,0 0 0,1 1 1,-1-1-1,0 0 45,5 7-1044,2-4 519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69 972,'2'-4'111,"-1"1"0,0 0 0,0-1 0,0 1 0,-1-1 0,1 1-1,-1-1 1,0 0 0,0 1 0,0-1 0,0 1 0,-1-1 0,1 1 0,-1-1 0,-1-2-111,2 6 13,0-1 1,-1 0-1,1 1 1,-1-1-1,1 0 1,-1 1 0,1-1-1,-1 1 1,0-1-1,1 1 1,-1-1-1,1 1 1,-1-1-1,0 1 1,0 0-1,1-1 1,-1 1-1,0 0 1,0 0-1,1 0 1,-1-1-1,0 1 1,0 0 0,0 0-1,0 0-13,-1 1 10,-1-1 0,0 0 0,0 1 0,1 0 0,-1 0 0,0 0 0,1 0 0,-1 0 0,1 1 0,-1-1 0,0 2-10,-8 4 12,0 2 1,1 0 0,0 0 0,1 1 0,0 0 0,0 0 0,1 1 0,1 0 0,0 1-1,0-1 1,1 1 0,1 1 0,0-1 0,0 1 0,1 0 0,1 0 0,0 0-1,1 1 1,0 7-13,2-18-9,-1 0 0,1 0 0,0 0 0,0 0 1,1 0-1,-1 0 0,1-1 0,-1 1 0,1 0 0,0 0 0,0 0 0,0-1 0,0 1 0,1 0 0,-1-1 0,1 1 0,0-1 0,-1 0 0,1 0 0,0 1 0,0-1 0,1 0 0,-1-1 0,0 1 0,1 0 1,-1-1-1,1 1 0,-1-1 0,1 0 0,0 1 0,-1-1 0,1-1 0,0 1 0,0 0 0,0-1 0,0 1 0,0-1 0,-1 0 0,1 0 0,0 0 0,3-1 9,2 0-56,0 0-1,0 0 0,-1-1 1,1 0-1,0-1 1,-1 0-1,0 0 0,1 0 1,-1-1-1,-1 0 1,1-1-1,0 1 0,-1-1 1,0-1-1,0 0 57,-1 0 17,0 0 0,-1-1 1,0 1-1,0-1 0,0-1 0,-1 1 0,0 0 0,-1-1 0,0 1 1,2-9-18,-6 25 21,1 0 0,0 0 1,0 0-1,1-1 0,0 1 1,0 0-1,1 0 1,1 0-1,-1 0 0,2-1 1,-1 1-1,1-1 1,0 1-1,3 4-21,-4-10 2,0 1 0,0-1 0,1 1 0,-1-1 0,1 0 0,0 0 0,0 0 0,0 0 0,1 0 0,-1-1 0,0 1 0,1-1 0,0 0 1,-1 0-1,1 0 0,0-1 0,0 1 0,0-1 0,0 0 0,0 0 0,1-1 0,-1 1 0,0-1 0,0 0 0,1 0 0,-1 0 0,0 0 0,0-1 0,0 0 0,0 0 0,0 0 0,3-1-2,-2 0 28,-1 0-1,1 0 1,-1 0-1,1-1 1,-1 1-1,0-1 1,0 0-1,0 0 1,0 0-1,-1-1 1,1 0-1,-1 1 1,0-1-1,0 0 1,0-1-1,-1 1 1,1 0-1,-1-1 1,0 1-1,-1-1 1,1 0-1,-1 0 1,0 1-1,0-1 1,0 0-1,0 0 1,-1 0-1,0 0 1,0 0-1,-1-5-27,1 5 18,-1 1-1,1-1 1,-1 1-1,0-1 1,0 1-1,0 0 0,-1-1 1,1 1-1,-1 0 1,0 0-1,0 0 0,-1 0 1,1 0-1,-1 0 1,0 1-1,0-1 1,0 1-1,0 0 0,-1 0 1,1 0-1,-1 0 1,0 1-1,0 0 1,0-1-1,0 1 0,0 0 1,0 1-1,0-1 1,-1 1-1,1 0 1,-1 0-1,1 0 0,-4 1-17,3 0-1,-1 0 0,1 1 0,-1 0 0,1 0 0,0 1 0,0-1 0,0 1 0,0 0 0,0 0 0,0 1 0,0-1 0,-3 4 1,7-5-2,-1 0 1,1 0 0,0 0 0,0 0-1,0 0 1,0 0 0,0 0 0,0 0-1,0 1 1,1-1 0,-1 0 0,0 1-1,1-1 1,-1 0 0,1 1 0,-1-1-1,1 1 1,0-1 0,0 1 0,-1-1 1,2 1-3,-1 0 1,1 0 0,-1-1-1,1 1 1,-1 0 0,1 0-1,0-1 1,0 1 0,0-1 0,0 1-1,0-1 1,0 1 0,0-1-1,1 1 1,-1-1 0,1 0-1,-1 0 1,1 0 0,-1 0-1,2 1 3,3 1-1,0 0-1,1 0 0,-1-1 0,1 0 0,-1 0 1,1-1-1,0 1 0,0-1 0,0-1 1,0 1-1,0-1 0,-1-1 0,1 1 0,0-1 1,0 0-1,0-1 0,3-1 2,3 0 3,-1-1 0,1 0-1,-1 0 1,0-2 0,-1 0 0,1 0 0,-1-1-1,10-7-2,-4 2 14,-17 20-29,-1 23-21,3-20-7,1 0-1,1 1 1,-1-1-1,2-1 1,0 1 0,0 0-1,1-1 1,0 0-1,0-1 1,7 7 43,26 45-115,-39-60 120,0-1 0,0 0 0,0 0 0,0 0 0,1 0-1,-1 1 1,0-1 0,0 0 0,0 0 0,0 0 0,0 1-1,0-1 1,0 0 0,0 0 0,0 0 0,0 1 0,1-1-1,-1 0 1,0 0 0,0 1 0,0-1 0,-1 0 0,1 0-1,0 0 1,0 1 0,0-1 0,0 0 0,0 0 0,0 1-1,0-1 1,0 0 0,0 0 0,0 0 0,0 0 0,-1 1 0,1-1-1,0 0 1,0 0 0,0 0 0,0 0 0,-1 1 0,1-1-1,0 0 1,0 0 0,0 0 0,-1 0 0,1 0 0,0 0-1,0 0 1,0 0 0,-1 0 0,1 0 0,0 1 0,0-1-5,-20-4 142,-26-13-60,41 15-76,0 0-84,-21-9 16,25 10-13,0 1 0,1 0 0,-1 0 1,0-1-1,0 1 0,1-1 0,-1 1 0,0 0 0,1-1 1,-1 1-1,1-1 0,-1 1 0,1-1 0,-1 0 0,1 1 1,-1-1-1,1 0 0,-1 1 0,1-1 0,0 0 0,-1 1 1,1-1-1,0 0 0,0 0 0,-1 1 0,1-2 75,2-1-520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9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44 1248,'-3'-22'897,"-1"1"-242,4 21-640,0 0-1,0 0 1,0 0-1,0 0 0,0 0 1,0 0-1,0 0 0,0 0 1,0 0-1,0 0 0,-1 0 1,1 0-1,0 0 1,0 0-1,0 0 0,0 0 1,0 0-1,0 0 0,0 0 1,0 1-1,-1-1 0,1-1 1,0 1-1,0 0 1,0 0-1,0 0 0,0 0 1,0 0-1,0 0-14,-4 19 57,0 0 0,-1-1 0,-1 0 0,0 0 0,-2-1 0,0 1 0,-1-2 0,0 1 0,-1-1-1,-7 6-56,11-13 36,-1 0 0,0-1-1,0-1 1,-1 1 0,0-1-1,0 0 1,0-1 0,-1 0-1,0 0 1,-1-1 0,1 0-1,-1-1 1,0 0 0,0 0-1,0-1 1,-1-1-1,1 0 1,-1 0 0,-3 0-36,11-2 6,-1-1 1,0 1 0,1-1-1,-1 1 1,1-1 0,-1 0-1,1 0 1,-1-1 0,1 1-1,0-1 1,0 1 0,0-1-1,-1 0 1,2-1 0,-1 1-1,0 0 1,0-1 0,1 1-1,-1-1 1,1 0 0,0 0-1,0 0 1,0 0-1,0 0 1,1 0 0,-1-1-1,1 1 1,0-1 0,0 1-1,0-1 1,0 1 0,1-1-1,-1 1 1,1-1 0,0 0-1,0 1 1,0-1-7,0 0-3,0-1 1,0 1-1,0 0 0,0-1 0,1 1 1,-1 0-1,1-1 0,0 1 0,1 0 1,-1 0-1,1 0 0,0 0 0,0 0 1,0 0-1,0 0 0,1 1 0,-1-1 1,1 1-1,0-1 0,0 1 0,0 0 1,1 1-1,-1-1 0,1 0 0,-1 1 1,1 0-1,0 0 0,0 0 1,0 0-1,2 0 3,-2 1 0,0 1 0,0 0 0,-1 0-1,1 0 1,0 1 0,0-1 0,-1 1 0,1 0 0,0 0 0,-1 1 0,1-1 0,-1 0 0,0 1 0,1 0 0,-1 0 0,0 0-1,0 0 1,0 1 0,57 52-5,-35-29-15,2 0-50,55 46 66,-74-65-135,0-2 0,0 1 1,1-1-1,0 0 1,0-1-1,0 0 0,1 0 1,-1-1-1,2 0 139,-10-2-83,1-1 0,-1 0-1,0 0 1,1 0 0,-1 0 0,0 0 0,0 0 0,1 0-1,-1 0 1,0 0 0,1-1 0,-1 1 0,0 0 0,0-1-1,1 1 1,-1-1 0,0 1 0,0-1 0,0 0-1,1 0 84,3-4-463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6:59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28 1236,'-1'0'52,"0"0"1,1 0-1,-1 1 1,0-1-1,1 0 0,-1 1 1,1-1-1,-1 0 0,0 1 1,1-1-1,-1 0 0,1 1 1,-1-1-1,1 1 0,-1-1 1,1 1-1,0-1 1,-1 1-1,1-1 0,0 1 1,-1 0-1,1-1 0,0 1 1,0 0-1,-1-1 0,1 1 1,0-1-1,0 1 0,0 0 1,0-1-1,0 1 0,0 0-52,-7 24-23,7-23 25,-1 0-1,1 0 1,0-1-1,0 1 1,0 0-1,0 0 1,1 0-1,-1-1 1,0 1-1,1 0 1,-1 0-1,1-1 1,0 1-1,-1-1 1,1 1-1,0 0 1,0-1-1,0 1 1,0-1-1,0 0 1,1 1-1,-1-1 1,0 0-1,1 0 1,-1 0-1,0 0 1,1 0-1,0 0 1,-1 0-1,1 0 1,-1 0-1,1-1 1,0 1-1,0-1 1,-1 1-1,1-1 1,0 0-1,0 0 1,0 0-2,1 0 6,-1 0 0,1 0 0,-1 0 1,1-1-1,-1 1 0,1-1 0,0 0 1,-1 1-1,0-1 0,1 0 0,-1-1 1,0 1-1,1 0 0,-1-1 0,0 1 0,0-1 1,0 0-1,0 0 0,0 1 0,-1-1 1,1-1-1,-1 1 0,1 0 0,-1 0 0,0 0 1,1-1-1,-1 0-6,0 1 26,0 0 1,0 0-1,0 0 1,-1 0-1,1 0 1,-1 0-1,1 0 1,-1-1-1,0 1 1,0 0-1,0 0 1,0 0 0,0 0-1,0-1 1,-1 1-1,1 0 1,-1 0-1,1 0 1,-1 0-1,0 0 1,0 0-1,0 0 1,0 0-1,0 0 1,0 0-1,0 1 1,-1-1-1,1 0 1,-1 1-1,1-1 1,-1 1-1,0 0 1,1-1-1,-1 1 1,0 0-1,0 0 1,0 0-1,0 0 1,0 1-1,0-1 1,-2 0-27,-3-1-211,-1 0 0,0 1 0,0 0-1,1 1 1,-1-1 0,0 1 0,0 1 0,0 0 0,1 0 0,-1 0 0,-2 2 211,-3 0-576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0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19 1100,'-5'-1'931,"10"0"-395,27-3-274,45-3-371,718 1 816,-2 40-1396,-736-32-690,-54-2 892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1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19 888,'6'-11'1076,"-2"3"122,-5 11-520,-22 55-326,22-45-335,0 1-1,1 0 1,1 0 0,0 0 0,1 0-1,0 0 1,1 0 0,0-1 0,3 4-17,-5-12 2,1 0 0,1 0 0,-1-1 0,1 1 0,-1 0 0,2-1 0,-1 1 0,0-1 0,1 0 0,-1 0 0,1-1 0,1 1 0,-1-1 0,0 0 0,1 0 0,-1 0 0,1 0 0,0-1 0,0 0 1,0 0-1,0 0 0,0-1 0,0 1 0,1-1 0,3 0-2,-4-1-137,-1 1 0,1-1-1,0 0 1,0 0 0,-1-1 0,1 0 0,0 1 0,-1-1 0,1-1 0,0 1 0,-1-1-1,0 0 1,1 0 0,-1 0 0,0-1 0,0 1 0,0-1 0,0 0 0,-1 0 0,1 0 0,-1-1-1,1 0 138,-1-3-493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1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45 896,'94'-21'1902,"-13"10"-2451,0 3 1,63 3 548,-125 5-437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3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1208,'0'0'30,"0"0"-1,0 0 1,0 1 0,-1-1-1,1 0 1,0 0-1,0 0 1,0 0 0,0 0-1,0 1 1,0-1-1,1 0 1,-1 0 0,0 0-1,0 0 1,0 0-1,0 0 1,0 1 0,0-1-1,0 0 1,0 0-1,0 0 1,0 0 0,0 0-1,0 0 1,0 0-1,0 0 1,1 1 0,-1-1-1,0 0 1,0 0-1,0 0 1,0 0 0,0 0-1,0 0 1,1 0-1,-1 0 1,0 0 0,0 0-1,0 0 1,0 0-1,0 0 1,0 0 0,1 0-1,-1 0 1,0 0-1,0 0 1,0 0 0,0 0-1,0 0 1,0 0-1,1 0 1,-1 0 0,0 0-1,0 0 1,0 0-1,0 0 1,0 0 0,0 0-1,0-1 1,1 1-1,-1 0 1,0 0 0,0 0-1,0 0 1,0 0-1,0 0 1,0 0 0,0-1-30,-2 21 709,-10 26-528,11-44-80,-4 16-7,-10 29 156,3 2 1,-2 26-251,12-63 14,0 0 0,1 1 1,1-1-1,0 0 1,1 1-1,0-1 0,1 0 1,0 0-1,1 0 0,0 0 1,1 0-1,4 10-14,-5-18-5,0-1-1,-1 1 1,1 0-1,1-1 0,-1 1 1,0-1-1,1 0 1,0 0-1,-1-1 1,1 1-1,0-1 1,0 0-1,1 0 1,-1 0-1,0 0 0,1-1 1,-1 1-1,1-1 1,-1-1-1,1 1 1,0-1-1,-1 1 1,1-1-1,0 0 1,4-1 5,-3 0-138,-1 1 0,1-1 1,-1 0-1,1-1 0,-1 1 1,1-1-1,-1 0 0,0 0 1,0-1-1,0 0 0,0 0 1,0 0-1,-1 0 0,1-1 1,-1 1-1,0-1 0,0 0 1,0-1-1,-1 1 0,1-1 1,1-3 137,0-4-551,-3-2 22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4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89 988,'0'-1'25,"0"1"0,0 0 0,0 0-1,0 0 1,-1 0 0,1 0 0,0 0 0,0 0 0,0 0-1,0 0 1,0 0 0,0 0 0,0 0 0,0 0 0,0 0-1,0 0 1,-1 0 0,1 0 0,0-1 0,0 1-1,0 0 1,0 0 0,0 0 0,0 0 0,0 0 0,0 0-1,0 0 1,0 0 0,0-1 0,0 1 0,0 0 0,0 0-1,0 0 1,0 0 0,0 0 0,0 0 0,0 0 0,0 0-1,0-1 1,0 1 0,0 0 0,0 0 0,0 0 0,0 0-1,0 0 1,0 0 0,0 0 0,1 0 0,-1 0-1,0 0 1,0-1 0,0 1 0,0 0 0,0 0 0,0 0-1,0 0 1,0 0 0,0 0 0,0 0 0,1 0 0,-1 0-1,0 0 1,0 0 0,0 0 0,0 0 0,0 0 0,0 0-25,13-7 382,15-4-388,48-8-5,42-5 11,-27 7-1215,-66 11 733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0.27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45 111 1204,'-2'-6'866,"2"11"-328,4 27-149,11 48-254,-9-60-79,1 1 1,2-2-1,0 1 0,2 1-56,-9-17 15,0 0 1,0-1 0,0 1-1,0-1 1,1 1 0,0-1-1,-1 0 1,1 0 0,1 0-1,-1 0 1,0-1 0,1 1-1,-1-1 1,1 0 0,0 0-1,-1 0 1,1 0-1,0-1 1,0 0 0,0 0-1,0 0 1,1 0 0,-1 0-1,2-1-15,-4 0 6,0-1 0,-1 1-1,1-1 1,-1 1-1,1-1 1,-1 1 0,0-1-1,1 0 1,-1 0-1,0 0 1,1 0-1,-1 0 1,0 0 0,0 0-1,0 0 1,0-1-1,0 1 1,0 0 0,0-1-1,0 1 1,-1 0-1,1-1 1,0 1 0,-1-1-1,0 1 1,1-1-1,-1 0 1,0 1 0,1-1-1,-1 1 1,0-1-1,0 0 1,0 1 0,-1-1-1,1 1 1,0-2-6,-1-11-6,-1 0-1,0 0 1,0 1 0,-2-1 6,2 3-9,-3-10-35,-1 1 0,-1 0 0,0 0 1,-2 0-1,0 1 0,-4-5 44,7 14-17,0 1 0,0-1 0,-1 1 0,0 1 0,0-1 0,-1 1 0,0 1 0,-1-1 0,0 1 0,0 1 0,0 0 0,-7-4 17,15 10-1,0-1 1,0 0-1,0 1 0,0-1 1,0 1-1,0 0 0,-1-1 1,1 1-1,0 0 1,0 0-1,0-1 0,0 1 1,0 0-1,0 0 0,0 0 1,-1 1-1,1-1 0,0 0 1,0 0-1,0 0 0,0 1 1,0-1-1,0 1 1,0-1-1,0 1 0,0-1 1,0 1-1,0-1 0,0 1 1,0 0-1,0 0 0,1-1 1,-1 1-1,0 0 1,0 0-1,1 0 0,-1 0 1,1 0-1,-1 0 0,1 0 1,-1 0-1,1 0 0,0 0 1,-1 0-1,1 0 0,0 1 1,0-1-1,0 0 1,0 0-1,0 0 0,0 0 1,0 0-1,0 0 0,0 1 1,1-1 0,-1 8-2,0-1 0,1 0 0,0 0 0,1 0 1,0 1-1,0-2 0,0 2 2,1-3 0,-1 0 0,1 0-1,0 0 1,0 0 0,1-1 0,0 0 0,0 1-1,0-1 1,0 0 0,1-1 0,0 1-1,0-1 1,0 0 0,0 0 0,1-1 0,0 1-1,0-1 1,0-1 0,0 1 0,0-1 0,0 0-1,0 0 1,6 0 0,-1-1 0,0 0 0,0-1-1,0 0 1,1-1 0,-1-1-1,0 1 1,0-2 0,0 0-1,-1 0 1,1-1 0,-1 0 0,1 0-1,3-4 1,4-2 7,-12 6-2,0 0 0,0 0 0,0 1 0,1 0 0,-1 0 0,1 1 1,0 0-1,0 0 0,0 0 0,0 1 0,5-1-5,-7 5 3,-1 0 0,1 0 0,-1 1 0,0-1 0,0 1 0,-1 0 0,1 0 0,-1 0 0,0 1 0,0-1 0,0 1 0,-1 0 0,1-1 0,0 5-3,12 16-8,-12-20 9,1-1-1,-1 1 1,1-1-1,0 1 1,0-1-1,1-1 1,-1 1-1,1-1 1,-1 1-1,1-1 1,0 0-1,3 0 0,-5-2 1,0 0-1,0-1 1,0 1-1,0-1 0,1 0 1,-1 0-1,0 0 1,0-1-1,0 1 1,0-1-1,0 1 0,0-1 1,0 0-1,0 0 1,0 0-1,0-1 0,0 1 1,0-1-1,-1 0 1,1 1-1,-1-1 1,1 0-1,-1-1 0,6-3-39,0 0 0,0 0 0,1 0 1,0 1-1,0 1 0,0 0 0,1 0 0,-1 0 0,1 1 0,0 1 1,0-1-1,0 2 0,0-1 0,1 2 39,-11 0-360,0 0-73,0 0-30,0 0 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4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35 880,'0'0'37,"0"0"0,0 0 1,0 0-1,1 0 0,-1 0 0,0 0 0,0 0 0,0 0 0,0 0 0,0 0 1,1 0-1,-1 0 0,0 0 0,0 0 0,0 0 0,0 0 0,0 0 1,0 0-1,0 0 0,1 0 0,-1 1 0,0-1 0,0 0 0,0 0 1,0 0-1,0 0 0,0 0 0,0 0 0,0 0 0,0 1 0,1-1 1,-1 0-1,0 0 0,0 0 0,0 0 0,0 0 0,0 1 0,0-1 1,0 0-1,0 0 0,0 0 0,0 0 0,0 0 0,0 0 0,0 1 1,0-1-1,0 0 0,0 0 0,0 0 0,-1 0 0,1 0 0,0 1 1,0-1-1,0 0 0,0 0 0,0 0 0,0 0 0,0 0 0,0 0 1,0 0-1,0 0 0,-1 1 0,1-1 0,0 0 0,0 0-37,23-2 718,39-10-971,-53 9 456,25-4-227,-21 3-49,0 0-1,1 1 0,-1 1 1,1 0-1,0 1 0,0 0 1,0 1-1,11 2 74,-25-2-20,0 0 1,0 0-1,1 0 0,-1 0 1,0 0-1,0 0 0,0 0 1,1 0-1,-1 0 0,0 0 1,0 0-1,1 0 0,-1 1 1,0-1-1,0 0 0,0 0 1,1 0-1,-1 0 0,0 0 1,0 0-1,0 1 0,0-1 1,1 0-1,-1 0 0,0 0 1,0 1-1,0-1 0,0 0 1,0 0-1,0 0 0,1 1 1,-1-1-1,0 0 0,0 0 1,0 1-1,0-1 0,0 0 1,0 0-1,0 0 0,0 1 1,0-1-1,0 0 0,0 0 1,0 1-1,0-1 20,-9 9-875,0-2 386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4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51 1024,'-7'10'1035,"10"-7"-350,16-6-166,-10 1-548,264-53-1652,-256 51 1172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7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233 445 960,'1'-1'44,"0"-1"0,0 1 1,0 0-1,0-1 0,-1 1 0,1 0 0,-1-1 1,1 1-1,-1-1 0,1 1 0,-1-1 0,0 0 0,0 1 1,0-1-1,0 1 0,0-1 0,0 1 0,0-1 0,0 0 1,-1 1-1,1-1 0,0 1 0,-1-1 0,0 1 1,1 0-1,-1-1 0,0 1 0,0-1 0,1 1 0,-1 0 1,0 0-1,0 0 0,-1-1 0,1 1 0,0 0 1,0 0-1,0 0 0,-1 1 0,1-1 0,0 0 0,-1 0 1,1 1-1,-1-1 0,1 1 0,-1-1 0,1 1 1,-1 0-1,1 0 0,-1-1 0,0 1-44,-6-1 43,-1-1 0,1 1 0,-1 1-1,1-1 1,-1 2 0,1-1 0,-1 1 0,-5 1-43,5 1 14,1 0 0,-1 1 1,1 0-1,-1 0 1,1 1-1,1 0 0,-1 0 1,1 1-1,0 0 0,0 0 1,0 1-1,0 1-14,5-6-1,0 0 0,0 0 1,0 0-1,0 0 0,0 1 0,1-1 0,-1 1 0,1-1 1,0 1-1,0 0 0,0-1 0,0 1 0,0 0 0,1 0 0,-1 0 1,1 0-1,-1-1 0,1 1 0,0 0 0,1 0 0,-1 0 1,0 0-1,1 0 0,-1 0 0,1-1 0,0 1 0,0 0 0,0-1 1,0 1-1,1 0 0,-1-1 0,1 1 0,-1-1 0,1 0 1,0 0-1,0 1 0,0-1 0,0 0 0,0-1 0,1 2 1,1-1 0,0 0-1,0 1 0,1-1 0,-1-1 0,0 1 0,1-1 1,-1 1-1,1-1 0,0 0 0,-1-1 0,1 1 1,0-1-1,-1 0 0,1 0 0,0-1 0,-1 1 1,1-1-1,0 0 0,-1 0 0,1-1 0,-1 1 1,0-1-1,1 0 0,-1 0 0,0-1 0,0 1 0,2-3 1,8-3 1,-1-2 0,0 0-1,0 0 1,-1-1-1,-1 0 1,0-1-1,4-6 0,-6 5 4,0-1-1,-1-1 1,0 1-1,-1-1 1,-1-1 0,0 1-1,-1-1 1,-1 0-1,-1 0 1,0 0-1,0-1-3,1-37 27,-1 0 0,-5-38-27,1 15 7,-6 190-21,14 86-2275,-7-178 1772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8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11 996,'0'1'24,"0"-1"-1,0 0 1,0 0-1,0 0 1,1 0-1,-1 0 1,0 0 0,0 0-1,0 0 1,0 0-1,0 0 1,0 0-1,0 0 1,1-1-1,-1 1 1,0 0 0,0 0-1,0 0 1,0 0-1,0 0 1,0 0-1,0 0 1,1 0-1,-1 0 1,0 0 0,0 0-1,0 0 1,0 0-1,0-1 1,0 1-1,0 0 1,0 0-1,0 0 1,0 0 0,0 0-1,0 0 1,0 0-1,0-1 1,0 1-1,0 0 1,0 0-1,0 0 1,0 0 0,0 0-1,0 0 1,0 0-1,0-1 1,0 1-1,0 0 1,0 0-1,0 0 1,0 0 0,0 0-1,0 0 1,0 0-1,0-1 1,0 1-1,0 0 1,0 0-1,0 0 1,0 0 0,0 0-1,-1 0-23,24-2 486,44 2-703,-42 0 390,1559-4 440,-1526 9-2437,-63-3 1365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09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1 196 872,'1'0'41,"0"0"-1,0 0 1,0 0-1,0 1 1,0-1-1,0 0 0,0 0 1,0 1-1,0-1 1,0 0-1,0 1 1,0-1-1,0 1 1,0-1-1,0 1 1,0 0-1,0-1 1,-1 1-1,1 0 1,0 0-1,-1 0 1,1-1-1,0 1 1,-1 0-1,1 0 1,-1 0-1,1 0 1,-1 0-1,1 0 1,-1 0-1,0 0 1,0 1-41,14 44 41,-10-31 58,4 9-66,-6-15-24,0 0 0,1 0 0,0 0 0,1 0 1,0 0-1,1-1 0,-1 0 0,2 0 0,1 2-9,-6-9 13,0 0 1,0-1-1,-1 1 1,1-1 0,0 0-1,0 1 1,0-1-1,0 0 1,0 1-1,0-1 1,0 0-1,0 0 1,0 0-1,0 0 1,0 0-1,0 0 1,0 0 0,0 0-1,0 0 1,0 0-1,0-1 1,0 1-1,0 0 1,0-1-1,-1 1 1,1-1-1,0 1 1,0-1-1,0 1 1,0-1-1,-1 0 1,1 1 0,0-1-1,-1 0 1,1 0-1,0 1 1,-1-1-1,1 0 1,-1 0-1,1 0-13,26-41 186,-23 36-158,5-13 1,0-1 1,-2 0 0,0 0 0,-1-1 0,-1 0-1,-1 0 1,-1 0 0,-1 0 0,-1-16-30,7-43-148,-7 77 9,-1 1-1,0-1 0,1 1 0,0-1 1,-1 1-1,1-1 0,0 1 1,0 0-1,0-1 0,1 1 0,0-1 140,0 1-469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0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94 904,'-2'1'40,"1"0"-1,0 0 1,0 0-1,0 0 1,0 0-1,0 0 1,0 1 0,0-1-1,1 0 1,-1 1-1,0-1 1,1 1-1,-1-1 1,1 1 0,-1-1-1,1 1 1,0-1-1,0 1 1,0-1-1,0 1 1,0-1 0,0 1-1,0-1 1,0 1-1,0 0 1,1-1-1,-1 1 1,1-1 0,-1 0-1,1 1 1,0-1-1,-1 1 1,1-1-1,0 0 1,0 1-1,0-1 1,0 0 0,0 0-40,1 1-4,-1-1 0,1 1 0,0 0 1,0-1-1,-1 0 0,1 1 0,0-1 1,0 0-1,0 0 0,1 0 0,-1 0 0,0-1 1,0 1-1,0-1 0,1 1 0,-1-1 1,0 0-1,0 0 0,1 1 0,-1-2 1,0 1-1,1 0 0,-1 0 0,0-1 1,2 0 3,0-1 18,-1 1 1,0-1 0,1-1 0,-1 1 0,0 0 0,0-1 0,0 0 0,-1 1 0,1-1 0,0 0-1,-1 0 1,0-1 0,0 1 0,0 0 0,0-1 0,-1 1 0,1-1 0,-1 0 0,0 1 0,0-1-1,0 0 1,0 0 0,-1 0 0,0 0 0,1 0 0,-1 1 0,-1-1 0,1 0 0,-1 0 0,1 0-1,-1 0 1,0 1 0,-1-1 0,1 0 0,0 1 0,-1-1 0,0 1 0,0-1 0,0 1 0,0 0-1,-1 0 1,1 0 0,-1 0 0,0 0 0,0 1 0,0-1 0,0 1 0,0 0 0,-4-2-19,4 3-64,0 0 0,0 1 0,0 0 1,0 0-1,0 0 0,0 0 0,-1 0 0,1 0 1,0 1-1,0 0 0,0-1 0,0 1 1,0 0-1,0 1 0,0-1 0,1 0 0,-1 1 1,0-1-1,1 1 0,-1 0 0,1 0 1,0 0-1,-1 0 0,1 1 0,0-1 0,-1 2 64,-2 3-469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0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54 940,'1'-1'84,"0"-1"-1,0 1 0,0-1 1,0 0-1,0 1 1,0-1-1,-1 0 1,1 1-1,-1-1 0,1 0 1,-1 0-1,0 0 1,1 1-1,-1-1 1,0 0-1,0 0 0,0 0 1,0 0-1,-1 0 1,1 1-1,-1-1 1,1 0-1,-1 0 0,1 0 1,-2-1-84,1 2 23,0 1 0,0-1-1,-1 0 1,1 0 0,0 1 0,-1-1 0,1 1 0,0-1 0,-1 1-1,1 0 1,0 0 0,-1-1 0,1 1 0,-1 0 0,1 0 0,-1 0 0,1 0-1,0 1 1,-1-1 0,1 0 0,-1 1 0,1-1 0,0 1 0,-1-1-1,1 1 1,0-1 0,0 1 0,-1 0 0,1 0 0,0 0 0,0 0-1,0 0 1,-1 1-23,-6 4 31,1 2 0,-1-1 0,1 1 0,0 0 0,1 0 0,0 1 0,0 0 0,1 0 0,0 1 0,1-1 0,0 1 0,0 0 0,1 0 0,1 0 0,-2 6-31,3-10 0,1-1-1,-1 0 0,1 1 0,0-1 1,0 1-1,0-1 0,1 0 0,0 1 1,0-1-1,0 0 0,1 0 0,0 1 1,0-1-1,0 0 1,0-2-11,0 1 1,1-1 0,-1 0 0,1 0-1,0 0 1,0-1 0,0 1 0,0-1-1,0 1 1,0-1 0,1 0 0,-1 0-1,1-1 1,-1 1 0,1-1 0,0 0-1,0 1 1,-1-2 0,1 1 0,4 0 10,-2-1-127,1 0 1,-1 0-1,1-1 1,-1 0 0,0 0-1,0 0 1,1-1-1,-1 0 1,0-1 0,0 1-1,0-1 1,-1 0-1,1 0 1,-1-1 0,0 1-1,0-1 1,0-1-1,0 1 1,-1-1 0,1 1-1,-1-1 1,1-3 126,3-2-305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1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88 1100,'0'1'511,"-2"8"-285,1-1 1,0 1-1,0 0 1,1-1-1,0 1 1,1 8-227,-1-15-1,0 1 1,1-1-1,-1 0 1,1 1-1,-1-1 0,1 0 1,0 1-1,0-1 1,0 0-1,0 0 1,1 0-1,-1 0 0,0 0 1,1 0-1,0 0 1,-1 0-1,1-1 1,0 1-1,0 0 0,0-1 1,0 0-1,0 1 1,0-1-1,0 0 1,0 0-1,1 0 0,-1 0 1,0-1-1,1 1 1,-1-1-1,0 1 1,1-1-1,-1 0 1,1 0-1,-1 0 0,0 0 1,1 0-1,2-1 1,-1 0 3,0 0 0,0 0 0,1-1 0,-1 1 0,0-1 0,0 0 0,0 0 0,0-1 0,-1 1 0,1-1 0,-1 0 0,1 0 0,-1 0 0,0 0 0,0 0-1,-1-1 1,1 1 0,0-1 0,-1 0 0,0 0 0,0 0 0,0 0 0,-1 0 0,1 0 0,0-4-3,0 3 10,-1-1 1,1 0-1,-1 0 1,0 1-1,-1-1 0,1 0 1,-1 0-1,0 0 1,-1 0-1,1 0 0,-1 0 1,0 1-1,-1-1 1,1 0-1,-1 1 0,0-1 1,-1 1-1,1-1 1,-2 0-11,1 4 2,1 0 0,0 0 1,-1 1-1,0-1 0,1 1 0,-1 0 1,0 0-1,0 0 0,0 0 1,0 0-1,0 1 0,0-1 1,0 1-1,0 0 0,0 0 1,0 0-1,0 0 0,0 0 0,0 1 1,1-1-1,-1 1 0,0 0 1,0 0-1,0 0 0,-1 1-2,1-1 1,0-1-1,0 1 1,1 0-1,-1 0 0,0 0 1,1 1-1,-1-1 1,1 1-1,-1-1 0,1 1 1,0 0-1,0 0 1,0 0-1,0 0 0,0 0 1,0 0-1,0 0 1,1 1-1,-1-1 0,1 1 1,0-1-1,-1 1 1,1 0-1,0-1 0,1 1 1,-1 0-1,0 0 0,2-1 1,-1-1-1,1 1 0,0 0 0,-1-1 1,1 1-1,0-1 0,0 1 1,0-1-1,0 1 0,0-1 0,1 0 1,-1 1-1,0-1 0,0 0 1,1 0-1,-1 0 0,1 0 0,-1 0 1,1 0-1,-1-1 0,1 1 1,0 0-1,-1-1 0,1 1 0,0-1 1,0 0-1,-1 1 0,1-1 1,0 0-1,0 0 0,-1 0 0,1 0 1,0-1-1,0 1 0,9 0 2,-1-1 0,1 0 0,-1 0 0,0-1 0,2-1-2,2-1 17,-3 2 2,0 0 0,0-2 1,0 1-1,-1-1 1,1-1-1,-1 0 1,0 0-1,-1-1 1,3-3-20,-13 11 7,0 0 0,0-1-1,0 1 1,0 0 0,0-1 0,1 1 0,-1 0 0,0 0 0,1 0 0,-1 0 0,1-1 0,0 1 0,0 0 0,0 0 0,0 0 0,0 0 0,0 0-1,0 0 1,1 0 0,-1 0 0,1-1 0,-1 1 0,1 0 0,0 1-7,24 51-48,-18-39 54,-5-12-4,0 0-1,-1 1 1,1-1 0,-1 1-1,0-1 1,0 1-1,0-1 1,0 1-1,-1 0 1,1-1 0,-1 1-1,0 0 1,0 0-2,-1-2 5,0-1 1,0 0-1,0 1 1,0-1-1,0 0 1,0 0-1,0 0 1,0 0-1,0 0 1,-1 0-1,1 0 1,0 0-1,-1 0 1,1-1-1,-1 1 1,1 0-1,0-1 1,-1 1-1,1-1 1,-1 0 0,0 1-1,1-1 1,-1 0-1,1 0 1,-1 0-1,1 0 1,-1 0-1,0-1 1,1 1-1,-1 0 1,0-1-6,-37-6 4,31-2-595,8 8 511,1 0 1,-1 0-1,0 0 1,1 0 0,-1 0-1,1 0 1,-1 0-1,1 0 1,0 1 0,-1-1-1,1 0 1,0 1-1,0-1 1,-1 0 0,1 1-1,0-1 1,0 1-1,1-1 80,6-5-487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1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6 1068,'0'-1'37,"1"1"0,-1-1 0,0 1 1,1 0-1,-1-1 0,1 1 0,-1 0 0,1-1 0,-1 1 0,1 0 0,0 0 0,-1 0 1,1-1-1,-1 1 0,1 0 0,-1 0 0,1 0 0,0 0 0,-1 0 0,1 0 0,-1 0 1,1 0-1,0 0 0,-1 0 0,1 0 0,-1 1 0,1-1 0,-1 0 0,1 0 0,-1 1 1,1-1-1,-1 0 0,1 1 0,-1-1 0,1 0 0,-1 1 0,1-1 0,-1 1 0,1-1 1,-1 0-1,0 1 0,1-1 0,-1 1 0,0-1 0,0 1 0,1 0 0,-1-1 0,0 1-37,-6 32 639,3-25-584,-5 19 184,-1 0 1,-2 0-1,-1-1 0,-9 15-239,16-32 61,-1-1-1,0 0 1,0 0 0,-1 0-1,0-1 1,0 0-1,-1 0-60,4-3 29,0-2 0,0 1 0,0 0 0,0-1-1,-1 0 1,1 0 0,-1 0 0,1-1 0,-1 1 0,0-1-1,1 0 1,-1-1 0,0 1 0,-3-1-29,4 0 8,0-1-1,-1 0 1,1 0 0,0-1 0,0 1-1,0-1 1,0 0 0,0 0 0,0 0 0,0 0-1,1-1 1,-1 1 0,1-1 0,0 0-1,0 0 1,0-1 0,0 1 0,0 0 0,1-1-1,0 0 1,-1 1 0,1-1 0,1 0-1,-1 0 1,0 0 0,1-1 0,-1-1-8,1 2-6,-1 0 1,1 0 0,0 0 0,0 0 0,1-1-1,-1 1 1,1 0 0,0 0 0,0 0 0,0-1-1,0 1 1,1 0 0,0 0 0,0 0 0,0-1-1,0 1 1,1 0 0,0 1 0,-1-1 0,1 0-1,1 0 1,-1 1 0,0-1 0,1 1-1,0 0 1,0 0 0,0 0 0,1-1 5,-1 3-6,0-1 0,0 1 1,0 0-1,0 0 0,0 0 1,0 1-1,0-1 0,0 1 0,0 0 1,1-1-1,-1 2 0,0-1 1,0 0-1,0 0 0,0 1 0,1 0 1,-1 0-1,0 0 0,0 0 1,0 0-1,2 2 6,12 5-80,-1 1-1,0 1 1,8 6 80,4 3-238,-10-8-79,0-2 0,1 0-1,5 1 318,-19-8-149,0 0-1,1 0 1,-1-1 0,0 0-1,0 0 1,1 0-1,-1 0 1,0-1-1,1 0 1,-1 0-1,1-1 1,-1 0-1,0 1 1,1-2-1,0 1 150,1-3-407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2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59 1064,'-2'9'1173,"-1"-2"-999,0 0 0,1 0-1,0 1 1,1-1 0,0 1-1,0-1 1,0 4-174,1-10-12,0 1 0,0-1 0,0 1 0,1-1-1,-1 1 1,0-1 0,1 0 0,-1 1 0,1-1 0,0 1 0,-1-1-1,1 0 1,0 0 0,0 1 0,0-1 0,0 0 0,0 0 0,1 1 12,-1-1 6,1 0 0,0 0 0,0 0 0,0 0 1,0-1-1,0 1 0,1 0 0,-1-1 1,0 0-1,0 1 0,0-1 0,0 0 0,0 0 1,1 0-1,-1-1 0,0 1 0,1-1-6,0 1 8,1-1-1,-1 0 1,0 0-1,0 0 1,0 0 0,0 0-1,0-1 1,0 1-1,0-1 1,0 0-1,-1 0 1,1 0-1,0 0 1,-1-1 0,0 1-1,0-1 1,0 1-1,0-1 1,0 0-1,0 0 1,-1 1-1,1-1 1,-1 0-1,0-1 1,0 1 0,0 0-1,0 0 1,0 0-1,-1-1 1,0 1-1,1 0 1,-1-1-1,-1-1-7,1 1-32,0 1 0,0-1-1,0 1 1,-1 0-1,0-1 1,0 1-1,0 0 1,0 0 0,0-1-1,0 1 1,-1 0-1,0 0 1,1 0 0,-1 1-1,0-1 1,-1 0-1,1 1 1,0-1-1,-1 1 1,1 0 0,-1 0-1,0 0 1,0 0-1,0 0 1,0 1-1,0-1 1,0 1 0,0 0-1,0 0 1,-1 0-1,1 0 1,0 0 0,-1 1 32,-23-1-1025,14 1 490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0.6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10 1172,'-4'-2'1072,"10"0"-367,28-1-119,65 3-763,-74 0 334,197-3-1921,-198 4 1277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2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1184,'-24'45'1839,"22"-39"-1914,1-1 1,0 0-1,1 0 1,-1 1-1,1-1 1,0 0-1,0 4 75,1 3-908,-1-7 455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14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37 892,'0'-1'44,"0"1"0,1 0 0,-1 0 0,0 0 0,0-1 0,1 1 0,-1 0 0,0 0 0,0 0 0,1 0 0,-1 0 0,0 0 0,1-1 0,-1 1 0,0 0 0,0 0 0,1 0 0,-1 0 0,0 0 0,1 0 0,-1 0 0,0 0 0,0 0 0,1 0 0,-1 1 0,0-1 0,1 0 0,-1 0 0,0 0 0,0 0 0,1 0 0,-1 0 0,0 1 0,0-1 0,1 0 0,-1 0 0,0 0 0,0 1 0,0-1 0,1 0 0,-1 0 0,0 1 0,0-1 0,0 0 0,0 0 0,0 1 0,1-1 0,-1 0 0,0 0 0,0 1 0,0-1 0,0 0 0,0 1 0,0-1 0,0 0-44,15 33 534,10 39-560,23 102 78,-48-173-52,0 0 0,0-1 0,0 1 0,1 0 0,-1 0 0,0 0 0,1 0 1,-1 0-1,0 0 0,1-1 0,-1 1 0,1 0 0,0 0 0,-1-1 0,1 1 0,0 0 0,-1-1 0,1 1 0,0 0 0,-1-1 0,1 1 0,0-1 0,0 0 0,0 1 0,0-1 0,0 0 0,-1 1 0,1-1 0,0 0 0,0 0 0,0 0 0,0 0 0,1 0 0,0 0 0,1-1 0,-1 0 0,0 0 0,1 0 1,-1 0-1,0-1 0,0 1 0,0 0 0,0-1 0,0 0 0,0 1 0,0-1 0,0-1 0,3-2 1,0-1-1,0 0 0,-1 0 0,0 0 0,0 0 1,0-1-1,-1 0 0,0 0 0,0-2 0,1-3-2,1-1-1,-1 1 0,2 0 0,0 1 1,0-1-1,1 1 0,4-5 3,12-21-5,40-82-309,-62 136-1631,-2-13 1500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21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159 140 888,'-2'1'872,"6"1"-346,16 4-190,30 5-267,35-10-10,0-3-1,18-5-58,36-2 16,-4 3 8,771-18 188,-552 15-238,-88 1-20,-45 4 101,754 11-78,-955-6 21,-9-1 5,0 1-1,1 0 1,-1 0-1,0 1 1,0 1-1,10 3-2,-17-4 0,0 0 0,0 1 0,0-1 0,-1 1 0,0-1 0,1 1 0,-1 0 0,0 1-1,0-1 1,0 0 0,-1 1 0,1-1 0,-1 1 0,0 0 0,0 0 0,0 0 0,-1 0 0,1 0 0,-1 0 0,0 2 0,9 31 1,-3 0 0,-1 0 0,-1 1 0,-2 8-1,-1 155-26,-3-49 0,6-9 62,3 58 10,-9-1 0,-18 113-46,-12-127 12,22-188-8,-1 0 0,1 1 1,-1 1-1,0-1 0,1 2 1,-1-1-1,-3 2-4,0-2 7,-194 2 161,-83-14-168,-226-10-13,-94 25 13,-293 43-40,726-36 40,-1-8 0,-120-16 0,254 11-6,-1 1-16,-1-2 0,1-2 1,0-3-1,-26-8 22,67 16 0,0-1-1,1 0 1,-1 0 0,0-1-1,1 1 1,-1-1 0,1 0-1,0 1 1,0-2 0,0 1-1,0 0 1,0 0 0,1-1 0,0 0-1,-1 1 1,1-1 0,1 0-1,-1 0 1,-2-5-3,1-1-1,0 1 0,0-1 1,1 1-1,1-1 0,0 0 1,0-3 3,-14-568 5,14 500-17,4-12 49,4 0 0,5 0 0,3 1 0,4 1 0,25-68-37,-38 140 30,-1 0 1,-1 0-1,0-1 1,-2 1 0,0-1-1,-1 1 1,-1-1 0,-1 0-1,-1 1 1,0-1-1,-2 1 1,0-1 0,-5-11-31,8 23 2,-9-17 0,9 25-2,0 0 116,1 0-188,-1 0 0,1 0 0,-1 0 0,1 0 0,-1 0 0,1 0 0,-1 0-1,1 0 1,0 0 0,-1 0 0,1 0 0,-1 0 0,1 0 0,-1 0 0,1 0 0,0-1-1,-1 1 1,1 0 0,-1 0 0,1-1 0,0 1 0,-1 0 0,1 0 0,0-1 0,-1 1 0,1 0-1,0-1 1,0 1 0,-1 0 0,1-1 0,0 1 0,0-1 0,0 1 72,-4-4-473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48.1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47 28 1088,'2'-1'95,"-1"0"-1,1 0 1,-1-1-1,0 1 0,1-1 1,-1 1-1,0-1 1,0 1-1,0-1 1,0 0-1,0 0 1,0 1-1,0-2-94,1-3 413,-10 24-38,-4 14-228,2-1 0,0 1 0,2 1 0,2 0 0,-2 25-147,6-38 1,1-1-1,1 1 1,0 0 0,2 0 0,0-1 0,1 1 0,1-1-1,1 1 1,1-2 0,3 8-1,-8-23-11,1 1-1,0 0 1,0 0 0,0-1-1,1 0 1,-1 1-1,1-1 1,0 0 0,0 0-1,0 0 1,0-1 0,0 1-1,0-1 1,1 1 11,-2-2-79,1 0 0,-1 0 0,0-1 0,0 1 0,1-1 0,-1 1 1,0-1-1,1 0 0,-1 1 0,0-1 0,1-1 0,-1 1 0,0 0 0,1 0 0,-1-1 1,0 1-1,0-1 0,1 0 0,-1 0 0,0 0 0,0 0 0,0 0 0,0 0 0,0-1 0,0 1 79,8-7-511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48.6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0 110 1124,'17'-9'553,"0"1"-1,0 1 0,10-3-552,13-6 66,-9 2-76,53-21 54,-77 33-71,-1 0 0,2 0 0,-1 0 0,0 1 1,0 0-1,0 1 0,0 0 0,1 0 0,-1 0 0,4 2 27,10 8-988,-18-5 564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48.9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1 932,'2'38'561,"1"-1"1,4 12-562,-3-23-407,-4-20 80,-2-1-34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49.3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0 964,'0'1'348,"-1"2"-16,0-1-120,1 1-84,0 1-60,1-1-20,0 1-20,0-1-16,1 0-4,-1 1-8,2-1-20,-2 0-84,0 0-104,0 0-64,-1-1-40,0 1-48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49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47 952,'2'6'221,"0"1"-1,0 0 1,-1 0 0,0 0-1,0 0 1,-1 2-221,1-4 102,-1 32-48,0-29-26,0 0 1,0-1-1,0 1 1,1 0-1,0-1 1,2 7-29,-2-25 44,1 0-1,0 1 1,1-1 0,0 0-1,1 0-43,-4 9 11,5-10-15,-1-1-1,1 1 1,1 0 0,6-11 4,-10 21-1,-1 0-1,0 0 0,1 0 0,0 0 1,-1 0-1,1 1 0,0-1 0,0 0 1,0 1-1,0 0 0,0-1 0,0 1 0,2-1 2,-2 2 0,-1-1 0,0 1 0,1 0 0,-1 0 0,0 0 0,0 0 0,1 0 0,-1 1 0,0-1 0,1 0 0,-1 1 0,0-1 0,0 0 0,0 1 0,1-1 0,-1 1 0,0 0 0,0-1 0,0 1 0,0 0 0,0 0 0,0 0 0,0 0 0,0 0 0,-1 0 0,1 0 0,1 1 0,2 4 14,-1 1 1,1 1-1,-1-1 0,0 0 0,-1 1 0,0-1 0,0 1 0,-1 0 1,1 0-1,-2-1 0,1 1 0,-1 0 0,-1 6-14,-8-81 60,10 59-65,-1 0 1,1 0-1,1 0 1,-1 0-1,2 1 1,-1-1 0,1 0-1,2-4 5,-4 11-1,-1 0-1,1-1 1,0 1-1,0 0 1,0 0-1,0 0 1,0 0-1,0 0 1,1 0 0,-1 0-1,0 0 1,0 0-1,1 0 1,-1 0-1,0 1 1,1-1-1,-1 1 1,1-1-1,0 0 2,1 1 2,-1 0 1,0 1-1,1-1 0,-1 0 0,0 1 0,0-1 0,1 1 0,-1 0 0,0-1 0,0 1 0,0 0 0,0 0 0,0 1 0,0-1 0,0 0 1,0 1-1,1 0-2,4 4 7,1 1 1,-1 1-1,-1-1 1,1 1 0,-1 0-1,-1 1 1,1-1 0,2 7-8,-6-11-23,0 0 0,0 0 1,0 0-1,-1 0 1,1 0-1,-1 0 1,0 0-1,0 1 0,0-1 1,-1 0-1,0 1 1,0-1-1,0 0 0,0 1 1,0-1-1,-1 0 1,0 1-1,0-1 0,0 0 1,-1 0-1,0 2 23,-7 2-1057,5-7 640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0.2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14 142 1032,'3'1'29,"1"-1"0,-1 1-1,1-1 1,-1 0 0,1 0 0,-1 0-1,0 0 1,1 0 0,-1-1 0,1 0-1,-1 0 1,0 0 0,0 0 0,1 0 0,-1 0-1,0-1 1,0 0 0,0 1 0,0-1-1,-1 0 1,1-1 0,0 1 0,-1 0-1,0-1 1,1 1 0,-1-1 0,0 0-1,0 0 1,0 0 0,-1 0 0,1 0-1,-1 0 1,0 0 0,0-1 0,0 1-1,0 0 1,0-1 0,-1 1 0,0 0 0,1-1-1,-1 1 1,0-1 0,-1 1 0,1-1-1,-1 1 1,1 0 0,-1-1 0,0 1-1,0 0 1,-1 0 0,1-1 0,-1 1-1,1 0 1,-1 0 0,0 1 0,0-1-1,0 0 1,-3-2-29,4 4-2,1 1 0,-1-1 0,0 0 0,0 0 0,0 1 0,0-1 0,-1 0 0,1 1 0,0-1 0,0 1 0,0 0 0,0-1 0,-1 1 0,1 0 0,0 0 0,0-1-1,-1 1 1,1 0 0,0 0 0,0 1 0,0-1 0,-1 0 0,1 0 0,0 0 0,-1 1 2,0 0-1,-1 0 0,1 1 0,-1-1 0,1 1 0,0 0 0,0-1 0,0 1 0,0 0 0,0 0 0,0 0 0,-1 2 1,-1 3 7,-1 0 1,1 0-1,1 0 1,-1 1-1,1-1 1,0 1-1,-1 5-7,4-6 26,-1 1-1,1-1 0,0 0 0,0 1 1,1-1-1,0 0 0,1 0 0,-1 0 1,1 0-1,1 0 0,-1 0 0,1 0 1,0-1-1,1 1 0,-1-1 0,1 0 1,4 4-26,-6-7-4,0 0 0,1 0 0,-1-1 0,1 1 0,-1-1 0,1 1 0,0-1 0,0 0 0,0 0 0,0 0 1,0 0-1,1-1 0,-1 1 0,0-1 0,1 0 0,-1 0 0,1 0 0,0 0 0,-1-1 0,1 1 0,-1-1 0,1 0 0,0 0 0,-1-1 1,1 1-1,0-1 0,-1 1 0,1-1 0,-1 0 0,1-1 0,-1 1 0,0 0 0,1-1 0,-1 0 0,3-2 4,-5 3-90,1 0-1,0 0 1,-1-1-1,1 1 1,-1-1-1,0 0 0,1 1 1,-1-1-1,0 0 1,0 0-1,0 0 1,0 0-1,0 0 1,-1 0-1,1 0 0,0-1 91,1-7-469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1.1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37 916,'-1'1'88,"0"0"0,1 0 1,-1 0-1,0 1 0,0-1 0,1 0 0,-1 0 0,1 0 0,-1 1 1,1-1-1,-1 0 0,1 1 0,0-1 0,-1 0 0,1 1 0,0-1 1,0 0-1,0 1 0,0-1 0,0 0-88,-1 32 186,1-13-162,-1-10-4,0 1 1,1 0-1,1 0 0,0 0 1,0 0-1,1-1 0,1 1 1,0-1-1,0 1 0,3 4-20,-6-15 0,0 0 0,0 0 0,0 0 0,0 1 0,0-1 0,1 0 0,-1 0 0,0 0 0,0 0 0,0 1 0,1-1 0,-1 0 0,0 0 0,0 0 0,0 0 0,1 0 0,-1 1 1,0-1-1,0 0 0,1 0 0,-1 0 0,0 0 0,0 0 0,1 0 0,-1 0 0,0 0 0,0 0 0,1 0 0,-1 0 0,0 0 0,0 0 0,0 0 0,1 0 0,-1 0 0,0-1 0,0 1 0,1 0 0,-1 0 0,0 0 0,0 0 0,0 0 0,1 0 0,11-13 1,8-20 1,-18 30-2,4-9-2,-3 6-3,0 1 1,0-1 0,1 0-1,0 1 1,0 0-1,2-2 5,-6 6 0,1 1 0,0-1-1,0 0 1,-1 1-1,1-1 1,0 1-1,0 0 1,0-1-1,0 1 1,-1-1 0,1 1-1,0 0 1,0 0-1,0 0 1,0-1-1,0 1 1,0 0 0,0 0-1,0 0 1,0 0-1,0 1 1,0-1-1,0 0 1,-1 0 0,1 0-1,0 1 1,0-1-1,0 1 1,0-1-1,0 0 1,-1 1-1,1-1 1,0 1 0,0 0-1,-1-1 1,1 1-1,0 0 1,-1-1-1,1 1 1,-1 0 0,1 0-1,-1-1 1,1 1-1,0 1 1,10 15 3,29 35-18,-39-50 15,1-1 0,0 1 1,-1 0-1,1-1 0,0 1 0,0-1 0,0 1 1,0-1-1,0 0 0,0 0 0,1 0 0,-1 0 1,0 0-1,1-1 0,-1 1 0,0-1 0,1 1 0,-1-1 1,1 0-1,-1 0 0,0 0 0,1 0 0,0-1 11,-1 0-1,1 0 0,-1-1 1,0 1-1,0-1 1,0 1-1,1-1 0,-2 0 1,1 0-1,0 0 0,0 0 1,-1 0-1,1 0 0,-1 0 1,1-1-1,-1 1 1,0-1-1,0 1 0,0-1 1,0 1-1,-1-1 0,1 1 1,0-1-1,-1 0 1,0 0-11,2-10 72,-1 1 1,0-1 0,-1 1 0,0-10-73,-1 16 18,0-1 0,-1 1 0,1-1 0,-1 1 0,0 0 0,-1 0 0,1 0 0,-1 0 0,0 0 0,-1 1 0,1-1 1,-4-3-19,5 6-78,0 1 0,0 0 0,0 0 0,0 0 0,0 0 0,0 0 0,-1 1 0,1-1 0,-1 1 0,1-1 1,-1 1-1,1 0 0,-1 0 0,0 0 0,1 0 0,-1 1 0,0-1 0,0 1 0,0-1 0,0 1 0,1 0 1,-1 0-1,0 1 0,0-1 0,0 0 0,0 1 0,1 0 0,-1-1 0,-2 2 78,-1 0-508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3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1 880,'-1'1'112,"0"0"0,0 0 0,0 0 1,0 0-1,0 0 0,0 1 0,0-1 0,0 0 0,0 1 0,0-1 0,1 0 0,-1 1 1,1-1-1,-1 1 0,1-1 0,-1 1 0,1-1 0,0 1 0,0-1 0,0 1 1,0 0-113,2 41 381,0-4-70,-6-16-229,0 0 1,-1 0-1,-2-1 1,0 0-1,-2 0 0,0-1 1,-11 18-83,-3 1 44,-2-2 0,-2-1 0,-16 17-44,43-54-1,0 1 1,0-1 0,0 0-1,0 0 1,0 0 0,0 1-1,0-1 1,0 0 0,-1 0-1,1 0 1,0 1-1,0-1 1,0 0 0,0 0-1,0 0 1,0 0 0,-1 1-1,1-1 1,0 0 0,0 0-1,0 0 1,0 0 0,-1 0-1,1 0 1,0 0 0,0 1-1,0-1 1,-1 0-1,1 0 1,0 0 0,0 0-1,0 0 1,-1 0 0,1 0-1,0 0 1,0 0 0,-1 0-1,1 0 1,0 0 0,0 0-1,0 0 1,-1-1-1,1 1 1,0 0 0,0 0-1,0 0 1,-1 0 0,1 0-1,0 0 1,0 0 0,0-1-1,0 1 1,0 0 0,-1 0-1,1 0 1,0 0-1,0-1 1,0 1 0,0 0-1,0 0 1,0 0 0,0-1-1,-1 1 1,1 0 0,0 0-1,0 0 1,-1-25-20,9-29-15,-2 35 29,0 0 0,1 0-1,1 1 1,1 0 0,1 0 0,0 1 0,1 0-1,1 1 1,1 1 0,0 0 0,1 0 0,0 1-1,1 1 1,1 1 0,0 0 0,1 1 0,0 0-1,0 2 1,1 0 0,4-1 6,-18 9 2,0-1 1,1 1-1,-1 0 0,1 0 0,-1 0 1,1 1-1,-1-1 0,1 1 0,-1 0 1,1 0-1,0 1 0,-1 0 0,1-1 0,-1 1 1,0 1-1,1-1 0,-1 1 0,0 0 1,0 0-1,3 1-2,-1 2 6,-1-1-1,0 1 1,0 0-1,0 0 1,0 0-1,-1 1 1,0 0 0,0 0-1,-1 0 1,1 0-1,-1 1 1,1 3-6,6 20 8,-1 2-1,-2-1 1,0 1-1,-3 0 1,0 11-8,-3-40-3,1 15-170,0 0 0,-1 1 0,-1-1-1,0 0 1,-1 0 0,-2 0 0,0 0-1,-4 16 174,-6 26-1697,12-57 1156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1.6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 15 1008,'-19'-14'1885,"38"23"-1653,-18-9-228,-1 0 0,0 0 0,0 0 0,1 0 0,-1 0 0,0 0 1,0 0-1,1 0 0,-1 0 0,0 0 0,0 0 0,0 0 0,1 0 0,-1 1 0,0-1 0,0 0 0,1 0 1,-1 0-1,0 0 0,0 0 0,0 1 0,0-1 0,1 0 0,-1 0 0,0 0 0,0 1 0,0-1 0,0 0 0,0 0 1,0 0-1,1 1 0,-1-1 0,0 0 0,0 0 0,0 0 0,0 1 0,0-1 0,0 0 0,0 0 0,0 1 1,0-1-1,0 0 0,0 0 0,0 1 0,0-1 0,0 0 0,0 0 0,-1 1 0,1-1 0,0 0 0,0 0 0,0 0 1,0 1-1,0-1-4,-17 5 210,16-5-210,0 0 0,-1 1 0,1-1 0,0 0 0,-1 0-1,1 1 1,0-1 0,0 1 0,-1-1 0,1 1 0,0-1 0,0 1-1,0 0 1,0-1 0,0 1 0,0 0 0,0 0 0,0 0-1,0 0 1,0 0 0,0 0 0,0 1 0,1-1-37,1 0 0,-1 0 1,1 0-1,-1 0 0,1-1 0,-1 1 0,1 0 0,0 0 1,-1 0-1,1 0 0,0-1 0,0 1 0,0 0 1,-1-1-1,1 1 0,0-1 0,0 1 0,0-1 1,0 1-1,0-1 0,0 0 0,0 1 0,0-1 0,0 0 1,0 0-1,0 0 0,0 0 0,1 0 37,28 4-763,-29-4 591,-1 0-52,0 0-31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1.5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44 1072,'11'-40'1401,"-11"40"-1392,0-1 1,0 1-1,0 0 1,0 0 0,0 0-1,0-1 1,1 1-1,-1 0 1,0 0-1,0 0 1,0 0-1,0 0 1,1-1 0,-1 1-1,0 0 1,0 0-1,0 0 1,1 0-1,-1 0 1,0 0-1,0 0 1,0 0-1,1 0 1,-1 0 0,0 0-1,0 0 1,1 0-1,-1 0 1,0 0-1,0 0 1,1 0-1,-1 0 1,0 0 0,0 0-1,0 0 1,1 0-1,-1 0 1,0 0-1,0 0 1,0 1-1,1-1 1,-1 0 0,0 0-1,0 0 1,0 0-10,12 22 229,-4 5-36,-1 0-1,-2 0 1,0 0-1,-2 1 1,0 20-193,-2 28 169,-6 36-169,-1-26 20,7-93-20,2 0 1,-1-1 0,0 1-1,1 0 1,1 0 0,3-5-1,2-7-3,-2 1 3,-5 12-2,1-1 0,0 0 0,0 1 0,0-1 0,1 1 0,0 0 0,0 0 0,2-1 2,-6 7 1,1 0-1,0 0 1,-1 0-1,1 0 1,0 0-1,0 0 1,-1 1-1,1-1 1,0 0-1,0 0 1,-1 0-1,1 1 1,0-1-1,-1 0 1,1 1-1,0-1 1,-1 1-1,1-1 1,-1 0-1,1 1 1,-1-1-1,1 1 1,-1 0-1,1-1 1,-1 1-1,1-1 1,-1 1-1,0 0 1,1-1-1,-1 1 1,0 0-1,0-1 1,1 1-1,-1 0 1,0 0-1,14 30 6,-13-29-7,34 87-2550,-33-83 2030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1.9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1 185 1008,'1'2'46,"1"-1"-1,1 0 1,-1 0 0,0 0-1,0 0 1,0 0-1,1 0 1,-1-1 0,0 1-1,1-1 1,-1 1-1,0-1 1,1 0 0,-1 0-1,0 0 1,1 0-1,-1 0 1,1-1 0,-1 1-1,0-1 1,1 1-1,-1-1 1,0 0 0,0 0-1,0 0 1,0 0-1,1-1 1,-1 1 0,-1 0-1,1-1 1,0 1-1,0-1 1,-1 0 0,1 0-1,0 0 1,-1 0-1,1-1-45,3-3 8,-1 1 1,-1-1-1,1 0 0,-1 0 0,0 0 0,-1 0 0,1-1 0,-1 1 0,0-1 0,-1 0 0,0 1 0,1-7-8,-2 7-3,-1 1-1,0-1 1,0 1-1,0-1 1,-1 1-1,1 0 1,-1 0-1,-1 0 1,1 0-1,-1 0 1,1 0-1,-2 0 4,3 4-1,1 0 0,-1 0 0,0 0-1,0 0 1,0 0 0,1 0 0,-1 1-1,0-1 1,0 0 0,0 1-1,0-1 1,0 0 0,-1 1 0,1-1-1,0 1 1,0 0 0,0-1 0,0 1-1,-1 0 1,1 0 0,0 0 0,-1 0 1,1 0-1,-1 1 1,0 0 0,1-1 0,-1 1 0,0 0 0,1 0 0,-1 0 0,1 0 0,0 0-1,-1 0 1,1 1 0,0-1 0,0 0 0,-1 1 0,1-1 0,0 1 0,0-1-1,1 1 1,-1 0 0,0 0 0,-2 6 8,0 0 0,0 0-1,1 1 1,0-1 0,1 1-1,0 0 1,0-1 0,1 1-1,0 0 1,1-1 0,-1 1-1,2 0 1,-1-1 0,1 1-1,1-1 1,0 3-8,0-4-2,-1-1 1,1 0-1,0 0 0,0 0 1,0 0-1,1-1 0,0 1 0,0-1 1,1 0-1,1 2 2,-3-5-17,-1 0 0,1 1 0,0-1 0,0 0 0,1 0 0,-1-1 0,0 1 0,1-1 0,-1 0 0,1 1 0,-1-1 0,1-1 0,-1 1 0,1-1 0,0 1 0,0-1 0,-1 0 0,2 0 17,20-9-915,-18 4 530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2.2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18 1068,'6'-16'1368,"-9"40"-1056,0 6-242,3-25-59,3 44 24,-2-46-34,-1-1 1,0 0-1,1 0 0,-1 1 1,1-1-1,0 0 0,0 0 0,0 0 1,0 0-1,0 0 0,0 0 1,0 0-1,1 0 0,-1-1 1,1 1-1,-1 0 0,1-1 1,0 1-1,1 0-1,-2-2 6,0 0 0,0 0 0,0 0 1,0 0-1,0 0 0,0-1 0,0 1 0,0 0 0,0-1 1,0 1-1,0 0 0,0-1 0,0 1 0,0-1 0,0 1 1,0-1-1,0 0 0,0 1 0,-1-1 0,1 0 0,0 0 1,0 0-1,-1 0 0,1 1 0,0-2-6,19-25 74,-18 24-67,3-4 8,7-11-2,1 2 0,0-1 0,4-2-13,-15 16 2,0 1-1,1 0 1,-1-1-1,0 1 1,1 0 0,-1 0-1,1 0 1,0 1-1,-1-1 1,1 1 0,0-1-1,0 1 1,0 0-1,0 0 1,0 0 0,0 0-1,0 1 1,0 0-1,1-1 1,-1 1 0,0 0-1,0 0 1,0 1-1,2-1-1,-1 3 11,0-1 0,0 1 0,0 0 0,0 0 0,-1 0 0,1 1 0,-1-1 0,0 1 0,0 0 0,0 0 0,-1 0 0,1 0 0,1 5-11,0-3-84,-1 1 0,0-1-1,0 1 1,-1 0 0,0 0-1,0 0 1,-1 1 0,1-1-1,-2 1 85,-3 0-864,-1-6 380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4.9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1 1212,'-5'57'2501,"4"48"-2533,0-47 8,-1-35-239,2 0 1,0 0 0,2 0-1,0 0 1,2 0-1,4 15 263,-5-33-454,-1-2-2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5.6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 21 1132,'-2'-20'1079,"-3"29"-513,-4 34-181,7-23-293,-1 3-54,1 1 1,0-1-1,2 0 0,1 1 0,1-1 1,5 21-39,-7-43 1,0-1 0,0 1-1,0 0 1,0 0 0,0-1 0,1 1 0,-1 0 0,0-1 0,0 1 0,1 0 0,-1-1 0,0 1 0,1 0 0,-1-1 0,0 1-1,1 0 1,-1-1 0,1 1 0,-1-1 0,1 1 0,0-1 0,-1 1 0,1-1 0,-1 0 0,1 1 0,0-1 0,-1 0 0,1 1 0,0-1-1,-1 0 1,1 0 0,0 0 0,0 1 0,-1-1 0,1 0 0,0 0 0,0 0-1,1-1 1,0 0-1,1 0 1,-1-1 0,-1 1 0,1 0-1,0-1 1,0 0 0,0 1 0,-1-1-1,1 0 1,-1 0 0,2-1-1,32-57-15,-30 50 7,-3 6 8,0 0-1,-1 0 1,2 0-1,-1 0 1,0 0 0,1 0-1,0 1 1,2-4 0,-4 7 1,-1 0-1,1-1 1,-1 1-1,1 0 1,-1 0-1,1-1 1,-1 1-1,1 0 1,-1 0-1,1 0 1,-1 0-1,1 0 1,0 0 0,-1 0-1,1 0 1,-1 0-1,1 0 1,-1 0-1,1 0 1,-1 0-1,1 0 1,0 0-1,-1 1 1,1-1-1,0 0 0,17 20 18,-16-16-15,1 1 0,1-1 0,-1 1 0,1-1 0,0 0 0,0 0 1,0-1-1,0 1 0,1-1 0,-1 0 0,1 0 0,0 0 0,0-1 0,4 2-3,-7-3 2,1-1-1,-1 0 0,1 0 0,-1 1 1,1-2-1,-1 1 0,1 0 0,0 0 1,-1-1-1,1 1 0,-1-1 0,0 0 1,1 0-1,-1 0 0,0 0 0,1 0 1,-1-1-1,0 1 0,0 0 0,0-1 0,0 0 1,0 1-1,0-1 0,-1 0 0,1 0 1,-1 0-1,1 0 0,-1-1 0,0 1 1,0 0-1,0 0 0,0-1 0,1 0-1,1-5-5,0 0-1,0-1 1,-1 1-1,1 0 1,-1-9 5,-1 15-1,0-1 0,-1 1-1,0 0 1,1-1 0,-1 1 0,0-1 0,0 1-1,-1 0 1,1-1 0,0 1 0,-1-1 0,1 1 0,-1 0-1,0-1 1,0 1 0,0 0 0,0 0 0,0 0-1,-1 0 1,1 0 0,0 0 0,-1 0 0,0 0 1,1 1 0,0 1 1,0 0-1,0-1 1,1 1-1,-1 0 1,0 0-1,0 0 1,0 0-1,0 0 1,0 0-1,0 0 1,0 0-1,0 0 1,1 1 0,-1-1-1,0 0 1,0 0-1,0 1 1,0-1-1,1 1 1,-1-1-1,0 1 1,0-1-1,1 1 1,-1-1-1,0 1 1,1-1-1,-1 1 1,0 0-1,1 0 1,-1-1-1,1 1 1,0 0-1,-1 0 1,1-1-1,-1 1 1,1 0 0,0 0-1,0 0 1,-1 0-1,1 0 1,0 0-1,0 0 0,-9 40 74,10-37-66,0 0 0,0 1 0,0-1 0,0 0 1,1 0-1,0 0 0,-1 0 0,2-1 0,-1 1 1,0 0-1,1-1 0,0 0 0,-1 1 0,1-1 0,0 0 1,1-1-1,-1 1 0,1 0 0,1 0-8,-3-1-24,0-1 0,0 0 0,0 1 0,0-1 0,1 0 0,-1 0 0,0 0 0,1 0 0,-1-1 0,1 1 0,-1-1 0,1 1 0,-1-1 0,1 0 0,-1 0 0,1 0 0,0 0 0,-1 0 0,1-1 0,-1 1 0,1-1 0,-1 0 0,0 0 0,1 0 0,-1 0 0,0 0 0,1 0 0,-1 0 0,0-1 0,0 1 0,0-1 0,0 0 0,0 0 24,2-11-1268,-7 8 803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5.9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1 152 956,'142'-58'2723,"-44"27"-2696,66-24-2248,-145 47 1688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6.6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19 1000,'0'-18'1676,"-7"33"-1175,-8 32-398,10-19-13,2-1-1,1 1 0,1-1 0,2 28-89,0-40 7,1-1 0,0 1-1,1-1 1,0 0 0,1 0-1,1 0 1,0-1-1,1 0 1,0 1 0,4 3-7,-9-16-53,0 0 0,-1 0 0,1 0 0,0 0 0,0 0 0,0 0 0,0 0 0,0 0-1,0-1 1,1 1 0,-1 0 0,0-1 0,0 1 0,0-1 0,1 1 0,-1-1 0,0 1 0,1-1 0,-1 0 0,0 0 0,1 0 0,-1 1 0,0-1 0,1-1 0,-1 1 0,1 0 0,-1 0 0,0 0 0,1-1 0,-1 1 0,0-1 0,0 1 0,1-1 0,-1 1 0,0-1 0,0 0 0,0 0 0,0 1 0,0-1 0,0 0 0,0 0 0,1-1 53,4-5-505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9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0 912,'-4'403'2785,"3"-403"-2785,1 0 0,0 1 0,0-1-1,0 0 1,0 0 0,0 1 0,0-1 0,0 0 0,-1 1-1,1-1 1,0 0 0,0 1 0,0-1 0,0 0 0,0 1 0,0-1-1,1 0 1,-1 1 0,0-1 0,0 0 0,0 1 0,0-1-1,0 0 1,0 1 0,1-1 0,-1 0 0,0 1 0,0-1 0,0 0-1,1 0 1,-1 1 0,0-1 0,0 0 0,1 0 0,-1 0-1,0 1 1,1-1 0,-1 0 0,0 0 0,0 0 0,1 0 0,-1 0-1,0 0 1,1 1 0,-1-1 0,0 0 0,1 0 0,-1 0-1,0 0 1,1 0 0,-1 0 0,1-1 0,17-16-11,14-30-7,-19 16 5,-11 25 11,1 0 0,-1 0 0,1 0 0,0 1 0,0-1 1,0 1-1,1 0 0,1-2 2,5 56 28,-9-41-99,14 55 224,-14-59-227,0-1 1,0 0-1,0-1 1,1 1-1,-1 0 1,1 0-1,0 0 0,-1-1 1,1 1-1,0-1 1,0 0-1,1 1 0,-1-1 1,0 0-1,1 0 1,0-1-1,-1 1 1,1 0 73,2-3-897,-3-2 444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9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41 952,'1'9'180,"0"0"0,0 0-1,0-1 1,1 1 0,1 0 0,-1-1-1,2 1 1,-1-1 0,1 0-180,-3-6-1,-1 0 1,1 0-1,0 0 1,0 0-1,1 0 1,-1 0-1,0 0 0,1 0 1,-1 0-1,1-1 1,-1 1-1,1-1 1,0 1-1,0-1 0,0 0 1,0 0-1,-1 0 1,2 0-1,-1 0 1,0 0-1,0 0 0,0 0 1,0-1-1,0 0 1,1 1-1,-1-1 1,0 0-1,1 0 0,-1 0 1,0 0-1,0 0 1,1-1-1,-1 1 1,0-1-1,0 1 0,0-1 1,2 0 0,-3-1 17,0 1 0,1-1 0,-1 0 0,0 1-1,0-1 1,0 0 0,0 0 0,0 0 0,0 0 0,-1 0 0,1 0 0,-1 0 0,1 0 0,-1 0 0,0 0 0,0 0-1,0 0 1,0 0 0,0 0 0,0 0 0,0 0 0,-1-1-17,-8-49-37,8 48 38,-1 0 0,0-1 1,0 1-1,0 1 0,0-1 0,0 0 0,-1 0 0,0 1 0,0 0 0,0-1 0,0 1 0,0 0 0,-1 1 1,0-1-1,-1-1-1,4 4-1,0-1 1,-1 0-1,1 1 1,0-1-1,-1 1 1,1-1-1,0 1 1,-1 0-1,1 0 1,-1-1 0,1 1-1,-1 0 1,1 0-1,-1 0 1,1 1-1,0-1 1,-1 0-1,1 0 1,-2 1 0,1 0-8,1 0 0,-1 1 1,0-1-1,1 0 0,-1 1 1,1-1-1,-1 1 0,1-1 0,0 1 1,-1 0-1,1-1 0,0 1 1,0 0-1,0 0 0,1 0 0,-1 0 1,0 0-1,1 0 8,-1 0-75,1-1-1,-1 1 1,1-1 0,0 1-1,0-1 1,0 1 0,0-1-1,0 1 1,0-1 0,0 1-1,1-1 1,-1 1-1,0-1 1,1 1 0,-1-1-1,1 0 1,0 2 75,1-1-376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7:59.8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 1092,'0'-1'24,"0"1"0,1 0 0,-1 0 0,1 0 0,-1 0 0,0 0 0,1 0 0,-1 0 0,1 0 0,-1 0 0,0 0 0,1 0 1,-1 0-1,1 0 0,-1 0 0,1 0 0,-1 0 0,0 0 0,1 1 0,-1-1 0,0 0 0,1 0 0,-1 0 0,0 1 0,1-1 0,-1 0 0,0 0 0,1 1 0,-1-1 0,0 0 0,0 1 0,1-1 0,-1 0 0,0 1 0,0-1-24,8 22 354,-3 37-281,-4-43 15,3 6-65,-4-22-23,0 0 1,0 0-1,0 0 1,1 1-1,-1-1 0,0 0 1,0 0-1,0 0 1,0 0-1,0 1 1,0-1-1,1 0 1,-1 0-1,0 0 0,0 0 1,0 0-1,0 0 1,1 0-1,-1 1 1,0-1-1,0 0 1,0 0-1,0 0 0,1 0 1,-1 0-1,0 0 1,0 0-1,0 0 1,1 0-1,-1 0 1,0 0-1,0 0 0,0 0 1,1 0-1,-1 0 1,0 0-1,0 0 1,0 0-1,1 0 1,-1-1-1,0 1 0,0 0 1,0 0-1,0 0 0,20-29 14,-9 10-26,-9 16 12,1-1 0,-1 0 0,1 0-1,0 1 1,0 0 0,0 0 0,1 0 0,-1 0-1,1 0 1,0 0 0,0 1 0,-1 0-1,2 0 1,-1 0 0,-3 1 0,1 1 0,0 0 0,-1 0 0,1 0 0,0 0 0,-1 0 0,1 0 0,0 0 0,-1 0 0,1 1 0,-1-1 0,1 1 0,-1-1 0,1 1 0,-1-1 0,1 1 0,-1 0 0,1 0 0,-1 0 0,0 0 0,1 0 0,-1 0 0,0 0 0,0 0 0,0 1 0,0-1 0,0 0 0,0 1-1,0-1 1,0 0 0,-1 1 0,1-1 0,0 1 0,-1 0 0,1-1 0,-1 1 0,0-1 0,0 1 0,1 0 0,1 5-26,-1-4-43,0 0 1,0 0 0,0 0 0,0 0 0,0 1-1,-1-1 1,1 0 0,-1 0 0,0 1 0,0-1-1,0 0 1,0 1 0,-1-1 0,0 3 68,-1-1-371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2.1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32 1100,'-9'-11'873,"9"10"-853,-1 1 0,1 0-1,-1-1 1,1 1-1,-1-1 1,1 1 0,-1 0-1,1-1 1,-1 1-1,1-1 1,0 1-1,-1-1 1,1 0 0,0 1-1,-1-1 1,1 1-1,0-1 1,0 0 0,0 1-1,-1-1 1,1 0-1,0 1 1,0-1-1,0 1 1,0-1 0,0 0-1,0 1 1,0-1-1,0 0 1,0 1 0,1-1-1,-1 0 1,0 1-1,0-1 1,1 0-20,-5 5-14,1 1-1,-1-1 1,1 1 0,0 0-1,1 0 1,-1 0 0,1 0-1,0 0 1,0 0 0,0 0 0,1 1-1,0-1 1,0 3 14,-5-4 708,23-9-663,-17 5-43,1 0 1,-1 0 0,0 0 0,0-1 0,1 1 0,-1 0-1,0 0 1,1 0 0,-1 0 0,0-1 0,0 1 0,0 0-1,1 0 1,-1 0 0,0-1 0,0 1 0,0 0 0,1 0-1,-1-1 1,0 1 0,0 0 0,0 0 0,0-1 0,0 1-1,0 0 1,1-1 0,-1 1 0,0 0 0,0-1 0,0 1-1,0 0 1,0-1 0,0 1 0,0 0 0,0 0 0,-1-1-1,1 1 1,0 0 0,0-1 0,0 1 0,0 0 0,0 0-1,0-1 1,-1 1 0,1 0 0,0-1-3,-13-12 150,5 6-1993,8 7 1372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0.1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39 1052,'0'-9'376,"0"1"-20,0 1-120,0 3-96,1 0-68,0 1-40,-1 1-20,2 1-24,0 1-44,-2 0-132,2 1-76,0 1-52,-2-1-44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0.8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9 108 892,'-1'-2'66,"0"0"1,0 0-1,0 0 0,0 0 1,0 0-1,0 0 1,1-1-1,-1 1 0,1 0 1,0 0-1,0-1 0,0 1 1,0 0-1,0-1 0,0 1 1,0 0-1,1 0 0,-1-1 1,1 1-1,0 0 0,0 0 1,-1 0-1,1 0 0,1 0 1,-1 0-1,0 0 1,0 0-1,1 0 0,-1 0 1,2 0-67,-1-2-7,1 1 0,0-1 0,0 1 0,1 0 0,-1 0 1,1 0-1,0 0 0,-1 1 0,1-1 0,1 1 1,-1 0-1,0 0 0,0 1 0,1-1 0,0 1 7,-4 1 0,0 0 0,-1 0 0,1 1 0,0-1 1,0 1-1,0-1 0,0 1 0,-1-1 0,1 1 0,0-1 0,0 1 0,-1-1 0,1 1 0,0 0 0,-1 0 0,1-1 0,-1 1 0,1 0 0,-1 0 0,1 0 0,-1-1 0,0 1 0,1 0 0,-1 0 0,0 0 1,0 0-1,1 0 0,-1 0 0,0 0 0,0 0 0,0 0 0,0 0 0,0 0 0,0 0 0,-1-1 0,1 1 0,0 0 0,-1 0 0,-3 46 25,3-43-24,0 4 2,1 0-1,-1 1 1,1-1-1,1 0 1,-1 0 0,1 0-1,1 0 1,0 0-1,0 0 1,0-1-1,1 1 1,0 0-1,0-1 1,1 0-1,0 0 1,1 0 0,-1 0-3,-2-2 2,0-1 1,0 1 0,0 0 0,-1 0-1,0 0 1,0 0 0,-1 1 0,1-1-1,-1 0 1,0 0 0,0 0 0,-1 0-1,0 1 1,0-1 0,0 0 0,0 0-1,-1 0 1,0 0 0,0-1 0,0 1-1,0 0 1,-3 3-3,-1 2 59,-1 0-1,0-1 0,-1 1 1,1-1-1,-2-1 0,1 0 1,-1 0-1,0 0 1,-7 3-59,16-11 1,0 0-1,0 0 1,-1 1 0,1-1 0,0 0 0,0 0 0,0 0 0,0 0 0,0 0 0,0 1 0,0-1-1,0 0 1,-1 0 0,1 0 0,0 0 0,0 0 0,0 0 0,0 0 0,0 1 0,-1-1 0,1 0-1,0 0 1,0 0 0,0 0 0,0 0 0,-1 0 0,1 0 0,0 0 0,0 0 0,0 0 0,0 0-1,-1 0 1,1 0 0,0 0 0,0 0 0,0 0 0,0 0 0,-1 0 0,1 0 0,0 0 0,0-1-1,0 1 1,0 0 0,0 0 0,-1 0 0,1 0 0,0 0 0,0 0 0,0 0 0,0 0 0,0-1-1,0 1 1,0 0 0,-1 0 0,1 0 0,0 0 0,0 0 0,0-1 0,0 1 0,0 0 0,0 0-1,5-15-18,13-17-111,161-232-1320,-166 249 1458,-5 15 108,-4 31 201,0 1-259,-3-29-57,0 1 0,1-1 0,-1 1-1,1-1 1,0 0 0,0 0 0,0 0 0,0 0-1,1 0 1,-1 0 0,1-1 0,-1 1 0,1-1-1,0 1 1,0-1 0,0 0 0,2 1-2,-3-3 5,-1 1 1,1-1-1,-1 1 1,1-1-1,-1 0 0,1 1 1,0-1-1,-1 0 1,1 0-1,-1 0 0,1 0 1,-1 0-1,1 0 1,0-1-1,-1 1 1,1 0-1,-1-1 0,1 0 1,-1 1-1,0-1 1,1 0-1,-1 1 0,0-1 1,1 0-1,-1 0 1,0 0-1,0 0 1,0 0-1,1-1 0,-1 1 1,-1 0-1,1 0 1,0-1-1,0 1 0,0 0 1,-1-1-1,1 1 1,-1-1-1,1 1 0,-1-1 1,1 0-6,0-3 21,0 0-1,0 1 1,-1-1 0,0 0 0,0 1-1,0-1 1,0 0 0,0 1 0,-1-1-1,0 0 1,0 1 0,-1-1 0,1 1 0,-1-1-1,0 1 1,0 0 0,0 0 0,0-1-1,-1 2 1,0-1 0,0 0 0,0 0-1,0 1 1,-1-1-21,1 1 1,1 1 1,0 0-1,-1-1 0,1 1 0,-1 0 1,0 0-1,1 0 0,-1 1 0,0-1 1,0 1-1,0-1 0,0 1 1,-1 0-1,1 0 0,0 0 0,0 1 1,-1-1-1,1 1 0,0 0 0,-1 0 1,1 0-1,0 0 0,-1 1 1,1-1-1,0 1 0,-1 0 0,1 0 1,0 0-1,0 0 0,0 0 0,0 1 1,0 0-1,-2 1-1,4-3-10,0 1 0,0-1 0,1 0 1,-1 1-1,0-1 0,1 1 0,-1-1 0,0 1 0,1-1 0,-1 1 1,1-1-1,-1 1 0,1 0 0,-1-1 0,1 1 0,-1 0 0,1-1 1,0 1-1,-1 0 0,1 0 0,0-1 0,0 1 0,-1 0 0,1 0 1,0 0-1,0-1 0,0 1 0,0 0 0,0 0 0,0 0 1,0-1-1,0 1 0,1 0 0,-1 0 0,0-1 0,0 1 0,1 0 1,-1 0-1,0-1 0,1 1 0,-1 0 0,1-1 0,-1 1 0,1 0 1,-1-1-1,1 1 0,-1-1 0,1 1 0,0-1 0,-1 1 0,1-1 1,0 1-1,-1-1 0,1 0 0,0 1 0,0-1 10,3 2-142,0 0-1,0-1 0,0 1 1,0-1-1,1 0 0,-1 0 1,0 0-1,1-1 0,3 0 143,3 0-337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1.2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33 968,'15'-11'608,"-12"9"-539,0-1 0,0 1 0,1-1 0,-1 1 0,1 0 0,0 0 0,-1 1 0,1-1 0,3 0-69,-6 3 7,0-1 0,0 1 1,0-1-1,-1 1 0,1 0 0,0 0 0,0 0 1,-1-1-1,1 1 0,-1 0 0,1 0 1,-1 0-1,1 0 0,-1 0 0,0 0 0,1 0 1,-1 0-1,0 0 0,0 0 0,1 0 1,-1 0-1,0 0 0,0 0 0,0 0-7,2 29 74,-2-29-70,1 16 20,-1-5-15,0-1 1,1 1-1,0 0 0,1 0 1,0 0-1,1-1 1,2 7-10,-5-18 3,0 0 0,1 1 0,-1-1 0,0 0 1,0 0-1,0 1 0,0-1 0,0 0 0,1 0 1,-1 1-1,0-1 0,0 0 0,0 0 0,1 1 1,-1-1-1,0 0 0,0 0 0,1 0 1,-1 0-1,0 1 0,0-1 0,1 0 0,-1 0 1,0 0-1,0 0 0,1 0 0,-1 0 0,0 0 1,1 0-1,-1 0 0,0 0 0,1 0 0,-1 0 1,0 0-1,0 0 0,1 0 0,-1 0 1,0 0-1,1 0 0,-1 0 0,0 0 0,0 0 1,1-1-1,-1 1-3,12-14 90,3-21-48,1-34-49,-12 73 5,-1 0 0,1 0 0,0 0 0,-1 1 0,0-1 0,0 1 0,-1-1 0,1 3 2,-2-7-1,1 4-19,-1-2-81,0 1 0,1 0 1,0 0-1,0-1 0,-1 1 0,2-1 0,-1 1 1,0-1-1,0 0 0,1 0 0,-1 0 1,1 0-1,0 0 101,1-1-417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1.5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 19 1048,'-2'-18'1271,"-4"29"-685,-2 33-261,6-16-293,1 0 0,2 1 0,1-1 1,1 1-1,1-1 0,2 0 0,0-1 0,2 0 1,11 24-33,-2-30-199,-17-21 151,1 0 1,-1 1-1,1-1 0,-1 0 0,1 1 1,-1-1-1,1 0 0,0 0 1,-1 0-1,1 0 0,-1 0 0,1 1 1,0-1-1,-1 0 0,1 0 1,-1 0-1,1-1 0,0 1 0,-1 0 1,1 0-1,-1 0 0,1 0 0,-1 0 1,1-1-1,0 1 0,-1 0 1,1-1-1,-1 1 0,1 0 0,-1-1 1,1 1-1,-1 0 0,0-1 1,1 1-1,-1-1 0,1 1 0,-1-1 1,0 1-1,0-1 0,1 1 1,-1-1-1,0 0 48,3-5-425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1.9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 36 1128,'-1'0'51,"0"1"1,0-1-1,0 0 0,0 0 0,1 0 0,-1 1 1,0-1-1,0 0 0,0 1 0,0-1 0,0 1 1,1-1-1,-1 1 0,0 0 0,1-1 0,-1 1 1,0 0-1,1-1 0,-1 1 0,0 0 0,1 0-51,13 6 378,34-4-283,-16-7-123,0-2 1,0 0 0,-1-3 0,2-1 27,28-7-899,-44 13 491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2.5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141 225 1028,'-2'-4'120,"0"1"1,0 0-1,0-1 0,0 1 0,0 0 0,-1 1 1,1-1-1,-1 0 0,0 1 0,0-1 1,0 1-1,0 0 0,0 0 0,-1 0 1,1 0-1,0 1 0,-1 0 0,-2-1-120,3 1-1,1 1-1,-1 0 0,0 0 1,0 1-1,0-1 1,1 0-1,-1 1 0,0 0 1,0-1-1,1 1 1,-1 0-1,1 1 0,-1-1 1,1 0-1,-1 1 1,1-1-1,0 1 0,-1 0 1,1 0-1,0 0 1,0 0-1,1 0 0,-1 0 1,0 1-1,0 1 2,-1 1 1,0 0 0,0 0 0,1 1 0,0 0 0,0-1 0,0 1-1,1 0 1,-1 0 0,2 0 0,-1 5-1,0-9 0,1 0-1,0 0 1,-1 0 0,1 0 0,0 0-1,0 0 1,1 0 0,-1 0-1,0 0 1,1 0 0,-1 0 0,1 0-1,-1 0 1,1 0 0,0 0-1,0 0 1,0 0 0,0-1 0,0 1-1,1 0 1,-1-1 0,0 1-1,1-1 1,-1 1 0,1-1 0,-1 0-1,1 0 1,0 0 0,0 0-1,-1 0 1,1 0 0,0 0 0,0 0 0,1-1 0,-1 0 0,0 0 1,1-1-1,-1 1 1,1 0-1,-1-1 0,0 1 1,0-1-1,1 0 0,-1 0 1,0 0-1,0 0 1,0 0-1,0-1 0,0 1 1,0 0-1,0-1 1,0 0-1,0 1 0,-1-1 1,1 0-1,-1 0 0,1 0 1,-1 0-1,0 0 1,0 0-1,0-1 0,29-61 19,-29 61-16,1 11-7,-1 0 0,2 0 0,-1-1 0,1 1 0,0-1 0,1 1 0,2 2 4,-5-8 2,0 1 1,1-1-1,-1 0 0,1 1 0,0-1 0,-1 0 1,1 0-1,0 0 0,0-1 0,1 1 0,-1 0 1,0-1-1,0 1 0,1-1 0,-1 0 0,1 0 1,-1 0-1,1 0 0,0 0 0,-1-1 0,1 1 1,0-1-1,1 1-2,-1-2 0,0 1 0,-1-1 0,1 0 0,0 0 0,0 0 0,-1 0 1,1 0-1,-1-1 0,1 1 0,-1-1 0,0 0 0,1 1 0,-1-1 0,0 0 0,0 0 0,0-1 0,0 1 1,-1 0-1,1 0 0,-1-1 0,1 1 0,0-3 0,2-5 4,0 1-1,0-1 1,-1-1 0,-1 1-1,1 0 1,-2-1 0,1 1-1,-1-1 1,-1 1 0,0-1-1,-1 0 1,0-6-4,-2-5-3,-1 0-1,-1 0 1,-1 0-1,-1 1 1,-4-11 3,11 32-1,0 0 0,0-1 0,0 1 0,0 0 1,0-1-1,0 1 0,0-1 0,0 1 0,-1 0 0,1-1 1,0 1-1,0 0 0,0-1 0,0 1 0,0 0 0,-1-1 1,1 1-1,0 0 0,0-1 0,0 1 0,-1 0 1,1 0-1,0-1 0,-1 1 0,1 0 0,0 0 0,0-1 1,-1 1-1,1 0 0,-1 0 0,1 0 0,0 0 0,-1 0 1,1-1-1,0 1 0,-1 0 0,1 0 0,0 0 0,-1 0 1,1 0-1,-1 0 0,1 0 0,0 0 0,-1 0 1,1 0-1,0 1 0,-1-1 1,-7 21-14,1 32 3,7-28 10,2 1 0,1-1-1,1 0 1,4 14 1,-5-25-41,1-1-1,1 1 0,0-1 1,1-1-1,0 1 0,1-1 1,0 0-1,1 0 0,1 0 42,-8-10-62,0-1 0,-1 0 0,1 0 0,0 0 0,0-1 0,0 1 0,0 0 1,0 0-1,0 0 0,0-1 0,1 1 0,-1 0 0,0-1 0,0 1 0,1-1 0,-1 0 0,0 1 0,1-1 62,6 0-449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3.4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1224,'9'147'1842,"-5"-106"-2358,2 0 0,1-1-1,11 31 517,-14-61-405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3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57 114 1248,'-24'-38'1093,"18"32"-969,1-2-1,1 1 1,-1 0 0,1-1-1,0 0 1,-1-4-124,5 11 0,0 0 0,1 0 0,-1 0 0,0 1 0,1-1-1,-1 0 1,0 0 0,1 1 0,-1-1 0,1 0 0,-1 1 0,1-1 0,-1 0 0,1 1 0,0-1 0,-1 1 0,1-1-1,0 1 1,-1-1 0,1 1 0,0-1 0,0 1 0,-1 0 0,1-1 0,0 1 0,0 0 0,0 0 0,-1 0 0,1 0-1,0 0 1,0-1 0,0 2 0,0-1 0,-1 0 0,1 0 0,34-3-5,-34 3 6,16 0-4,-1 1-1,0 0 1,1 1-1,8 3 4,-20-4-3,0 0-1,0 0 0,0 0 0,-1 1 0,1 0 0,-1 0 0,1 0 1,-1 0-1,0 1 0,0 0 0,0 0 0,0 0 0,-1 0 1,1 0-1,-1 1 0,0 0 0,2 1 4,-5-3 1,1 0-1,-1 0 1,1-1-1,-1 1 1,0 0 0,0 0-1,0 0 1,0-1 0,0 1-1,-1 0 1,1 0 0,0 0-1,-1-1 1,1 1 0,-1 0-1,0-1 1,1 1-1,-1 0 1,0-1 0,0 1-1,0-1 1,0 0 0,-1 1-1,1-1 1,0 0 0,0 1-1,-1-1 1,1 0-1,-1 0 1,0 0-1,-54 36 24,47-32-21,-10 5-49,13-7-38,0-1 0,1 1 0,0 0 0,-1 1 0,1-1 0,0 1 0,1 0 0,-1 0 0,1 1 0,0-1 0,-1 2 84,5-4-392,1-1-21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4.4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 96 1064,'-1'6'85,"-1"0"0,1 0-1,1 1 1,-1-1 0,1 0-1,1 0 1,-1 0 0,1 1-1,0-1 1,0 0 0,1 0 0,-1 0-1,1 0 1,3 4-85,-5-8-2,1 0 0,0 0 0,0 0 0,0 0 1,0 0-1,0 0 0,0 0 0,0 0 0,1 0 0,-1-1 0,1 1 0,-1 0 0,1-1 0,0 0 1,0 1-1,0-1 0,-1 0 0,1 0 0,0 0 0,0 0 0,1 0 0,-1 0 0,0-1 0,0 1 1,0-1-1,0 1 0,1-1 0,-1 0 0,0 0 0,0 0 0,1 0 0,-1 0 0,0 0 0,0-1 1,1 1-1,-1-1 0,0 0 0,0 1 0,0-1 0,0 0 0,1-1 2,0 0 12,-1 0 1,0 0-1,0 0 0,0 0 0,0 0 0,-1 0 0,1-1 0,-1 1 1,1-1-1,-1 1 0,0-1 0,0 0 0,0 1 0,0-1 0,0 0 1,-1 0-1,1 1 0,-1-1 0,0 0 0,1 0 0,-2 0 1,1 0-1,0 1 0,0-1 0,-1 0 0,0 0 0,1 0 0,-1 1 1,0-1-1,-1-1-12,1 1 5,1 0 1,-1 1 0,0-1 0,0 0-1,-1 1 1,1-1 0,0 1-1,-1-1 1,0 1 0,1 0 0,-1-1-1,0 1 1,0 0 0,0 0-1,0 0 1,-1 1 0,1-1 0,0 1-1,-1-1 1,1 1 0,-1 0 0,0 0-1,1 0 1,-1 0 0,0 0-1,0 0 1,1 1 0,-1-1 0,0 1-1,-2 0-5,1 1-2,-1 0 0,1 0-1,-1 1 1,1 0 0,-1-1 0,1 1-1,0 1 1,0-1 0,0 1-1,0-1 1,1 1 0,-1 1 0,1-1-1,0 0 1,-1 1 0,2-1-1,-1 1 1,0 0 0,1 0 0,-1 0-1,0 4 3,3-8 0,0 0-1,0 0 1,0 0-1,0 1 1,0-1-1,0 0 1,0 0-1,0 1 1,0-1-1,0 0 1,0 0-1,0 0 1,0 1-1,0-1 1,0 0-1,0 0 1,0 0-1,1 0 0,-1 1 1,0-1-1,0 0 1,0 0-1,0 0 1,0 0-1,1 1 1,-1-1-1,0 0 1,0 0-1,0 0 1,0 0-1,1 0 1,-1 0-1,0 0 1,0 0-1,0 0 1,1 0-1,-1 0 1,0 0-1,0 0 1,0 0-1,1 0 1,-1 0-1,0 0 1,0 0-1,0 0 1,1 0 0,15-2-11,14-8 6,7-5-15,0-1 0,-2-2 0,0-2 0,-1-1 0,-1-1 1,-1-2 19,-26 15-24,-16 10 23,-17 13 0,25-13 0,0 1 0,0-1 0,0 1 0,0 0 0,0 0 0,1 0-1,-1 0 1,1 0 0,-1 0 0,1 1 0,0-1 0,-1 0 0,1 1 0,0-1-1,1 1 1,-1-1 0,0 1 0,1-1 0,0 1 0,-1-1 0,1 1 0,0 0-1,0-1 1,0 1 0,1-1 0,-1 1 0,1 0 0,-1-1 0,2 2 1,2 4-1,0-1 1,1 0-1,0 0 1,0 0 0,1 0-1,0-1 1,0 0-1,3 2 1,-3-3 2,-1 0 0,0 0 0,0 0 0,0 1 0,-1 0 0,0 0 0,2 3-2,-5-7 0,-1-1 0,1 0 1,-1 1-1,0-1 0,0 0 1,1 1-1,-1-1 0,0 1 0,0-1 1,0 0-1,-1 1 0,1-1 1,0 0-1,0 1 0,-1-1 1,1 0-1,-1 1 0,1-1 1,-1 0-1,0 1 0,1-1 1,-1 0-1,0 0 0,0 0 1,0 0-1,0 0 0,0 0 1,0 0-1,0 0 0,0 0 1,0 0-1,0-1 0,0 1 1,-1 0-1,1-1 0,0 1 1,-1-1-1,1 0 0,0 1 1,-1-1-1,1 0 0,-2 1-19,2 0-16,0 0 0,0-1 1,0 1-1,1-1 0,-1 0 0,0 1 1,0-1-1,0 0 0,0 1 1,0-1-1,0 0 0,0 0 1,0 0-1,0 0 0,0 0 0,0 0 1,0 0-1,0 0 0,0 0 1,0-1-1,0 1 0,0 0 1,0-1-1,0 1 0,-1-1 35,0-2-364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4.81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1068,'1'3'308,"2"2"-88,-2 0-96,2 1-64,-2 1-28,2 0-12,-2 0-20,2 1 0,-2 0-48,1 0-108,-1-2-60,0-1-48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2.7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1156,'22'144'2005,"2"-60"-2616,17 36 611,-4-16-1177,-27-73 740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5.1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34 141 1024,'-5'-12'368,"0"2"-20,0 0-100,0 2-108,1 1-72,1 1-28,0 0-28,1 2-16,0 0-32,2 0-72,0 0-112,0-1-68,3 2-44,0-2-28</inkml:trace>
  <inkml:trace contextRef="#ctx0" brushRef="#br0" timeOffset="1">128 0 1156,'-11'55'1654,"8"-28"-1610,2-1 0,1 1 0,1 0 0,1-1 0,1 2-44,0-11-6,0-1 0,1 0 1,0 1-1,1-2 0,1 1 1,1-1-1,0 1 0,7 7 6,-13-20-9,1-1 0,-1 0-1,1 1 1,0-1 0,0 0-1,0 0 1,0-1 0,1 1-1,-1 0 1,0-1 0,1 1-1,-1-1 1,1 0 0,-1 0-1,3 1 10,-4-2-45,0 0 1,1 0-1,-1 0 0,0 0 0,1 0 0,-1 0 0,0 0 0,1 0 0,-1-1 0,0 1 1,0 0-1,1-1 0,-1 1 0,0-1 0,0 0 0,0 1 0,1-1 0,-1 0 0,0 0 1,0 1-1,0-1 0,0 0 0,0 0 0,-1 0 0,1 0 0,0 0 0,0-1 0,-1 1 1,1 0-1,0 0 0,-1 0 0,1-1 0,-1 1 0,0 0 45,3-8-370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5.4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90 1060,'12'39'999,"5"-11"-938,-14-23-184,0 0 0,1 0 1,-2 0-1,1 0 0,-1 1 1,1-1-1,-1 4 123,-1-6-337</inkml:trace>
  <inkml:trace contextRef="#ctx0" brushRef="#br0" timeOffset="1">1 11 880,'0'-4'352,"-1"1"-16,1 1-88,1 1-104,1 0-72,2 2-40,-1 0-28,1 1-44,-1 1-132,1 0-76,0-2-48,0 2-40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6.1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76 1128,'-2'5'63,"1"0"0,-1 0 0,1 0 0,0 0 0,1 0 0,0 0 0,-1 0 0,1 0 0,1 0 0,-1 0 0,1 0 0,0 0 0,0 0 0,0 0 0,1-1 0,0 1 0,0 0-63,-1-3 0,0 0-1,0 0 1,-1 0-1,2-1 1,-1 1-1,0-1 1,0 1-1,0-1 0,1 1 1,-1-1-1,1 0 1,-1 1-1,1-1 1,-1 0-1,1 0 1,0 0-1,0 0 1,-1 0-1,1-1 1,0 1-1,0-1 1,0 1-1,0-1 1,0 1-1,0-1 1,0 0-1,0 0 1,0 0-1,0 0 1,-1-1-1,1 1 0,0 0 1,0-1-1,0 1 1,0-1-1,0 0 1,0 1-1,-1-1 1,1 0-1,0 0 1,-1 0-1,1-1 1,-1 1-1,1-1 1,1 0 3,-1 0 0,1 0 1,-1-1-1,0 0 0,0 1 0,0-1 0,0 0 0,-1 0 0,1 0 1,-1 0-1,1 0 0,-1 0 0,0-1 0,0 1 0,-1 0 0,1-1 1,-1 1-1,0 0 0,1-1 0,-2 1 0,1 0 0,0-1 0,-1 1 1,1 0-1,-1-1 0,0 1 0,0 0 0,0 0 0,0 0 0,-1 0 1,0 0-1,0-2-3,0 0 7,-1 0 0,1 0 0,-1 0 0,0 0 0,-1 1 0,1-1 0,-1 1 0,1 0 1,-1 0-1,-1 0 0,1 0 0,-1 1 0,1-1 0,-1 1 0,0 1 0,0-1 0,0 1 0,0-1 1,-3 1-8,7 1-1,0 1 1,0-1 0,-1 1 0,1 0 0,0-1 0,0 1 0,0 0 0,-1 0 0,1 0 0,0 0 0,0 0 0,-1 0-1,1 0 1,0 1 0,0-1 0,-1 0 0,1 1 0,0-1 0,0 1 0,0-1 0,0 1 0,0-1 0,0 1-1,-1 0 1,2-1 0,-1 1 0,0 0 0,0 0 0,0 0 0,0 0 0,0 0 0,1 0 0,-1 0 0,0 0 0,1 0-1,-1 0 1,1 1 0,-1-1 0,1 0 0,0 0 0,0 0 0,-1 1 0,1-1 0,0 0 0,0 0 0,0 1 0,0-1-1,0 0 1,0 0 0,1 3-1,0 0-1,-1 0 1,2-1 0,-1 1-1,0-1 1,1 1-1,-1-1 1,1 1-1,0-1 1,0 0-1,0 0 1,0 0 0,1 0-1,0 0 1,-1-1-1,2 1 2,-2-1 0,1 0 1,0 0-1,0 0 0,-1-1 0,1 0 0,0 1 1,0-1-1,0 0 0,1 0 0,-1-1 1,0 1-1,0-1 0,0 0 0,1 1 0,-1-1 1,0-1-1,0 1 0,0 0 0,1-1 0,-1 0 1,0 1-1,1-2 0,4-1 3,-1 0 0,1-1 0,-1 0 0,0-1-1,-1 1 1,1-1 0,-1 0 0,2-3-3,4 45 4,-12-35-4,1 1-1,-1 0 1,1 0-1,0 0 1,0-1-1,0 1 1,1 0 0,-1-1-1,0 1 1,1-1-1,0 1 1,0-1-1,-1 0 1,1 0-1,1 0 1,-1 0-1,0 0 1,0 0-1,1-1 1,2 2 0,-3-3 0,0 1 1,0-1 0,0 0-1,1-1 1,-1 1-1,0 0 1,0-1-1,0 1 1,0-1-1,1 1 1,-1-1-1,0 0 1,0 0-1,0 0 1,-1 0-1,1-1 1,0 1-1,0 0 1,-1-1-1,1 1 1,-1-1-1,1 0 1,-1 1-1,1-1 1,-1 0-1,0 0 1,1-1-1,11-15-5,-11 13 4,1 1-1,0 0 0,0 0 1,0 0-1,1 0 1,0 1-1,-1 0 0,3-2 2,-4 4-1,0 0-1,0 0 1,0 1 0,0-1-1,0 0 1,1 1-1,-1 0 1,0 0-1,0-1 1,0 1-1,0 0 1,0 1 0,1-1-1,-1 0 1,0 1-1,0-1 1,0 1-1,0-1 1,0 1-1,0 0 1,0 0 0,2 1 1,38 24-1049,-38-23 686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6.4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6 101 988,'0'0'31,"0"0"0,-1 0 0,1 0-1,0 0 1,0 0 0,-1 0 0,1-1 0,0 1-1,-1 0 1,1 0 0,0 0 0,0-1 0,-1 1 0,1 0-1,0 0 1,0-1 0,0 1 0,-1 0 0,1-1-1,0 1 1,0 0 0,0 0 0,0-1 0,0 1 0,0 0-1,0-1 1,-1 1 0,1 0 0,0-1 0,0 1-1,0 0 1,0-1 0,0 1 0,1 0 0,-1-1 0,0 1-1,0 0 1,0-1 0,0 1 0,0 0 0,0-1-1,0 1 1,1 0 0,-1 0 0,0-1 0,0 1 0,0 0-1,1 0 1,-1-1-31,22-11 354,37-5-499,-55 17 230,204-54-1364,-190 50 838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06.7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1 1124,'-2'1'23,"1"1"-1,0-1 0,0 1 1,0-1-1,0 1 1,0-1-1,0 1 1,1 0-1,-1 0 1,1-1-1,-1 1 1,1 0-1,-1 0 0,1 0 1,0 0-1,0 0 1,0 0-1,0-1 1,0 1-1,0 0 1,1 0-1,-1 0 1,1 0-1,-1-1 0,1 1 1,0 0-1,-1 0 1,1-1-1,0 1 1,0 0-1,0-1 1,0 1-1,1-1 0,-1 0 1,1 2-23,8 4-10,-1 1 0,1-1-1,0-1 1,0 0 0,11 4 10,-14-6 14,0-1 0,1 1 0,-1 1 0,-1-1-1,1 1 1,-1 0 0,1 1 0,-1-1-14,-5-2-25,0-1 0,0 1 0,0 0-1,0-1 1,0 1 0,-1 0 0,1 0 0,-1-1 0,0 1-1,1 0 1,-1 0 0,-1 0 0,1 0 0,0-1 0,-1 1-1,1 0 1,-1 0 0,0-1 0,0 1 0,0 0-1,0-1 1,0 1 0,-1-1 0,1 0 0,-2 3 25,0-1-345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10.0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8 331 976,'-7'-16'1418,"9"18"-745,13 33-312,-12-15-310,-3-15-46,1 1-1,-1-1 0,1 1 1,0-1-1,1 0 0,-1 1 1,1-1-1,0 0 0,1 0 1,-1 0-1,1-1 0,0 1 1,2 2-5,-3-6 1,-1-1-1,1 0 1,-1 0 0,1 0 0,-1 0 0,0 0 0,1 0 0,-1 0-1,1 0 1,-1-1 0,1 1 0,-1-1 0,0 1 0,1-1 0,-1 1-1,0-1 1,0 0 0,1 1 0,-1-1 0,0 0 0,0 0 0,0 0 0,0 0-1,0 0 1,0 0 0,0-1 0,0 1 0,0-1-1,28-34-11,1-20 22,-2 105-15,-27-48 5,0-1 1,0 1-1,0-1 0,0 1 0,0-1 0,0 1 0,0-1 0,0 0 0,1 0 0,-1 1 1,0-1-1,0 0 0,0 0 0,0 0 0,0 0 0,1 0 0,-1-1 0,0 1 0,0 0 1,0 0-1,0-1 0,0 1 0,0-1 0,0 1 0,0-1 0,0 1 0,0-1 0,0 0 1,0 1-1,0-1 0,0 0 0,0 0 0,0 0 0,-1 0 0,1 1 0,0-1 0,-1 0 1,1 0-1,-1 0 0,1-1 0,-1 1-1,29-50 27,-25 42-24,-4 9-4,1 0 0,-1 0 0,1-1 1,-1 1-1,0 0 0,1 0 0,-1-1 0,1 1 1,-1 0-1,1 0 0,-1 0 0,1 0 0,-1 0 1,1 0-1,-1 0 0,1 0 0,-1 0 0,1 0 1,0 0-1,-1 0 0,1 0 0,-1 1 1,0-1-1,1 0 0,-1 0 0,1 0 0,-1 1 1,1-1-1,-1 0 0,1 1 0,-1-1 0,0 0 1,1 1-1,-1-1 0,0 0 0,1 1 0,-1-1 1,0 1-1,1-1 1,25 26-9,-7-8 2,-12-15-4,0 1 1,0-1-1,0 0 1,1 0-1,-1 0 1,1-1-1,0-1 1,-1 1-1,1-1 1,0-1-1,0 1 1,0-1-1,0-1 1,0 0-1,0 0 1,0 0-1,2-1 11,-7 1-5,0 0 0,0 1 0,0-1 0,0 0 0,-1-1 0,1 1 0,0 0 0,0-1 0,-1 0 0,1 1 0,-1-1 0,1 0 0,-1 0 0,0-1 0,0 1 0,0 0 0,0-1 0,0 1 0,0-1 0,-1 0 0,1 0 0,-1 1 0,0-1 0,0 0 0,0 0 0,0 0 0,0 0 0,-1 0-1,0 0 1,1 0 0,-1-1 0,0 1 0,0 0 0,-1 0 0,1 0 0,-1 0 0,1 0 0,-1 0 0,0 0 0,0 0 0,0 0 0,-1 0 0,1 1 0,-1-1 5,1-1 1,-1 1 0,0-1 0,0 1 0,0 0 0,-1 0-1,1 0 1,-1 0 0,1 0 0,-1 1 0,0-1 0,0 1 0,0-1 0,0 1 0,-1 0 0,1 1 0,0-1 0,-1 0-1,0 1 1,1 0 0,-1 0 0,0 0 0,0 0-1,2 1 0,0 0 0,0 0-1,0 0 1,0 0 0,1 0-1,-1 0 1,0 0 0,0 1-1,0-1 1,1 1 0,-1 0 0,0-1-1,1 1 1,-1 0 0,1 0-1,-1 0 1,1 0 0,-1 0 0,0 1 0,0 0-1,1 0 1,-1 0 0,1 1 0,-1-1 0,1 0-1,0 1 1,0-1 0,0 1 0,0-1 0,1 1-1,-1-1 1,1 1 0,-1 0 0,1-1 0,0 1-1,0 0 1,0 0 0,0-1 0,0 1 0,0-1 0,0 0-1,0 0 1,1 1 0,-1-1 0,1 0 0,-1 0-1,1 0 1,0 0 0,0 1 0,0-1-1,0 0 1,0-1 0,0 1 0,0 0 0,1 0-1,-1 0 1,1-1 0,-1 1 0,1-1-1,0 1 1,0-1 0,-1 0 0,1 1 0,0-1-1,0 0 1,0 0 0,0-1 0,1 1-1,-1 0 1,0-1 0,0 1 0,0-1-1,1 0 1,-1 1 0,2-1 0,-1-1 1,0 1 0,0 0 1,0-1-1,0 1 0,-1-1 0,1 0 1,0 0-1,-1 0 0,1 0 0,0 0 0,-1 0 1,1-1-1,-1 0 0,0 1 0,1-1 0,-1 0 1,0 0-1,0 0 0,0 0 0,-1-1 0,1 1 1,0 0-1,-1-1 0,0 1 0,1-1 0,-1 1 1,0-1-1,0 0 0,0 0 0,-1 0-1,4-23-6,-3 21-4,1 14 1,2 4 6,-1-4 0,0-1 1,0 0 0,1 0 0,0 0 0,0-1 0,1 1 0,0-1-1,6 6 3,-10-11-4,1 0-1,-1 0 0,1-1 1,0 1-1,0 0 0,0-1 1,0 1-1,0-1 0,0 1 1,0-1-1,0 0 0,0 0 1,1 0-1,-1 0 0,1 0 1,-1-1-1,0 1 0,1-1 1,-1 1-1,1-1 0,-1 0 1,1 0-1,0 0 0,-1 0 1,1-1-1,-1 1 0,0-1 1,1 1-1,-1-1 0,1 0 1,-1 0-1,2-1 5,-2 0-29,0 1 1,0-1-1,0 0 0,0 0 1,0 0-1,-1 0 1,1 0-1,-1-1 0,1 1 1,-1 0-1,0-1 1,0 1-1,0-1 0,0 1 1,-1-1-1,1 0 0,-1 1 1,1-1-1,-1 0 1,0 1-1,0-1 0,0 0 1,0 1 28,-10-69-233,6 52 216,-32-201 360,38 226-274,2 20-23,2 0 1,1-1 0,2 0 0,1 3-47,67 109-1260,-72-127 856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10.3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83 936,'28'1'42,"-1"-2"0,1-2 0,0 0 1,-1-2-1,0 0 0,0-2 0,-1-1 0,1-2 0,-2 0 0,23-13-42,-34 14-397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11.0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70 260 928,'-1'-2'132,"0"0"0,0-1 0,-1 1 0,1 0 0,0 0 0,-1 0 0,1 0 0,-1 0 1,0 0-1,0 0 0,0 0 0,0 1 0,0-1-132,1 2 27,0-1 1,0 1-1,0-1 0,1 1 1,-1 0-1,0-1 1,0 1-1,0 0 0,0 0 1,0 0-1,0 0 1,0 0-1,0 0 0,0 0 1,0 0-1,0 0 1,0 0-1,0 1 0,0-1 1,0 0-1,1 1 1,-1-1-1,0 0-27,-2 2 7,1 0 0,0 0 0,0 0 0,1 0 0,-1 0 0,0 0 0,1 0 0,-1 1 0,1-1 0,0 0 0,0 1 0,0-1 0,0 1 0,0-1 0,0 1-1,1 0 1,-1-1 0,1 1 0,0 0 0,0 0 0,0-1 0,0 2-7,0 4 6,1 0 0,0 0-1,1 0 1,0 0 0,0 0 0,0 0-1,1-1 1,0 1 0,1-1 0,-1 0-1,2 1-5,-4-5 0,1-1-1,-1 1 1,1-1 0,0 1-1,0-1 1,0 0 0,0 0-1,0 0 1,1 0-1,-1 0 1,1 0 0,-1 0-1,1-1 1,-1 1-1,1-1 1,0 0 0,0 0-1,0 0 1,0 0-1,0-1 1,0 1 0,0-1-1,0 1 1,0-1-1,0 0 1,0 0 0,0-1-1,0 1 1,0-1-1,0 1 1,1-1 0,0-1-7,0-1 0,0 1 1,0-1-1,0 1 0,-1-1 0,1 0 1,-1-1-1,1 1 0,-1 0 0,0-1 0,-1 0 1,1 0-1,-1 0 0,1 0 0,-1 0 1,0 0-1,-1 0 0,1-1 0,-1 1 1,0-1-1,0 1 0,0-1 0,0-2 7,1-13-25,0 0 1,0-1-1,-2 1 0,-2-15 25,1 9-3,-2 1 1,-1 0-1,-1-1 0,-1 2 0,-1-1 0,-1 1 0,-6-10 3,13 57 40,5 15 2,3-4-25,3-1 0,0 1 0,12 22-17,-16-41 2,1-1 0,0-1 0,1 1 0,1-1 1,0-1-1,1 1 0,0-2 0,1 1 0,6 4-2,-16-14 1,0-1-1,0 0 0,1 0 1,-1 1-1,0-1 0,1 0 1,-1 0-1,0 0 1,1-1-1,-1 1 0,1 0 1,0 0-1,-1-1 0,1 1 1,0-1-1,-1 0 1,1 1-1,0-1 0,-1 0 1,1 0-1,0 0 0,0 0 1,-1 0-1,1-1 0,0 1 1,-1 0-1,1-1 1,0 1-1,-1-1 0,1 0 0,2-2 0,-1 0-1,0 0 0,0-1 0,-1 0 1,1 1-1,-1-1 0,0 0 1,0 0-1,0 0 0,0 0 1,0-1 1,0 0 0,1 0-1,0 0 1,0 1 0,0-1-1,0 1 1,1 0 0,1-1-1,-4 4 3,1 0 1,-1 0 0,1 0-1,0 0 1,-1 1 0,1-1-1,0 1 1,0-1 0,-1 1-1,1 0 1,0 0 0,0-1-1,0 1 1,-1 0 0,1 1-1,0-1 1,0 0 0,-1 0-1,1 1 1,0-1 0,0 1-1,-1 0 1,1-1 0,0 2-4,40 23-999,-37-20 332,-2-4 195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18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26 1136,'-5'-10'1016,"2"19"-1033,7-11 84,-3 1-63,-1 0 0,1-1 0,0 1 1,0 0-1,0-1 0,-1 1 0,1 0 0,-1-1 0,1 1 0,-1-1 0,1 1 0,-1-1 0,0 1 0,0-1 1,0 0-5,-18 60 9,19-61-11,-1 1 0,1 0 1,-1 0-1,1 0 0,0-1 0,-1 1 1,1 0-1,0 0 0,0 0 0,1 0 0,-1 0 1,1 0 1,-1 0-272,1 0-311,0 0 230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0.1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75 1116,'-9'-59'2406,"6"48"-1518,7 40-739,13 159-144,-13-116 11,3 0 0,15 62-16,-22-134 0,0 1 0,0-1 1,0 0-1,0 0 1,0 0-1,0 0 0,0 0 1,0 1-1,0-1 0,0 0 1,0 0-1,1 0 0,-1 0 1,0 0-1,0 1 0,0-1 1,0 0-1,0 0 1,0 0-1,0 0 0,0 0 1,0 0-1,0 1 0,1-1 1,-1 0-1,0 0 0,0 0 1,0 0-1,0 0 0,0 0 1,1 0-1,-1 0 1,0 0-1,0 0 0,0 0 1,0 0-1,0 0 0,1 0 1,-1 0-1,0 0 0,0 0 1,0 0-1,0 0 0,0 0 1,1 0-1,-1 0 1,0 0-1,0 0 0,0 0 1,0 0-1,0 0 0,1 0 1,-1 0-1,0 0 0,0 0 1,0-1-1,0 1 0,0 0 1,0 0-1,10-12 29,4-17 17,10-40-50,-3-1 0,-3 0 0,-3-2 0,-1-18 4,-3 29-194,-11 61 228,6-27-948,-2 25-271,0 16 149,-2-1 527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3.1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85 1084,'-4'-41'760,"0"4"9,4 31-436,2 13-81,10 45-242,70 362-642,-79-356-417,-3-44 650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0.9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9 158 1112,'17'0'559,"-13"1"-507,0-1 0,1 1 1,-1-1-1,1 0 0,-1 0 1,0-1-1,1 1 0,-1-1 1,0 0-1,1 0 0,-1 0 1,0-1-1,0 0 1,0 1-1,0-1 0,0-1 1,0 1-1,-1-1 0,1 1 1,-1-1-1,0 0 0,0 0 1,0 0-1,2-3-52,-2 1 22,1-1 1,-1 0 0,0 0-1,-1 0 1,1 0-1,-1 0 1,-1-1-1,1 1 1,-1-1 0,0 1-1,0-4-22,-1 9 0,0-1-1,0 1 1,0-1-1,0 0 1,0 1-1,0-1 1,-1 1-1,1-1 1,0 0 0,-1 1-1,1-1 1,-1 1-1,0-1 1,1 1-1,-1 0 1,0-1-1,0 1 1,0 0-1,0-1 1,0 1-1,0 0 1,0 0-1,-1 0 1,1 0 0,0 0-1,0 0 1,-1 0-1,1 0 1,-1 1-1,1-1 1,-1 1-1,1-1 1,-1 1-1,1-1 1,-1 1-1,0 0 1,1 0 0,-1-1-1,1 1 1,-1 0-1,0 1 1,1-1-1,-1 0 1,1 0-1,-1 1 1,0-1-1,1 1 1,-1 0 0,-4 1-2,1 0 1,-1 0-1,1 1 0,0 0 1,0 0-1,0 1 0,0-1 1,0 1-1,1 0 0,-1 0 1,1 1-1,0 0 0,1-1 1,-1 1-1,1 0 0,0 0 0,0 1 1,0-1-1,1 1 0,0-1 1,0 1-1,0 0 0,1 0 1,0 0-1,0 0 2,0 0 4,-1 0 0,1-1 0,0 1 0,1 0 0,-1 0 0,1 0 0,0 0 0,1 0 1,-1 0-1,1 0 0,1 0 0,-1 0 0,1-1 0,0 1 0,0 0 0,1-1 0,-1 1 0,1-1 0,0 0 0,1 0 0,-1 0 0,1-1 0,0 1 0,0-1 0,2 1-4,-5-4 0,1 0 0,0 0 0,-1 0 0,1 0 0,0 0 1,0 0-1,0-1 0,0 1 0,0-1 0,0 1 0,0-1 0,0 0 0,0 0 0,0 0 0,0 0 0,0 0 0,0 0 0,0 0 0,0-1 0,-1 1 0,1-1 0,0 0 0,0 1 0,0-1 0,0 0 0,-1 0 0,1 0 0,0 0 0,-1 0 0,1-1 0,-1 1 0,1 0 0,-1-1 0,2-1 0,6-8 0,-1 0 0,0 0 0,-1-1 0,0 0 0,1-4 0,22-32-1,-29 47 1,-1 0 1,1 1-1,-1-1 0,1 0 0,-1 1 0,1-1 0,0 1 0,-1-1 0,1 1 1,0-1-1,-1 1 0,1-1 0,0 1 0,0 0 0,0-1 0,-1 1 1,1 0-1,0 0 0,0-1 0,0 1 0,0 0 0,-1 0 0,1 0 0,0 0 1,0 0-1,0 0 0,0 1 0,-1-1 0,1 0 0,0 0 0,0 1 1,0-1-1,0 1 0,1 0 1,0 1-1,0 0 1,-1 0 0,1 0 0,-1 0 0,1 0 0,-1 0-1,0 0 1,1 0 0,-1 1 0,0-1 0,0 1-1,16 68 21,-17-69-21,4 22 24,-3-11 18,1 0 0,1-1 0,0 1 0,4 8-42,9-76 478,-6 28-704,1 1 0,1 0 0,2 1 0,11-17 226,16-32-1645,-30 54 1168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1.3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 17 972,'0'0'52,"0"-1"0,0 0 0,1 0 0,-1 1 0,0-1-1,0 0 1,-1 1 0,1-1 0,0 0 0,0 0 0,0 1 0,0-1 0,-1 0 0,1 1 0,0-1-1,-1 0 1,1 1 0,0-1 0,-1 1 0,1-1 0,-1 1 0,1-1 0,-1 1 0,1-1-52,-13 5 476,-9 25-276,15-7-186,1 1 0,0 0 1,2 1-1,1-1 1,0 1-1,2-1 1,1 1-1,1 0 0,1 0 1,0-1-1,2 1 1,1-1-1,1 0 1,5 9-15,-11-30-3,1 0 1,0 0-1,-1 0 1,1 0-1,0 0 1,1-1-1,-1 1 1,0 0-1,0-1 1,1 1-1,-1-1 1,1 1-1,-1-1 1,1 0-1,0 0 1,-1 1 2,0-2-12,0 0 0,0 0 0,0 0 0,0 0 1,-1 0-1,1 0 0,0 0 0,0 0 0,0 0 0,0 0 1,-1 0-1,1 0 0,0 0 0,0-1 0,0 1 0,-1 0 1,1-1-1,0 1 0,-1-1 0,1 1 0,0-1 0,0 1 1,-1-1-1,1 1 0,0-1 12,4-6-71,0 1 0,-1-1 0,1 0 0,-1 0 0,-1 0 0,1 0 0,-1-1 71,2-7-51,-4 11 50,1-1-1,-1 1 0,1 0 0,-1 0 1,1 0-1,0 0 0,1 0 0,-1 1 0,1-1 1,0 1-1,0-1 2,-2 47 87,-1-24-62,1 1 0,1-1-1,0 1 1,6 17-25,1 20-1037,-8-51 667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1.6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19 1088,'-1'-6'368,"1"2"-16,0 0-140,0 1-92,0 2-56,0 1-28,0 0-20,0 3-8,1 0 0,0-1-20,-1 2-32,0 0-140,0 0-76,0 0-56,-1 0-48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2.3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39 334 912,'-2'1'68,"0"0"0,0 1 0,-1-1 0,1 1 0,0-1 0,0 1 0,1 0 0,-1 0 0,0 0 0,1 0 0,-1 0 1,1 0-1,-1 0 0,1 1 0,0-1 0,0 1 0,0-1 0,0 0 0,1 1 0,-1 0 0,1-1 0,-1 1 0,1 0-68,-2 8 34,0 0 0,1 0 0,1 0 0,0 10-34,0-17 2,0 0 0,1-1 0,-1 1 0,1-1-1,0 0 1,0 1 0,1-1 0,-1 0 0,0 1 0,1-1 0,0 0 0,0 0 0,0 0 0,0-1 0,0 1-1,1 0 1,-1-1 0,1 0 0,0 1 0,0-1 0,1 1-2,1-1-2,0 1 1,0-1-1,0 0 0,1 0 1,-1-1-1,0 1 0,1-1 1,-1-1-1,1 1 0,-1-1 1,1 0-1,0 0 0,1 0 2,-1-1-7,0 1-1,1-1 1,-1 0-1,0 0 0,0-1 1,0 0-1,0 0 1,0 0-1,0-1 1,-1 0-1,1 0 1,-1 0-1,0-1 1,0 1-1,0-1 1,0-1-1,-1 1 0,1-1 1,-1 1-1,0-1 1,-1 0-1,1-1 1,-1 1-1,2-6 8,-4 10 0,0-1 0,0 0 0,-1 1 0,1-1 0,-1 1 0,0-1 0,1 0-1,-1 1 1,0-1 0,0 0 0,0 1 0,0-1 0,0 0 0,-1 1 0,1-1 0,0 0 0,-1 1-1,1-1 1,-1 0 0,1 1 0,-1-1 0,0 1 0,0-1 0,0 1 0,0 0 0,0-1 0,0 1-1,0 0 1,0 0 0,-1 0 0,1 0 0,-1-1 0,0 1 1,0 1 1,0-1-1,0 1 0,-1 0 1,1 0-1,0-1 0,0 2 0,0-1 1,0 0-1,0 0 0,-1 1 1,1-1-1,0 1 0,0-1 1,0 1-1,0 0 0,0 0 0,0 0 1,1 0-1,-1 0 0,0 1 1,0-1-1,1 0 0,-1 1 1,0 0-2,-49 52 40,49-52-38,0 1 0,0 0 0,0 0 0,0 0 0,0 0 0,1 0 0,0 0 0,-1 0 0,1 1 0,0-1 0,1 1 0,-1-1 0,1 0 0,-1 1 0,1-1 0,0 1 0,0-1 0,1 1 0,-1-1 0,1 1-2,-1-3 0,0-1 0,0 1 0,0-1 0,0 1 0,1-1 0,-1 1 0,0-1 0,0 1-1,1-1 1,-1 1 0,0-1 0,0 0 0,1 1 0,-1-1 0,1 1 0,-1-1 0,0 0 0,1 1 0,-1-1-1,1 0 1,-1 0 0,1 1 0,-1-1 0,1 0 0,-1 0 0,1 0 0,-1 0 0,1 1 0,-1-1 0,1 0-1,-1 0 1,1 0 0,-1 0 0,1 0 0,0 0 0,-1-1 0,24-11-7,13-24-15,-18 8 0,-16 22 19,0 1 0,0-1 0,0 1 1,1 0-1,0 0 0,0 0 0,1 1 0,-1-1 1,1 1-1,0 0 0,0 1 0,3-2 3,-7 5 2,0 0-1,0 0 1,0 0-1,0 0 1,0 0 0,0 0-1,0 1 1,0-1-1,0 1 1,0-1-1,0 0 1,0 1 0,0 0-1,0-1 1,0 1-1,-1-1 1,1 1-1,0 0 1,0 0-1,-1-1 1,1 1 0,0 0-1,-1 0 1,1 0-1,-1 0 1,1 0-2,18 34 20,-11-18-20,-6-14 5,-1 0 0,1 0 0,0 0 0,0-1 0,0 1-1,1-1 1,-1 1 0,0-1 0,1 0 0,0 0 0,-1 0 0,1 0 0,0 0 0,0 0 0,0-1 0,0 0 0,0 1 0,1-1-1,-1 0 1,0-1 0,1 1 0,-1-1 0,0 1 0,1-1 0,-1 0 0,1 0 0,-1 0 0,0-1 0,1 1 0,-1-1 0,0 0-1,0 0 1,1 0 0,-1 0 0,0-1 0,0 1-5,3-3 41,0 1 0,0-1 0,-1 0 0,1-1 0,-1 0 0,0 1 0,-1-1 0,1-1 0,-1 1 0,0-1 0,0 0 0,-1 0 0,1 0-1,-1 0 1,-1-1 0,1 1 0,-1-2-41,2-10 29,-2 1-1,0-1 1,0 0 0,-2 1-1,0-1 1,-2 0-1,0 0 1,0 1 0,-6-18-29,-7-21-21,-2 0 1,-11-19 20,14 50-39,13 25 32,1-1 0,-1 1 1,1 0-1,0-1 0,-1 1 1,1 0-1,0 0 0,-1-1 1,1 1-1,-1 0 0,1 0 1,-1 0-1,1 0 0,-1-1 1,1 1-1,-1 0 0,1 0 1,-1 0-1,1 0 0,-1 0 1,1 0-1,-1 0 0,1 0 1,-1 1-1,1-1 0,0 0 1,-1 0-1,1 0 0,-1 0 7,-1 2-54,0 0 0,0 1 0,0-1 1,1 0-1,-1 0 0,1 1 0,-1-1 0,1 1 0,0 0 0,0-1 0,0 1 0,0 0 0,0-1 0,1 1 1,-1 1 53,-7 32-844,6-18 390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2.6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1 128 952,'3'-5'122,"0"0"0,0 0 0,1 0-1,0 0 1,0 1 0,0-1 0,0 1 0,1 0-1,0 0 1,0 1 0,0 0 0,0-1 0,0 2-1,1-1 1,-1 1 0,1-1 0,3 1-122,17-7 179,2 1 0,-1 2 0,4 0-179,-25 5 66,52-10-677,2 2 0,-1 3 0,18 2 611,-58 4-565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3.6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60 1 868,'-4'50'812,"-2"0"1,-5 13-813,-6 48 51,-3 64-1132,19-160 686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3.9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7 167 1200,'-3'-41'622,"0"-69"720,3 109-1337,0 1 1,0-1 0,0 0-1,0 1 1,0-1 0,1 0-1,-1 0 1,0 1 0,1-1-1,-1 1 1,0-1 0,1 0-1,-1 1 1,0-1 0,1 1-1,-1-1 1,1 1 0,-1-1-1,1 1 1,0-1 0,-1 1-1,1 0 1,-1-1 0,1 1-1,0 0 1,-1-1 0,1 1-1,0 0 1,-1 0 0,1 0-1,0-1 1,-1 1 0,1 0-1,0 0 1,0 0 0,-1 0-1,1 0 1,0 1 0,-1-1-1,1 0 1,0 0 0,-1 0-1,1 0 1,0 1 0,-1-1-1,1 0 1,0 1 0,-1-1-1,1 1 1,-1-1 0,1 0-1,-1 1 1,1 0-6,39 24 14,-36-22-4,8 6-14,0 0 0,0 1 0,-1 1 1,0 0-1,-1 1 0,0 0 0,-1 0 1,4 8 3,-11-17 1,0 0 1,0 0-1,-1 0 1,1 1-1,-1-1 1,0 0-1,0 1 1,0-1-1,0 1 1,-1-1 0,1 1-1,-1 0 1,0-1-1,0 1 1,0-1-1,-1 1 1,1-1-1,-1 1 1,0-1-1,0 1 1,0-1 0,0 1-1,-1-1 1,1 0-1,-1 0 1,0 0-1,0 0 1,0 0-1,0 0 1,-1 0 0,1-1-1,-1 1 1,0-1-1,0 0 1,1 1-1,-1-1 1,-1-1-1,0 2-1,-15 8-40,0 0 0,0-2 0,-1 0 0,-6 1 40,26-10-16,0 0 0,-1 0 0,1 0 0,0 0 0,0 0 0,0 0 0,0 0 0,0 0 0,-1 0 0,1 0 0,0 0 0,0 0 0,0 0 0,0 0 0,0 0-1,0 0 1,-1 0 0,1 0 0,0 0 0,0 0 0,0 0 0,0-1 0,0 1 0,0 0 0,-1 0 0,1 0 0,0 0 0,0 0 0,0 0 0,0 0 0,0-1 0,0 1 0,0 0-1,0 0 1,0 0 0,0 0 0,0 0 0,0-1 0,0 1 0,0 0 0,0 0 0,0 0 0,0 0 0,0 0 0,0-1 0,0 1 0,0 0 0,0 0 0,0 0 0,0 0 0,0 0 0,0-1-1,0 1 1,0 0 0,0 0 0,0 0 0,0 0 0,1 0 0,-1 0 0,0 0 0,0-1 0,0 1 0,0 0 0,0 0 0,0 0 0,1 0 0,-1 0 0,0 0 16,6-12-664,0 3 239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4.3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40 26 1192,'0'1'35,"1"-1"-1,0 0 1,0 1 0,-1-1-1,1 1 1,0-1 0,0 1-1,-1-1 1,1 1 0,0 0-1,-1-1 1,1 1 0,-1 0-1,1-1 1,-1 1 0,1 0-1,-1 0 1,0 0 0,1-1-1,-1 1 1,0 0 0,0 0-1,1 0 1,-1 0 0,0-1-1,0 1 1,0 0-35,5 34-28,-4-23 100,1-1-61,0-1 0,0 1 0,1-1-1,1 0 1,0 1 0,0-2 0,3 3-11,-7-10 1,1-1 1,0 0-1,0 1 1,0-1-1,0 0 1,0 0-1,0 0 1,0 0-1,1 0 1,-1 0-1,0 0 1,1 0-1,-1 0 1,0 0 0,1-1-1,-1 1 1,1-1-1,-1 1 1,1-1-1,0 1 1,0-1-2,0 0 3,1-1 1,-1 1 0,0-1-1,1 0 1,-1 0 0,0 0-1,0 0 1,0 0-1,1 0 1,-1-1 0,0 1-1,-1-1 1,1 1 0,0-1-1,0 0 1,-1 1 0,1-1-1,-1 0 1,1-1-4,1-1 10,0-1 1,0 1-1,-1-1 0,1 0 1,-1 1-1,0-1 0,-1 0 1,1-1-1,-1 1 0,0 0 1,0 0-1,-1 0 1,1-1-1,-1 1 0,0 0 1,-1-1-1,1 1 0,-1 0 1,0 0-1,-1 0 0,1-1 1,-1 1-1,-1-1-10,2 3 6,0 0 0,0 0-1,-1 0 1,0 1 0,1-1 0,-1 0-1,0 1 1,0 0 0,0-1 0,-1 1 0,1 0-1,0 0 1,-1 0 0,0 1 0,1-1-1,-1 0 1,0 1 0,0 0 0,0 0 0,0 0-1,0 0 1,0 0 0,0 0 0,0 1-1,0 0 1,0-1 0,0 1 0,-1 0 0,1 1-1,0-1 1,0 0 0,0 1 0,0 0-1,0 0 1,0 0 0,0 0 0,0 0-1,0 0 1,0 1-6,-3 1-67,-1 1-1,1 0 0,0 1 0,0-1 1,1 1-1,-1 0 0,-3 5 68,8-9-13,0 0-1,0 0 1,0 0-1,0 0 1,0 0 0,0 0-1,0 0 1,0 0-1,1 0 1,-1 0-1,1 0 1,-1 0-1,1 1 1,-1-1-1,1 0 1,-1 0-1,1 1 1,0-1-1,0 0 1,0 0-1,0 1 1,0-1-1,0 0 1,0 1-1,0-1 1,0 0 0,0 0-1,1 1 1,-1-1-1,1 0 1,-1 0-1,1 1 1,-1-1-1,1 0 1,0 0-1,-1 0 1,1 0-1,0 0 1,0 0-1,0 0 1,0 0-1,0 0 1,0-1-1,0 1 1,0 0-1,0-1 1,0 1-1,1 0 14,5 1-360,2-1-23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4.6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77 1 1056,'-3'1'31,"0"1"0,-1 0 0,1-1-1,0 1 1,0 1 0,0-1 0,0 0 0,1 1 0,-1-1 0,1 1-1,-1 0 1,1 0 0,0 0 0,0 0 0,0 0 0,1 1-1,-1-1 1,1 0 0,0 1 0,-1-1 0,2 1 0,-1-1 0,0 1-1,1 0 1,-1-1 0,1 1 0,0 0 0,1-1 0,-1 1-1,0 0 1,1-1 0,1 4-31,2 5-5,1 0 0,0 0 0,1-1 0,0 0 0,1 0 0,0-1 0,1 0 1,8 8 4,-14-16 14,0 1 1,0-1-1,0 0 1,-1 0 0,1 1-1,-1-1 1,1 1-1,-1-1 1,0 1 0,1 0-1,-2 0 1,1-1-1,0 1 1,0 0 0,-1 0-1,1 2-14,-2-3 16,0-1-1,0 0 1,1 1-1,-1-1 1,0 0-1,0 0 1,0 1-1,0-1 0,-1 0 1,1 0-1,0 0 1,0 0-1,-1-1 1,1 1-1,0 0 1,-1 0-1,1-1 1,-1 1-1,1-1 1,-1 1-1,1-1 1,-1 0-1,1 0 1,-1 1-1,0-1 1,1 0-1,-1 0 0,1-1 1,-1 1-1,1 0 1,-1 0-16,-9 0-11,-26 2 74,36-1-82,0-1 1,0 0 0,0 0-1,0 0 1,0 0-1,0 0 1,0-1-1,0 1 1,0 0-1,0 0 1,0-1-1,0 1 1,0 0 0,0-1-1,1 1 1,-1-1-1,0 1 1,0-1-1,0 0 1,0 1-1,1-1 1,-1 0-1,0 1 1,1-1 0,-1 0 18,4-10-867,0 7 514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5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1 282 932,'4'3'308,"-2"2"-24,1 1-116,-3 0-80,2 2-44,-1 0-20,-1 1-16,0 0-12,0 1-8,-1-1-72,-1 0-96,2-1-56,-2-2-40</inkml:trace>
  <inkml:trace contextRef="#ctx0" brushRef="#br0" timeOffset="1">78 53 1212,'0'-8'336,"0"1"-76,2 0-120,1 2-64,-1 0-40,1 1-20,1 1-28,-1 0-44,0 1-120,-1-1-76,2 0-44,-1 1-44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3.5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77 126 1096,'-15'4'432,"10"-3"-283,0-1 0,0 2 0,-1-1 0,1 1 0,0 0 1,1 0-1,-1 0 0,0 0 0,1 1 0,-1 0 0,-2 3-149,11-5 42,1 0 0,-1 0 1,1-1-1,-1 1 1,1-1-1,-1 0 1,1 0-1,0-1-42,60-8 275,24-8-275,-22 3 116,34 0-116,-81 12 6,0 1 0,0 1 1,0 0-1,0 2 0,0 0 0,-1 2 1,5 1-7,-20-4 9,0 1 0,0 0 1,0 0-1,0 0 0,0 0 0,0 1 1,0-1-1,-1 1 0,0 0 1,1 0-1,-1 0 0,0 1 1,0-1-1,0 2-9,35 60 91,-4-7-50,-30-53-37,1 1-1,-1-1 0,1-1 1,1 1-1,-1-1 1,1 0-1,-1 0 0,1 0 1,0-1-1,1 0 0,4 2-3,-9-4 5,0-1-1,-1 1 0,1-1 0,0 0 0,0 1 0,-1-1 0,1 0 0,0 0 0,0 0 0,-1-1 0,1 1 0,0 0 0,-1-1 0,1 1 0,0-1 0,-1 1 0,1-1 0,0 0 1,0 0-5,0-1 10,0 0 1,0 0-1,0 0 1,-1 0 0,1 0-1,-1 0 1,1-1 0,-1 1-1,0 0 1,0-1-1,0 1 1,0-1 0,-1 1-1,1-1 1,-1 1-1,1-1 1,-1-1-11,1-10 42,0 0 0,0 0 0,-2 0 0,0-1 0,0 1 0,-2 0-1,0 0 1,0 1 0,-3-6-42,3 10 17,0-1 0,-1 1 0,0-1 0,-1 1 0,0 0 0,-1 1 0,1-1 0,-2 1 0,1 0 0,-1 1 0,0-1 0,-1 2 0,-2-3-17,4 6-26,0 0 1,1 1-1,-2-1 1,1 1-1,0 1 0,0-1 1,-1 1-1,1 0 0,0 1 1,-1-1-1,-1 1 26,6 0-91,0 0 0,0 0-1,0-1 1,0 1 0,0 1 0,0-1-1,-1 0 1,1 0 0,0 1 0,0-1-1,0 1 1,0 0 0,0 0 0,0-1-1,0 1 1,0 1 0,1-1 0,-1 0-1,0 0 1,1 1 0,-1-1 0,1 0-1,-1 1 1,1 0 0,-1-1 0,1 1 0,0 0-1,0 0 1,0 0 0,0 0 0,0 0-1,0 0 1,1 0 0,-1 1 91,1 6-497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5.3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81 0 1100,'0'6'135,"0"-1"-1,-1 0 0,1 0 1,-1 0-1,0 1 1,0-1-1,-1 0 1,0 0-1,0 0 1,0-1-1,0 1 1,-1 1-135,-5 12 164,-6 23-117,2 1 0,2 0 0,2 0 0,1 5-47,4-25 17,2-1-1,0 0 1,1 1 0,1-1-1,2 1 1,0-1 0,0 0 0,2 0-1,3 5-16,-8-24-4,1-1 0,-1 1 0,1 0 0,-1 0 0,1-1 0,0 1 1,0 0-1,0-1 0,0 1 0,0-1 0,0 1 0,0-1 0,1 0 0,-1 0 0,0 1 0,1-1 0,-1 0 0,1 0 0,-1 0 0,1 0 0,1 0 4,-2-1-9,1 0-1,-1 0 1,1 0 0,-1 0-1,1 0 1,-1-1 0,1 1 0,-1 0-1,0-1 1,1 1 0,-1-1-1,0 1 1,1-1 0,-1 0 0,0 0-1,0 0 1,1 0 0,-1 1-1,0-1 1,1-1 9,4-5-42,0 0 0,-1 0 0,1-1 0,-1 0 0,-1 0 0,1 0 0,1-5 42,2-13-81,-7 20 72,0 0 0,1 1 0,0-1 0,0 1 0,1-1 0,-1 1 0,1-1 0,3-2 9,-4 63 56,16 30-1213,-18-82 754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5.7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13 872,'-1'-5'344,"0"1"-4,1 1-88,1 3-116,0 0-68,0 0-32,1 1-24,-1 2-36,2 1-124,-1 2-84,1-1-48,-1 0-44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6.2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82 1020,'-2'8'78,"0"1"-1,0-1 1,1 1 0,0-1 0,1 1-1,-1-1 1,2 1 0,-1-1-1,1 1 1,1-1 0,1 7-78,-3-12 3,1 0 0,-1 0 0,1 0 0,0-1 0,0 1 0,0 0 0,1 0 0,-1 0 0,1-1 0,-1 1 0,1-1 0,0 1 0,0-1 0,0 0 0,0 0 0,0 1 0,1-1 0,-1-1 0,1 1 0,-1 0 0,1-1 0,0 1 0,-1-1 1,1 0-1,0 0 0,0 0 0,0 0 0,0-1 0,0 1 0,0-1 0,0 1 0,0-1 0,3 0-3,-4-1 4,0 1 0,0 0 0,0-1 0,-1 1 1,1-1-1,0 1 0,0-1 0,0 0 0,-1 0 0,1 0 0,-1 0 1,1 0-1,-1 0 0,1 0 0,-1-1 0,1 1 0,-1 0 0,0-1 1,0 1-1,0-1 0,0 1 0,0-1-4,1-2 5,0-1-1,0 1 1,-1 0 0,0 0 0,0-1-1,0 1 1,0-1 0,-1 1-1,0-4-4,0-5 15,-1 1 0,0-1 0,-1 1 0,0 0 0,-1-1 0,-2-6-15,1 9 28,-1-1 0,0 1 0,0 0 0,-1 1 1,-1-2-29,7 10 4,-1-1-1,0 0 1,-1 0 0,1 1 0,0-1 0,0 1 0,-1-1 0,1 1 0,-1-1 0,1 1 0,-1 0-1,1 0 1,-1 0 0,0 0 0,0 0 0,1 0 0,-1 0 0,0 0 0,0 1 0,0-1 0,0 1-1,0 0 1,0-1 0,0 1 0,0 0 0,0 0 0,0 0 0,0 0 0,0 1 0,0-1 0,-2 1-4,2 0-1,0 1 1,0-1 0,0 1 0,1-1 0,-1 1-1,0 0 1,1 0 0,-1 0 0,1 0 0,0 0 0,-1 0-1,1 0 1,0 0 0,0 1 0,1-1 0,-1 0 0,0 1-1,1-1 1,-1 0 0,1 1 0,0-1 0,0 1-1,0-1 1,0 1 0,0-1 0,1 0 0,-1 1 0,1-1-1,-1 1 1,2 4 0,-1 0-1,1 0 0,0-1 1,1 1-1,-1-1 0,1 1 1,1-1-1,-1 0 0,3 4 1,-3-7 8,-1-1 1,0 1-1,1 0 0,0-1 0,-1 1 0,1-1 0,0 0 0,1 0 1,-1 0-1,0 0 0,0 0 0,1-1 0,-1 1 0,1-1 0,-1 0 1,4 0-9,1 0 42,-1-1 1,1 0-1,0 0 1,-1-1-1,1 0 1,4-2-43,-5 2 20,0-1 0,1 2 1,-1-1-1,1 0 0,-1 1 1,0 1-1,1-1 1,-1 1-1,2 1-20,-4-1 12,0 0 0,0-1 0,0 1-1,1-1 1,-1 0 0,0 0 0,0-1 0,0 0 0,0 0 0,4-1-12,36-3 220,-42 6-222,-1-1 0,1 1 0,0 0 0,-1 0 0,1 0 0,-1 0-1,1 0 1,-1 1 0,0-1 0,1 1 0,-1-1 0,1 2 2,14 8-1536,-17-11 1045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6.6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19 1100,'96'-2'453,"73"-12"-453,-152 12-381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47.4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215 272 1092,'-60'4'669,"11"-1"-220,1 1 1,-9 5-450,135-15 199,-21 3-135,305-37 580,69-6 219,771-38 242,254-23-5121,-1400 102 3449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56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119 117 1036,'-7'-38'1877,"5"36"-1228,2 23-539,1-13-107,0 0 0,1 0 0,-1-1-1,1 1 1,1 0 0,0-1 0,0 1-1,0-1 1,1 0 0,0 0-1,0-1 1,1 1 0,0-1 0,1 1-3,-4-4 5,1-1 0,-1 0 1,1 1-1,0-1 0,-1-1 1,1 1-1,0 0 0,0-1 1,0 1-1,0-1 0,1 0 1,-1 0-1,0 0 1,1-1-1,-1 1 0,0-1 1,1 0-1,-1 0 0,0 0 1,1 0-1,-1 0 0,1-1 1,-1 1-1,0-1 0,0 0 1,1 0-1,-1-1 0,0 1 1,0 0-1,0-1 0,0 0 1,-1 0-1,1 0 0,0 0-5,4-4 10,0 1 0,-1-1-1,0-1 1,-1 1 0,1-1 0,-1 0-1,0 0 1,-1-1 0,0 1-1,0-1 1,0 0 0,-1 0 0,-1 0-1,1-3-9,2-5 86,-1 0 0,-1 0-1,-1-1 1,0 0-1,-1-6-85,-1 121-21,2 7 30,-5 1 0,-11 62-9,9-136 3,0-1-1,-3 1 0,0-1 0,-2-1 1,-1 1-1,-2-2 0,-1 0 0,-1 0 1,-1-1-1,-14 16-2,25-37-3,0-1 0,0 0 1,-1 0-1,1-1 0,-1 0 1,-1 0-1,1 0 1,-1-1-1,1 0 0,-1 0 1,0 0-1,-1-1 0,-4 1 3,9-3-12,-1 0-1,1-1 0,0 0 1,0 1-1,-1-1 0,1-1 1,0 1-1,0 0 1,0-1-1,-1 1 0,1-1 1,0 0-1,0 0 0,0-1 1,0 1-1,0-1 0,1 1 1,-1-1-1,0 0 1,1 0-1,-1 0 0,1 0 1,-1 0-1,1-1 0,0 1 1,0-1-1,0 1 1,1-1-1,-1 0 0,0 0 1,1 0-1,0 0 0,0 0 1,0-1 12,-4-7-105,1 0 0,1 0 0,0-1 1,1 1-1,0-1 0,1 1 0,0-1 0,1 0 1,0 0-1,1-1 105,2-16-454,1 0-1,2 0 1,4-13 454,2 1-453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58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1060,'6'27'1157,"-7"-14"-1014,-1 15 23,2-22 28,4-12 168,-1-2-362,0 0 0,1 1 0,-1-1-1,2 0 1,-1 1 0,1 0 0,0 0-1,1 1 1,-1-1 0,1 1 0,3-1 0,-9 6-1,0 1 1,1 0 0,-1 0 0,0 0 0,1 0 0,-1-1-1,0 1 1,1 0 0,-1 0 0,0 0 0,1 0 0,-1 0-1,0 0 1,1 0 0,-1 0 0,0 0 0,1 0-1,-1 0 1,0 0 0,1 0 0,-1 0 0,0 1 0,1-1-1,-1 0 1,0 0 0,0 0 0,1 0 0,-1 0 0,0 1-1,1-1 1,-1 0 0,0 0 0,0 1 0,0-1-1,1 0 1,-1 0 0,0 1 0,0-1 0,0 0 0,1 1-1,-1-1 1,6 22 2,-3 20 24,-4-18-11,1-14-8,9-29-20,-6 12 10,0 1 0,0-1 1,0 0-1,1 1 0,0 0 0,1 0 1,-1 0-1,1 1 0,0-1 0,0 1 0,1 0 1,3-2 2,-8 7-1,-1 0 1,1 0 0,0 1 0,0-1-1,-1 0 1,1 0 0,0 1 0,-1-1 0,1 1-1,0-1 1,-1 0 0,1 1 0,0-1-1,-1 1 1,1-1 0,-1 1 0,1 0 0,-1-1-1,1 1 1,-1-1 0,0 1 0,1 0-1,-1 0 1,0-1 0,1 1 0,-1 0-1,0-1 1,0 1 0,1 0 0,-1 0 0,0 0-1,0-1 1,0 1 0,0 0 0,0 0 0,5 39 11,-4-32-6,9 58-1320,-9-67 923,-1-1-1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5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54 948,'1'7'139,"-1"0"-1,2 0 1,-1 0 0,1 0 0,0 0-1,1 2-138,-3-8 2,0-1 0,1 1 0,-1 0 0,0 0 0,0-1 0,0 1 0,0 0 0,1 0-1,-1-1 1,0 1 0,1 0 0,-1-1 0,0 1 0,1-1 0,-1 1 0,1 0 0,-1-1 0,1 1-1,-1-1 1,1 1 0,0-1 0,-1 1 0,1-1 0,-1 0 0,1 1 0,0-1 0,0 0 0,-1 1 0,1-1-1,0 0 1,-1 0 0,1 0 0,0 0 0,0 0 0,-1 0 0,1 0 0,0 0 0,0 0 0,-1 0 0,1 0-1,0 0 1,0 0 0,-1-1 0,1 1 0,0 0 0,-1 0 0,1-1 0,0 1 0,-1-1 0,1 1-1,0-1 1,-1 1 0,1-1 0,-1 1 0,1-1 0,-1 1 0,1-1 0,-1 1 0,0-1 0,1 0 0,-1 1-1,0-1 1,1 0 0,-1 1 0,0-2-2,2-1 9,-1-1 0,0 0 0,1 0 0,-2 0 0,1 0 0,0-1 0,-1 1 0,0 0-1,0 0 1,0 0 0,0 0 0,-1 0 0,0-2-9,1 3 9,-1 0-1,1 0 1,0 1 0,-1-1-1,0 0 1,0 0-1,0 0 1,0 1 0,0-1-1,-1 1 1,1-1-1,-1 1 1,0-1 0,1 1-1,-1 0 1,0 0-1,0 0 1,-1 0 0,1-1-9,1 3-1,-1 0 1,1 0 0,0 0-1,0 1 1,0-1 0,0 0-1,-1 0 1,1 1 0,0-1 0,0 0-1,0 1 1,0-1 0,0 1-1,0 0 1,0-1 0,0 1 0,0 0-1,0-1 1,0 1 0,0 0-1,1 0 1,-1 0 0,0 0 0,1 0-1,-1 0 1,0 0 0,1 0-1,-1 0 1,1 0 0,-1 0-1,1 0 1,0 0 0,0 1 0,-1-1-1,1 0 1,0 1 0,0 0-2,-1-1 1,0 1-1,1-1 0,0 1 0,-1-1 1,1 1-1,0-1 0,0 1 0,0 0 1,0-1-1,0 1 0,0-1 1,0 1-1,0 0 0,1-1 0,-1 1 1,1-1-1,-1 1 0,1-1 0,0 1 1,-1-1-1,1 0 0,0 1 1,0-1-1,0 0 0,0 0 0,0 1 1,0-1-1,1 1 2,2-1-8,-1 0 1,0 0-1,1 0 1,-1-1 0,1 1-1,-1-1 1,1 1-1,-1-1 1,1 0-1,-1-1 1,1 1-1,-1-1 1,1 1-1,-1-1 1,1 0-1,-1 0 1,0 0-1,4-2 8,2-2 18,-1 0 0,1-1 0,-1 1 0,0-2 0,7-5-18,-13 26 157,-2-10-156,0 0-1,1 0 1,-1 0-1,1 0 1,0 0 0,0 0-1,0-1 1,0 1-1,2 3 0,-1-10 6,-1 1 0,2 0 0,-1-1-1,0 1 1,0 1 0,1-1 0,-1 0 0,1 0 0,-1 1-1,1-1 1,2 0-6,-3 4 0,1 0 1,-1-1-1,0 1 0,0 0 0,0 0 0,0 0 1,0 1-1,0-1 0,0 0 0,-1 1 0,1-1 1,-1 1-1,0-1 0,1 1 0,-1 0 0,-1 0 1,1-1-1,0 3 0,7 13-962,-8-18 596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8:59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1008,'-14'191'1479,"14"-190"-1479,0-1 0,0 1 0,0-1 0,0 0 0,0 1 0,0-1 0,0 0 0,0 1 0,0-1 0,0 1 0,0-1 0,0 0 0,0 1 0,0-1 0,1 0 0,-1 1 0,0-1 0,0 0 0,0 1 1,1-1-1,-1 0 0,0 1 0,0-1 0,1 0 0,-1 0 0,0 1 0,1-1 0,-1 0 0,0 0 0,0 0 0,1 0 0,-1 1 0,1-1 0,-1 0 0,0 0 0,1 0 0,-1 0 0,0 0 0,1 0 0,-1 0 0,1 0 0,-1 0 0,21-8 1,17-22-2,-34 27 0,-1-1 0,1 0 1,-1 0-1,1 0 0,-1-1 0,-1 1 0,1-1 0,-1 1 0,1-1 0,-1 0 0,-1 0 0,1 0 0,-1 0 1,1-2 0,-3 7-1,0 0 0,1 0 1,-1 0-1,1 0 0,-1 0 1,1 0-1,-1 0 0,0 0 1,1 0-1,-1 0 1,1 0-1,-1 0 0,0 1 1,1-1-1,-1 0 0,1 0 1,-1 0-1,1 1 0,-1-1 1,1 0-1,-1 1 1,1-1-1,-1 1 0,1-1 1,0 0-1,-1 1 0,1-1 1,0 1-1,-1-1 0,1 1 1,0-1-1,-1 1 1,1-1-1,0 1 0,0 0 1,-18 20 14,15-18-12,1 1 0,0-1 0,0 1 0,0 0-1,1-1 1,-1 1 0,1 0 0,0 0 0,0 0 0,0 0 0,1 0 0,0 1 0,-1-1 0,1 0 0,0 0 0,1 3-2,0-6-1,-1 1 0,0-1 1,1 0-1,0 1 1,-1-1-1,1 0 0,0 1 1,0-1-1,-1 0 1,1 0-1,0 0 1,0 0-1,0 0 0,1 0 1,-1 0-1,0 0 1,0 0-1,0-1 1,1 1 0,1 0-10,0 0 1,0 0 0,0 0 0,0 0-1,0-1 1,0 0 0,0 1 0,0-1-1,0 0 1,0-1 0,0 1 0,2-1 9,21-7-1075,-21 5 694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0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56 920,'1'1'33,"-1"0"0,0-1 0,0 1-1,0 0 1,1 0 0,-1-1 0,1 1 0,-1 0 0,0-1-1,1 1 1,-1-1 0,1 1 0,-1-1 0,1 1 0,-1-1-1,1 1 1,0-1 0,-1 1 0,1-1 0,0 1 0,-1-1-1,1 0 1,0 0 0,-1 1 0,1-1 0,0 0 0,0 0-1,-1 0 1,1 0 0,0 0 0,0 0 0,-1 0 0,1 0-1,0 0 1,0 0 0,-1 0 0,1 0 0,0 0-1,0-1 1,-1 1 0,1 0 0,0-1 0,-1 1 0,1-1-33,1 1 5,0-1 1,0 1 0,0-1 0,-1 1 0,1-1-1,0 0 1,0 0 0,-1 0 0,1 0 0,-1 0-1,1 0 1,-1-1 0,1 1 0,-1 0 0,0-1-1,0 1 1,0-1 0,0 0 0,1 0-6,-2 1 0,1-1 0,0 0 1,-1 0-1,0 0 0,1 1 0,-1-1 0,0 0 1,0 0-1,0 0 0,0 0 0,0 1 0,0-1 1,-1 0-1,1 0 0,-1 0 0,1 1 0,-1-1 1,1 0-1,-1 0 0,0 1 0,0-1 0,0 1 1,-1-2-1,1 3 0,0 0 0,0-1 0,-1 1 0,1 0 0,0-1 0,0 1 0,-1 0 0,1 0 0,0 0 0,-1 0 0,1 1 0,0-1 0,0 0 0,-1 0 0,1 1 0,0-1 0,0 1 0,0-1 0,0 1 0,-1-1 0,1 1 0,0 0 0,0 0 0,0-1 0,0 1 0,0 0 0,0 0 0,1 0 0,-1 0 0,0 0 0,0 0 0,1 0 0,-1 0 0,-2 4 3,-1-1 0,1 0-1,0 1 1,1 0-1,-1 0 1,1 0 0,0 0-1,0 0 1,0 0 0,1 0-1,0 0 1,0 1 0,0-1-1,1 1 1,0-1 0,0 1-1,0-1-2,0-3 2,0 1-1,1-1 0,-1 0 0,0 0 1,1 1-1,0-1 0,-1 0 0,1 0 1,0 0-1,0 0 0,0 0 1,1 0-1,-1 0 0,0 0 0,1 0 1,-1-1-1,1 1 0,0-1 0,-1 1 1,1-1-1,0 1 0,0-1 1,0 0-1,0 0 0,0 0 0,0 0 1,0 0-1,0-1 0,1 1 0,-1-1 1,0 1-1,0-1 0,1 0 1,-1 0-1,0 0 0,1 0 0,-1 0 1,0 0-1,0 0 0,1-1-1,2 0 6,0-1 0,0 0-1,0 0 1,0 0 0,-1-1-1,1 0 1,-1 0 0,1 0-1,-1 0 1,0-1 0,0 1 0,0-1-1,2-3-5,21-18 22,-26 25-21,-1 0-1,1-1 0,-1 1 1,1 0-1,-1-1 1,1 1-1,-1 0 0,1 0 1,-1-1-1,1 1 0,-1 0 1,1 0-1,0 0 1,-1 0-1,1 0 0,-1 0 1,1 0-1,0 0 1,-1 0-1,1 0 0,-1 0 1,1 0-1,0 0 1,-1 0-1,1 1 0,-1-1 1,1 0-1,-1 0 0,1 1 1,-1-1-1,1 0 1,-1 1-1,1-1 0,-1 0 1,1 1-1,-1-1 1,1 1-1,-1-1 0,0 1 1,1-1-1,-1 1 0,13 35 37,-6 45 40,-7-80-75,1 26 94,-1-1 1,-2 1 0,0-1 0,-2 0 0,-5 19-97,7-36 20,-1 0 1,0-1 0,-1 1 0,0-1-1,0 0 1,-1 0 0,0 0 0,-4 4-21,6-8-4,-1 0 1,1 0 0,-1-1 0,-1 1-1,1-1 1,0 0 0,-1 0 0,1-1-1,-1 1 1,0-1 0,0 0 0,0-1-1,0 1 1,0-1 0,-2 1 3,4-2-67,0 0 1,0 0-1,-1 0 1,1 0-1,0 0 0,0-1 1,0 1-1,-1-1 1,1 0-1,0 0 0,0 0 1,0-1-1,0 1 1,1 0-1,-1-1 0,0 0 1,1 0-1,-1 0 1,1 0-1,-1 0 1,1-1-1,0 1 0,0 0 1,0-1-1,-1-2 67,-9-13-516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4.0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51 1176,'0'6'188,"-1"0"-1,2-1 0,-1 1 1,1-1-1,-1 1 1,1-1-1,1 1 1,-1-1-188,60 192 681,-61-197-679,0 0 1,0 1-1,0-1 1,0 0-1,0 0 1,0 1-1,0-1 0,0 0 1,1 1-1,-1-1 1,0 0-1,0 1 0,0-1 1,0 0-1,1 0 1,-1 1-1,0-1 1,0 0-1,0 0 0,1 1 1,-1-1-1,0 0 1,1 0-1,-1 0 1,0 1-1,0-1 0,1 0 1,-1 0-1,0 0 1,1 0-1,-1 0 1,0 0-1,1 0 0,-1 0 1,0 0-1,1 0 1,-1 0-1,0 0 0,1 0 1,-1 0-1,0 0 1,1 0-1,-1 0 1,0 0-1,1 0 0,-1 0 1,0 0-1,0-1 1,1 1-1,-1 0 1,0 0-3,19-20 5,11-31-75,-17 18 30,-9 22 30,0 0 1,0 0-1,1 1 0,0 0 1,1 0-1,0 0 1,0 1-1,1 0 1,8-8 9,-15 17 3,1 0 1,0 0-1,-1 0 1,1 0-1,0 0 1,-1 1-1,1-1 1,-1 0-1,1 0 1,0 1-1,-1-1 1,1 0-1,-1 1 1,1-1 0,-1 0-1,1 1 1,-1-1-1,1 1 1,-1-1-1,0 1 1,1-1-1,-1 1 1,0-1-1,1 1 1,-1 0-1,0-1 1,0 1-1,1-1 1,-1 1-1,0 0 1,0-1-1,0 1 1,0 0 0,0 0-4,11 30 69,-10-25-53,4 9 37,0-1 1,1 0-1,1 0 1,0-1-1,0 0 1,2 0-1,-1-1 0,9 9-53,-17-76 517,7-11-558,-4 50-270,-1 1 0,0-1 0,-1 1 0,-1-1 0,-1 1 0,0-1 0,-1 0 0,-2-9 311,4 24-516,0 1 10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0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39 940,'1'-2'83,"0"1"0,0 0 0,0 0-1,0 0 1,0 0 0,0 0 0,0 0 0,1 0 0,-1 1-1,0-1 1,1 0 0,-1 1 0,0-1 0,1 1 0,-1-1-1,1 1 1,-1 0 0,2-1-83,30-7 57,-33 8-25,31-6-195,-1 2 1,0 0-1,1 3 1,0 0 0,-1 2-1,1 1 1,2 2 162,-24-2-431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1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1100,'4'-2'356,"1"1"-12,3-2-148,0 1-80,4-1-40,1 0-16,3 1-4,1-2-8,2 1-8,0 1-4,3-1-16,1 1 0,-1 0-36,-2 0-56,-1 1-140,-2-1-76,0 1-56,-2 1-52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2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75 1112,'7'-17'1147,"-8"38"-500,-1 16-369,3-31-266,0-1-1,0 1 0,1 0 0,-1-1 1,1 1-1,1-1 0,-1 1 0,1-1 0,0 0 1,0 0-1,0 0 0,1-1 0,0 1 1,-1-1-1,2 0 0,-1 0 0,0 0 1,1-1-1,2 2-11,-4-3 0,0-1 0,1 1 1,-1-1-1,1 0 0,-1 0 0,1 0 1,-1-1-1,1 1 0,0-1 0,0 0 1,-1 0-1,1 0 0,0 0 0,-1-1 0,1 1 1,0-1-1,-1 0 0,1 0 0,-1-1 1,1 1-1,-1-1 0,0 1 0,0-1 1,1 0-1,-1 0 0,-1-1 0,1 1 1,0 0-1,0-1 0,1-2 0,5-6 1,-1 1 0,-1-1 0,0-1-1,0 1 1,-1-1 0,-1 0 0,0-1 0,0 1 0,-2-1 0,1 0 0,-2 0 0,1-7-1,4-9-17,-5 130-14,-2-51 31,-8 197-3,4-192 4,-3 0 0,-2 0 0,-8 22-1,12-60 14,-1-1 0,0 1-1,-1-1 1,-1 0-1,0-1 1,-1 0 0,-10 12-14,16-23 13,0 0 0,-1 0 1,1 0-1,-1-1 0,0 1 1,0-1-1,-1 0 0,1-1 1,-1 1-1,1-1 0,-1 1 1,0-2-1,0 1-13,1-1 14,1 0 0,-1-1 0,0 0-1,1 1 1,-1-1 0,1-1 0,-1 1 0,0-1 0,1 1-1,-1-1 1,1 0 0,-1 0 0,1-1 0,0 1 0,-1-1-1,1 1 1,0-1 0,0 0 0,0 0 0,-1-1-14,0-1 2,0 1 0,0-1 1,0 0-1,0 0 0,0 0 0,1 0 1,0-1-1,0 1 0,0-1 0,1 0 1,-1 0-1,1 0 0,0 0 1,1 0-1,-1 0 0,1-1-2,-1-4-5,1 1 0,1-1 0,-1 0-1,2 1 1,-1-1 0,1 1 0,1-1 0,-1 1 0,2-1 5,3-11-181,1 1 0,0 0 1,2 0-1,0 1 0,1 0 1,1 1-1,1 0 0,2-1 181,35-32-1039,-22 29 528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3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124 191 1100,'-3'-2'24,"1"1"0,-1-1-1,0 1 1,0 0 0,0 0 0,0 0 0,0 0-1,-1 0 1,1 1 0,0-1 0,0 1-1,0 0 1,-1 0 0,1 0 0,0 0-1,0 1 1,0-1 0,0 1 0,-1 0 0,1 0-1,0 0 1,0 0 0,0 1 0,1-1-1,-1 1 1,0 0 0,1 0 0,-1 0-1,0 0-23,0 0 16,1-1 0,0 1-1,0-1 1,0 1-1,0 0 1,0-1-1,0 1 1,0 0 0,0 1-1,1-1 1,-1 0-1,1 0 1,-1 1-1,1-1 1,0 1 0,0-1-1,0 1 1,1-1-1,-1 1 1,0 0-1,1-1 1,0 1 0,0 0-1,0-1 1,0 1-1,0 0 1,0-1-1,0 1 1,1 0 0,0-1-1,-1 1 1,1-1-1,0 1 1,1 0-16,-2-1 0,1-1 1,0 0 0,-1 0-1,1 0 1,0-1-1,-1 1 1,1 0-1,0 0 1,0 0 0,0-1-1,0 1 1,0 0-1,0-1 1,0 1 0,0-1-1,0 1 1,0-1-1,0 1 1,0-1-1,1 0 1,-1 1 0,0-1-1,0 0 1,0 0-1,0 0 1,1 0-1,-1 0 1,1 0-1,0-1 3,1 0 0,-1 0 0,1-1 0,-1 1 0,1 0 0,-1-1 0,0 1 0,1-1 0,-1 0-1,0 0 1,0 0 0,0-1-3,6-5 10,-1-2 1,0 1-1,0-1 0,-1 0 0,2-5-10,2-7 5,0 0 0,-2 0 0,0-1 0,-2 0-1,0-1 1,-1 1 0,-2-1 0,0-3-5,-3 27 0,0 1 0,0-1 0,-1 0 0,1 0 0,0 0 0,0 0 0,0 0 0,0 0 0,0 0-1,0 0 1,0 0 0,0 0 0,-1 0 0,1 0 0,0 0 0,0 0 0,0 0 0,0 0 0,0 0 0,0 0 0,0 0 0,0 0 0,-1 0-1,1 0 1,0 0 0,0 0 0,0 0 0,0 0 0,0 0 0,0 0 0,0 0 0,0 0 0,0-1 0,-1 1 0,1 0 0,0 0 0,0 0-1,0 0 1,0 0 0,0 0 0,0 0 0,0 0 0,0 0 0,0 0 0,0-1 0,0 1 0,0 0 0,0 0 0,0 0 0,0 0 0,0 0-1,0 0 1,0 0 0,0 0 0,0-1 0,0 1 0,0 0 0,0 0 0,0 0 0,0 0 0,0 0 0,0 0 0,0 0 0,0 0-1,0-1 1,0 1 0,0 0 0,0 0 0,-7 11-11,-6 15-8,7-5 27,0 0-1,2 1 1,0-1-1,2 5-7,1-16-101,0-1 1,1 1-1,1-1 0,0 1 0,0 0 0,1-1 0,0 0 0,0 1 0,1-1 0,4 7 101,-2-5-370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3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40 1068,'-1'-2'34,"1"0"0,-1 0 0,1 0 0,-1 0 0,1 0 0,-1 1 0,0-1 1,0 0-1,0 0 0,0 1 0,0-1 0,0 1 0,0-1 0,-1 1 0,1 0 0,-1-1 0,1 1 0,-1 0 0,1 0 0,-1 0 0,1 0 0,-1 0 0,0 0 0,0 0 0,0 1 0,1-1 0,-1 1 1,0-1-1,0 1 0,0 0 0,-1 0-34,0 0 8,1 1 1,-1 0-1,1 0 1,-1 1-1,1-1 1,-1 0-1,1 1 1,0 0-1,0-1 1,0 1-1,0 0 1,0 0-1,0 0 1,0 0-1,1 1 1,-1-1-1,1 0 1,-2 3-9,2-2-11,-1 1-1,0-1 1,1 1 0,-1-1-1,1 1 1,0-1-1,1 1 1,-1 0 0,0-1-1,1 1 1,0 0 0,0 0-1,0-1 1,0 1 0,1 0 11,-1-2 2,1-1 1,0 1 0,-1 0-1,1-1 1,0 1 0,0-1-1,0 1 1,0-1 0,0 1-1,0-1 1,0 0-1,0 1 1,1-1 0,-1 0-1,0 0 1,1 0 0,-1 0-1,1 0 1,-1 0 0,1-1-1,0 1 1,-1 0 0,1-1-1,0 1 1,-1-1 0,1 0-1,0 1 1,0-1 0,-1 0-1,1 0 1,0 0 0,1-1-3,0 1 6,-1 0 1,0-1 0,1 0 0,-1 1 0,0-1 0,1 0-1,-1 0 1,0 0 0,0 0 0,0-1 0,0 1 0,0-1 0,0 1-1,0-1 1,-1 0 0,1 1 0,-1-1 0,1 0 0,-1 0 0,1 0-1,-1-1 1,0 1 0,0 0 0,0 0 0,0-3-7,0 3 4,1-1-1,-1 0 1,0 1 0,1-1 0,0 1 0,-1 0 0,1-1-1,0 1 1,0 0 0,0 0 0,0 0 0,1 0 0,-1 1-1,1-1 1,-1 0-4,2 4-1,-1 1-1,1-1 1,-1 1 0,1-1-1,-1 1 1,0 0-1,0 0 1,-1 1 0,1-1-1,-1 0 1,2 4 1,7 5-4,-1-3 5,-9-13 20,-2 4-20,1-1-1,0 1 0,0 0 1,0 0-1,0 0 1,0-1-1,0 1 0,0 0 1,0 0-1,0-1 1,0 1-1,0 0 1,0 0-1,0-1 0,0 1 1,0 0-1,0 0 1,0-1-1,1 1 0,-1 0 1,0 0-1,0-1 1,0 1-1,0 0 0,0 0 1,0 0-1,1-1 1,-1 1-1,0 0 0,0 0 1,0 0-1,1 0 1,-1 0-1,0-1 0,0 1 1,0 0-1,1 0 1,-1 0-1,0 0 0,0 0 1,1 0-1,-1 0 0,29 12-51,7 4-11,-35-15 32,0-1 0,0 0 0,-1 0 0,1 0-1,0 0 1,0 0 0,0 0 0,0 0 0,0 0 0,0 0 0,0-1 0,0 1-1,0 0 1,0-1 0,0 1 0,-1 0 0,1-1 0,0 1 0,0-1 0,0 1-1,-1-1 1,1 0 0,0 1 0,-1-1 0,1 0 0,0 1 0,-1-1 0,1 0-1,-1 0 1,1 0 0,-1 1 0,1-1 0,-1 0 0,0-1 30,3-4-319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4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1152,'-11'28'751,"7"-16"-772,1 0 1,1-1-1,0 1 1,0 0 0,1 0-1,1 0 1,0 0-1,1 0 1,0 0-1,1 0 1,0 0-1,1 0 1,0 0-1,1-1 1,0 0 0,1 0-1,0 0 1,0 0-1,2-1 1,-1 0-1,1 0 1,1 0 20,-3-6-285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4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1080,'6'0'312,"2"-1"-56,0 0-120,1 1-60,2-1-32,1 0-24,-1 0-8,2-1-4,0 1-4,1-1 0,0 1-16,-2-1-88,0 1-96,0-2-56,-1 0-44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8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29 920,'66'12'1324,"653"1"-1153,-524-14-161,575-14 7,0-1 56,-347 7-96,92 1 43,-359 12 3,231-4-81,-330-4 45,-26 1-7,0 1 0,30 3 20,-60-1 0,-1 0 0,0 0 0,1 1 0,-1-1 0,0 0 0,1 0-1,-1 0 1,0 1 0,0-1 0,1 0 0,-1 1 0,0-1 0,0 0 0,0 0-1,1 1 1,-1-1 0,0 0 0,0 1 0,0-1 0,0 0 0,0 1 0,0-1 0,0 0-1,0 1 1,1-1 0,-1 0 0,0 1 0,0-1 0,-1 0 0,1 1 0,0-1-1,0 0 1,0 1 0,0-1 0,0 0 0,0 1 0,0-1 0,-1 0 0,1 1 0,0-1-1,0 0 1,0 1 0,-1-1 0,1 0 0,0 0 0,0 1 0,-1-1 0,1 0-1,0 0 1,-18 27-8,6-7 10,2 7 7,1 0 0,1 1 0,2 1 0,1-1 0,0 7-9,-8 40 7,-20 97 9,3 33-16,24-147-46,2-1 0,3 0-1,3 1 1,2-1 0,8 37 46,0-50-974,-9-35 567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09.7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43 908,'-1'-31'1045,"5"19"-935,5 19 223,-2 11-250,-1 0-1,-1 0 1,0 0 0,-1 0-1,-1 1 1,-1-1 0,-1 1-1,0 0-82,3 24 118,19 292 221,-17 192-339,-6-384-386,-2-48-1291,1-83 1206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11.1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1 180 920,'46'4'198,"1"-2"-1,-1-1 1,1-3-1,13-4-197,3 2 59,647-46 149,278-3-182,-705 32-104,249-8 153,-241 20-123,-68 1 16,8 4 116,158 21-84,-260 8-680,-118-24 384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4.6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58 191 1252,'16'-6'313,"-1"-1"-1,0 0 1,0-1-1,-1-1 1,0 0-1,5-5-312,-14 10-8,-1 1 0,0-1 0,0-1 0,-1 1 0,1 0 0,-1-1 0,0 0 0,0 1 0,2-6 8,-4 7 8,0 1 0,0-1 0,0 0 0,-1 1 0,1-1 0,-1 0 0,0 1 0,0-1 0,0 0 0,0 1 0,0-1 0,-1 0 0,1 0 0,-1 1 0,0-1 1,1 1-1,-1-1 0,0 1 0,-1-1 0,1 0-8,0 1 2,0 0 0,-1 0-1,1 1 1,0-1 0,0 1 0,-1-1 0,1 1 0,-1-1 0,1 1 0,-1 0 0,0-1 0,0 1 0,1 0 0,-1 0 0,0 0 0,0 1 0,0-1 0,0 0-1,0 1 1,0-1 0,0 1 0,-1 0-2,-1 0 0,-1 0 0,1 0-1,0 0 1,-1 1-1,1 0 1,0 0 0,0 0-1,-1 1 1,1-1-1,-3 2 1,-2 2-4,-1 0 0,2 1 0,-1 0 0,0 0-1,1 0 1,0 1 0,1 1 0,-6 6 4,8-7 0,1 1 1,0-1-1,1 1 1,0-1-1,0 1 0,1 0 1,0 0-1,0 0 1,1 1-1,0-1 1,0 0-1,1 0 0,0 1 1,1-1-1,-1 0 1,2 1-1,-1-1 1,1 0-1,0 0 0,1 0 1,0-1-1,0 1 1,4 6-1,-3-6 3,0 0 0,1 1 0,0-2 0,0 1 1,0-1-1,1 1 0,0-2 0,1 1 0,-1-1 1,1 0-1,1 0 0,-1-1 0,1 1 0,0-2 0,0 1 1,0-1-1,1-1 0,-1 1 0,1-2 0,0 1 1,5 0-4,-10-2 2,0-1 0,0 0-1,0 0 1,0-1 0,0 1 0,-1-1 0,1 1 0,0-1 0,0 0 0,0-1 0,-1 1 0,1-1 0,-1 0 0,1 0 0,-1 0 0,0 0 0,1 0-1,-1-1 1,0 1 0,-1-1 0,1 0 0,0 0 0,-1 0 0,1 0 0,-1 0 0,0-1 0,0 1 0,-1-1 0,1 1 0,-1-1 0,1-3-2,5-14 3,-1-1 0,-1 0 1,-1-1-1,-1 1 1,0-7-4,2-14 14,-5 43-14,0 0-1,0 0 1,0 0 0,0-1-1,0 1 1,0 0 0,0 0 0,0 0-1,0 0 1,0-1 0,0 1-1,0 0 1,0 0 0,0 0-1,0 0 1,0-1 0,0 1-1,0 0 1,0 0 0,0 0 0,1 0-1,-1 0 1,0-1 0,0 1-1,0 0 1,0 0 0,0 0-1,0 0 1,1 0 0,-1 0-1,0 0 1,0 0 0,0 0 0,0 0-1,1-1 1,-1 1 0,0 0-1,0 0 1,0 0 0,0 0-1,1 0 1,-1 0 0,0 0-1,0 0 1,0 0 0,0 0 0,1 0-1,-1 1 1,0-1 0,0 0-1,0 0 1,0 0 0,0 0-1,1 0 1,10 12-1,18 32 23,-17-24-7,5 3 79,1-1-1,1 0 1,1-1 0,1-2 0,14 11-94,-23-25 1007,-13-20-42,-1 6-1122,-1-17-200,2 1-1,1-1 1,1 0 0,1 0 0,1 1 0,2-1 0,0 1-1,2 0 1,0 0 0,2 1 0,8-16 357,-17 39-428,0 1 17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4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89 1244,'-1'-15'1799,"1"22"-1046,0-4-742,1 0 1,-1 0-1,1 0 0,-1 1 0,1-1 0,0 0 1,0 0-1,1 0 0,-1-1 0,2 4-11,-1-3 2,0 0 0,0-1 0,1 1 0,-1 0 0,0-1 0,1 0 0,0 1 0,0-1 0,0 0 0,0-1 1,0 1-1,0 0 0,0-1 0,0 0 0,1 0 0,-1 0 0,0 0 0,1 0 0,-1 0 0,1-1 0,-1 0 0,1 0 0,-1 0 0,1 0 0,-1 0 0,1-1 0,-1 0 0,0 1 0,1-1 0,-1-1 0,0 1 0,1 0 0,-1-1 0,0 1 0,0-1-2,2-2 7,1 1-1,-1-1 1,0 0 0,0 0 0,0-1 0,0 0-1,-1 0 1,0 0 0,0 0 0,0 0 0,-1-1-1,0 0 1,0 0 0,0 0 0,-1 0-1,1 0 1,-2 0 0,2-3-7,-1-8 25,2-7 136,-1 25-98,0 17-60,6 63 32,-3-1 0,-4 1-1,-3 1 1,-4-1 0,-3-1 0,-4 0-1,-15 51-34,18-100 38,-1 0 0,-8 15-38,15-38-2,-1 0 0,0 0 0,0-1 0,-1 0 0,0 0 0,0 0-1,-1 0 1,1-1 0,-1 0 0,-1 0 0,1-1 0,-2 1 2,6-5-33,1 0-1,-1 0 1,0 0 0,0 0-1,0 0 1,0-1 0,0 1-1,0-1 1,0 1 0,0-1-1,0 0 1,-1 0-1,1 0 1,0 0 0,0 0-1,0 0 1,0 0 0,0-1-1,0 1 1,0-1 0,0 0-1,0 1 1,0-1 0,0 0-1,0 0 1,1 0-1,-1-1 1,0 1 0,1 0-1,-1-1 1,1 1 0,-1-1 33,-4-4-214,1 0 1,0 0-1,1-1 1,-1 0-1,1 1 1,1-1 0,-4-8 213,-5-20-634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5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156 237 1148,'0'-1'46,"-1"-1"1,1 1-1,-1-1 0,1 1 0,-1-1 1,1 1-1,-1-1 0,0 1 0,1 0 1,-1-1-1,0 1 0,0 0 0,0 0 1,0 0-1,-1 0 0,1 0 0,0 0 1,0 0-1,0 0 0,-1 0 0,1 0 1,-1 1-1,1-1 0,0 0 0,-1 1 1,1 0-1,-1-1 0,1 1 1,-1 0-1,0 0 0,1-1 0,-1 1 1,1 0-1,-1 1 0,0-1-46,-4 0 7,0 0 0,0 0-1,1 1 1,-1-1 0,0 1-1,1 1 1,-1-1 0,0 1 0,0 0-7,1 1 4,1 0 0,0 0 0,0 1 1,-1-1-1,2 1 0,-1 0 1,0 0-1,1 0 0,0 1 0,0-1 1,0 1-1,1 0 0,-1 0 0,1 1-4,1-5 1,0 1-1,1 0 0,-1-1 0,1 1 1,-1 0-1,1-1 0,0 1 0,-1 0 0,1-1 1,0 1-1,0 0 0,0 0 0,0-1 0,1 1 1,-1 0-1,0-1 0,1 1 0,-1 0 0,1-1 1,0 1-1,0-1 0,-1 1 0,1-1 1,0 1-1,0-1 0,0 1 0,0-1 0,1 0 1,-1 0-1,0 0 0,0 1 0,1-1 0,-1 0 1,1-1-1,-1 1 0,1 0 0,-1 0 0,1-1 1,0 1-1,-1-1 0,1 1 0,0-1 1,-1 0-1,1 1 0,1-1 0,0 0 5,1 0 1,-1 0 0,1 0-1,0 0 1,-1-1-1,1 1 1,-1-1-1,0 0 1,1 0-1,-1 0 1,0-1-1,1 1 1,-1-1 0,0 0-1,0 1 1,0-2-1,-1 1 1,1 0-1,0 0 1,-1-1-1,1 1 1,-1-1-1,0 0 1,0 0-1,0 0 1,0 0 0,-1 0-1,2-2-5,3-7 25,0-1 1,-1 1-1,0-1 1,-1 0-1,0-1 0,1-10-25,0-4 1,-1 0-1,-1-1 1,-1 1-1,-2-1 1,-2-14-1,-17 97 96,13-29-193,1 0 1,2 0-1,0 0 1,2 0-1,1 0 1,2 20 96,-2-42-127,1 1 1,0-1-1,0 0 1,0 0 0,0 0-1,0 0 1,0 0 0,1-1-1,1 3 127,3 3-430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5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52 944,'1'-2'76,"-1"0"-1,0-1 0,0 1 1,0 0-1,0 0 1,0 0-1,0 0 1,-1 0-1,1 0 1,-1 0-1,1 0 1,-1 0-1,0 0 1,0 0-1,0 0 1,0 1-1,0-1 1,0 0-1,0 0 0,-1 1 1,1-1-1,-1 1 1,1-1-1,-1 1 1,1 0-1,-1 0 1,-1-1-76,0 1 17,1 1-1,-1 0 1,1 0 0,0 0 0,-1 0 0,1 1-1,-1-1 1,1 1 0,0-1 0,-1 1 0,1 0-1,0 0 1,-1 0 0,1 0 0,0 0 0,0 0-1,0 1 1,0-1 0,0 1 0,0-1 0,1 1 0,-1 0-1,0 0-16,-3 4 12,-1 1-1,1 0 1,0 0-1,0 0 1,1 0-1,-3 8-11,5-13 4,1 0-1,0 0 1,0 0-1,0 0 1,0 1-1,1-1 0,-1 0 1,1 0-1,-1 1 1,1-1-1,0 0 0,0 1 1,0-1-1,0 0 1,0 1-1,0-1 0,1 0 1,-1 0-1,1 1 1,-1-1-1,1 0 1,0 0-1,0 0 0,0 0 1,0 1-1,1-2 1,-1 2-4,1-2 16,0-1 0,-1 1 1,1 0-1,0-1 1,0 1-1,-1-1 0,1 0 1,0 0-1,0 0 1,0 0-1,-1 0 1,1 0-1,0 0 0,0 0 1,0-1-1,-1 1 1,1-1-1,0 1 0,-1-1 1,1 0-1,0 1 1,-1-1-1,1 0 0,-1 0 1,1 0-1,-1-1 1,1 1-1,-1 0 0,0 0 1,0-1-1,1 0-16,40-45 161,-38 42-154,16-18-14,-13 28-16,-2 16 3,-5-18-28,0 1-1,0-1 1,1 0-1,-1 1 0,1-1 1,0 0-1,0 0 1,0 1-1,0-1 0,0 0 1,1 0 48,-1-3-22,1 0 1,-1-1 0,1 1 0,-1-1 0,1 1-1,-1-1 1,0 0 0,1 1 0,-1-1 0,0 0-1,0 0 1,0 0 0,0 0 0,1 0-1,-1 0 1,0 0 0,-1 0 0,1-1 0,0 1-1,0 0 1,0 0 0,0-2 21,1 0-2,1-1-1,1 1 1,-1 0 0,0 0 0,1 0 0,-1 0-1,1 1 1,0-1 0,0 1 0,2-1 2,-5 3 0,-1 0 1,1-1-1,-1 1 1,1 0-1,0 0 1,-1 0 0,1 0-1,-1 0 1,1 0-1,0 0 1,-1 0-1,1 0 1,-1 0 0,1 1-1,0-1 1,-1 0-1,1 0 1,-1 1-1,1-1 1,-1 0 0,1 0-1,-1 1 1,1-1-1,-1 1 1,1-1-1,-1 0 1,0 1 0,1-1-1,0 2 0,0 0 0,0 0 0,0 0 0,-1 0 0,1 0 0,-1 0 0,1 0 0,-1 0 0,0 0 0,0 0 0,0 0 0,0 0 0,0 1 0,0-1-5,0 0 0,0-1-1,0 1 1,0 0 0,0 0 0,0-1-1,0 1 1,0 0 0,1 0 0,-1-1-1,1 1 1,-1 0 0,1-1 0,0 1 0,0-1-1,-1 1 1,1-1 0,0 1 0,0-1-1,1 0 1,-1 1 0,0-1 0,0 0 0,1 0-1,-1 0 1,0 0 0,1 0 0,0 1 5,0-2-56,0-1 1,-1 1 0,1 0 0,0 0 0,-1-1-1,1 1 1,0-1 0,-1 1 0,1-1-1,-1 0 1,1 1 0,-1-1 0,0 0 0,1 0-1,-1 0 1,0 0 0,1 0 0,-1-1 0,0 1-1,0 0 1,0-1 0,0 1 0,0 0-1,0-1 1,-1 1 0,1-1 0,0 1 0,-1-1-1,1 0 1,-1 1 55,4-9-374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6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58 1096,'1'-31'786,"-1"30"-742,0-1 0,0 1-1,0-1 1,0 1 0,0-1-1,0 1 1,-1-1 0,1 1-1,0-1 1,-1 1 0,1 0-1,-1-1 1,1 1 0,-1 0-1,0-1 1,0 1 0,1 0-1,-1-1-43,0 3 11,0 0-1,0-1 1,0 1 0,0 0-1,0 0 1,1-1-1,-1 1 1,0 0 0,1 0-1,-1 0 1,1 0-1,-1 0 1,1 0 0,-1 0-1,1 0 1,0 0-1,-1 0 1,1 1 0,0-1-1,0 0 1,0 0 0,0 0-11,-5 28 70,4-9-216,1 1-1,1 0 1,1-1 0,1 0-1,1 1 1,0-1-1,2 0 1,0-1-1,1 0 1,1 0-1,4 6 147,-9-21-421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6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10 992,'0'0'32,"-1"0"-1,1 0 1,0 0 0,-1 0-1,1 0 1,0 0 0,0 0-1,-1 0 1,1 0 0,0 0 0,0 0-1,-1 0 1,1 1 0,0-1-1,0 0 1,0 0 0,-1 0-1,1 0 1,0 1 0,0-1-1,0 0 1,-1 0 0,1 0-1,0 1 1,0-1 0,0 0-1,0 0 1,0 1 0,0-1-1,0 0 1,-1 0 0,1 1-1,0-1 1,0 0 0,0 0-1,0 1 1,0-1 0,0 0-1,0 0 1,0 1 0,0-1-1,0 0 1,1 0 0,-1 1-1,0-1 1,0 0 0,0 0-1,0 1 1,0-1 0,0 0-32,17 6 448,24-3-365,-18-4-426,-1-1 0,0-1 0,1-1 1,-2-1-1,4-2 343,-9 2-489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7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1092,'41'-18'1827,"-15"11"-1873,0 1 1,-1 1-1,2 1 1,-1 1-1,0 2 1,1 1-1,22 2 46,-21 10-1222,-22-8 760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29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50 1132,'0'0'47,"0"0"-1,-1 0 1,1 0-1,0 0 1,-1 0 0,1 0-1,0 0 1,-1 0-1,1 0 1,0 0 0,-1 0-1,1 0 1,0 0-1,-1 0 1,1 0 0,0 0-1,-1 0 1,1-1-1,0 1 1,-1 0-1,1 0 1,0 0 0,-1-1-1,1 1 1,0 0-1,0 0 1,-1-1 0,1 1-1,0 0 1,0 0-1,0-1 1,-1 1 0,1 0-1,0-1 1,0 1-1,0 0 1,0-1 0,0 1-1,0 0 1,-1-1-1,1 1 1,0 0-1,0-1 1,0 1 0,0 0-1,0-1 1,0 1-1,1-1 1,-1 1 0,0 0-1,0-1 1,0 1-1,0 0 1,0-1-47,25-10 521,39-5-654,-64 16 141,14-3-195,-1 0 0,1 1 1,0 1-1,-1 0 0,1 1 1,0 0-1,0 1 0,-1 0 1,1 2-1,-1-1 0,1 2 0,-1 0 1,0 0-1,5 3 187,-11-3-518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32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65 896,'-7'-28'1589,"4"28"-1088,1 18-459,-1 39 23,3-1 1,3 22-66,-1-56 12,0-1 0,2 0-1,0 0 1,2-1 0,0 1-1,1-1 1,10 18-12,-17-37 2,0 0 0,1 0 0,-1-1 0,0 1 0,1 0 0,-1 0 0,1-1-1,-1 1 1,1 0 0,-1-1 0,1 1 0,-1-1 0,1 1 0,0-1 0,-1 1 0,1-1 0,0 1 0,-1-1 0,1 1 0,0-1 0,0 0 0,-1 0 0,1 1 0,0-1 0,0 0-1,0 0 1,-1 0 0,1 0 0,0 0 0,0 0 0,0 0 0,0 0 0,-1 0 0,2 0-2,0-1 2,0-1 0,1 1-1,-1-1 1,0 1 0,0-1 0,0 0-1,0 1 1,0-1 0,-1 0 0,1 0 0,-1-1-1,1 1-1,32-62-15,-19 27 15,-2-1 0,-2 0 0,-1 0 0,-3-1 0,0 0-1,-3-1 1,-1 1 0,-2-9 0,-7 104-1953,8-38 1466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3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35 988,'-1'0'44,"0"1"-1,1-1 1,-1 0-1,0 1 1,0-1-1,0 1 1,1-1 0,-1 0-1,0 1 1,1 0-1,-1-1 1,0 1-1,1-1 1,-1 1-1,1 0 1,-1-1 0,1 1-1,-1 0 1,1 0-1,0 0 1,-1-1-1,1 1 1,0 0-1,0 0 1,-1 0 0,1-1-1,0 1 1,0 0-1,0 0 1,0 0-1,0 0 1,0 0-1,0 0 1,0-1 0,1 1-1,-1 0 1,0 0-1,0 0 1,1 0-44,-1 1-1,0 1 0,1-1 1,-1 0-1,1 1 0,0-1 1,0 1-1,0-1 0,0 0 0,0 0 1,0 0-1,0 0 0,1 0 1,-1 0-1,2 1 1,-1-2 12,0 1 0,0-1-1,1 0 1,-1 0 0,0 0 0,1 0 0,-1-1 0,1 1-1,0-1 1,-1 1 0,1-1 0,-1 0 0,1 0 0,-1 0-1,1 0 1,0-1 0,-1 1 0,1-1 0,-1 1 0,1-1-1,-1 0 1,0 0 0,1 0 0,-1 0 0,0-1 0,0 1-1,1 0 1,-1-1 0,0 0 0,0 1 0,-1-1 0,1 0-1,0 0 1,-1 0 0,1 0 0,0-3-12,0 4 10,-1-1 0,0 0 0,0 1-1,0-1 1,0 0 0,-1 0 0,1 0 0,-1 0 0,1 0 0,-1 0-1,1 0 1,-1 0 0,0 0 0,0 0 0,0 0 0,0 0 0,0 0 0,-1 0-1,1 0 1,-1 0 0,1 0 0,-1 0 0,0 0 0,1 0 0,-1 0 0,0 0-1,0 1 1,-1-1 0,1 0 0,0 1 0,0-1 0,-1 1 0,1-1-1,-1 1 1,1 0 0,-1-1 0,0 1 0,0 0 0,1 0 0,-1 0 0,0 1-1,0-1 1,0 0 0,0 1 0,-2-1-10,1 0-83,0 1 0,-1 0 0,1 0 0,0 0 0,-1 0 1,1 0-1,0 1 0,-1 0 0,1-1 0,0 1 0,0 1 0,0-1 0,-1 0 0,1 1 0,1-1 1,-1 1-1,0 0 0,0 0 83,-3 1-715,3-1 255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1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24 1100,'0'0'321,"0"0"-59,0 0-87,0 0-67,40 26 340,-38-26-439,-1 1 0,0-1 1,0 0-1,0 1 0,1-1 1,-1 0-1,0 1 1,1-1-1,-1 0 0,0 0 1,0 0-1,1 0 0,-1-1 1,0 1-1,1 0 1,-1 0-1,0-1 0,0 1 1,0-1-1,1 1 1,-1-1-1,0 1 0,0-1 1,0 0-1,0 0 0,0 1 1,0-1-1,0 0 1,0 0-1,0 0 0,0-1-9,1 0 3,-1-1 0,1 1-1,-1-1 1,0 0 0,0 0-1,0 1 1,0-1 0,0 0-1,-1 0 1,1 0 0,-1 0-1,0 0 1,0-1-3,-1 51 29,-2 0-1,-8 40-28,7-62 49,-2 0-1,0 0 1,-2-1-1,-1 0 1,0 0 0,-4 1-49,11-20 38,-1 0 1,0 0-1,0-1 0,-1 1 1,1-1-1,-1 0 1,0 0-1,0-1 1,-1 1-1,1-1 1,-1 0-1,1 0 0,-6 2-38,8-4-9,0-1 0,1 1 0,-1-1 0,0 1 0,0-1 0,0 0 0,0 0 0,0 0 0,0 0 0,0 0 0,1 0-1,-1 0 1,0-1 0,0 1 0,0-1 0,0 0 0,1 1 0,-1-1 0,0 0 0,0 0 0,1 0 0,-1 0-1,1 0 1,-1 0 0,1-1 0,-1 1 0,1 0 0,0-1 0,0 1 0,0-1 0,0 1 0,0-1 0,0 0 0,0 1-1,0-1 1,0 0 0,1 0 0,-1 0 0,1 0 0,0 1 0,-1-1 9,-1-6-223,0 0 0,0 0 0,1 0 0,0 0 0,0 0 1,1-3 222,0-11-518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5.1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0 137 1008,'5'10'212,"0"0"-1,0 0 1,1 0 0,0 0-1,1-1 1,0 0 0,0 0-1,1-1 1,0 0-1,8 6-211,-13-11 46,0-1-1,0 0 1,0 0-1,0 0 1,1 0-1,-1-1 1,1 1-1,-1-1 1,1 0-1,0 0 1,0 0-1,-1 0 1,1-1-1,0 1 1,0-1-1,0 0 1,0 0-1,0-1 0,-1 1 1,1-1-1,0 0 1,0 0-1,-1 0 1,1 0-1,-1-1 1,1 0-1,-1 1 1,1-1-1,-1 0 1,0-1-1,0 1 1,0 0-1,2-3-45,-1 1 7,-1-1 1,1 1-1,-1-1 0,0 0 1,0 0-1,-1 0 0,1-1 1,-1 1-1,0 0 0,-1-1 0,1 1 1,-1-1-1,0 0 0,0 1 1,-1-1-1,0 0 0,0 0 1,0 1-1,-1-1 0,0 0 0,0 0-7,0-1-25,0-1 0,-1 1-1,0 0 1,0 0 0,0-1-1,-1 1 1,-1 1 0,1-1-1,-1 0 1,0 1 0,0 0-1,-1 0 1,0 0 0,0 0-1,-5-3 26,9 8-6,0 0-1,0 0 0,0 0 1,0 0-1,0 0 0,-1 0 0,1 1 1,0-1-1,-1 1 0,1-1 1,-1 1-1,1-1 0,0 1 1,-1 0-1,1-1 0,-1 1 0,1 0 1,-1 0-1,1 0 0,-1 0 1,1 1-1,-1-1 0,1 0 1,-1 0-1,0 1 7,0 0-4,1 1 1,-1-1-1,0 1 0,1-1 0,-1 1 1,1-1-1,0 1 0,-1 0 1,1-1-1,0 1 0,0 0 1,0 0-1,1 0 0,-1 0 1,0 2 3,-2 7-4,0-1 1,1 1 0,1 0 0,0 0 0,0 0-1,1 2 4,1 9 0,1-1 0,1 0-1,1 0 1,1 0-1,4 9 1,-6-19 7,2 1-1,-1-1 1,2 0 0,-1 0-1,2 0 1,-1-1 0,2 0-1,-1 0 1,1-1-1,1 1-6,-7-8 2,0-1-1,0 1 0,0-1 0,0 0 1,0 0-1,0 0 0,0 0 1,0 0-1,0 0 0,0 0 0,1-1 1,-1 1-1,0-1 0,0 0 0,1 0 1,-1 1-1,0-2 0,1 1 1,-1 0-1,0 0 0,1-1 0,-1 1 1,0-1-1,0 0 0,0 1 0,1-1 1,-1 0-1,0 0 0,0-1 1,0 1-1,-1 0 0,1-1 0,0 1 1,0-1-1,1-1-1,9-9-10,1 0 1,-2-1-1,0-1 0,7-10 10,0 0-21,-6 9 6,25-29-11,-35 42 26,-1 0-1,1 0 0,0 1 0,0-1 0,0 1 0,0-1 1,0 1-1,0 0 0,0 0 0,0 0 0,0 0 0,0 0 0,1 0 1,-1 0-1,0 1 0,1 0 0,-1-1 0,0 1 0,1 0 1,-2 0 0,0 1-1,1 0 0,-1 0 1,0-1-1,1 1 1,-1 0-1,0 0 0,0 0 1,0 0-1,0 1 0,0-1 1,0 0-1,0 0 0,-1 0 1,1 1-1,0-1 1,-1 1-1,1-1 0,-1 0 1,1 1-1,-1 0 1,11 38-3,-9-29 4,4 22 9,-4-22 12,0-1 0,0 0 0,1 1 0,0-1 0,1 0 0,0 0 0,0-1-1,4 6-21,-7-15 9,-1 1 0,1 0 0,0 0 0,0-1 0,0 1 0,1 0 0,-1-1 0,0 1 0,0-1 0,0 1 0,0-1 0,0 0 0,1 0 0,-1 1-1,0-1 1,0 0 0,1 0 0,-1 0 0,0 0 0,0 0 0,0-1 0,1 1 0,-1 0 0,0 0 0,0-1 0,0 1 0,0-1 0,0 1 0,1-1 0,-1 0 0,0 1-1,0-1 1,0 0 0,0 1 0,-1-1 0,1 0 0,0 0 0,0 0 0,0 0 0,0-1-9,34-40 107,74-139-1473,-75 122-552,-25 44 1363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2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0 1140,'-8'21'422,"0"-1"-1,1 1 0,1 0 1,1 0-1,1 0 1,0 10-422,0 3 7,1 0 1,2 0 0,1 0 0,3 12-8,-3-36 21,2 0-1,0 0 1,0 0-1,1-1 0,0 1 1,0-1-1,1 0 1,5 9-21,-8-16-12,1 0 1,-1-1 0,0 1-1,1 0 1,-1-1 0,1 1-1,0-1 1,-1 1 0,1-1-1,0 0 1,0 1 0,0-1-1,0 0 1,0 0 0,0-1-1,0 1 1,0 0 0,0-1-1,1 1 1,-1-1 0,0 0-1,0 0 1,1 1 0,-1-2-1,0 1 1,0 0 0,0 0-1,1-1 1,-1 1 0,0-1-1,0 0 1,0 1 0,0-1-1,0 0 1,0 0 0,0 0-1,0-1 1,0 1 0,0 0-1,-1-1 1,2 0 11,0-1-137,1 1 0,-1-1 0,0 0 0,0 0 0,0-1 0,0 1 0,-1-1 0,1 1 0,-1-1 0,0 0 0,0 0 0,0-1 137,4-10-495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2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61 980,'10'-2'384,"2"-2"8,3 1-76,1-1-84,2 0-44,2-1-28,2 0-24,3 1-24,0-1-24,1 1-28,-1-1-28,1 2-32,-1 0-48,0 1-84,-1-1-156,-2 0-88,-2 2-60,-1 0-36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4.3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21 900,'-16'4'2774,"38"-8"-2188,12-3-563,-16 3-12,62-5 46,-75 8-69,0 1 0,0 0 0,0 0 0,0 1 0,0 0 0,0-1 0,0 2 0,-1-1 0,1 0 0,0 1 1,-1 0-1,1 0 0,3 3 12,5 17-2559,-13-22 1982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4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1204,'-9'115'1490,"-8"-15"-2864,13-88 958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5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16 920,'1'1'69,"-1"0"1,1-1-1,0 1 0,0 0 0,0-1 1,0 1-1,0-1 0,0 0 0,0 1 0,0-1 1,0 0-1,0 0 0,0 1 0,0-1 1,0 0-1,0 0 0,0 0 0,0 0 1,0 0-1,0-1 0,1 1-69,30-3 171,-24 2-19,42-4 9,-1-2-396,1 3-1,1 2 1,-1 3-1,0 1 1,14 4 235,-52-3-481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5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1132,'6'-2'167,"0"0"0,0 0 0,0 1 0,0-1 0,1 1 0,-1 1 0,0-1 0,0 1 0,1 0 0,-1 1 0,0-1 0,0 1 0,1 1 0,-1-1 0,4 2-167,-8-2 17,1 0 0,-1 0 0,1 0 0,-1 1 0,0-1 0,0 0 0,1 1 0,-1 0 0,0-1 0,0 1 0,0 0 0,-1 0 0,1 0 0,0 0 0,-1 1 1,0-1-1,1 0 0,-1 1 0,0-1 0,0 0 0,0 1 0,0 0 0,-1-1 0,1 1 0,-1-1 0,1 1 0,-1 0 0,0-1 0,0 1 0,0 0 0,-1-1 0,1 1 0,-1 0 0,1-1 0,-1 1 0,0-1 0,0 1 0,0 0-17,-13 26 126,11-24-115,1 0-1,-1-1 0,1 1 0,-1 0 1,1 0-1,1 1 0,-1-1 0,1 0 1,0 1-1,0-1 0,0 1 0,1-1 1,0 5-11,1-8-6,0-1 1,1 0-1,-1 1 1,0-1-1,0 0 1,1 0 0,-1 0-1,1 0 1,-1 0-1,1-1 1,-1 1-1,1 0 1,0-1-1,-1 1 1,1-1-1,0 1 1,-1-1 0,1 0-1,0 0 1,-1 0-1,1 0 1,0 0-1,0 0 1,-1 0-1,1 0 1,0-1 5,48-7-679,23-16-1274,-54 16 1419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8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175 118 1144,'1'-3'96,"0"-1"0,0 1 0,0-1 0,0 1 0,0-1 0,-1 0 0,0 1 0,0-1 0,0 0 0,0 1 0,0-1 0,-1 0 0,1 1 0,-1-1 0,0 1 0,-1-1 0,1 1 0,0-1 0,-1 1 0,0 0 0,0 0 0,0 0 0,0 0 0,0-1-96,0 3 7,0-1-1,0 0 1,0 1 0,-1 0-1,1-1 1,0 1 0,0 0 0,-1 0-1,1 0 1,0 0 0,-1 1-1,1-1 1,-1 1 0,1-1-1,-1 1 1,1 0 0,-1 0 0,0 0-1,1 0 1,-1 1 0,1-1-1,-1 1 1,1-1 0,-1 1-1,1 0 1,0 0 0,-1 0-1,1 0 1,0 1 0,0-1 0,0 0-1,0 1 1,0 0 0,-2 1-7,-5 4-6,1 1 0,0 0 0,0 1 0,0-1 0,1 2 0,-4 6 6,9-13-2,-1 1 0,1-1 0,0 1 1,0-1-1,1 1 0,-1 0 1,1 0-1,0-1 0,0 1 0,0 0 1,0 0-1,1 0 0,-1 0 0,1 0 1,0 1-1,0-1 0,1 0 0,-1 0 1,1 0-1,1 2 2,-2-5 0,0 0 1,1-1-1,-1 1 1,0 0-1,1 0 1,-1-1-1,1 1 1,-1-1-1,1 1 1,0 0-1,-1-1 1,1 1-1,0-1 1,-1 1-1,1-1 1,0 1-1,-1-1 1,1 0-1,0 1 1,0-1-1,0 0 1,-1 0-1,1 0 1,0 1-1,0-1 1,0 0-1,0 0 1,0 0-1,26-10 18,18-26 79,-33 21 24,-1 0 1,0 0 0,-1-1 0,-1 0-1,6-14-121,7-11 504,-22 41-500,0 0 0,1-1 0,-1 1-1,1 0 1,-1 0 0,0 0 0,1 0 0,-1 0 0,1 0 0,-1 0 0,0 0 0,1 0 0,-1 0 0,0 1 0,1-1 0,-1 0 0,1 0-1,-1 0 1,0 0 0,1 0 0,-1 1 0,0-1 0,1 0 0,-1 0 0,0 1 0,0-1 0,1 0 0,-1 0 0,0 1 0,0-1 0,1 0-1,-1 1 1,0-1 0,0 0 0,0 1 0,1-1 0,-1 1 0,0-1 0,0 0 0,0 1 0,0-1 0,0 0 0,0 1 0,0 0-4,12 23-20,-10-21 29,8 19-40,-1 1 0,-1 0-1,-1 0 1,-1 1 0,-1 0 0,-1 0 0,-1 0 0,-1 0 0,-1 16 31,-2-27-7,0 0 0,-1 0 0,0 0 0,-1 0 0,0 0 0,-1 0 1,0-1-1,-5 9 7,5-13 13,0-1 0,-1 1 0,0-1 1,0 0-1,-1 0 0,0-1 0,0 0 0,0 0 1,-1 0-1,0-1 0,0 0 0,0 0 0,-5 2-13,10-6 22,-1 1 0,1-1 0,0 0 0,-1 0 0,1 0 0,-1 0 0,1 0 0,-1-1 0,1 1 0,-1-1 0,0 0 0,1 1 0,-1-1 0,0 0 0,1-1 0,-1 1 0,1 0 0,-1-1 0,-1 0-22,2 0 18,0 0 0,0 0 0,1-1 0,-1 1 0,0 0 0,1-1 0,-1 1 0,1-1 0,-1 0 0,1 1-1,0-1 1,0 0 0,0 0 0,0 0 0,0 0 0,0 0 0,0 0 0,0-2-18,-1-4 16,1 0 0,0 0 0,0 0 0,1 0 0,0 0 0,0 0 0,1 0 0,0 0 0,0 0 0,1 0 0,1-5-16,6-7-251,0 0 1,1 1-1,1 0 0,1 0 0,1 1 0,0 1 1,1 0-1,1 1 0,0 1 0,2 0 0,-1 1 1,2 0-1,0 2 0,0 0 0,1 1 0,1 1 0,13-5 251,-17 8-553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9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48 904,'4'-43'2212,"-3"39"-1167,-6 27-659,-28 162 402,29-151-735,1 0 0,2 0 0,1 0 0,4 17-53,-4-44 5,1 0-1,1-1 1,0 1-1,0-1 0,0 1 1,0-1-1,1 1 1,0-1-1,1 0 1,-1-1-1,1 1 1,0 0-1,1-1 1,-1 0-1,1 0 0,0 0-4,-3-3-32,1-1-1,-1 1 0,0-1 0,0 0 0,1 1 0,-1-1 0,1 0 0,-1 0 0,1-1 0,0 1 1,-1-1-1,1 1 0,0-1 0,-1 0 0,1 0 0,0 0 0,1 0 33,-1-1-125,1 0 0,0 0-1,-1 0 1,1-1 0,-1 1-1,1-1 1,-1 0 0,0 0-1,0 0 1,0-1 0,0 1 0,0-1-1,0 1 1,-1-1 0,3-2 125,12-24-1219,-10 13 638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49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51 1068,'-4'2'388,"2"-2"0,2 1-104,4 0-80,3-1-48,4 0-24,2-1-24,3 0-24,2-2-20,2-1-24,2 0-36,1-1-52,-1-1-60,0 0-160,-1-1-88,0-1-52,-1-1-36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50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1092,'5'2'93,"-1"0"0,0-1 0,0 1 0,0 1 0,0-1 0,0 1 0,-1-1 0,1 1-1,-1 0 1,1 0 0,-1 0 0,0 1 0,-1-1 0,1 1 0,0 0 0,-1 0 0,0 0 0,2 4-93,1 3 49,1 0-1,-2 1 1,0 0 0,0 0 0,-1 0 0,0 4-49,-2-2 145,0-1 0,-1 0 0,-1 1 0,0-1 0,-1 1 0,0-1 0,-1 2-145,-2 12 637,5-26-632,0-1 0,0 1-1,0 0 1,1-1-1,-1 1 1,0-1-1,1 1 1,-1 0-1,0-1 1,1 1 0,-1-1-1,1 1 1,-1-1-1,1 1 1,-1-1-1,1 1 1,-1-1-1,1 1 1,0-1 0,-1 0-1,1 1 1,0-1-1,-1 0 1,1 0-1,0 1 1,-1-1-1,1 0 1,0 0 0,-1 0-1,1 0 1,0 0-1,-1 0 1,1 0-1,0 0 1,0 0-1,-1 0 1,1-1 0,0 1-1,-1 0 1,1 0-1,0-1-4,35-4-678,-33 4 539,58-17-2327,-45 12 1860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5.5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112 1 976,'-1'0'160,"0"1"0,0-1 0,0 1 0,0 0-1,0-1 1,0 1 0,1 0 0,-1 0 0,0 0 0,0-1 0,1 1-1,-1 0 1,1 0 0,-1 0 0,1 0 0,-1 0 0,1 0 0,-1 0 0,1 0-1,0 0 1,0 1 0,0-1 0,-1 0-160,-7 39-166,4-22 339,-18 48-2984,-26 55 2811,33-90-545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52.4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1064,'9'-1'296,"3"-1"-76,3 0-96,3 0-48,1-1-24,4 1-12,1 0-12,2 0-4,0 0-8,1 1-4,0 0-4,0 0-4,-2 1-4,0 0-16,-3 1-52,-4 1-108,-3-1-64,-3 0-52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52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1260,'0'0'28,"0"0"0,0 0 0,0 0 0,0 0 0,0 0 0,0 1 0,0-1 0,0 0 0,0 0-1,0 0 1,0 0 0,0 0 0,0 1 0,0-1 0,0 0 0,0 0 0,0 0 0,0 0 0,0 0 0,0 0 0,0 0 0,1 0 0,-1 1 0,0-1 0,0 0-1,0 0 1,0 0 0,0 0 0,0 0 0,0 0 0,0 0 0,1 0 0,-1 0 0,0 0 0,0 0 0,0 0 0,0 0 0,0 0 0,0 0 0,1 0-1,-1 0 1,0 0 0,0 0 0,0 0 0,0 0 0,0 0 0,0 0 0,1 0 0,-1 0 0,0 0 0,0 0 0,0 0 0,0 0 0,0 0 0,0 0 0,1 0-1,-1 0 1,0 0 0,0 0-28,1 24 440,-3 30-378,-19 209-2052,21-248 1478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59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49 868,'1'3'77,"-1"0"0,1 0 0,0 0 0,0 0 0,0 0 0,0-1 1,1 1-1,-1 0 0,1-1 0,-1 1 0,1-1 0,0 0 0,0 1 0,0-1 0,0 0 0,1 0 0,-1 0 0,1 0 0,-1-1 0,1 1 0,-1-1 0,1 0 1,0 1-1,0-1 0,2 0-77,-1 1 3,-1-1 1,0 0 0,0 0 0,1-1-1,-1 1 1,0-1 0,1 1-1,-1-1 1,1 0 0,-1 0 0,0-1-1,1 1 1,-1-1 0,0 0-1,1 1 1,-1-1 0,0-1 0,0 1-1,0 0 1,0-1 0,0 0-1,0 0 1,0 0 0,-1 0 0,2-1-4,1-2 29,-1 1 0,0-2 1,-1 1-1,1 0 1,-1-1-1,0 1 0,0-1 1,-1 0-1,0 0 0,0 0 1,0 0-1,-1 0 1,0 0-1,0-1 0,0 1-29,-18 102 173,11-24-158,1-6 17,-12 53-32,13-102 16,0 1 1,-1-1-1,0-1 0,-2 1 1,0-1-1,-1 0 0,0-1 1,-1 0-1,-2 2-16,6-11 54,1-1-1,-1 0 1,-1 0 0,1-1 0,-1 0-1,0 0 1,0 0 0,0 0 0,0-1-1,-1 0 1,1 0 0,-1-1-1,0 0 1,1 0 0,-1 0 0,0-1-1,-1 0-53,5-1 8,0 0-1,0 1 0,0-2 0,0 1 1,0 0-1,0-1 0,0 1 0,0-1 1,0 0-1,1 0 0,-1 0 0,0 0 1,0 0-1,1-1 0,-1 1 0,1-1 1,-1 0-1,1 0 0,0 1 0,0-2 1,0 1-1,0 0 0,0 0 0,0-1 1,0 1-1,1-1 0,-1 1 0,1-1 1,0 0-1,0 0 0,0 1 0,0-1 1,0 0-1,1 0 0,-1 0 0,1 0 1,0 0-1,0 0 0,0 0 0,0-2-7,0-2-79,1 1-1,-1 0 0,1-1 0,0 1 1,1 0-1,0 0 0,0 0 0,0 0 0,0 0 1,1 0-1,0 1 0,0-1 0,3-2 80,1-1-280,0 0 0,1 0 0,-1 1-1,2 0 1,-1 1 0,1 0 0,2-2 280,9-3-536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49:59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15 884,'-2'1'27,"1"1"0,-1-1 0,1 1 0,0 0 0,0-1 0,-1 1 1,1 0-1,1 0 0,-1 0 0,0 0 0,0 0 0,1 0 0,-1 0 0,1 0 0,-1 0 0,1 0 0,0 1 0,0-1 0,0 0 0,0 0 0,0 0 0,1 0 1,-1 0-1,1 0 0,-1 0 0,1 0 0,0 0 0,0 0 0,-1 0 0,2 0 0,-1 0 0,0 0 0,0-1 0,0 1 0,1 0 0,-1-1 0,1 1 1,-1-1-1,1 0 0,0 1 0,0-1 0,-1 0 0,1 0 0,0 0 0,0 0 0,0-1 0,0 1 0,0 0 0,1-1-27,-3 0 14,1 0 0,-1 1 0,0-1 0,1 0 0,-1 0 0,1 0 0,-1 0 0,0-1 0,1 1 0,-1 0 0,0 0-1,1 0 1,-1 0 0,1 0 0,-1 0 0,0-1 0,1 1 0,-1 0 0,0 0 0,0 0 0,1-1 0,-1 1 0,0 0 0,1 0 0,-1-1 0,0 1-1,0 0 1,0-1 0,1 1 0,-1 0 0,0-1 0,0 1 0,0 0 0,0-1 0,0 1 0,1-1 0,-1 1-14,-1-20 249,-9-17-20,10 37-223,-1-3-179,0-1 0,0 1 0,-1 0-1,1 0 1,-1 1 0,0-1 0,0 0 0,0 1-1,0-1 1,0 0 173,0 2-454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1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7 880,'0'-1'46,"0"1"-1,0 0 1,0-1 0,0 1 0,0 0-1,-1-1 1,1 1 0,0 0-1,0 0 1,0-1 0,-1 1-1,1 0 1,0 0 0,0-1-1,-1 1 1,1 0 0,0 0-1,0-1 1,-1 1 0,1 0-1,0 0 1,-1 0 0,1 0 0,0 0-1,-1 0 1,1 0 0,0-1-1,-1 1 1,1 0 0,0 0-1,-1 0 1,1 0 0,0 0-1,-1 1 1,1-1 0,0 0-1,-1 0 1,1 0 0,0 0-1,-1 0 1,1 0 0,0 0 0,-1 1-1,1-1-45,-13 17 363,0 26-512,13-40 151,1 0-1,-1-1 1,1 1-1,-1 0 1,1 0-1,0 0 1,0-1-1,0 1 1,1 0-1,-1-1 1,1 1-1,-1-1 1,1 0-1,0 1 1,0-1-1,0 0 1,0 0-1,0 0 1,2 1-2,-2-2 5,-1 0 0,1 0 0,0 0 0,-1 0 0,1 0 0,0 0 0,0-1 0,-1 1 0,1 0 0,0-1 0,0 0 1,0 1-1,0-1 0,0 0 0,0 0 0,0 0 0,0 0 0,0-1 0,0 1 0,-1 0 0,1-1 0,0 1 0,0-1 0,0 0 1,-1 0-1,1 0 0,0 0 0,0 0 0,-1 0 0,1 0-5,-1 0 9,-1 1 1,1-1-1,-1 1 0,1-1 1,-1 1-1,1-1 0,-1 1 0,0-1 1,1 1-1,-1-1 0,0 0 1,0 1-1,1-1 0,-1 0 1,0 1-1,0-1 0,0 0 1,0 1-1,0-1 0,0 0 1,0 1-1,0-1 0,0 0 1,0 1-1,0-1 0,0 0 0,0 1 1,0-1-1,-1 0-9,-14-21 232,-24-10-41,35 30-266,3 1-69,-1 0 1,1 0-1,0 0 0,-1 0 1,1 0-1,-1 0 1,1 1-1,0-1 1,-1 0-1,0 1 1,1 0-1,-1-1 0,1 1 1,-1 0-1,0 0 1,1 0-1,-1 0 144,1 0-530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1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1204,'-2'6'266,"-1"1"1,1-1-1,-1 1 0,0-1 0,-1 0 1,-3 5-267,5-8 121,-23 46-1475,22-44 925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2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113 196 1168,'-4'-2'112,"1"0"-1,-1 1 1,0 0-1,0-1 1,0 2-1,0-1 1,-1 0-1,1 1 1,0 0-1,0 0 1,0 0-1,0 0 1,0 1-1,-1-1 1,-1 2-112,4-2-3,0 0 1,0 0-1,0 1 0,0-1 0,0 0 1,0 1-1,1-1 0,-1 1 1,0 0-1,0 0 0,0 0 1,1 0-1,-1 0 0,1 0 1,-1 0-1,1 0 0,-1 1 1,1-1-1,0 0 0,-1 1 1,1-1-1,0 1 0,0 0 0,0-1 1,0 1-1,0 0 0,1 0 1,-1 0-1,0-1 0,1 1 1,-1 0-1,1 0 0,0 0 1,0 0-1,0 0 0,0 1 3,0-2-1,0 0 1,0 0-1,0-1 0,0 1 0,0 0 0,0-1 1,0 1-1,0 0 0,1 0 0,-1-1 0,0 1 1,0 0-1,1-1 0,-1 1 0,1 0 0,-1-1 1,0 1-1,1-1 0,-1 1 0,1-1 0,-1 1 1,1-1-1,0 1 0,-1-1 0,1 1 0,0-1 1,-1 0-1,1 1 0,0-1 0,-1 0 0,1 0 1,0 1-1,-1-1 0,1 0 0,0 0 1,1-1 1,0 1-1,0-1 1,0 0-1,0 0 1,0 1 0,0-2-1,-1 1 1,1 0-1,0 0 1,-1 0-1,1-1 1,-1 1-1,1-1 0,5-6-6,0 0 0,-1 0-1,0 0 1,0-1 0,0-2 6,4-7 5,-2-1 0,0-1 1,-1 0-1,-1 0 1,-1 0-1,-1 0 0,-1-1 1,0-8-6,-12 44-39,-1 16 9,8-22-63,1-1 1,0 1 0,0 0-1,1 0 1,0-1 0,0 1-1,1 0 1,1 0 0,-1-1-1,1 1 1,1-1 0,-1 0-1,2 1 1,-1-1 0,3 4 92,0-4-369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2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27 1144,'0'-2'27,"-1"1"-1,1 0 0,-1-1 1,1 1-1,-1-1 1,0 1-1,1 0 0,-1 0 1,0-1-1,0 1 1,0 0-1,0 0 0,0 0 1,0 0-1,0 0 1,-1 0-1,1 1 0,0-1 1,0 0-1,-1 0 1,1 1-1,0-1 0,-1 1 1,1-1-1,-1 1 1,1 0-1,-1-1 1,1 1-1,-1 0 0,1 0 1,-1 0-1,1 0 1,-1 1-1,1-1 0,-1 0 1,1 0-1,0 1 1,-1-1-1,1 1 0,-1-1 1,1 1-1,0 0 1,0 0-1,-1-1 0,1 1 1,0 0-1,0 0 1,0 0-1,0 0 0,0 0 1,0 1-1,0-1 1,0 0-1,0 0 0,1 1 1,-1-1-27,-1 2-14,0-1 1,1 0-1,-1 1 0,1 0 1,0-1-1,0 1 1,0 0-1,0 0 0,0-1 1,0 1-1,1 0 0,-1 0 1,1 1 13,0-3 2,0 1 0,0-1 0,0 0 0,0 1 0,1-1 0,-1 0 0,0 0 1,1 1-1,-1-1 0,1 0 0,-1 0 0,1 1 0,0-1 0,-1 0 0,1 0 0,0 0 0,0 0 0,0 0 0,-1 0 1,1 0-1,0-1 0,0 1 0,1 0 0,-1 0 0,0-1 0,0 1 0,0 0 0,1-1-2,0 0 1,0 0-1,-1 0 1,1 0-1,0 0 1,-1 0-1,1 0 1,-1-1-1,1 1 1,0-1-1,-1 1 1,1-1-1,-1 0 1,1 0-1,-1 1 1,1-1-1,-1 0 1,0 0-1,0 0 1,1-1-1,-1 1 1,0 0-1,0 0 1,0-1-1,0 1 1,0 0-1,0-1 1,-1 1-1,1-1 1,0 0-1,17-18-7,-15 25 7,-1 0-1,1-1 1,0 1-1,0-1 1,0 0-1,1 0 1,1 2 0,2-5-35,0 0 1,0-1-1,1 0 1,-1 0-1,0 0 1,1-1 34,15 0-837,-17 1 496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3.1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1060,'-5'9'263,"0"1"-1,0-1 1,1 1-1,1 0 1,-3 9-263,5-10-73,-1 0 1,1 0 0,0 1-1,1-1 1,0 0-1,0 1 1,1-1-1,0 0 1,1 0-1,0 0 1,1 0-1,0 0 1,0 0 0,0-1-1,4 5 73,-5-9-358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3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0 900,'4'2'312,"0"-1"-40,3 1-80,0-1-76,1 0-40,2 0-24,1-2-16,1 1-8,2 0-16,0-1 4,-1 2-8,2-1-16,0-1-84,-2 0-100,-1-2-64,1 1-48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6.5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 51 1204,'-16'-47'1513,"15"43"-1182,3 6-65,6 24-12,2 20-120,-2-1-1,-2 1 0,-2 1 0,-2 23-133,6 55-15,0-59-98,-3-27-355,-1-1 0,-1 1 1,-3 0-1,-1 0 0,-4 20 468,2-39-450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3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59 1212,'-5'-17'1966,"6"23"-1185,0-3-774,0 0 1,0 0-1,1 0 1,-1 0-1,1 0 1,0-1-1,-1 1 0,1-1 1,0 1-1,0-1 1,1 1-1,0-1-7,-2 0 2,1 0 0,0-1-1,0 1 1,0-1 0,0 1-1,1-1 1,-1 0 0,0 0-1,1 0 1,-1 0 0,0 0-1,1 0 1,-1-1 0,1 0-1,-1 1 1,1-1 0,-1 0-1,1 0 1,-1 0 0,1 0-1,0-1 1,-1 1 0,0-1-1,1 1 1,-1-1 0,1 0-1,-1 0 1,0 0 0,3-1-2,-2-2 1,1 1 1,-1-1-1,1 0 1,-1 0-1,0 0 0,0 0 1,-1 0-1,0-1 1,1 1-1,-1-1 1,-1 1-1,1-1 1,-1 0-1,1-4-1,7-15 36,-9 24-36,0 0 1,0 0-1,0 0 1,0 0 0,0 0-1,0 0 1,1 0 0,-1 0-1,0 0 1,0 0 0,0 0-1,0 0 1,0 0-1,1 0 1,-1 0 0,0 0-1,0 0 1,0 0 0,0 0-1,1 0 1,-1 0-1,0 0 1,0 0 0,0 0-1,0 0 1,0 0 0,0 0-1,1 0 1,-1 1-1,0-1 1,0 0 0,0 0-1,0 0 1,0 0 0,0 0-1,0 0 1,0 0-1,1 1 1,-1-1 0,0 0-1,0 0 1,0 0 0,0 0-1,0 0 1,0 1 0,0-1-1,0 0 1,0 0-1,0 0 1,0 0 0,0 0-1,0 1 1,0-1 0,0 0-1,0 0 1,0 0-1,0 0 1,0 0 0,0 1-1,0-1 1,0 0-1,3 47 59,-2-34-52,2 46 72,-3-1-1,-2 0 1,-3 0 0,-6 20-79,7-52 73,-2 0 1,-1 0 0,-1-1 0,-1 1 0,-1-2 0,-2 1-1,0-2 1,-1 0 0,-2 0 0,-10 12-74,20-29-14,0 0-1,0-1 1,0 1 0,-1-1-1,0 0 1,0-1 0,0 0-1,-1 0 1,0 0 0,1-1 0,-1 1-1,-2-1 15,6-2-76,0 0 0,-1-1-1,1 1 1,0-1 0,-1 0 0,1 0-1,-1 0 1,1 0 0,-1-1 0,1 1-1,0-1 1,-1 0 0,1 0-1,0 0 1,0 0 0,-1 0 0,1-1-1,0 0 1,0 1 0,1-1 0,-1 0-1,0-1 1,1 1 0,-1 0-1,1-1 1,-1 1 0,0-3 76,-2-1-267,0-1 1,1 1-1,-1-1 0,2-1 0,-4-6 267,-5-16-633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0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34 1068,'-2'59'1800,"5"-66"-1793,1 0 0,-1 0-1,1 0 1,1 1 0,-1 0-1,1 0 1,0 0 0,0 0-1,3-1-6,12-6 0,-9 17 1,-10-1 0,1 0-1,-1 0 1,0 1-1,0-1 1,-1 0-1,1 0 1,-1 1-1,1-1 1,-1 2-1,6 23 2,20-81-85,-25 50 80,0 1 0,0 0 0,0 0 0,0 0 0,0 0 0,1 0 0,-1 0 0,1 1 0,0-1 0,-1 0 0,1 1 0,0-1 0,2 0 3,-4 2 0,1 0 1,-1 0-1,1 0 1,-1 0-1,1-1 1,0 2 0,-1-1-1,1 0 1,-1 0-1,1 0 1,-1 0-1,1 0 1,-1 0 0,1 0-1,-1 1 1,1-1-1,-1 0 1,1 0-1,-1 1 1,1-1 0,-1 0-1,1 1 1,-1-1-1,1 1 1,-1-1-1,0 1 1,1-1 0,-1 0-1,0 1 1,0-1-1,1 1 1,-1-1-1,0 1 0,4 8-14,-1 0-1,0 0 1,0 0 0,-1 0-1,1 8 15,1 2-137,-3-4-1041,-1-14 817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0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28 928,'0'4'126,"1"1"0,-1 0 0,1-1 0,0 1 0,0-1 0,0 1 0,1-1 0,-1 1 0,1-1 0,1 2-126,-2-5 4,-1 0-1,1 0 1,0 0-1,0 0 1,0 0-1,-1 0 1,1 0 0,0 0-1,0 0 1,0 0-1,1 0 1,-1 0-1,0-1 1,0 1 0,0 0-1,0-1 1,1 1-1,-1-1 1,0 0-1,1 1 1,-1-1 0,0 0-1,1 0 1,-1 0-1,0 0 1,1 0-1,-1 0 1,0 0-1,1 0 1,-1 0 0,0-1-1,1 1 1,-1 0-1,0-1 1,0 1-1,1-1 1,-1 0 0,0 1-4,0-2 14,0 1 0,0 0 1,0-1-1,0 1 0,0 0 1,0-1-1,-1 1 1,1-1-1,0 0 0,-1 1 1,1-1-1,-1 1 1,0-1-1,0 0 0,1 1 1,-1-1-1,0 0 0,0 1 1,-1-1-1,1 1 1,0-1-1,-1 0 0,1 1 1,0-1-1,-1 1 0,0-1 1,1 1-1,-1-1 1,0 1-1,0-1 0,0 1 1,0 0-1,-1-1-14,1-1 26,0 0 0,0 1 0,-1-1 0,1 1-1,-1 0 1,0 0 0,0-1 0,1 1 0,-1 0 0,-1 0-1,1 1 1,0-1 0,0 0 0,-1 1 0,1-1 0,-1 1-1,1 0 1,-1 0 0,0 0 0,0 0-26,0 1-59,1 1 0,-1 0 0,1-1 0,0 1 0,0 0 0,0 0-1,-1 0 1,1 1 0,0-1 0,0 0 0,0 1 0,1 0 0,-1-1 0,0 1 0,1 0 0,-1 0 0,1 0 0,-1 0 0,1 0 0,0 0 0,0 0-1,0 0 1,0 0 0,0 1 0,0-1 0,1 0 0,-1 1 0,1-1 0,0 1 0,-1-1 0,1 0 0,1 2 59,-1 0-381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1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1044,'11'53'1172,"-1"-36"-1111,-4-23 66,-6 5-121,1 0 0,-1 0 0,1 0 0,-1 0 0,1 0 0,0 0 0,-1 0 0,1 0 0,0 0 0,0 0 0,0 1 0,0-1-1,-1 0 1,1 1 0,0-1 0,0 0 0,0 1 0,1-1 0,-1 1 0,0 0 0,0-1 0,0 1-6,4 3-99,1-1-1,-2 2 1,1-1 0,0 0 0,-1 1 0,1 0-1,-1 0 1,0 0 0,0 1 0,-1-1-1,1 1 1,1 4 99,-5-8-368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1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1240,'-4'22'208,"1"0"0,0 0 0,2 0 0,0 1 0,2-1 0,2 19-208,-3-40-1,1-1 0,-1 1 0,0-1-1,0 1 1,0-1 0,0 0 0,1 1-1,-1-1 1,0 1 0,0-1 0,1 1-1,-1-1 1,0 0 0,1 1 0,-1-1-1,1 0 1,-1 1 0,0-1 0,1 0 0,-1 1-1,1-1 1,-1 0 0,1 0 0,-1 1-1,1-1 1,-1 0 0,1 0 0,-1 0-1,1 0 1,-1 0 0,1 0 0,-1 0 0,1 0-1,-1 0 1,1 0 0,-1 0 1,24-10-54,14-23-47,-22 7 60,-15 25 43,-1 1-1,1-1 1,-1 0-1,1 0 1,-1 0-1,1 0 1,-1 0-1,0 1 1,0-1-1,1 0 1,-1 0 0,0 0-1,0 0 1,0 0-1,0 0 1,0 0-1,0 0 1,0 0-1,0 0 1,-1 0-1,1 0 1,0 0-1,-1 0 1,1 1-1,0-1 1,-1 0-1,1 0 1,-1 0-1,0 0-1,0 1 4,0 0 0,0-1 0,0 1 0,0 0 0,0 0 0,0 0 0,0 0 0,0 0 0,0 1 0,-1-1 0,1 0 0,0 0 0,0 1 0,0-1 0,0 1 0,0-1 0,0 1 0,0-1 0,1 1 0,-1-1 0,0 1 0,0 0 0,0 0 0,0-1 0,1 1 0,-1 0 0,0 0 0,1 0-1,-1 0 1,1 0 0,-1 0 0,1 0-4,-19 32 93,18-31-89,1-1 0,-1 1 0,1 0 0,0-1 0,0 1 0,-1 0 0,1-1 0,0 1 0,0-1 0,0 1 0,1 0 0,-1-1-1,0 1 1,1 0 0,-1-1 0,1 1 0,-1-1 0,1 1 0,0-1 0,-1 1 0,1-1 0,0 0 0,0 1 0,0-1 0,0 0 0,1 0 0,-1 0 0,0 1 0,0-1-1,1 0-3,2 1-107,-1 0-1,1-1 0,0 1 0,-1-1 0,1 0 0,0 0 0,0 0 0,0 0 0,0-1 0,0 1 0,0-1 0,0 0 108,2 0-379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2.1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23 896,'0'0'341,"27"-8"866,-26 8-1203,-1-1-1,0 1 0,0 0 1,0-1-1,0 1 0,0-1 1,0 1-1,0-1 0,0 1 1,0-1-1,0 1 0,0-1 1,0 1-1,0-1 0,0 1 1,-1 0-1,1-1 1,0 1-1,0-1 0,0 1 1,-1 0-1,1-1 0,0 1 1,-1-1-1,1 1 0,0 0 1,-1-1-1,1 1 0,0 0 1,-1 0-1,1-1 0,0 1 1,-1 0-1,1 0 0,-1-1 1,1 1-1,-1 0 0,1 0 1,-1 0-4,-17 10 61,-12 28 19,29-37-79,0-1 0,0 1 0,1 0 0,-1 0 0,1 0 0,-1 0-1,1 0 1,-1 0 0,1 0 0,-1 0 0,1 0 0,0 0 0,0 0 0,0 0 0,0 1 0,-1-1-1,1 0 1,1 0 0,-1 0 0,0 0 0,0 0 0,0 0 0,0 0 0,1 0 0,-1 0-1,1 0 1,-1 0 0,1 0 0,-1 0 0,1 0 0,-1 0 0,1 0 0,0 0 0,-1 0-1,1 0 1,0-1 0,0 1 0,0 0 0,0-1 0,0 1 0,0 0 0,0-1 0,0 1-1,0-1 1,0 0 0,0 1 0,0-1 0,0 0-1,8 1-3,0 0 0,0 0 0,0-2 0,0 1 0,1-1 1,0 0 2,28-1 8,-13 11 11,-23-8-20,-1 0 0,1 0 0,0-1 0,-1 1 0,1 0-1,0-1 1,0 0 0,-1 1 0,1-1 0,0 0 0,0 0 0,0 0 0,0 0 0,-1 0 0,1 0 0,0 0 0,0-1 0,0 1 0,-1-1 0,1 1 0,0-1 0,-1 1 0,1-1 0,0 0 0,-1 0 0,1 0 0,0-1 1,-1 2 2,0 0 0,0 0 0,-1 0 0,1 1 0,0-1 0,0 0-1,0 0 1,0 1 0,-1-1 0,1 0 0,0 1 0,0-1 0,-1 1 0,1-1 0,0 1 0,-1-1 0,1 1 0,0 0 0,-1-1 0,1 1-1,-1 0 1,1-1 0,-1 1 0,1 0 0,-1 0 0,0-1 0,1 1 0,-1 0 0,0 0 0,0 0 0,1 0 0,-1-1 0,0 2-2,10 30 101,-7-17-4,-1 0 0,-1 0-1,-1 0 1,0 0 0,-1 0-1,0 1 1,-1-1 0,-1-1 0,0 1-1,-1 0 1,-1-1 0,-1 0-1,1 0 1,-8 12-97,9-19-56,0 0 0,0-1 0,-1 1 0,0-1 0,0 1 0,-1-1 0,0-1 0,0 1 0,0-1 0,0 0 0,-1-1 0,0 1 0,0-1 0,0-1 0,0 1 0,-1-1 0,1-1 0,-1 1 0,0-1 0,0-1 0,0 1 0,0-1 0,0-1 0,0 1 0,0-1 0,0-1 0,0 1 0,-4-2 56,-23-11-1138,21 3 576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2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1184,'3'-2'121,"1"0"0,0 0-1,-1 0 1,1 0 0,0 1-1,0-1 1,1 1 0,-1 0 0,0 0-1,0 1 1,3-1-121,-4 1 80,28-7-251,1 2-1,-1 1 1,1 1-1,0 2 1,0 2-1,0 0 0,0 2 172,-22-1-411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3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49 920,'1'1'368,"2"0"-20,2-1-72,3-1-112,1-1-72,2-1-28,3-1-16,2 1-12,1 0-8,2-1-12,2-1-8,2 1-16,-1-2-40,0 2-140,1 0-88,-1-1-48,0 2-48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4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 1208,'12'137'1368,"-9"-105"-1329,-3-20-12,1 1 0,0-1-1,1 1 1,1-1-1,0 0 1,0 0 0,1 0-1,2 2-26,18-56 572,-10 8-571,-1-1 0,-2 0 1,-1-1-1,3-24-1,-3 15-41,1-1 0,10-19 41,-11 51-216,-1 22-333,0 27-476,-6-16 580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4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24 1232,'-1'-1'41,"0"1"0,1 0 1,-1 0-1,0 0 0,0 0 0,0 0 0,1 0 0,-1 0 1,0 0-1,0 0 0,1 0 0,-1 0 0,0 0 0,0 0 1,1 1-1,-1-1 0,0 0 0,0 1 0,1-1 0,-1 0 1,0 1-1,1-1 0,-1 1 0,1-1 0,-1 1 0,0-1 1,1 1-1,-1 0 0,1-1 0,0 1 0,-1 0 0,1-1 1,-1 1-1,1 0 0,0-1 0,0 1 0,-1 0 0,1 0 1,0 0-1,0-1 0,0 1 0,0 1-41,-1-1-3,1 0 0,0 0 1,-1 0-1,1 0 0,0 0 0,0 0 0,0 0 0,0 0 0,0 0 1,0 0-1,0 0 0,0 0 0,0 0 0,0 0 0,1 0 0,-1 0 1,0 1-1,1-1 0,-1-1 0,1 1 0,-1 0 0,1 0 1,-1 0-1,1 0 0,0 0 0,-1 0 0,1-1 0,0 1 0,0 0 1,0 0-1,0-1 0,-1 1 0,1-1 0,0 1 0,0-1 1,0 1-1,0-1 0,0 0 0,0 1 0,0-1 0,1 0 3,-1 1 1,1-1 0,-1 1 0,0-1 0,0 0 0,1 1 0,-1-1 0,0 0 0,1 0-1,-1 0 1,0 0 0,1 0 0,-1 0 0,0 0 0,1-1 0,-1 1 0,0 0 0,1-1 0,-1 1 0,0-1-1,0 1 1,1-1 0,-1 0 0,0 1 0,0-1 0,0 0 0,0 0 0,0 0 0,0 0 0,0 0-1,0-1 43,-1 1 0,0-1 0,1 0 0,-1 1 0,0-1 0,0 1 0,0-1 0,0 0 0,0 1 0,0-1 0,-1 0-1,1 1 1,0-1 0,-1 1 0,1-1 0,-1 1 0,0-1 0,0 1 0,0-2-43,-1 0 40,1 0 1,-1 1-1,0-1 0,0 1 0,0-1 0,0 1 0,0 0 0,-1 0 0,1 0 0,-1 0 0,-1-1-40,3 2-36,0 1 1,0-1-1,0 1 1,0-1-1,0 1 1,0 0-1,0-1 1,0 1-1,0 0 0,0 0 1,0 0-1,0 0 1,0 0-1,0 0 1,0 0-1,-1 0 0,1 0 1,0 0-1,0 0 1,0 1-1,0-1 1,0 0-1,0 1 1,0-1-1,0 1 0,1-1 1,-1 1-1,0 0 1,0-1-1,0 1 1,0 0 35,-4 10-1571,4-6 1044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4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19 125 1244,'-5'-10'302,"3"8"-181,0 0-1,1-1 1,-1 0 0,1 1-1,0-1 1,0 0 0,0 1 0,0-1-1,0 0 1,1 0 0,-1 0-1,1-1-120,1 2 37,-1 0-1,1 0 0,0 0 0,0 0 0,0 1 0,1-1 0,-1 0 0,0 0 0,1 1 0,-1-1 1,1 1-1,-1-1 0,1 1 0,0 0 0,-1 0 0,1-1 0,0 1 0,0 0 0,0 1 0,0-1-36,17-8 97,-1 2-1,1 0 1,0 1-1,1 1 1,-1 0-1,1 2 1,0 0-1,0 2 0,0 0 1,0 1-1,0 1 1,12 2-97,-25-2 12,-1 0 0,1 1 0,0-1 0,0 1 0,-1 1-1,1-1 1,-1 1 0,1 0 0,-1 1 0,0 0 0,-1 0 0,1 0 0,-1 0 0,1 1 0,-1 0 0,-1 0 0,1 0 0,-1 1 0,0 0 0,0 0 0,0 0 0,-1 0 0,0 0 0,0 1-1,-1-1 1,0 1 0,0 0 0,0 0 0,-1-1 0,0 1 0,0 0 0,-1 0 0,0 0 0,0 0 0,-1 0 0,0 0 0,0 0 0,-2 5-12,-3 14 12,-1-1 0,-2 1 0,-1-2 0,0 1 0,-2-1 0,-1-1 0,-13 18-12,-22 26-4,-50 51 4,78-95-8,4 2-24,16-25 28,0 0 1,1 0-1,-1 0 0,0 0 1,0 1-1,1-1 1,-1 0-1,0 0 1,1 0-1,-1 0 1,0 0-1,0 0 1,1 0-1,-1 0 1,0 0-1,1 0 0,-1 0 1,0 0-1,1 0 1,-1 0-1,0 0 1,1 0-1,-1 0 1,0 0-1,0 0 1,1 0-1,-1-1 0,0 1 1,1 0-1,-1 0 1,0 0-1,0 0 1,1-1-1,-1 1 1,0 0-1,0 0 1,0-1-1,1 1 0,-1 0 4,47-35-276,170-184-637,2-2 739,-219 221 180,1 0 0,-1 0 0,0 1 0,1-1 0,-1 0 0,0 0 0,1 1 0,-1-1 1,0 0-1,1 1 0,-1-1 0,0 0 0,0 1 0,1-1 0,-1 0 0,0 1 0,0-1 0,0 0 0,0 1 1,1-1-1,-1 1 0,0-1 0,0 0 0,0 1 0,0-1 0,0 1 0,0-1 0,0 1 0,0-1 0,0 0 1,0 1-1,0-1 0,-1 1 0,1-1 0,0 0 0,0 1 0,0-1 0,0 1 0,-1-1 0,1 0-6,-2 40 137,0-11-53,2-12-56,2 0-1,-1-1 1,2 1-1,0-1 1,1 1-1,1-1 1,6 12-28,-8-19 7,1 0 1,0-1-1,1 1 1,0-1 0,0 0-1,1-1 1,0 1-1,1-1 1,-1 0 0,1-1-1,0 1 1,1-1-1,0-1 1,4 3-8,-10-7 2,0 0 1,0 1-1,0-1 1,1 0-1,-1-1 0,0 1 1,1 0-1,-1-1 0,1 1 1,-1-1-1,1 0 0,-1 0 1,1 0-1,-1 0 0,1 0 1,-1 0-1,1-1 1,-1 1-1,1-1 0,-1 0 1,0 0-1,1 0 0,-1 0 1,0 0-1,0 0 0,0-1 1,0 1-1,0-1 0,0 1 1,0-1-1,0 0 0,0 0 1,-1 0-1,1 0 1,-1 0-1,2-2-2,1-2 3,-1-1 1,0 0 0,0 0-1,0 0 1,0 0-1,-1-1 1,-1 1-1,1-1 1,-1 1 0,0-1-1,-1-4-3,0-1 18,0 1 0,-2-1 0,1 0 0,-2 1-1,1 0 1,-2-1 0,0 1 0,0 0 0,-1 1 0,-1-1-18,4 6 7,-2 1 0,1-1-1,-1 1 1,1 0 0,-1 0 0,-1 1 0,1-1 0,-1 1 0,0 0 0,0 0 0,0 0 0,0 1 0,-1 0 0,1 0 0,-1 0 0,0 1 0,0 0 0,0 0 0,0 0-1,-5 0-6,4 0-133,1 1 0,0 1-1,-1-1 1,1 1-1,-1 1 1,1-1 0,-1 1-1,1 0 1,0 0-1,-1 1 1,1-1-1,0 2 1,0-1 0,0 1-1,0-1 1,1 2-1,-1-1 1,1 1-1,0-1 1,0 1 0,0 1-1,0-1 1,1 1-1,0 0 1,0 0-1,-1 2 134,4-6-505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7.2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1 225 1008,'75'32'1772,"-51"-26"-1682,1 0 0,0-1 1,0-1-1,1-2 1,-1 0-1,0-2 1,1-1-1,-1-1 0,5-1-90,-18 1 14,0 0 0,0 0 0,-1-1-1,1-1 1,-1 0 0,0 0 0,0-1-1,0-1 1,-1 0 0,1 0 0,-2-1-1,1 0 1,-1-1 0,0 0 0,0 0-1,-1-1 1,0 0 0,-1-1 0,0 1-1,2-6-13,-6 11 0,-1 0 0,-1-1 0,1 1-1,-1-1 1,1 1 0,-1-1 0,-1 0-1,1 0 1,-1 1 0,1-1 0,-1 0-1,-1 0 1,1 1 0,-1-1 0,0 0-1,0 0 1,0 1 0,0-1 0,-1 1-1,0-1 1,0 1 0,0 0 0,0 0-1,-1 0 1,0 0 0,0 0 0,0 0 0,0 1-1,-1 0 1,-1-3 0,4 6 0,0-1 1,0 1-1,1-1 0,-1 1 1,0 0-1,0-1 0,1 1 1,-1 0-1,0 0 0,0-1 1,0 1-1,0 0 0,0 0 1,1 0-1,-1 0 0,0 0 1,0 0-1,0 0 0,0 0 1,0 1-1,0-1 0,1 0 1,-1 0-1,0 1 0,0-1 1,0 0-1,1 1 0,-2 0 0,-16 23 38,-1 33 80,10-17-31,3 0 0,0 0-1,3 1 1,2-1 0,1 8-87,1-22 22,2-1 0,0 1 0,1 0 0,2-1 1,1 0-1,1 0 0,0-1 0,10 16-22,-18-38 5,1 0 0,0 0 0,0-1-1,0 1 1,0 0 0,0 0 0,0-1 0,0 1 0,1 0-1,-1-1 1,0 1 0,1-1 0,0 0 0,-1 1 0,1-1 0,0 0-1,-1 0 1,1 0 0,0 0 0,0 0 0,0-1 0,0 1-1,0-1 1,0 1 0,0-1 0,0 0 0,0 1 0,0-1-1,0 0 1,2 0-5,-1-2 7,0 1 0,0 0 0,0-1 1,0 1-1,-1-1 0,1 0 0,0 0 0,-1 0 0,1 0 0,-1 0 0,0-1 0,0 1 0,0-1 0,0 1 0,0-1 0,-1 0 0,1 0 0,-1 0 0,1-1-7,25-69-5,-23 59 4,0-1-1,2 0 0,-1 1 0,2 0 0,0 1 0,1 0 0,0 0 0,3-2 2,-11 14-2,1 0 1,0 1 0,-1-1 0,1 0-1,0 1 1,-1-1 0,1 1-1,0-1 1,0 1 0,0 0-1,0-1 1,0 1 0,-1 0-1,1-1 1,0 1 0,0 0-1,0 0 1,0 0 0,0 0-1,0 0 1,0 0 0,0 0-1,0 0 1,0 0 0,0 0 0,0 1-1,-1-1 1,1 0 0,0 1-1,0-1 1,0 1 0,0-1-1,0 0 1,-1 1 0,1 0-1,0-1 1,-1 1 0,1 0-1,0-1 1,-1 1 0,1 0-1,-1-1 1,1 1 0,-1 0 0,1 0 1,27 46-109,-22-35 49,12 24-187,-15-27 81,1-1-1,0 0 0,1 1 0,0-1 1,0-1-1,1 1 0,5 5 167,-11-13-4,1 0-1,0 1 1,-1-1-1,1 0 1,-1 0 0,1 0-1,-1 0 1,1 0-1,0 0 1,-1 0-1,1 0 1,-1 0-1,1 0 1,-1 0-1,1-1 1,0 1 0,-1 0-1,1 0 1,-1-1-1,1 1 1,-1 0-1,1 0 1,-1-1-1,0 1 1,1-1-1,-1 1 1,1 0 0,-1-1-1,0 1 1,1-1-1,-1 1 1,0-1-1,1 1 1,-1-1-1,0 1 1,0-1-1,1 1 1,-1-1 0,0 0-1,0 1 1,0-1-1,0 1 1,0-1 4,14-35-216,-11 26 185,11-32 60,-10 30-12,-1 1-1,1-1 0,1 1 0,0 0 1,0 1-1,7-9-16,-12 19 1,0-1 0,0 1 0,0 0 1,1-1-1,-1 1 0,0 0 0,0 0 0,0 0 1,1-1-1,-1 1 0,0 0 0,1 0 0,-1 0 1,0-1-1,0 1 0,1 0 0,-1 0 0,0 0 0,1 0 1,-1 0-1,0 0 0,1 0 0,-1 0 0,0 0 1,1 0-1,-1 0 0,0 0 0,1 0 0,-1 0 1,0 0-1,1 0 0,-1 0 0,0 0 0,1 0 0,-1 1 1,0-1-1,0 0 0,1 0 0,-1 0 0,0 1 1,1-1-2,10 17-60,3 27-577,-13-41 472,6 23-618,-3-13 372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6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13 1124,'-2'11'1390,"0"9"-858,5-21-428,7-14 84,-10 14-189,0 0 1,1-1-1,-1 1 0,1 0 0,-1 0 0,1-1 0,0 1 0,-1 0 1,1 0-1,0 0 0,0 0 0,0 0 0,0 0 0,0 0 0,0 0 0,0 0 1,0 0-1,0 1 0,0-1 0,0 0 0,1 1 0,-1-1 0,0 1 1,0-1-1,1 1 0,-1 0 0,0-1 0,1 1 0,-1 0 1,1 1 2,0 1 0,-1 0-1,0-1 1,1 1 0,-1-1-1,0 1 1,0 0 0,0 0-1,0 0 1,0 0 0,0 0 0,-1 0-1,1 0 1,-1 0 0,1 0-1,-1 0 1,0 0 0,1 1-2,-2-3-3,1 1 0,0 0 0,0-1 0,0 1 0,0 0 0,0-1 0,0 1 0,0 0 0,0-1 0,0 1 0,1-1 0,-1 1 0,0 0 0,0-1 0,0 1 0,1-1 0,-1 1 0,0 0 0,1-1 0,-1 1 0,1-1 0,-1 1 0,0-1 0,1 0 0,-1 1 0,1-1 0,-1 1 0,1-1 0,-1 0 0,1 1 0,0-1 0,-1 0 0,1 0 1,-1 1-1,1-1 3,14-17-218,-1-2 178,-12 18 39,-1-1 1,1 0 0,0 1 0,-1-1 0,1 0-1,0 1 1,0 0 0,0 0 0,0-1 0,0 1-1,1 0 1,-1 1 0,0-1 0,0 0 0,1 1-1,-1-1 1,0 1 0,1-1 0,-1 1 0,1 0 0,-1 0-1,0 1 1,1-1 0,-1 0 0,2 1 0,-2 0-11,-1 0 0,1 0-1,0 0 1,0 0 0,-1 0 0,1 1 0,-1-1 0,1 1 0,-1-1 0,0 1 0,1-1-1,-1 1 1,0 0 0,0 0 0,0-1 0,0 1 0,-1 0 0,1 0 0,0 0 0,-1 0 0,1 0-1,-1 0 1,0 0 0,0 0 0,0 0 0,0 0 0,0 0 0,0 0 0,0 0 0,-1 1 11,-7 11-1045,3-9 614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6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0 972,'-3'31'2727,"1"-23"-3038,0 1 0,-1-1 0,0 1 0,0-1 0,0 0 0,-4 5 311,2-6-505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7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1028,'-4'76'3257,"-2"25"-3043,6-73-127,1 0 0,1 0 0,5 21-87,-6-40-16,1-1 1,0 0-1,0 0 1,1 0-1,0 0 0,0 0 1,1-1-1,0 1 1,0-1-1,1 0 0,0 0 1,0-1-1,1 1 1,5 4 15,14 1-748,-25-11 693,1-1 1,-1 0 0,1 0 0,0 0 0,-1 1-1,1-1 1,0 0 0,-1 0 0,1 0 0,0 0 0,-1 0-1,1 0 1,-1 0 0,1 0 0,0-1 0,-1 1-1,1 0 1,0 0 0,-1 0 0,1-1 0,-1 1 0,1 0-1,-1-1 1,1 1 0,-1 0 0,1-1 0,-1 1-1,1-1 1,-1 1 0,1-1 0,-1 1 0,0-1 0,1 1-1,-1-1 1,0 1 0,1-1 0,-1 0 0,0 1 0,0-1-1,1 0 1,-1 1 54,1-6-492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7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83 1048,'-15'-13'1298,"17"4"-556,30-3-409,-26 10-370,43-11-297,1 2 1,0 2 0,0 2-1,0 3 1,15 1 333,-38 3-493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8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1004,'0'1'60,"0"-1"1,1 1-1,-1-1 0,0 0 0,1 1 1,-1-1-1,0 1 0,1-1 0,-1 0 1,1 1-1,-1-1 0,1 0 1,-1 0-1,1 1 0,-1-1 0,1 0 1,-1 0-1,1 0 0,-1 0 0,1 0 1,0 1-1,-1-1 0,1 0 0,-1 0 1,1 0-1,-1-1 0,1 1 0,-1 0 1,1 0-1,-1 0 0,1 0 1,0 0-1,-1-1-60,28 1-73,110-15-1408,-125 13 1018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9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1156,'-13'45'710,"2"-1"-1,2 1 0,1 13-709,-6 29-1484,10-71 1008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9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19 920,'0'0'40,"-1"0"0,1 0 0,0 0 0,0 0 0,-1 0 0,1 0 0,0 0 0,-1 0 0,1 0 0,0 0 0,0 1 0,-1-1-1,1 0 1,0 0 0,0 0 0,-1 1 0,1-1 0,0 0 0,0 0 0,0 0 0,-1 1 0,1-1 0,0 0 0,0 0 0,0 1 0,0-1 0,-1 0 0,1 1 0,0-1 0,0 0 0,0 1 0,0-1 0,0 0-1,0 0 1,0 1 0,0-1 0,0 0 0,0 1 0,0-1 0,0 0 0,0 1 0,0-1 0,0 0 0,1 0 0,-1 1 0,0-1 0,0 0 0,0 1 0,0-1 0,1 0 0,-1 0 0,0 1 0,0-1 0,0 0-1,1 0-39,23 4 526,33-7-458,25-11 6,-57 9-344,0 0-1,1 1 1,0 2-1,0 1 1,0 0-1,0 2 1,25 5 270,-40-3-528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49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1028,'6'0'176,"-1"-1"1,0 1-1,0 0 0,1 1 0,-1-1 1,0 1-1,0 0 0,0 1 0,0-1 1,0 1-1,0 0 0,0 0 0,-1 1 1,1-1-1,-1 1 0,2 1-176,-3-2 21,1 0 0,-1 0 0,1 0 0,-1 1 1,0 0-1,0 0 0,0-1 0,0 2 0,-1-1 0,1 0 0,-1 1 0,0-1 0,0 1 0,0-1 0,0 1 0,-1 0 0,1 0 1,-1 0-1,0 0 0,0 0 0,-1 0 0,1 0 0,-1 0 0,0 1 0,0 1-21,-3 8 57,-1 0 0,0-1 1,0 0-1,-2 1 0,-1 1-57,2-4 9,0 1 0,1 0 1,0 0-1,0 1 0,1-1 0,1 3-9,1-14-2,1 0-1,0 0 0,0 0 0,0-1 0,0 1 0,0 0 0,0 0 1,0 0-1,1-1 0,-1 1 0,0 0 0,0 0 0,0-1 0,1 1 1,-1 0-1,0-1 0,1 1 0,-1 0 0,1-1 0,-1 1 0,1 0 1,-1-1-1,1 1 0,-1-1 0,1 1 0,0-1 0,-1 1 0,1-1 1,0 1-1,-1-1 0,2 1 3,27-1-217,30-21-573,12-18-1272,-52 26 1519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0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41 1176,'0'-1'30,"1"0"1,-1 0-1,1 0 0,-1 0 1,0 0-1,1 0 0,-1 0 1,0 0-1,0 0 0,0 0 1,0 0-1,0 0 0,0 0 1,0 0-1,0 0 0,0 0 0,0 0 1,-1 0-1,1 0 0,0 0 1,-1 0-1,1 0 0,0 0 1,-1 0-1,1 0 0,-1 1 1,0-1-1,1 0 0,-1 0 1,0 0-1,0 1 0,1-1 0,-1 0 1,0 1-1,0-1 0,0 1 1,0-1-1,0 1 0,0-1 1,0 1-1,0 0 0,0-1 1,0 1-1,0 0 0,0 0 1,0 0-31,-2-1 80,0 0 0,0 0 0,0 1 1,0-1-1,0 1 0,0 0 1,0 0-1,0 0 0,0 0 1,0 0-1,0 1 0,-1 0 0,1-1 1,1 1-1,-3 1-80,-3 3-11,0 1 0,1 0 1,-1 1-1,2-1 0,-1 1 0,1 1 1,0-1-1,0 1 0,1 0 11,2-4-7,0 1-1,0-1 1,1 1-1,0-1 1,-1 1-1,2 0 1,-1 0-1,1 0 0,-1 0 1,1 0-1,1 0 1,-1 0-1,1 0 1,0 0-1,0 0 1,0 0-1,1 4 8,0-8-10,-1-1 1,0 1-1,0 0 0,1 0 0,-1 0 0,0 0 0,1 0 0,-1-1 0,1 1 0,-1 0 0,1 0 1,-1-1-1,1 1 0,-1 0 0,1-1 0,0 1 0,-1 0 0,1-1 0,0 1 0,0-1 1,0 1-1,-1-1 0,1 0 0,0 1 0,0-1 0,0 0 0,0 0 0,0 1 0,-1-1 1,2 0 9,0 0-13,0 0 0,1-1 1,-1 1-1,0-1 0,1 0 1,-1 1-1,0-1 0,1 0 1,-1 0-1,0 0 0,2-2 13,5-3-15,0-1-1,-1 1 1,0-2-1,7-6 16,8-19-4,-19 26 4,0 1 0,0 0-1,0 1 1,1-1-1,0 1 1,0-1 0,1 1 0,-6 5 0,0 0 0,0 0 0,1 0 0,-1-1 0,0 1 0,0 0 0,1 0 0,-1 0 0,0 0 0,1 0 0,-1 0 0,0 0 1,1-1-1,-1 1 0,0 0 0,0 0 0,1 0 0,-1 0 0,0 1 0,1-1 0,-1 0 0,0 0 0,1 0 0,-1 0 0,0 0 0,1 0 1,-1 0-1,0 0 0,0 1 0,1-1 0,-1 0 0,0 0 0,0 0 0,1 1 0,-1-1 0,0 0 0,0 0 0,0 1 0,1-1 0,6 17 5,-2 18-7,-5-6-19,-1 0-1,-1 0 1,-1-1 0,-2 1-1,0-1 1,-3 2 21,3-13 17,0 0 0,-1 0 0,-1 0 0,-1-1 0,0 0 0,-1-1 0,-1 1-1,0-2 1,-1 0 0,-5 5-17,14-17 34,-1 1 1,1-1-1,-1 0 0,0 0 0,0 0 0,0 0 0,0 0 0,-1 0 1,1-1-1,0 0 0,-1 0 0,1 0 0,-1 0 0,1 0 0,-2-1-34,4 0 7,0 0-1,-1 0 1,1 0-1,0 0 1,0-1-1,0 1 1,-1 0-1,1-1 0,0 1 1,0-1-1,0 0 1,0 1-1,0-1 1,0 0-1,0 0 1,0 1-1,0-1 0,0 0 1,0 0-1,0 0 1,1 0-1,-1 0 1,0 0-1,1 0 1,-1-1-1,1 1 1,-1 0-1,1 0 0,-1 0 1,1-1-1,0 1 1,0 0-1,0 0 1,-1-1-1,1 1 1,0 0-1,1 0 0,-1-1 1,0 1-1,0 0 1,0 0-1,1-1 1,-1 1-7,2-12-49,0 0 0,1 0 0,1 1 1,0-1-1,0 1 0,1 0 1,1 0-1,6-9 49,14-22-1222,23-27 1222,-25 35-579,-1 2 88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1000,'-29'164'2624,"26"-146"-2594,-4 21 38,2 1-1,2 3-67,2-32 11,1 0 0,0 0 0,1 0 0,1 1 0,-1-1 0,2 0 0,0 0 0,0-1 0,4 8-11,-6-15-50,0-1 0,0 0-1,0 0 1,1 0-1,-1 0 1,1 0-1,-1-1 1,1 1 0,0 0-1,0-1 1,0 1-1,0-1 1,0 1-1,0-1 1,0 0 0,0 0-1,0 0 1,1 0-1,-1-1 1,0 1 0,1 0-1,-1-1 1,1 0-1,-1 1 1,1-1-1,-1 0 1,0 0 0,1-1-1,-1 1 1,1 0-1,-1-1 1,0 0-1,1 1 1,-1-1 0,0 0-1,0 0 1,1 0-1,-1-1 1,0 1 0,0 0-1,0-1 1,0 1-1,-1-1 1,1 0-1,0 1 1,-1-1 0,1 0-1,0-1 51,4-7-516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7.5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 38 1040,'-3'-11'384,"0"2"-8,1 2-136,-1 2-68,1 2-64,1 2-44,0 0-32,1 2-28,1 0-20,0 2-32,1-2-20,2 0-28,0 0-68,-4-1-96,7 5-44,0 4-24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1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1288,'57'-13'2387,"-44"10"-2629,-1-2 0,0 1 1,0-1-1,0-1 0,-1 0 0,1-1 0,-2 0 1,1-1-1,0 0 242,0-5-491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1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1216,'9'17'259,"-2"0"-1,0 0 1,-1 0 0,-1 1 0,0 0-1,-1 0 1,-1 0 0,-1 9-259,-1-26-3,-1 0 0,0 0 0,1 0 0,-1 0 0,0 0 1,1-1-1,-1 1 0,1 0 0,0 0 0,-1-1 0,1 1 1,-1 0-1,1-1 0,0 1 0,0-1 0,-1 1 0,1-1 1,0 1-1,0-1 0,0 1 0,-1-1 0,1 0 1,0 1-1,0-1 0,0 0 0,0 0 0,0 0 0,0 0 1,0 0-1,0 0 0,0 0 0,-1 0 0,1 0 0,0 0 1,0 0-1,0-1 0,0 1 0,0 0 0,0 0 0,-1-1 1,1 1-1,0-1 3,41-16-1215,-40 16 1081,10-6-364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2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1324,'50'-1'3610,"46"-8"-3782,-55 2 80,-21 2-413,1 2 1,1 0 0,-1 1-1,0 1 1,1 1-1,20 2 505,-38 0-539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3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1188,'-7'48'1913,"2"-18"-1763,-3 10-517,2-1 0,2 1 1,1 0-1,3 22 367,1-44-520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8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33 1192,'-1'1'40,"0"0"-1,-1-1 1,1 1 0,0 0-1,0-1 1,-1 1-1,1 0 1,0 0 0,0 0-1,0 0 1,0 0-1,0 0 1,0 1 0,1-1-1,-1 0 1,0 0-1,1 1 1,-1-1 0,0 0-1,1 1 1,-1-1-1,1 1 1,0-1 0,0 0-1,-1 1 1,1-1-1,0 1 1,0-1 0,0 1-1,1-1 1,-1 1-1,0-1 1,0 0 0,1 1-1,-1-1 1,1 1-1,-1-1 1,1 0 0,0 0-1,0 1-39,0 1 1,0 0-1,1 1 1,0-1-1,0 0 0,0 0 1,0-1-1,0 1 1,1 0-1,-1-1 1,1 1-1,-1-1 1,1 0-1,0 0 1,0 0-1,0 0 1,1 0-1,3 0-4,0-1 0,0 0 0,0 0 0,-1-1 0,1 0 0,0 0 1,0-1-1,0 0 0,0 0 0,0 0 0,0-1 0,-1 0 1,1 0-1,-1-1 0,1 0 0,-1 0 0,3-2 4,-6 3 35,0 1 0,0-1 0,0 0 0,-1 0 0,1 0 0,0-1 0,-1 1 0,1 0 0,-1-1 1,0 0-1,0 0 0,0 1 0,0-1 0,-1 0 0,1-1 0,-1 1 0,1 0 0,-1 0 0,0-1 0,-1 1 0,1 0 0,0-1 0,-1 1 0,0-1 0,0 1 0,0-1 0,0 1 0,0 0 0,-1-1 0,0 1 0,1-1 0,-1 1 0,0 0 0,-1 0 0,0-3-35,-3 158 608,4-113-593,0 20 14,-2 0-1,-8 41-28,8-85 8,0 0 0,0 0-1,-2 0 1,0-1 0,0 1-1,-1-1 1,-1 0 0,0-1-1,-1 0 1,-1 0 0,0 0-1,-8 7-7,15-17-4,0-1-1,-1 1 1,1-1-1,0 0 1,-1 0-1,0 0 0,1-1 1,-1 1-1,0 0 1,0-1-1,0 0 1,0 0-1,0 0 0,0 0 1,0 0-1,0 0 1,0-1-1,0 0 1,0 0-1,-1 1 0,1-2 1,0 1-1,0 0 1,-2-1 4,2-1-61,-1 1-1,1-1 1,0 0 0,0 0 0,0 0 0,0 0-1,0-1 1,0 1 0,1-1 0,-1 0 0,1 0-1,0 0 1,0 0 0,0 0 0,0 0 0,0-1 0,1 1-1,-1 0 1,1-1 0,-1-3 61,-1-3-285,1 0-1,0 0 1,0 0 0,1 0-1,1 0 1,0-10 285,2-9-563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9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 1140,'-2'3'95,"1"0"0,-1 1 0,1-1 0,0 1 0,0-1-1,0 1 1,0 0 0,0-1 0,1 1 0,0 0 0,0-1 0,0 1 0,0 0 0,1 0 0,-1-1-1,1 1 1,0 1-95,0-3 1,-1 0-1,1-1 0,-1 1 1,1-1-1,-1 1 0,1-1 0,0 1 1,0-1-1,0 0 0,0 1 1,0-1-1,0 0 0,0 0 1,0 0-1,1 0 0,-1 0 1,0 0-1,1 0 0,-1 0 0,1 0 1,-1-1-1,1 1 0,-1 0 1,1-1-1,-1 1 0,1-1 1,0 0-1,-1 0 0,1 1 1,0-1-1,-1 0 0,1 0 0,0-1 1,-1 1-1,1 0 0,-1-1 1,1 1-1,0 0 0,-1-1 1,2 0-1,-2 1 10,0-1 0,0 1 0,0 0 0,0-1 0,0 1 0,0-1 0,0 1 0,-1-1 0,1 0 0,0 1 0,0-1 0,0 0 0,-1 1 0,1-1 0,0 0 0,-1 0 0,1 0 0,0 1 0,-1-1 0,1 0 0,-1 0 0,0 0 0,1 0 0,-1 0 0,0 0 0,0 0 0,1 0 0,-1 0 0,0 0 0,0 0 0,0 0 0,0 0 0,0 0 0,-1-1 0,1 1 0,0 0 0,0 0 0,-1 0 0,1 0 0,0 1 0,-1-1 0,1 0 0,-1 0 0,1 0 0,-1 0 1,0 0-1,1 0 0,-2 0-10,-5-8 79,0-1 0,0 2 0,-1-1 0,-6-3-79,0-2-229,5 3-1729,9 11 1466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1:59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0 900,'0'0'391,"-32"49"1552,5-15-3412,21-26 972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00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0 980,'-1'8'244,"0"1"1,0-1-1,1 1 0,0-1 0,0 1 1,1 4-245,3 13 82,-3-23 101,0-9 210,-1 0-391,1-1 0,0 0 1,1 1-1,-1-1 1,1 1-1,1-1 0,-1 1 1,2-2-3,-3 7 0,-1 0 0,0 0 1,0 0-1,1 0 0,-1 0 1,1 0-1,-1 0 0,1 0 1,0 0-1,-1 0 0,1 0 1,0 1-1,-1-1 0,1 0 1,0 0-1,0 1 0,0-1 1,0 0-1,0 1 0,0-1 1,0 1-1,0-1 0,0 1 1,0 0-1,0-1 0,0 1 1,0 0-1,0 0 0,0 0 1,0 0-1,0 0 0,0 0 1,0 0-1,0 0 0,0 0 0,1 0 1,-1 1-1,0-1 0,0 0 1,0 1-1,0-1 0,0 1 1,0-1-1,-1 1 0,1-1 1,0 1-1,0 0 0,0-1 1,0 1-1,-1 0 0,1 0 1,0 0-1,-1 0 0,1 0 0,3 6 4,-1 0 0,-1-1 0,1 1 0,-1 0-1,-1 0 1,1 0 0,-1 0 0,0 1 0,-1 2-4,2 5 3,-2-15-3,0 0 0,0 0 0,1 0 0,-1 0 0,0 0 0,0-1 0,0 1 0,0 0 0,0 0 0,0 0 1,0 0-1,0 0 0,0 0 0,0 0 0,0 0 0,0 0 0,0 0 0,0 0 0,0 0 0,0 0 0,0 0 0,1 0 1,-1 0-1,0 0 0,0 0 0,0 0 0,0 0 0,0 0 0,0 0 0,0 0 0,0 0 0,0 0 0,0 0 1,0 0-1,0 0 0,0 0 0,0 0 0,0 0 0,1 0 0,0-5-1,1 0-1,1-1 1,-1 1 0,1 0 0,0 0-1,0 0 1,0 1 0,0-1 0,1 1-1,0 0 1,0 0 0,0 0 0,1 0-1,0 0 2,-3 3-1,-1 0 0,1 0 1,-1 0-1,1 0 0,-1 1 0,1-1 0,-1 0 0,1 1 0,0-1 0,-1 1 0,1 0 0,0 0 0,0-1 0,-1 1 1,1 0-1,0 0 0,-1 1 0,1-1 0,0 0 0,-1 0 0,1 1 0,0-1 0,-1 1 0,1 0 0,0-1 0,-1 1 1,1 0-1,-1 0 0,0 0 0,1 0 0,-1 0 0,0 0 0,1 0 0,-1 1 0,0-1 0,0 0 0,0 1 1,0-1-1,0 1 0,-1-1 0,1 1 0,0-1 0,-1 1 0,1 0 0,-1-1 0,1 1 0,-1 0 1,13 41-1755,-12-37 1282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09.66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1453 156 1012,'-6'-10'99,"0"0"0,-1 0-1,0 1 1,0 0 0,-1 1 0,0-1-1,-1 1 1,0 1 0,0 0 0,-1 0-1,0 1 1,-6-3-99,1 2 50,0 0-1,-1 2 0,1 0 1,-1 0-1,0 2 0,0 0 1,-1 1-1,-7 0-49,-13 1 21,1 2 0,0 2 0,-1 1 0,1 2 0,1 2 0,-1 1 0,-24 10-21,-12 7 18,1 3 1,1 4 0,2 2-1,2 3 1,1 3-1,-36 31-18,67-45 19,1 1-1,2 1 0,0 2 1,3 1-1,0 1 0,2 2 1,2 0-1,1 2 0,1 0 1,3 2-1,1 0 0,-6 21-18,18-42-5,1 0-1,1 1 0,1 0 1,0 0-1,1 0 1,1 0-1,1 0 0,1 0 1,0 0-1,2 0 0,1 8 6,0-14-21,-1-1 0,1-1-1,1 1 1,0 0-1,1-1 1,0 0 0,0 0-1,1-1 1,1 0 0,0 0-1,0-1 1,1 0-1,0 0 1,1-1 0,0 0-1,0-1 1,9 5 21,9 3-33,1-2 0,0-1 0,0-2 1,1 0-1,0-3 0,1 0 0,0-2 0,0-1 1,0-1-1,0-2 0,27-2 33,32-5-13,-1-4 0,-1-4 0,46-15 13,-28 4 27,-1-4 1,-1-5-1,-2-5 1,0-5-28,-61 25 7,0-1 1,-2-3-1,-1-1 0,-1-2 1,-1-2-1,-2-1 1,0-1-1,-2-2 0,-2-1 1,-1-2-1,0-3-7,-17 21 23,-1-1 0,-1 0 0,0-1 0,-2 0 0,0 0 0,-1-1 0,-1 0 0,-1 0 0,-1-1 0,2-16-23,-6 25 25,1-1 1,-1 1 0,-1-1 0,0 0 0,-1 1 0,-1-1 0,1 1 0,-2 0 0,0 0 0,0 0 0,-1 1 0,-1-1 0,0 1 0,0 0 0,-1 1 0,-1-1 0,1 2 0,-4-4-26,-11-8 30,0 1 1,-1 1-1,-1 1 0,-1 1 1,0 2-1,-1 0 0,-1 1 0,0 2 1,-25-8-31,-25-5-109,0 4-1,-1 3 1,-7 2 109,7 4-842,-1 3-1,-54 3 843,76 5-505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0.85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1 260 968,'63'-36'463,"42"-27"57,2 5 0,114-44-520,-212 101-123,-23 12-189,-25 12-405,18-13 322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37.9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 1 1168,'-3'-1'64,"1"1"0,-1 0-1,0 0 1,1 0 0,-1 1 0,0-1 0,0 1-1,1-1 1,-1 1 0,1 0 0,-1 0 0,1 0-1,-1 0 1,1 0 0,-1 1 0,1-1-1,0 1 1,0 0 0,0-1 0,0 1 0,0 0-1,0 0 1,0 0 0,0 1-64,1 1 22,-1-1 0,1 1 0,0 0 0,0 0 0,1 0 0,-1-1 0,1 1 0,-1 0 0,1 0 1,1 0-1,-1 0 0,0 0 0,1 0 0,0 0 0,0 0-22,4 14-9,1-1 0,1 1 1,0-2-1,1 1 0,1-1 1,8 11 8,-11-17 22,1 0 1,0-1 0,0 0-1,1-1 1,0 0 0,0 0-1,1 0 1,0-1 0,0-1-1,1 1 1,0-2 0,0 1-1,0-1 1,1-1 0,-1 0-1,12 3-22,-131 42 128,31-12-2166,64-29 1544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1.82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1 462 904,'4'-2'213,"1"0"0,-1 0 0,0 0 0,0 0 0,0-1 0,0 0 0,0 0 0,3-3-213,9-6 68,533-342-452,-482 305-434,-40 27 352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2.47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3 1204,'0'-1'31,"0"1"0,1 0 0,-1 0-1,0 0 1,0-1 0,1 1 0,-1 0 0,0 0 0,0 0-1,1 0 1,-1 0 0,0 0 0,0-1 0,1 1 0,-1 0-1,0 0 1,0 0 0,1 0 0,-1 0 0,0 0 0,0 0-1,1 0 1,-1 0 0,0 0 0,1 0 0,-1 1-1,0-1 1,0 0 0,1 0 0,-1 0 0,0 0 0,0 0-1,1 0 1,-1 1 0,0-1 0,0 0 0,0 0 0,1 0-1,-1 0 1,0 1 0,0-1 0,0 0 0,0 0-31,8 18 379,-1 24-504,-6-38 215,9 51-1582,-10-51 1090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2.80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10 19 912,'-3'-5'336,"2"0"-12,-2 1-112,2 2-100,1 0-48,-1 1-40,1 1-12,1 1-28,-1 1-124,1-1-80,1 1-52,-1 0-36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3.13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10 0 892,'-1'1'66,"0"0"0,0 0 0,0 0 1,1 0-1,-1 0 0,0 0 0,1 0 0,-1 0 0,0 0 0,1 0 0,0 1 0,-1-1 0,1 0 1,0 0-1,0 0 0,-1 1 0,1-1 0,0 0 0,0 0 0,0 1 0,1-1 0,-1 0 1,0 0-1,0 1 0,1-1-66,1 42 77,8-11-33,-10-30-29,0-1 0,1 0 1,-1 0-1,0 1 0,1-1 0,-1 0 1,1 0-1,0 1 0,-1-1 0,1 0 1,0 0-1,0 0 0,0 0 0,-1 0 1,1 0-1,0 0 0,0 0 1,1 0-1,-1-1 0,0 1 0,0 0 1,1 0-16,-1-2 20,0 0 0,0 0 1,1 0-1,-1 0 0,0 0 1,0 0-1,0 0 0,0 0 1,0-1-1,0 1 0,0 0 1,-1-1-1,1 1 0,0 0 1,-1-1-1,1 1 0,-1-1 1,0 1-1,1-1 0,-1 0-20,9-39 18,-6 29 12,-1 1-10,6-12-108,-7 23 84,0 1 0,0 0 0,0 0 0,0 0 0,0 0 0,-1 0 0,1 0 0,0 0 0,-1 0 0,1 0 0,0 0 0,-1 0 0,1 1 0,-1-1 0,0 0 0,1 0 0,-1 0 0,0 1 0,0-1 0,0 1 4,0-2-10,0 1 0,0-1 0,0 1 0,0 0 0,0-1 0,0 1 0,1 0 0,-1-1 0,0 1 0,0-1 0,0 1 0,1 0 0,-1-1 0,0 1 0,1-1 0,-1 1 1,0-1-1,1 1 0,-1-1 0,1 1 0,-1-1 0,1 1 0,-1-1 0,1 0 0,-1 1 0,1-1 0,-1 0 0,1 1 0,0-1 0,-1 0 0,1 0 0,0 0 0,-1 1 0,1-1 0,-1 0 0,1 0 0,0 0 0,-1 0 0,1 0 0,0 0 0,-1 0 0,1 0 0,0-1 0,-1 1 0,1 0 0,-1 0 0,1 0 10,1-2-138,0 0 1,-1 1 0,1-1-1,0 0 1,-1 0-1,0 0 1,1 0-1,-1 0 1,0 0-1,0 0 1,0-1-1,0 0 138,1-1-233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3.45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19 120 944,'1'0'33,"-1"0"0,1 0 0,-1 0 0,1 0 0,-1 0 0,1 0 0,-1 0 0,1 0 0,-1 0 0,1 0 0,-1 1-1,0-1 1,1 0 0,-1 0 0,1 0 0,-1 0 0,1 1 0,-1-1 0,1 0 0,-1 1 0,0-1 0,1 0 0,-1 1 0,0-1 0,1 0 0,-1 1 0,0-1 0,1 0 0,-1 1 0,0-1-1,0 1 1,0-1 0,1 1 0,-1-1 0,0 1 0,0-1 0,0 1 0,0-1-33,15 31 1,-6-10-431,-6-18 148,-2-1-39</inkml:trace>
  <inkml:trace contextRef="#ctx0" brushRef="#br0" timeOffset="1">15 32 1104,'-3'-7'388,"1"1"-16,0 2-136,0 0-92,1 1-48,0 0-40,-1 0-32,1 2-28,1 0-20,0 1-40,0 0-116,0 2-88,0 0-56,1-1-36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3.83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 16 1204,'-5'-16'1721,"6"33"-1285,0 16-404,-2-16-23,1 0-1,1 0 1,0 0-1,2 0 1,0 0-1,1 2-8,-3-13-2,0 0 1,1 0-1,0 0 0,0-1 0,0 1 0,1-1 0,0 1 0,0-1 0,0 0 0,1 0 1,0-1-1,-1 1 0,2-1 0,-1 0 0,0 0 0,1 0 0,0 0 0,0-1 0,0 0 2,-4-2-8,1-1 0,-1 1 0,0-1 0,1 0 0,-1 0 0,1 0 0,-1 0 0,1 0 0,-1 0-1,0 0 1,1 0 0,-1-1 0,1 1 0,-1 0 0,0-1 0,1 1 0,-1-1 0,0 0 0,0 1 0,1-1-1,-1 0 1,0 0 0,0 0 0,0 0 0,0 0 0,0 0 0,0 0 0,0 0 0,0 0 0,-1 0 0,1 0-1,0-1 1,-1 1 0,1 0 0,0-1 0,-1 0 8,21-58-130,-17 46 128,-2 22-109,1 0 0,-1 0 0,1 0 0,1 0 0,0-1 0,0 0 0,0 0 0,1 0 0,2 3 111,-7-10-397,0-2-20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4.18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11 1016,'0'-5'304,"1"3"-40,1 0-128,2 1-64,0 1-64,2 2-136,1-2-76,0 2-60,0-1-36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4.53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123 306 928,'-1'0'58,"1"-1"1,0 0-1,-1 0 1,1 1-1,0-1 0,-1 0 1,1 1-1,-1-1 0,1 0 1,-1 1-1,1-1 0,-1 1 1,0-1-1,1 1 0,-1-1 1,0 1-1,1-1 1,-1 1-1,0 0 0,1-1 1,-1 1-1,0 0 0,0 0 1,1 0-1,-1-1 0,0 1 1,0 0-1,0 0-58,-27 8 395,-16 24-452,40-28 56,1 1 0,-1 0 0,1 0 0,0 0 0,1 0-1,-1 0 1,1 1 0,0-1 0,0 1 1,2-5 1,-1 0 0,0 0-1,1 0 1,0 0 0,-1 0 0,1 0 0,0 0-1,-1 0 1,1 1 0,0-1 0,0 0 0,0 0 0,0 0-1,0 0 1,0 0 0,0 0 0,0 1 0,1-1-1,-1 0 1,0 0 0,1 0 0,-1 0 0,1 0-1,-1 0 1,1 0 0,-1 0 0,1 0 0,0 0-1,-1 0 1,1-1 0,0 1 0,0 0 0,0 0-1,0-1 1,0 1 0,-1 0 0,1-1 0,0 1 0,0-1-1,1 1 1,-1-1 0,0 0 0,0 0 0,0 1-1,0-1 1,0 0 0,0 0 0,0 0 0,1 0-1,0 0 5,0 0 1,0-1 0,0 1 0,0 0 0,0-1-1,0 0 1,0 1 0,0-1 0,0 0 0,0 0-1,0 0 1,0 0 0,-1-1 0,1 1 0,-1 0-1,1-1 1,-1 1 0,1-1 0,-1 1-1,0-1 1,1 0 0,-1 0 0,0 0 0,0 0-6,20-55 53,-7 18 23,33 87-140,-46-47 71,0 0 1,0 0 0,0-1 0,0 1-1,0 0 1,1-1 0,-1 1 0,0-1 0,0 1-1,1-1 1,-1 0 0,0 1 0,1-1-1,-1 0 1,0 0 0,1 0 0,-1 0 0,0 0-1,1 0 1,-1 0 0,0 0 0,0-1-1,1 1 1,-1-1 0,0 1 0,0-1-1,1 1 1,-1-1 0,0 1 0,0-1 0,0 0-1,0 0 1,0 0 0,0 0 0,0 1-1,0-1 1,0 0 0,0-1 0,-1 1-1,1 0 1,0 0 0,-1 0 0,1 0 0,-1-1-1,1 1 1,-1 0 0,1 0 0,-1-1-1,0 1 1,0 0 0,0-1 0,0 1-1,0 0 1,0-1-8,1-6 60,0 1 1,-1-1-1,0 0 0,-1 1 0,0-1 0,0 1 1,-1-1-1,1 1 0,-2-1-60,-47-103 88,27 62-833,-10-30 745,30 71-756,7 22-92,-1-3 387,0-1 80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4.87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0 122 1148,'4'-1'400,"3"0"4,2-2-124,3-1-84,1-1-56,4-1-36,2-1-12,2-1-28,0-1-12,2 0-16,0 0-16,0-1-40,-1 1-72,-2 0-160,-1 1-96,-2 0-56,-2 0-52,-1 1-24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5.59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 1212,'6'27'29,"1"1"-1,1-1 1,1-1 0,2 1-1,10 18-28,-15-36-379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41.3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28 1096,'-4'-26'1765,"6"24"-1204,4 16-462,8 31-292,-2 1-1,-2 1 1,-1 0 0,-2 15 193,-8-45-1189,1-14 774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6.00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54 162 1024,'-13'-22'711,"8"14"-603,0 0 0,0 0 1,1-1-1,0 0 0,0 1 0,1-1 1,0 0-1,0-1 0,1 1 0,1 0 1,-1-6-109,2 14 0,0-1 0,1 1 1,-1 0-1,0 0 1,1 0-1,-1-1 0,1 1 1,0 0-1,-1 0 0,1 0 1,0 0-1,-1 0 1,1 0-1,0 0 0,0 0 1,0 0-1,0 0 1,0 1-1,0-1 0,0 0 1,0 1-1,0-1 0,0 1 1,1-1-1,2 0-1,-1 0 0,0 0 1,1 1-1,-1-1 0,0 1 1,1 0-1,-1 0 0,1 0 1,-1 0-1,1 1 1,1-1-2,0 1-1,-1 0 1,1 0-1,0 1 1,0-1-1,-1 1 0,1 0 1,-1 0-1,0 0 1,0 1-1,0 0 1,0 0-1,0 0 1,0 0 2,-3-2 1,0 1 0,0-1 0,-1 0 0,1 1 0,-1-1 0,1 0 0,-1 1 1,1-1-1,-1 0 0,0 1 0,1-1 0,-1 1 0,0-1 0,0 1 0,0-1 0,0 1 0,-1-1 0,1 0 0,0 1 0,-1-1 1,1 1-1,0-1 0,-1 0 0,0 1 0,1-1 0,-1 0 0,0 1-1,-32 36 122,29-34-290,0 0-1,0 0 0,0 0 1,1 1-1,0-1 0,-1 1 1,0 2 168,4-5-387,-1-2-18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6.55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12 44 1136,'0'8'185,"1"-1"0,0 1 1,0 0-1,1 0 0,0-1 0,0 2-185,-1-8 5,-1 1 0,0-1 0,1 1 0,-1-1 0,1 1 0,-1-1 0,1 0-1,0 1 1,0-1 0,-1 0 0,1 1 0,0-1 0,0 0 0,0 0 0,0 0 0,1 0-1,-1 0 1,0 0 0,0 0 0,0 0 0,1 0 0,-1-1 0,1 1 0,-1-1 0,0 1-1,1-1 1,-1 1 0,1-1 0,-1 0 0,1 1 0,0-1 0,-1 0 0,1 0 0,0 0-5,0-2 21,0 1 0,0-1 1,0 1-1,0-1 1,0 1-1,-1-1 1,1 0-1,-1 0 1,1 0-1,-1 0 1,0 0-1,1 0 0,-1 0 1,0-1-1,-1 1 1,1 0-1,0-1 1,0 1-1,-1 0 1,0-1-1,1 1 1,-1-1-1,0 1-21,1-4 25,-1 0 0,1 1-1,-1-1 1,0 0 0,0 1-1,-1-1 1,0 1 0,0-1 0,-1-4-25,1 9 12,0 0 1,1-1-1,-1 1 0,0 0 1,0 0-1,0 0 1,-1-1-1,1 1 1,0 0-1,0 0 0,0 1 1,-1-1-1,1 0 1,-1 0-1,1 1 1,0-1-1,-1 0 1,1 1-1,-1 0 0,1-1 1,-1 1-1,0 0 1,1 0-1,-1 0 1,1 0-1,-1 0 1,1 0-1,-1 0 0,1 0 1,-1 1-1,1-1 1,-1 1-13,-1-1-1,1 1 0,0 0 1,0-1-1,0 1 0,-1 0 1,1 0-1,0 1 0,0-1 0,0 0 1,1 1-1,-1-1 0,0 1 1,1-1-1,-1 1 0,0 0 1,1 0-1,0 0 0,0-1 0,-1 2 1,1-1-1,0 0 0,0 0 1,1-2-1,0 1 0,0-1 0,0 1 0,0-1 0,0 0-1,0 1 1,0-1 0,-1 0 0,1 1 0,0-1 0,0 0 0,1 1-1,-1-1 1,0 1 0,0-1 0,0 0 0,0 1 0,0-1 0,0 0-1,0 1 1,1-1 0,-1 0 0,0 1 0,0-1 0,0 0 0,1 1-1,-1-1 1,0 0 0,0 0 0,1 1 0,-1-1 0,0 0 0,1 0-1,-1 0 1,0 1 0,1-1 0,-1 0 0,1 0 1,19 0-14,19-10 19,-39 10-5,21-12-1,1 0 23,-22 12-22,0 0-1,1 0 1,-1 0-1,0 0 1,0 0 0,1-1-1,-1 1 1,0 0-1,1 0 1,-1 0-1,0 0 1,0 0 0,1 0-1,-1 0 1,0 0-1,1 0 1,-1 0-1,0 0 1,1 0 0,-1 0-1,0 0 1,1 0-1,-1 1 1,0-1-1,0 0 1,1 0 0,-1 0-1,0 0 1,0 0-1,1 1 1,-1-1 0,0 0-1,0 0 1,0 0-1,1 1 1,-1-1-1,0 0 1,0 0 0,0 1-1,0-1 1,1 0-1,-1 1 1,0-1-1,0 0 1,0 0 0,0 1-1,0-1 1,0 0-1,0 1 1,1 2-1,0 0 0,0 0-1,1 0 1,-1 0 0,1 0-1,-1 0 1,1-1 0,0 1-1,0 0 1,0-1-1,1 0 1,-1 1 0,2 0 1,-2-1-1,0 0-1,0-1 1,0 1 0,0 1 0,0-1-1,-1 0 1,1 0 0,-1 1 0,1-1-1,-1 1 1,0-1 0,0 1 0,0-1 0,0 1-1,0 2 2,-3-4-102,0 0-1,0-1 1,0 1-1,0-1 0,0 0 1,0 0-1,0 1 1,-1-1-1,1-1 0,0 1 1,0 0-1,0 0 1,0-1-1,0 1 0,0-1 1,0 0-1,-1 0 103,3-2-416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6.89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1 876,'1'1'352,"-1"0"-20,1 2-80,-1 1-112,2-1-60,-2 2-40,0 0-12,1 0-16,-1-1-4,1 2 4,0-1-8,0-1-12,-1 2-32,0-3-104,0 2-84,-1-3-64,-1 0-40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7.24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 41 888,'-3'-24'1114,"1"7"-102,8 38-811,4 25-164,15 51-5,-23-89-28,1-1 0,0 1 0,1-1 1,0 1-1,0-1 0,1 0 1,0 0-1,0-1 0,0 0 0,4 3-4,-9-9 6,0 0-1,0 1 0,1-1 0,-1 0 1,0 0-1,0 0 0,1 1 0,-1-1 1,0 0-1,1 0 0,-1 0 1,0 0-1,1 0 0,-1 0 0,0 0 1,1 0-1,-1 0 0,0 0 0,1 0 1,-1 0-1,1 0 0,-1 0 1,0 0-1,1 0 0,-1 0 0,0 0 1,0 0-1,1 0 0,-1-1 0,0 1 1,1 0-1,-1 0 0,0 0 0,1-1 1,-1 1-1,0 0 0,0 0 1,1-1-6,9-16 72,3-26-63,-12 39 3,7-13-15,0 15 4,12 24 8,-4-1 0,-5-12-356,-19-19-1463,4 5 1295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7.56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 9 1068,'-1'-3'416,"-1"1"-8,1 1-100,1 0-112,0 0-80,0 0-52,1 1-24,1 0-16,-1 1-16,2 0-28,1 0-32,-2 0-64,0 1-140,1 0-76,0 0-44,0 0-28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17.90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64 948,'0'3'36,"1"-1"1,-1 0-1,1 0 0,0 0 1,0 0-1,-1 0 0,2 0 0,-1-1 1,0 1-1,0 0 0,0 0 1,1-1-1,-1 1 0,1-1 0,0 1 1,-1-1-1,1 0 0,0 1 1,0-1-1,0 0 0,0 0 0,-1 0 1,3 0-37,-3-1 23,-1 0 0,1 1 0,0-1 0,0 0 1,0 0-1,-1 0 0,1 0 0,0 0 0,0 0 1,0 0-1,-1-1 0,1 1 0,0 0 0,0 0 1,-1-1-1,1 1 0,0 0 0,-1-1 0,1 1 1,0 0-1,-1-1 0,1 1 0,0-1 0,-1 0-23,1 0 17,0 0-1,0 0 0,0-1 1,-1 1-1,1-1 0,-1 1 0,1-1 1,-1 1-1,1-1 0,-1 1 1,0-1-1,0 1 0,0-1 0,0 1 1,0-1-1,0 1 0,0-2-16,0 1 6,0 0-1,-1 0 1,1-1-1,0 1 1,-1 0-1,0 0 1,1 0-1,-1 0 1,0 0-1,0 0 1,0 0-1,0 0 0,-1 0-5,2 2 15,19 10 11,-17-9-26,1 0-1,-1-1 0,1 1 1,-1-1-1,0 0 0,1 1 0,-1-1 1,1 0-1,-1 0 0,1-1 1,-1 1-1,1 0 0,-1-1 1,1 0-1,-1 1 0,0-1 1,0 0-1,1 0 0,-1 0 1,1-1 0,1 0-7,0-1 0,0 0 0,0 0 1,-1 0-1,1 0 0,-1 0 0,0-1 0,0 0 1,0 1-1,0-2 7,-6-3-1155,1 5 739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22.70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78 916,'0'0'360,"0"-1"-8,0 0-88,2 0-92,0-1-60,2 0-36,1-1-20,2 0-16,1-1-16,2-1-12,1 1-8,2-2-12,2 0-24,1-1-52,-1 1-132,1-2-68,0-1-52,1 0-44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23.75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14 129 1100,'-1'1'32,"0"0"0,0 0 0,0 0 0,0 0 0,0 0 0,0 1 0,0-1 0,0 0 0,1 1 0,-1-1 0,0 1 0,1-1 0,-1 1-1,1-1 1,0 1 0,-1-1 0,1 1 0,0 0 0,0-1 0,0 1 0,0-1 0,0 1 0,0-1 0,1 1 0,-1 0 0,0-1 0,1 1 0,-1-1 0,1 1 0,0-1 0,-1 0 0,1 1 0,0-1 0,0 0-1,0 1 1,0-1-32,1 3 5,1 0-1,-1 0 0,1 0 0,0 0 1,0-1-1,1 1 0,-1-1 0,1 0 0,-1 0 1,1 0-1,3 2-4,-5-4 17,1 0-1,-1 0 1,0 0 0,1-1 0,-1 1-1,0-1 1,1 1 0,-1-1-1,1 0 1,-1 0 0,1 0 0,-1 0-1,2 0-16,-3 0 14,0 0-1,-1-1 1,1 1-1,0 0 1,-1-1-1,1 1 1,-1 0-1,1-1 1,0 1 0,-1-1-1,1 1 1,-1-1-1,1 1 1,-1-1-1,0 1 1,1-1-1,-1 1 1,0-1-1,1 0 1,-1 1-1,0-1 1,1 0-1,-1 1 1,0-1-1,0 0 1,0 1-1,0-1 1,0 0-1,0 0-13,0-2 19,0-1 0,-1 1-1,0-1 1,0 1-1,0-1 1,0 1 0,0 0-1,-1 0 1,0-1 0,1 1-1,-1 0 1,0 0-1,0 0 1,-1 1 0,1-1-1,-2-1-18,-19-15-17,20 17 3,8 4 3,9 2 5,-12-2 7,1-1-1,-1 0 0,1 0 0,-1-1 1,1 1-1,-1-1 0,1 1 0,-1-1 1,1 0-1,0 0 0,-1 0 0,1 0 1,0 0-1,-1 0 0,1-1 0,0 1 1,-1-1-1,1 0 0,-1 0 0,0 0 1,1 0-1,-1 0 0,0-1 0,1 1 1,-1-1-1,0 1 0,0-1 0,0 0 1,0 0-1,-1 0 0,1 0 0,0 0 1,-1 0-1,1 0 0,-1-1 0,0 0 0,1-1 0,-1-1 0,0 0 0,0 0 0,0 0 0,-1 0 0,1 0 0,-1 0 0,-1 0 0,1 0 0,-1 0 0,1 0 0,-1 0 0,-1 0 0,1 0-1,-1 0 1,0 1 0,0-1 0,-3-4 0,5 8-9,0 0-1,0 0 0,-1 0 0,1 0 0,-1 0 1,1 0-1,-1 0 0,0 0 0,1 0 0,-1 0 1,0 0-1,1 0 0,-1 0 0,0 1 1,0-1-1,0 0 0,0 1 0,0-1 0,0 0 1,0 1-1,0-1 0,-1 1 10,0 21-96,13 42 63,16 34-2,-17-68 27,-1 1 0,-2 0 0,-1 0-1,-2 1 1,1 19 8,-5-48 3,0 0 0,0 1-1,0-1 1,0 0 0,-1 0-1,1 0 1,-1 0 0,1 0 0,-1 0-1,0 0 1,1-1 0,-2 3-3,2-4 2,-1 1 0,1-1 0,0 0 0,-1 1 0,1-1 0,-1 0 0,1 1 0,0-1 0,-1 0 0,1 1 0,-1-1 0,1 0 0,-1 0 0,1 0 0,-1 1 0,1-1 0,-1 0 0,1 0 0,-1 0 0,1 0 0,-1 0 0,1 0 0,-1 0 0,1 0 0,-1 0 0,1 0 0,-1 0 0,1 0 0,-1-1-2,-1 0 1,0 0 1,0 0 0,0 0-1,1-1 1,-1 1-1,0-1 1,1 1 0,0-1-1,-1 0 1,1 0-1,0 1 1,0-1 0,-1 0-1,1 0 1,1 0 0,-1 0-1,0 0 1,1 0-1,-1-1 1,0 0-2,0-9-116,1 1-1,0 0 1,0 0-1,1-1 1,1 1 0,0 0-1,0 0 1,1 0 0,1 0-1,-1 1 1,3-4 116,1-3-411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25.35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86 412 1208,'-1'-1'34,"-1"0"0,0-1 0,0 1 0,0 0 0,0 1 0,0-1 0,-1 0 0,1 1 0,0-1 0,0 1 0,0-1 1,-1 1-1,1 0 0,0 0 0,0 0 0,-1 1 0,1-1 0,0 0 0,0 1 0,0-1 0,-1 1 0,1 0 0,0 0 0,0 0 0,0 0 0,0 0 0,0 0 0,1 0 0,-1 1 0,0-1 0,1 1 0,-1-1 0,0 1 0,1 0 0,0-1 0,-1 1 0,1 0 0,0 0 0,0 0 0,-1 2-34,1-2-1,0 1-1,0-1 1,0 1-1,0-1 0,0 1 1,1-1-1,-1 1 1,1 0-1,-1-1 0,1 1 1,0 0-1,0-1 0,0 1 1,1 0-1,-1-1 1,1 1-1,-1-1 0,1 1 1,0 0-1,0-1 1,0 0-1,0 1 0,0-1 1,1 0-1,-1 1 0,1-1 1,0 0-1,-1 0 1,1 0-1,0 0 0,0 0 1,0-1-1,0 1 1,1-1-1,1 2 2,-3-3 6,0 1 1,-1 0-1,1-1 0,0 1 0,0-1 1,0 1-1,0-1 0,0 0 1,0 1-1,0-1 0,0 0 1,0 0-1,1 0 0,-1 0 1,0 0-1,0 0 0,0 0 1,0 0-1,0 0 0,0 0 0,0 0 1,0-1-1,0 1 0,0 0 1,0-1-1,0 1 0,0-1 1,0 1-1,0-1 0,0 0 1,0 1-1,0-2-6,1 0 12,-1-1 1,1 1-1,-1-1 0,0 0 1,0 0-1,0 1 0,0-1 1,-1 0-1,1 0 0,-1 0 1,1 0-1,-1-2-12,0-13 66,-1 0 0,0 0 1,-3-15-67,3 28 14,-3-26 149,-2 1 1,0 0 0,-3 0 0,-10-28-164,36 146-11,-11-67-81,1-1 0,0 0 0,2 0 0,2 3 92,-8-17-35,0 0 0,0-1 0,1 1 0,-1-1 0,1 0 0,0 0 1,1 0-1,-1 0 0,1-1 0,0 0 0,0 0 0,1 0 1,-1-1-1,1 1 0,5 1 35,-10-4 3,0-1 1,1 1 0,-1-1-1,0 0 1,0 0-1,0 0 1,1 1-1,-1-1 1,0 0-1,0 0 1,1-1-1,-1 1 1,0 0-1,0 0 1,0-1-1,0 1 1,1 0-1,-1-1 1,0 1-1,0-1 1,0 1 0,0-1-1,0 0 1,0 0-1,0 1 1,0-1-1,0 0-3,1-2 28,-1 1 0,0 0 0,0 0 0,0 0 0,0 0-1,0-1 1,0 1 0,0-1 0,-1 1 0,1 0 0,-1-1 0,0 1-1,1-3-27,-1 2 58,0 0 0,0-1 0,0 1-1,0-1 1,-1 1 0,1-1 0,-1 1-1,0 0 1,0-1 0,0 1 0,0 0-1,0 0 1,-1 0 0,1 0 0,-1 0-1,0 0 1,0 0 0,0 1 0,-1-1-1,1 1 1,-1-1-58,2 3 1,1-1 0,-1 1 0,0 0 0,0 0 1,1 0-1,-1 0 0,0 0 0,1 0 0,-1 0 0,0 1 0,1-1 0,-1 0 0,0 0 0,1 0 0,-1 1 0,0-1 1,1 0-1,-1 1 0,0-1 0,1 1 0,-1-1 0,1 0 0,-1 1 0,1-1 0,-1 1 0,1-1 0,-1 1 0,1 0 1,0-1-1,-1 1 0,1 0 0,0-1 0,-1 1 0,1-1 0,0 1 0,0 0 0,0 0 0,0-1 0,0 1 1,-1 0-1,1-1 0,0 1 0,1 0 0,-1-1 0,0 2-1,-1 0-2,1 0 0,0 0 0,-1 1-1,1-1 1,0 0 0,0 0 0,0 1 0,1-1 0,-1 0-1,0 0 1,1 0 0,0 0 0,-1 1 0,1-1 0,1 1 2,-2-2 4,0-1 0,0 1 1,1-1-1,-1 1 0,0-1 1,1 1-1,-1-1 1,0 0-1,1 1 0,-1-1 1,1 1-1,-1-1 0,1 0 1,-1 1-1,0-1 0,1 0 1,-1 1-1,1-1 0,0 0 1,-1 0-1,1 0 0,-1 1 1,1-1-1,-1 0 0,1 0 1,-1 0-1,1 0 0,0 0 1,-1 0-1,1 0 1,-1 0-1,1 0 0,0 0 1,-1 0-1,1-1 0,-1 1 1,1 0-1,-1 0 0,1-1 1,-1 1-1,1 0 0,-1-1 1,1 1-1,-1 0 0,1-1 1,-1 1-1,0 0 0,1-1 1,-1 1-1,0-1 0,1 1 1,-1-1-1,0 1 1,1-1-1,-1 1 0,0-1 1,0 0-1,0 1 0,0-1 1,1 0-5,-1 0-4,0 0 0,1 0 0,-1 1 1,1-1-1,0 0 0,-1 0 0,1 0 1,0 0-1,-1 0 0,1 1 1,0-1-1,0 0 0,0 1 0,-1-1 1,1 1-1,0-1 0,0 1 0,0-1 1,0 1-1,0-1 0,0 1 0,0 0 4,1-1-24,-1 0 0,0-1-1,0 1 1,0 0 0,1 0-1,-1-1 1,0 1 0,-1-1-1,1 1 1,0-1 0,0 1-1,-1-1 1,1 1 0,-1-1-1,1 0 1,-1 1 0,0-1-1,1 0 1,-1 1 0,0-1 24,0 1-8,0 1-4,0 0 0,0 0-1,0 0-5,0 0 2,0 0 4,0 0 3,41 10-19,-38-10 28,-1 1 0,0-1 0,1 0 0,-1 1 0,1-1-1,-1 0 1,0-1 0,1 1 0,-1 0 0,1-1-1,-1 1 1,0-1 0,1 0 0,-1 0 0,0 0 0,0 0-1,0 0 1,1 0 0,-1-1 0,0 1 0,-1-1 0,2 0 0,-1 0-1,0-1 0,0 0 1,0 0-1,0-1 0,-1 1 0,1 0 1,-1-1-1,0 1 0,0-1 1,0 1-1,0-1 0,-1 1 1,1-4 0,-1-12-4,0-1 0,-1 1 1,-1-1-1,-1 1 1,-2-4 3,3 12-2,-9-51 59,-19-59-57,30 121 1,0 0 1,0 0-1,0-1 0,0 1 0,0 0 0,0 0 1,0-1-1,0 1 0,0 0 0,0 0 1,0 0-1,0-1 0,0 1 0,0 0 1,-1 0-1,1 0 0,0-1 0,0 1 0,0 0 1,0 0-1,0 0 0,0 0 0,-1-1 1,1 1-1,0 0 0,0 0 0,0 0 1,0 0-1,-1 0 0,1 0 0,0 0 1,0-1-1,0 1 0,0 0 0,-1 0 0,1 0 1,0 0-1,0 0 0,-1 0 0,1 0 1,0 0-1,0 0 0,0 0 0,-1 0 1,1 0-1,0 0 0,0 0-1,-6 12 22,-1 16-11,7-13-6,0 0-1,1 1 1,1-1 0,1 0 0,0 0-1,1 0 1,0-1 0,2 1 0,-1-1 0,2 1-5,-1-3 3,0-1 1,0 0 0,1-1 0,0 0 0,0 0 0,1 0 0,1-1 0,0 0 0,0-1 0,1 0-1,0 0 1,6 3-4,-16-10-15,1-1-1,0 1 1,-1 0-1,1-1 1,0 1-1,0-1 0,-1 1 1,1-1-1,0 1 1,0-1-1,0 0 1,0 1-1,-1-1 0,1 0 1,0 0-1,0 0 1,0 0-1,0 1 1,0-1-1,0 0 0,0-1 1,0 1-1,-1 0 1,1 0-1,0 0 1,0 0-1,0-1 0,0 1 1,0 0-1,0-1 1,-1 1-1,1-1 1,0 1-1,0-1 0,-1 1 1,1-1-1,0 0 1,-1 1-1,1-1 1,0 0-1,-1 1 0,1-1 1,-1 0-1,1 0 1,-1 1-1,0-1 1,1 0-1,-1 0 1,0 0-1,0 0 16,1-4-199,0 1 0,-1-1 0,1 0 0,-1 0 0,-1 0-1,1 1 1,-1-1 0,1 0 0,-2 0 199,-1-10-504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25.70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56 1068,'0'0'383,"30"-4"870,-8 0-1473,0 0 0,1-1 1,-2-2-1,1 0 0,-1-1 0,8-5 220,-22 9-477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41.6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47 1112,'-3'-11'396,"1"2"-20,-1 0-132,2 3-84,1 2-76,1 1-56,0 0-52,1 2-40,2 1-32,1 1-100,-1 2-80,2-1-44,-1 1-24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0:27.21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0 984,'25'32'2723,"17"24"-2594,-42-56-18,0 0 16,-22-26 262,6-17-3102,13 34 2115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06.31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988 2 1084,'-40'-1'143,"0"1"0,0 3 0,1 1 0,-1 1 0,1 3 0,0 1 0,1 2 0,0 1 0,0 2 0,2 2 0,-29 17-143,22-9 53,2 1 0,1 3 0,1 1 1,1 1-1,2 2 0,1 2 0,2 2 0,1 0 1,-14 24-54,31-39 8,1 1 0,2 0 0,0 1 0,1 0 0,1 1 0,1 0 0,2 1 0,0 0 1,1 0-1,-1 26-8,5-37-44,2 0 1,0 1 0,1-1 0,0 1-1,1-1 1,0 0 0,1 1-1,1-1 1,1-1 0,0 1 0,0-1-1,1 1 1,1-2 0,0 1-1,1-1 1,0 0 0,1-1-1,1 0 1,-1 0 0,3 0 43,1 2-159,1-2 1,1 0-1,0-1 0,1 0 0,8 3 159,34 14-429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06.64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1081 489 924,'3'-18'105,"0"-1"1,-2 1-1,0 0 0,-2-1 1,1 1-1,-2-1 0,-1 1 0,0 0 1,-1 0-1,-1 0 0,-3-6-105,2 11 59,0 0 1,-1 0-1,0 1 0,-1 0 0,0 1 0,-1-1 1,0 1-1,-1 1 0,0 0 0,-1 1 0,0 0 1,-1 0-1,1 1 0,-2 0 0,0 1-59,-20-9 56,0 1 0,-2 2 0,1 1-1,-2 2 1,1 1 0,-1 2 0,0 1 0,-34 0-56,3 3-130,-1 4 1,1 2 0,0 3 0,-27 8 129,63-9-316,0 2 0,0 1 1,0 2-1,-9 4 316,3 4-489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08.05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1026 29 936,'-22'-7'174,"-1"1"0,-1 1 0,1 1 0,0 1 0,-1 1 0,0 1 0,1 1 0,-1 1 0,0 1 0,1 1 0,-1 1 0,1 2 0,0 0 0,-12 6-174,-11 4 33,2 3 1,0 1 0,1 2-1,1 2 1,1 2 0,-25 23-34,26-18 83,2 2 0,1 2 0,1 1 0,2 2 0,-14 23-83,35-44 12,1 1-1,1 0 1,0 0 0,2 1 0,0 0 0,1 1 0,1 0 0,1 0 0,1 1 0,0 0-1,2 0 1,0 0 0,2 0 0,0 11-12,1-20 0,2-1 0,-1 0-1,1 1 1,1-1 0,0 0 0,0 0-1,1 0 1,1-1 0,0 0 0,0 1-1,1-2 1,0 1 0,1-1 0,0 0 0,3 4 0,2-2-3,0-1 0,0 0 0,1 0 0,0-2 0,1 1 0,-1-2 0,2 1-1,-1-2 1,1 0 0,6 1 3,17 3-1,0-1-1,1-3 1,0-1-1,0-1 1,0-3-1,0-1 1,0-1-1,25-6 2,9-4 6,0-3-1,-1-4 1,-1-2-1,-1-4 1,0-2 0,-3-4-1,0-3 1,-2-2-1,-2-3 1,44-36-6,-88 59-4,0 0 0,-1-2 0,-1 0 0,-1-1 0,0-1 1,-2-1-1,0 0 0,-1 0 0,-1-1 0,1-4 4,-9 15 13,0-1 0,0 1 0,-1-1-1,0 0 1,-1 0 0,0 0 0,-1 0 0,0 0 0,0 0 0,-2 0 0,1 0 0,-1 0 0,-1 0-1,0 0 1,-1 0 0,0 0 0,0 1 0,-1-1 0,0 1 0,-1 0 0,0 0 0,-7-9-13,1 5 52,-1 0 1,0 1 0,-1 1 0,0 0-1,-1 0 1,0 1 0,-1 1 0,0 1-1,-1 0 1,0 1 0,0 0 0,-1 2-1,0 0 1,0 0 0,-7 0-53,-25-5 29,-1 2 0,1 2 0,-1 3-1,-46 1-28,16 3-338,1 5-1,-42 7 339,84-6-456,-1 2 0,1 1 0,0 2 0,1 1 0,0 2 1,-9 7 455,11-3-596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09.94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1 586 880,'160'-195'1336,"157"-144"-1336,-261 288-517,-54 50 233,-3 4-27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0.32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1192,'1'6'320,"1"1"-100,0 2-96,1 2-48,0 1-36,0 1-16,0 0-12,0 1-16,2-1-40,-2 0-128,0 0-72,-1-2-40,0 0-48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0.69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 37 1092,'-4'-9'516,"0"2"-12,2 1-8,-1 2-180,2-1-136,0 2-84,0 2-60,1-1-52,0 2-56,1 2-72,0-1-128,-1 1-104,1 1-60,1 1-28,0-2-12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1.03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 1 1104,'-1'0'48,"1"1"1,-1-1-1,1 1 0,-1-1 1,1 1-1,0 0 0,-1-1 0,1 1 1,0-1-1,-1 1 0,1 0 1,0-1-1,0 1 0,0 0 0,0-1 1,0 1-1,0 0 0,0 0 0,0-1 1,0 1-1,0 0 0,0-1 1,0 1-1,0 0 0,0-1 0,1 1 1,-1 0-1,0-1 0,0 1 1,1 0-1,-1-1 0,1 1-48,10 33 142,-8-27 49,1 8-27,-4-10-132,1-1 0,0 1 0,0-1 0,1 1 0,-1-1 0,1 0 0,0 1 0,0-1 0,0 0-1,1 0 1,-1-1 0,1 1 0,0 0 0,0-1-32,-2-3 2,0 0 0,0-1-1,-1 1 1,1 0 0,0-1 0,-1 1-1,1-1 1,0 1 0,-1-1 0,1 1-1,-1-1 1,1 1 0,-1-1 0,1 0-1,-1 1 1,1-1 0,-1 0 0,0 1-1,1-1 1,-1 0 0,0 0 0,1 1-1,-1-1 1,0 0 0,0 0 0,0 1-1,0-1 1,0 0 0,0 0 0,0 0-1,0 1 1,0-1-2,3-29 43,-3 28-43,2-19 1,8 26 1,0 2-1,-9-6-52,0-1 0,-1 0 1,1 1-1,0-1 0,0 0 1,0 1-1,0-1 1,-1 0-1,1 0 0,0 0 1,0 0-1,0 0 0,0 0 1,0 0-1,0 0 0,-1-1 1,1 1-1,0 0 0,0 0 1,0-1-1,0 1 1,-1 0-1,1-1 0,0 1 1,0-1-1,-1 1 0,1-1 1,0 1-1,-1-1 0,1 0 1,-1 1-1,1-1 1,0 0-1,-1 1 0,0-1 1,1 0-1,-1 0 0,1 0 1,-1 1-1,0-1 0,0 0 1,1 0-1,-1 0 0,0 0 51,2-4-391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1.37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74 148 872,'1'0'90,"-1"0"0,1 1 0,0-1-1,-1 1 1,1-1 0,-1 1 0,1 0 0,-1-1-1,1 1 1,-1 0 0,0-1 0,1 1 0,-1 0 0,0-1-1,1 1 1,-1 0 0,0 0 0,0-1 0,0 1-1,0 0 1,0 0 0,0-1 0,0 1 0,0 0-1,0 0-89,9 25-1700,-8-24 1295</inkml:trace>
  <inkml:trace contextRef="#ctx0" brushRef="#br0" timeOffset="1">6 21 1360,'-2'-3'484,"1"2"-12,-1-2-112,1 2-132,1-1-100,0 1-56,0 0-36,0 0-32,1-1-36,1 1-52,-1 0-68,-1 0-148,1-1-88,-1 2-48,-1 0-24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2.05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0 1064,'4'32'3007,"6"5"-3430,-3-12-1373,-6-22 1296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41.9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143 12 920,'-4'-2'47,"0"1"-1,1-1 0,-1 1 1,0-1-1,0 1 1,0 0-1,0 1 0,0-1 1,0 1-1,0 0 1,0 0-1,0 0 1,0 0-1,0 1 0,0-1 1,1 1-1,-1 0 1,0 0-1,0 1 1,0-1-1,1 1 0,-1 0 1,1 0-1,-1 0 1,1 0-1,0 0 1,-2 3-47,2-4 33,0 2 0,1-1 0,-1 0 1,1 0-1,-1 1 0,1 0 1,0-1-1,0 1 0,0 0 0,0 0 1,1 0-1,-1 0 0,1 0 1,0 0-1,0 1 0,0-1 1,0 0-1,0 1 0,1-1 0,-1 0 1,1 1-1,0-1 0,0 1 1,1-1-1,-1 0 0,1 1 0,-1-1 1,1 1-1,0-1 0,0 0 1,1 0-1,-1 1-33,5 4-13,0-1 0,0 0 0,0 0 0,1 0-1,0-1 1,1 0 0,0 0 0,-1-1 0,2 0 0,-1 0 0,4 1 13,-4-2-13,-1 0 1,1 0-1,0 1 1,-1 0 0,0 1-1,0-1 1,-1 1-1,1 1 1,-1-1-1,-1 1 1,1 0 0,1 4 12,-6-8 6,0-1 0,-1 0 0,1 1 1,-1-1-1,1 0 0,-1 1 0,0-1 1,0 1-1,0-1 0,0 1 0,0-1 0,-1 0 1,1 1-1,-1-1 0,0 1 0,0-1 1,1 0-1,-1 0 0,-1 1 0,1-1 1,0 0-1,0 0 0,-1 0 0,0 0 1,1-1-1,-1 1 0,0 0 0,0 0-6,-10 9 54,-1 0 0,1-2-1,-2 1 1,-1 0-54,-9 6 62,23-15-75,0 0 0,0 0 0,-1 0-1,1 0 1,0 0 0,0 0 0,0 0 0,0 1 0,0-1 0,0 0-1,1 1 1,-1-1 0,0 1 0,1-1 0,-1 1 0,1-1 0,-1 1 0,1-1-1,0 1 1,-1 0 13,2-1-55,-1 0 0,0 0 0,1 0-1,-1 0 1,0 0 0,1 0 0,-1 0-1,1 0 1,0 0 0,-1 0 0,1 0-1,0 0 1,-1 0 0,1-1-1,0 1 1,0 0 0,0-1 0,0 1-1,0 0 1,0-1 0,0 1 0,0-1-1,0 0 1,0 1 0,0-1 0,0 0-1,0 1 1,0-1 0,0 0 0,0 0-1,1 0 56,9 1-441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3.16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1168,'0'8'767,"0"19"327,1-1 0,5 25-1094,-6-45-14,1 0 0,0 0 0,1 1 0,0-1 0,0 0 0,0 0 0,0-1 0,1 1 0,0 0 0,0-1 0,1 0 0,0 0-1,0 0 1,0 0 0,5 4 14,-9-8-2,1-1-1,-1 1 0,1 0 1,-1-1-1,1 1 0,0-1 1,-1 1-1,1-1 0,0 1 1,0-1-1,-1 1 0,1-1 1,0 0-1,0 0 0,-1 1 1,1-1-1,0 0 0,0 0 1,0 0-1,0 0 0,-1 0 1,1 0-1,0 0 0,0 0 1,0 0-1,0 0 0,-1 0 1,1 0-1,0-1 0,0 1 1,0 0-1,-1-1 0,1 1 1,0-1-1,-1 1 0,1 0 1,0-1-1,-1 0 0,1 1 1,0-1-1,-1 1 0,1-1 1,-1 0-1,1 1 0,-1-1 3,11-44-59,-10 41 57,-1 1 0,0-1 1,1 1-1,0-1 0,-1 1 1,2 0-1,-1-1 0,0 1 0,0 0 1,2-2 1,-2 5 2,0 1 0,-1-1 0,1 0 0,0 1 0,-1-1 0,1 1 0,0-1 0,-1 1 0,1-1 0,0 1 0,-1 0 0,1-1 0,-1 1 0,1 0 0,-1-1 0,0 1 0,1 0 0,-1-1 0,0 1 0,1 0 0,-1 0 0,0 0 0,0-1 0,0 1 0,0 0-2,11 30-6,-10-29-10,1 2-43,-2-4-24,1 1-1,-1 0 0,1-1 1,-1 1-1,0-1 1,1 1-1,-1 0 1,0-1-1,0 1 1,1 0-1,-1-1 0,0 1 1,0 0-1,0-1 1,0 1-1,0 0 1,0 0-1,0-1 0,0 1 1,0 0-1,0-1 1,0 1-1,-1 0 1,1-1-1,0 1 1,0 0-1,-1-1 0,1 2 84,-3-2-461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3.50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7 24 1080,'-1'-6'468,"-1"2"-8,0 1-56,0 0-140,2 1-104,0 0-68,0 0-44,0 1-32,0 1-28,2-1-24,0 1-32,0 1-36,0-1-52,1 1-104,0 0-84,0 0-40,1 0-20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3.89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82 213 1064,'10'-6'1538,"-13"2"-469,2 3-1038,0 1 0,-1 0 0,1 0-1,0 0 1,0 0 0,-1 0 0,1 0 0,0 0 0,-1 0 0,1 1-1,0-1 1,0 1 0,0-1 0,-1 0 0,1 1 0,0 0 0,0-1-1,-1 1-30,-5 5 24,1-1 0,-1 1 0,1 1 0,0-1-1,1 1 1,0 0 0,-2 2-24,6-7 0,-1 1 1,0-1-1,0 1 0,1 0 1,0 0-1,-1 0 1,1 0-1,0 0 0,0 0 1,1 0-1,-1 0 1,1 0-1,0 1 0,-1-1 1,1 0-1,1 0 1,-1 0-1,0 1 0,1-1 1,0 0-1,0 0 0,-1-2 2,1 0 0,0-1 1,-1 1-1,1 0 0,0-1 0,-1 0 0,1 1 1,0-1-1,0 1 0,0-1 0,0 0 0,0 1 1,-1-1-1,1 0 0,0 0 0,0 0 0,0 0 1,0 0-1,0 0 0,0 0 0,0 0 0,0 0 0,-1 0 1,1 0-1,0-1 0,0 1 0,0 0 0,0-1 1,0 1-1,-1 0 0,1-1 0,0 1 0,0-1 1,-1 1-1,1-1 0,0 0 0,-1 1 0,1-1 1,0 0-1,-1 0-2,30-28 153,-27 23-80,-1 0 0,1 0 0,-1 0 0,-1 0 0,1 0 0,-1-1 0,-1 1 1,1 0-1,-1-1 0,0 1 0,0-1-73,0 7 41,0 3-40,-1 0 0,1 0 0,1 0 0,-1 1 0,0-1 0,1 0 0,-1 0 0,1 0 0,0 0 0,0 0 1,2 3-2,-3-5-6,1 1 0,-1-1 1,1 1-1,0-1 1,0 0-1,0 1 0,0-1 1,0 0-1,0 0 1,0 0-1,0 1 0,0-1 1,0 0-1,1 0 1,-1-1-1,0 1 0,1 0 1,-1 0-1,1-1 1,-1 1-1,1-1 0,-1 1 1,1-1-1,-1 0 1,1 1-1,-1-1 0,1 0 1,0 0-1,-1 0 1,1 0-1,-1 0 0,1-1 1,-1 1-1,1 0 1,-1-1-1,1 1 0,0-1 6,0-1 1,-1 1 0,1 0-1,-1 0 1,1-1 0,-1 1 0,0-1-1,0 1 1,0-1 0,0 0-1,0 1 1,0-1 0,0 0 0,0 0-1,-1 0 1,1 0 0,-1 1-1,1-1 1,-1 0 0,0 0-1,0 0 1,0 0 0,0 0 0,0 0-1,0 0 1,0 0 0,-1 0-1,1 0 1,-1 0 0,1 0-1,-2-1 0,-64-223-263,52 290-3314,12-50 3041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4.22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1 152 968,'6'-2'244,"1"-2"-1,-1 1 0,1-1 1,-1 0-1,0 0 1,-1 0-1,1-1 1,-1 0-1,3-2-243,20-18 65,62-49-1915,-78 63 1352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4.56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1172,'2'15'406,"1"0"0,0 0 0,1-1 0,0 1 0,5 7-406,-3-2 174,5 11-727,1 0 0,1 0 0,12 17 553,-21-41-469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4.92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46 105 1108,'-19'-37'1198,"14"29"-874,1 0 1,0-1-1,0 1 1,0-1-1,-2-9-324,7 17 6,0 0 0,0 1-1,0-1 1,0 0-1,0 1 1,0-1 0,0 1-1,0-1 1,0 1 0,0-1-1,0 1 1,0 0-1,0 0 1,0-1 0,0 1-1,0 0 1,0 0 0,1 0-1,-1 0 1,0 0-1,0 0 1,0 1 0,0-1-1,1 0-5,31 3 17,-32-3-18,1 0 1,-1 0-1,1 0 1,-1 1-1,0-1 1,1 1-1,-1-1 1,0 1-1,0-1 1,1 1 0,-1 0-1,0-1 1,0 1-1,0 0 1,0 0-1,0 0 1,0 0-1,0 0 1,0 0-1,0 0 1,0 0-1,-1 1 1,1-1-1,0 0 1,-1 0 0,1 1-1,-1-1 1,1 0-1,-1 1 1,0-1-1,1 0 1,-1 1-1,0-1 1,0 1-1,0-1 1,0 0-1,-1 1 1,0 6 4,-2 0 0,1-1 1,-1 1-1,0-1 0,-1 0 0,-2 5-4,3-7-87,0 1 0,0-1 0,1 1 0,0-1 0,0 1 0,0-1 1,0 1-1,1 1 87,1-6-38,0-1 1,0 0-1,0 0 1,0 1-1,0-1 1,0 0-1,1 0 1,-1 0 0,0 1-1,0-1 1,0 0-1,0 0 1,0 0-1,1 1 1,-1-1-1,0 0 1,0 0 0,0 0-1,1 0 1,-1 1-1,0-1 1,0 0-1,0 0 1,1 0-1,-1 0 1,0 0-1,0 0 1,1 0 0,-1 0-1,0 0 1,0 0-1,1 0 1,-1 0-1,0 0 1,0 0-1,0 0 1,1 0 0,-1 0-1,0 0 1,0 0-1,1 0 1,-1 0-1,0 0 1,0 0-1,1 0 1,-1-1-1,0 1 1,0 0 0,0 0-1,1 0 1,-1 0-1,0-1 1,0 1 37,4-2-423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5.65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41 121 984,'0'3'971,"-5"36"162,5-38-1134,-1 0 1,1 0-1,0 0 1,0 1-1,0-1 1,0 0-1,1 0 1,-1 0-1,0 0 1,0 0-1,1 0 0,-1 0 1,0 0-1,1 0 1,-1 0-1,1 0 1,0 0-1,-1 0 1,1 0-1,0 0 1,-1-1-1,1 1 1,0 0-1,0 0 1,0-1-1,0 1 0,0 0 1,0-1-1,0 1 1,0-1-1,0 0 1,0 1-1,0-1 1,0 0-1,0 1 1,0-1-1,0 0 1,0 0 0,1 0 7,-1-1 0,0 0 1,0 1-1,0-1 1,1 0-1,-1 0 0,0 0 1,0 0-1,0 0 1,0 0-1,0 0 0,-1 0 1,1 0-1,0 0 1,0 0-1,-1-1 0,1 1 1,-1 0-1,1-1 1,-1 1-1,1 0 0,-1-1 1,0 1-1,0 0 1,0-1-1,1 0-7,2-39 121,-3 40-111,0-1 1,1 1-1,-2 0 1,1 0-1,0-1 1,0 1-1,0 0 1,-1 0-1,1-1 1,0 1-1,-1 0 1,1 0-1,-1 0 1,0-1-1,1 1 1,-1 0-1,0 0 1,1 0-1,-1 0 1,0 0-1,0 1 0,0-1 1,0 0-1,0 0 1,0 0-1,0 1 1,0-1-1,-1 1 1,1-1-1,0 1 1,0-1-1,0 1 1,-1 0-1,1-1 1,0 1-1,0 0 1,-1 0-1,1 0 1,0 0-1,-1 0 1,1 0-1,0 0 0,0 1 1,-1-1-1,1 0 1,0 1-11,-2 0 0,0 0 0,1 0-1,-1 0 1,1 0 0,0 0 0,-1 1 0,1-1 0,0 1 0,0-1-1,0 1 1,0 0 0,0 0 0,0 0 0,0 0 0,1 0 0,-1 0-1,1 1 1,-1-1 0,1 0 0,0 1 0,0-1 0,0 1 0,1-3-4,0 0 0,0 1 1,0-1-1,0 0 0,0 0 0,0 0 1,0 0-1,0 1 0,0-1 0,0 0 1,0 0-1,0 0 0,1 0 1,-1 0-1,0 1 0,0-1 0,0 0 1,0 0-1,0 0 0,0 0 1,0 0-1,0 0 0,1 0 0,-1 1 1,0-1-1,0 0 0,0 0 1,0 0-1,0 0 0,1 0 0,-1 0 1,0 0-1,0 0 0,0 0 1,0 0-1,0 0 0,1 0 0,-1 0 1,0 0-1,0 0 0,0 0 0,0 0 1,1 0-1,-1 0 0,0 0 1,0 0-1,0 0 0,0 0 0,0 0 1,1 0-1,-1 0 0,0 0 4,16-6-48,11-7 54,-16 6 1,0 0-1,-1 0 1,0-1 0,-1 0-1,0 0 1,0-1-1,-1 0 1,0-1-1,-1 0 1,0 0-1,0-1 1,0-1-7,-8 12 1,0 0-1,0 0 1,1 0 0,-1 0 0,0 0-1,1 1 1,-1-1 0,0 0 0,0 0-1,1 1 1,-1-1 0,0 1 0,1-1-1,-1 0 1,0 1 0,1-1-1,-1 1 1,1-1 0,-1 1 0,1 0-1,-1-1 1,1 1 0,0-1 0,-1 1-1,1 0 1,-1 0 0,1-1 0,0 1-1,0 0 1,0-1 0,-1 1-1,1 0 1,0 0 0,0-1 0,0 1-1,0 0 1,0 0 0,0-1 0,0 1-1,0 0 1,1 0 0,-1-1-1,0 1 1,0 0 0,1 0 0,-1-1-1,0 1 1,1 0 0,-1-1 0,1 1-1,-1 0 0,21 22-97,-15-18 124,0 0 0,-1 1 0,0 0 0,0 0 0,-1 0 0,4 6-27,-8-11-2,1 0 0,-1 0-1,0-1 1,0 1 0,1 0 0,-1 0 0,0 0-1,0 0 1,0-1 0,0 1 0,0 0 0,0 0-1,0 0 1,0 0 0,0 0 0,0-1-1,-1 1 1,1 0 0,0 0 0,-1 0 0,1-1-1,0 1 1,-1 0 0,1 0 2,-2 0-21,1 0 0,-1 0-1,1 1 1,-1-1 0,1 0 0,-1 0 0,0 0 0,0-1-1,0 1 1,1 0 0,-1-1 0,0 1 0,0-1-1,0 0 1,-1 1 21,3-1-50,-1 0-1,1 0 1,-1 0 0,1 1-1,-1-1 1,1 0-1,-1 0 1,1 0-1,-1 0 1,0 0 0,1 0-1,-1 0 1,1 0-1,-1 0 1,1 0-1,-1 0 1,1-1 0,-1 1-1,1 0 1,-1 0-1,1 0 1,-1-1-1,1 1 1,0 0-1,-1-1 1,1 1 0,-1 0-1,1-1 1,0 1-1,-1 0 1,1-1-1,0 1 1,-1-1 0,1 1-1,0-1 1,0 1-1,-1-1 1,1 1-1,0-1 1,0 1 0,0-1-1,0 1 51,0-6-416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5.98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48 132 1080,'0'-1'44,"1"1"0,-1-1 0,0 1 1,0 0-1,1-1 0,-1 1 0,0 0 0,1-1 0,-1 1 0,1 0 0,-1-1 1,0 1-1,1 0 0,-1 0 0,1-1 0,-1 1 0,0 0 0,1 0 0,-1 0 0,1 0 1,-1 0-1,1-1 0,-1 1 0,1 0 0,-1 0 0,1 0 0,-1 0 0,1 1 1,-1-1-1,1 0 0,-1 0 0,1 0 0,-1 0 0,1 0 0,-1 1-44,16 14 418,6 25-1215,-24-35 83,2-4 311</inkml:trace>
  <inkml:trace contextRef="#ctx0" brushRef="#br0" timeOffset="1">27 84 888,'-9'-19'924,"6"16"-809,1 0 0,0-1 0,1 1 0,-1-1 0,0 1 0,1-1 0,0 0 0,0 0 0,0 1 0,0-1 0,1 0 0,0-2-115,18-7-1738,-15 10 1296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6.35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18 944,'9'-17'1915,"-10"26"-1005,-4 27-779,6-24-129,0-1 0,1 0 0,0 1 1,0-1-1,2 0 0,-1 0 0,1-1 0,1 1 1,0-1-1,0 0 0,1 0 0,0 0 1,1-1-1,0 0 0,1-1 0,0 1 0,0-1 1,4 3-3,-11-11-1,-1 0 0,0 0 1,0 0-1,1 0 1,-1 0-1,0 0 0,0 0 1,1 1-1,-1-1 0,0 0 1,0 0-1,1 0 0,-1 0 1,0 0-1,1 0 1,-1 0-1,0 0 0,0-1 1,1 1-1,-1 0 0,0 0 1,0 0-1,1 0 1,-1 0-1,0 0 0,0 0 1,1-1-1,-1 1 0,0 0 1,0 0-1,0 0 1,1-1-1,-1 1 0,0 0 1,0 0-1,0 0 0,0-1 1,1 1-1,-1 0 0,0 0 1,0-1-1,0 1 1,0 0 0,5-19-14,-2-19 4,-5 17 13,2 3-9,13 38-1,8 20-2265,-22-40 1817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6.73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8 944,'0'-7'1819,"9"11"-1215,17 17-1750,-19-15 284,-4-3 415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0.4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 77 984,'-3'-10'492,"1"3"-228,1 0-1,-2 0 1,1 0 0,-1 1 0,0-1-1,0 1 1,-1 0 0,0 0 0,0-1-264,7 15 227,1 1 1,-1 0-1,-1 0 0,0 0 1,0 0-1,0 5-227,1 1 148,24 137-372,-2 55 224,-19-151-520,-3-34-85,-1-1 0,-1 1-1,-1-1 1,-1 1-1,-4 20 606,1-22-575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7.25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45 67 1112,'1'40'2153,"-1"-39"-2148,1 1 0,-1-1 0,0 0 0,1-1 0,-1 1 0,1 0 0,0 0 0,-1 0 0,1 0 0,0 0 0,-1 0 0,1-1 0,0 1 0,0 0 0,0-1 0,0 1 0,0-1 0,0 1 0,0-1 0,0 1 0,0-1 0,0 1 0,0-1 0,0 0 0,0 0 0,0 0 0,0 1 0,0-1 0,0 0 0,0 0 0,0-1 0,0 1 0,0 0 0,1 0 0,-1 0-1,0-1 1,0 1 0,0 0 0,0-1 0,0 1 0,0-1 0,0 1-5,0-1 10,0-1 0,0 1 0,0 0 0,0 0 0,0 0 0,0-1-1,0 1 1,0-1 0,0 1 0,0-1 0,-1 1 0,1-1 0,0 1-1,-1-1 1,0 1 0,1-1 0,-1 0 0,0 1 0,0-1 0,0 0-1,0 1 1,0-1 0,0 1 0,0-1 0,-1 0 0,1 1 0,-1-1-1,1 1 1,-1-1-10,-1-4 23,-1 0-1,-1 0 0,1 1 1,-1-1-1,1 1 0,-1 0 1,-1 0-1,-1-1-22,5 4 3,-1 1 1,1 0-1,0-1 0,0 1 0,-1 0 1,1 0-1,0 0 0,-1 0 0,1 0 1,-1 0-1,0 1 0,1-1 0,-1 0 1,1 1-1,-1-1 0,0 1 0,0 0 1,1-1-1,-1 1 0,0 0 0,0 0 1,1 0-1,-1 0 0,0 1 0,0-1 1,1 0-1,-1 1 0,0-1 0,1 1 1,-1-1-1,0 1 0,0 0-3,2 0-1,-1-1 1,1 0-1,-1 0 0,1 1 1,-1-1-1,1 0 1,-1 0-1,1 1 0,0-1 1,-1 1-1,1-1 0,0 0 1,-1 1-1,1-1 0,0 1 1,-1-1-1,1 0 1,0 1-1,0-1 0,0 1 1,0-1-1,-1 1 0,1-1 1,0 1-1,0-1 0,0 1 1,0-1-1,0 1 1,0-1-1,0 1 0,0-1 1,0 1-1,0 0 0,1-1 1,-1 0-1,0 1 0,0 0 1,20 10 14,25-3 37,9-15-31,-54 7-15,27-33 34,20 23-2402,-51 9 1858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7.60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84 1204,'20'-5'513,"0"-1"1,0-1-1,-1-1 0,15-8-513,-17 8 23,27-19-1546,-35 20 1018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8.17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33 168 948,'-3'4'237,"1"0"-1,-1 0 1,1 1 0,0-1-1,0 0 1,1 1-1,-1-1 1,1 1 0,0 0-1,0-1 1,0 1 0,1 1-237,0-5-4,0 1 1,1-1 0,-1 1-1,0-1 1,1 1-1,0-1 1,-1 1 0,1-1-1,0 1 1,-1-1 0,1 0-1,0 1 1,0-1 0,0 0-1,0 0 1,1 0-1,-1 0 1,0 0 0,0 0-1,1 0 1,-1 0 0,0 0-1,1-1 1,-1 1-1,1 0 1,-1-1 0,1 1-1,-1-1 1,1 0 0,-1 0-1,1 1 1,-1-1 0,1 0-1,0 0 1,-1 0-1,1 0 1,-1-1 0,1 1-1,-1 0 4,1 0 2,-1 0 0,0 0-1,0 1 1,0-1 0,1 0-1,-1 0 1,0 0 0,0-1-1,1 1 1,-1 0 0,0 0-1,0-1 1,0 1 0,0 0 0,1-1-1,-1 1 1,0-1 0,0 0-1,0 1 1,0-1 0,0 0-1,0 1 1,0-1 0,0 0-1,-1 0 1,1 0 0,0 0-1,0 0 1,-1 0 0,1 0-1,-1 0 1,1 0 0,-1 0-1,1-1-1,-1 0 27,0-1 0,-1 1-1,1 0 1,-1 0 0,1-1-1,-1 1 1,0 0-1,0 0 1,0 0 0,0 0-1,0 0 1,0 0-1,0 0 1,-1 0 0,1 1-1,-1-1 1,0 0-27,0-1 39,-1 0-1,0 1 1,0-1 0,0 1 0,0 0 0,0 0-1,0 0 1,-1 0 0,1 1 0,-1-1-1,-2 0-38,5 2 0,0-1-1,0 1 1,0 0-1,0 0 0,0 0 1,-1 0-1,1 0 0,0 0 1,0 0-1,0 0 1,0 0-1,0 0 0,-1 0 1,1 1-1,0-1 0,0 1 1,0-1-1,0 1 1,0-1-1,0 1 0,0-1 1,0 1-1,0 0 0,0 0 1,0-1-1,1 1 1,-1 0-1,0 0 0,0 0 1,1 0-1,-1 0 0,1 0 1,-1 1 0,1-2-3,0 0 1,-1 0-1,1 0 1,0 0-1,0 1 0,0-1 1,0 0-1,0 0 1,0 0-1,0 0 1,0 1-1,0-1 1,0 0-1,0 0 0,0 0 1,0 0-1,0 1 1,0-1-1,0 0 1,0 0-1,0 0 1,0 0-1,0 1 0,0-1 1,0 0-1,0 0 1,0 0-1,1 0 1,-1 0-1,0 1 1,0-1-1,0 0 0,0 0 1,0 0-1,0 0 1,0 0-1,1 0 1,-1 0-1,0 0 1,0 1-1,0-1 0,0 0 1,0 0-1,1 0 1,-1 0-1,0 0 1,0 0-1,0 0 1,0 0-1,1 0 0,-1 0 1,0 0-1,0 0 1,0 0 2,16-2-76,12-8 16,-22 7 60,-1 0 1,1-1 0,-1 0 0,0 0 0,0-1-1,-1 1 1,0-1 0,1 0 0,-2 0-1,1-1 1,0 1 0,-1-1 0,0 0-1,-1 1 1,2-5-1,0-3 29,-1-1 0,0 0 0,-2 1 1,1-1-1,-2 0 0,0-10-29,32 71-12,-17-17 0,-1 2 1,-1 0-1,-1 1 1,-3 0 0,0 1-1,-2 0 1,-2 0-1,1 25 12,-9 1 242,3-58-197,0 0 0,-1 0 0,1 0 0,0 0 0,-1 0 0,1 0 0,-1 0 0,0 0 0,1 0 0,-1 0 0,0 0 0,0 0 0,0-1 0,0 1 1,-1 0-1,1-1 0,0 1 0,-1-1 0,1 1 0,-1-1 0,0 0 0,1 0 0,-1 1 0,0-1 0,0 0 0,-1 0-45,2-1 9,0-1-1,0 1 1,0-1-1,0 1 0,1-1 1,-1 1-1,0-1 1,0 1-1,0-1 1,0 0-1,1 0 1,-1 1-1,0-1 1,1 0-1,-1 0 0,0 0 1,1 0-1,-1 0 1,1 0-1,0 1 1,-1-1-1,1 0 1,0-1-1,-1 1 0,1 0 1,0 0-1,0 0 1,0 0-1,0 0 1,0 0-1,0 0 1,0 0-1,0 0-8,0-43-382,0 42 339,3-54-1969,4 0-1,10-45 2013,-10 68-598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9.07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25 1184,'1'4'1211,"1"3"-971,-1 1 0,2-1 0,-1 0-1,1 0 1,0 0 0,2 4-240,-4-10-9,-1 0 1,1 0-1,-1 0 1,1-1-1,0 1 0,-1 0 1,1 0-1,0-1 1,0 1-1,-1 0 1,1-1-1,0 1 0,0-1 1,0 1-1,0-1 1,0 1-1,0-1 1,0 0-1,0 1 0,0-1 1,0 0-1,0 0 1,0 0-1,0 0 9,1 0 14,0-1-1,0 0 0,0 1 1,-1-1-1,1 0 0,0 0 1,0-1-1,-1 1 0,1 0 1,0 0-1,-1-1 0,0 1 1,1-1-1,-1 0 0,0 1 1,0-1-1,0 0 0,1 0-13,9-16 41,-10 17-29,-1-1-1,1 0 1,0 1 0,-1-1-1,1 1 1,0-1 0,0 1-1,0-1 1,0 1 0,1 0-1,-1-1 1,0 1 0,0 0-1,1 0 1,-1 0 0,1 0 0,-1 0-1,1 0 1,-1 0 0,1 1-1,0-1 1,-1 0 0,1 1-1,0-1 1,0 1 0,-1 0-1,1 0 1,0 0 0,0 0-1,-1 0 1,1 0 0,0 0 0,0 0-1,-1 1 1,1-1 0,0 1-1,0-1 1,-1 1 0,1 0-1,-1-1 1,1 1 0,0 1-12,0-1-5,0 0 1,0-1 0,-1 1-1,1 0 1,0-1-1,0 1 1,0-1 0,0 0-1,0 1 1,0-1-1,0 0 1,-1 0 0,1 0-1,0-1 1,0 1-1,0 0 1,1-1 4,-2 0-134,0 0 0,0 0 1,0-1-1,0 1 0,0 0 0,0-1 0,-1 1 0,1-1 0,0 1 1,-1-1-1,1 1 0,-1-1 0,1 1 0,-1-1 0,0 0 1,0 1-1,1-1 0,-1 1 0,0-1 0,-1 0 134,2-2-472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19.74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46 70 1056,'16'10'3167,"-14"-7"-3176,0 0 0,1-1 1,-1 0-1,1 0 0,0 0 0,0 0 1,0 0-1,0 0 0,0-1 0,0 1 1,0-1-1,0 0 0,4 1 9,-26-37 459,17 32-454,0 1 1,0 0 0,-1 0-1,1 0 1,0 1 0,-1-1-1,1 0 1,-1 1 0,1 0-1,-1-1 1,0 1-1,1 0 1,-1 0 0,0 1-1,-1-1-5,2 0-9,0 1-1,0 0 0,1-1 0,-1 1 0,0 0 1,0 0-1,0 0 0,0 0 0,0 1 0,0-1 0,1 0 1,-1 1-1,0-1 0,0 1 0,1 0 0,-1-1 1,0 1-1,1 0 0,-1 0 0,1 0 0,-1 0 1,1 1-1,-1-1 0,1 0 0,-1 1 10,44-8-406,6-13 398,-45 18 40,0-1 1,-1 0 0,1 1 0,-1-1-1,1 0 1,-1 0 0,1 0 0,-1-1 0,0 1-1,0 0 1,0-1 0,0 0 0,-1 1 0,1-1-1,-1 0-32,0 39 341,4-17-425,-4-18 82,-1-1 0,0 0 1,0 1-1,0-1 0,1 0 1,-1 0-1,0 1 1,0-1-1,0 0 0,1 0 1,-1 1-1,0-1 0,1 0 1,-1 0-1,0 0 0,0 1 1,1-1-1,-1 0 0,0 0 1,1 0-1,-1 0 0,0 0 1,1 0-1,-1 0 0,1 0 1,-1 0-1,0 0 1,1 0-1,-1 0 0,0 0 1,1 0-1,-1 0 0,0 0 1,1 0-1,-1 0 0,0 0 1,1-1-1,-1 1 0,0 0 2,1-1 3,1 0 0,-1 1-1,0-1 1,0 0-1,0 0 1,0-1-1,0 1 1,0 0-1,-1 0 1,1 0-1,0 0 1,0-1 0,-1 1-1,1 0 1,-1-1-1,1 1 1,-1-1-3,0 2-6,0-1 1,0 0 0,0 0 0,1 1 0,-1-1 0,0 0-1,0 0 1,1 1 0,-1-1 0,1 0 0,-1 1-1,1-1 1,-1 0 0,0 1 0,1-1 0,0 1-1,-1-1 1,1 1 0,-1-1 0,1 1 0,0-1 0,-1 1-1,1 0 1,0-1 0,0 1 0,-1 0 0,1 0-1,0-1 1,0 1 0,-1 0 0,1 0 0,0 0-1,0 0 1,-1 0 0,1 0 0,0 0 0,0 0-1,0 0 1,-1 1 0,1-1 0,0 0 0,0 0 0,-1 1-1,1-1 1,0 0 0,-1 1 0,2 0 5,-2-1-77,1 0 0,-1 1 1,1-1-1,0 0 0,-1 1 1,1-1-1,0 0 0,-1 0 1,1 0-1,0 0 0,-1 0 1,1 0-1,0 1 0,-1-2 1,1 1-1,0 0 0,-1 0 1,1 0-1,0 0 0,0 0 1,-1 0-1,1-1 0,-1 1 1,1 0-1,0-1 0,-1 1 1,1 0-1,-1-1 0,1 1 1,0-1-1,-1 1 0,1-1 1,-1 1-1,0-1 0,1 1 0,-1-1 1,1 0 76,-1-4-499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20.73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8 106 1068,'-4'-19'717,"1"-21"996,28 79-1012,-11 0-563,-1 0 0,1 13-138,-5-21 27,-9-31-24,1 0 1,-1 0-1,0 0 1,1 0 0,-1 0-1,0 0 1,1 0-1,-1 0 1,1 0 0,-1 0-1,0 0 1,1-1-1,-1 1 1,0 0-1,0 0 1,1 0 0,-1-1-1,0 1 1,1 0-1,-1 0 1,0-1 0,0 1-1,0 0 1,1 0-1,-1-1 1,0 1-1,0 0 1,0-1 0,0 1-1,1 0 1,-1-1-1,0 1 1,0 0 0,0-1-1,0 1 1,0-1-1,0 1 1,0 0-1,0-1 1,0 1 0,0 0-1,0-1 1,0 1-4,7-20 8,-3 5 3,-1 3-3,0 0 1,-1 0 0,0 0-1,-1-9-8,-20 58 119,20-39-121,0 0 0,0 0-1,0 0 1,0 0 0,0 0 0,0 0 0,0 0 0,1 0 0,-1 1 0,1-1 0,-1 0-1,1 1 1,0-1 0,0 1 0,-1 0 0,1-1 0,0 1 0,0 0 0,0 0 0,1 0-1,-1 1 1,0-1 0,0 0 0,0 1 0,1-1 0,-1 1 0,0 0 0,0 0 0,1 0-1,-1 0 1,0 0 0,0 1 0,1-1 0,-1 0 0,0 1 0,0 0 0,0-1 0,0 1-1,0 0 1,1 0 0,-2 1 0,1-1 0,0 0 0,0 0 0,0 1 0,-1-1 0,1 1-1,0 0 1,-1 0 0,0-1 0,1 1 0,-1 0 0,0 0 0,0 0 0,0 0 0,0 0-1,0 0 1,-1 1 0,1-1 0,0 1 2,-5-19-37,2 12 35,1 0-1,0 0 1,0 0 0,0 0 0,1 0 0,-1 0 0,1 0 0,0 0-1,1-2 3,-2 8 3,1 0-1,0 0 1,0 0-1,0 0 0,0 0 1,0 0-1,1 0 1,-1-1-1,1 1 0,-1 0 1,1 0-1,0 0 0,-1 0 1,1-1-1,0 1 1,0 0-1,0-1 0,0 1 1,1-1-1,-1 1 1,0-1-1,1 0 0,-1 1 1,1-1-1,-1 0 0,1 0-2,0 1 14,-1 0-1,1-1 0,0 1 1,0-1-1,0 1 0,0-1 0,0 0 1,0 0-1,0 0 0,1 0 0,-1 0 1,0 0-1,1 0 0,-1-1 1,0 1-1,1-1 0,-1 0 0,0 0 1,1 0-1,-1 0 0,2 0-13,15-18 97,-1-1-184,-13 16 76,0-1-1,0 0 1,0 0 0,-1 0-1,0-1 1,0 1 0,0-1-1,-1 0 1,1 0 0,-1 0-1,0-1 1,0 1 0,-1-1-1,0 0 1,1-5 11,1 3 1,-1-1 0,1 1 1,0 0-1,1 0 0,0 0 0,1-1-1,-5 8 1,0 1-1,0-1 1,0 1-1,0-1 1,0 1-1,0-1 1,0 1-1,0 0 1,0 0-1,0-1 1,0 1-1,0 0 0,0 0 1,0 0-1,0 0 1,0 0-1,0 1 1,0-1-1,0 0 1,0 0-1,0 1 1,0-1-1,0 0 1,0 1-1,0-1 1,0 1-1,0-1 0,0 1 1,0 0-1,0-1 1,-1 1-1,1 0 1,0 0-1,0 0 1,-1-1-1,1 1 1,-1 0-1,1 1 0,32 39 21,-29-35-16,13 16 14,53 81-23,-64-92 18,-1 0 1,0-1-1,0 2 0,-1-1 0,0 0 1,-1 1-1,0 0 0,1 11-14,-4-20 39,0 0 1,0-1-1,0 1 0,0 0 1,0 0-1,0-1 1,-1 1-1,1-1 0,-1 1 1,0 0-1,0-1 0,0 1 1,0-1-1,0 0 0,0 1 1,-1-1-40,1 0 61,0-1 1,0 0 0,0 0-1,0 0 1,0-1 0,-1 1-1,1 0 1,0 0 0,-1-1-1,1 1 1,0 0 0,-1-1-1,1 0 1,-1 1 0,1-1-1,-1 0 1,1 0 0,-1 1-1,1-1 1,0-1 0,-1 1-62,-2 0 65,0-1 0,0 0-1,0 0 1,0 0 0,0-1 0,0 0 0,1 1 0,-1-1 0,1 0 0,-1-1 0,1 1 0,0-1 0,0 1 0,0-1 0,0 0 0,0 0 0,1 0-1,-1-1 1,1 0-65,-2-2-136,0-1 0,0 0-1,1 1 1,1-2 0,-1 1-1,1 0 1,0 0-1,1-1 1,-1 1 0,2-1-1,-1 0 1,1 1 0,0-1-1,0 1 1,1-1 0,2-7 136,0 2-515,1-1 1,0 1 0,1-1 0,1 1 0,0 1 0,1-1-1,0 1 1,7-8 514,1-1-672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2:52.7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9 1008,'31'7'1545,"41"-3"-1421,0-2 1,49-7-125,28 0 38,449 12 66,220-1-48,1033 4 8,-990 7-71,-369 8 83,-450-25-84,0 3 0,0 2-1,0 1 1,28 9 8,-65-12 0,-1-1-1,1 1 0,-1 0 1,1 0-1,-1 0 0,0 1 1,0-1-1,-1 1 0,1 0 1,-1 0-1,1 1 0,-1-1 1,-1 1-1,1-1 0,-1 1 1,1 0-1,-1 0 0,-1 0 1,1 0-1,-1 0 1,0 1-1,0-1 1,5 25 21,-1-1 0,-1 1 0,-1 12-21,-2-34 3,3 166 53,-7-1 0,-7 1-56,-3 69-3,-1 73 100,0 19-85,15 45-12,28 540 55,-29-837-34,0-13 58,2-1 1,4 0-1,11 50-79,-14-94 157,0-1 0,-1 0 0,-2 19-157,-1-17 31,2-1 0,1 1 0,3 10-31,-2-8-5,0 0 0,-2 1 1,-2 18 4,0-5-22,-10 3-10,9-43 33,0-1 0,0 0 0,0 0-1,0 0 1,0 0 0,0 0 0,0 0-1,0-1 1,0 1 0,0-1 0,0 1 0,0-1-1,0 0 1,0 0 0,-1 0 0,1 0-1,-37 1 11,-204-13-25,-313-5 182,-236 16-165,566-1 16,-370 18-132,204-2 47,-54 1-13,-198 2-632,529-12 671,-84 15 40,-38 3-87,-61-14 92,284-8-3,-37-1 4,49-1-7,0 1 1,1-1 0,-1 1 0,0-1 0,0 1-1,0-1 1,0 0 0,0 0 0,1 0 0,-1 0-1,0 0 1,1 0 0,-1-1 0,1 1 0,0-1-1,-1 1 1,1-1 0,0 1 0,0-1 0,0 1-1,0-1 1,-1-1 0,-1-3 9,1 0 1,0-1-1,0 1 0,0-1 0,0 0 0,1 1 0,0-1 1,1 0-1,0 0 0,0 0 0,0 0-9,-3-55 112,-3 0 0,-2-2-112,-4-36 79,-39-306 187,0-10-11,-24-204 121,17 155 29,31 76-119,5 44-268,20 298-14,2 0-1,2-1 1,3 1-1,4-18-3,-1 15-11,-3 0-1,-2 0 0,-2-40 12,-9-55-64,4 39-268,-11-49 332,-5 83-3219,18 67 2821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02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1672 1092,'55'-28'766,"0"-3"0,6-7-766,39-23 301,-50 33-260,42-23 222,-2-5 0,4-7-263,133-89-62,-142 98 48,376-209 39,-314 184-25,425-220 44,-248 129-16,-260 132-100,-1-2-1,-2-3 1,25-26 72,-65 55-11,0 0 1,1 1 0,0 1-1,1 1 1,20-6 10,8-4 1,-51 20-1,1 0 1,0 1-1,0-1 1,0 0-1,-1 1 1,1 0-1,0-1 1,0 1-1,0-1 1,0 1-1,0 0 1,0 0-1,0-1 1,0 1-1,-1 0 1,1 0-1,0 0 1,0 0-1,0 0 1,0 0-1,0 0 1,0 1-1,0-1 1,0 0-1,0 0 1,0 1-1,0-1 1,0 0-1,-1 1 1,1-1-1,0 1 1,0 0-1,0-1 1,-1 1-1,1-1 1,0 1-1,-1 0 1,1 0-1,0-1 1,-1 2-1,1 2 4,0 1 0,0 0 0,-1 0 0,1 0 0,-1-1 1,0 1-1,-1 0 0,0 1-4,1-4 3,-4 72 19,3-1 1,3 1-1,8 41-22,-1-6-47,-3 71 47,-5-102-16,5 24 87,5 3-71,-1-2 41,-3 3-41,0 1 4,4 0-1,13 38-3,-19-110-266,-1 0-1,-2 23 267,-2-58-38,0 0-1,0 1 1,0-1 0,0 0-1,0 1 1,0-1 0,0 0-1,0 0 1,-1 1-1,1-1 1,0 0 0,0 1-1,0-1 1,-1 0 0,1 0-1,0 1 1,0-1 0,0 0-1,-1 0 1,1 0 0,0 1-1,-1-1 1,1 0 0,0 0-1,0 0 1,-1 0 0,1 0-1,0 0 1,-1 1 0,1-1-1,0 0 1,-1 0-1,1 0 39,-5 1-489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0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0 112 984,'77'-3'2378,"21"-6"-2378,49-4-53,173-2 99,289-10-8,38 19-98,-13-12-237,-531 16-96,-11 1-210,-1-3 0,31-9 603,-115 12-206,-1-1-29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05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199 259 896,'0'-3'55,"0"1"0,0-1 0,-1 1 0,1 0 0,-1-1 0,0 1 0,0 0 0,0-1 0,0 1 0,0 0 0,0 0 0,0 0 0,-1 0 0,1 0 0,-1 0 0,1 0 0,-1 1 0,0-1 0,0 0 0,0 1 0,0-1 0,0 1 0,0 0 0,0 0 0,0 0 0,-1 0 0,1 0 0,0 0 0,-1 1 0,1-1 0,0 1 0,-1 0 0,1-1 0,-1 1 0,1 0 0,-1 0 0,-1 1-55,-4-1 8,-1 0 1,0 1 0,1 0 0,-1 0 0,0 1 0,1 0-1,0 1 1,-1-1 0,1 2 0,0 0-9,5-3 2,0 1 0,0 0 0,0-1 0,0 1 0,1 1 0,-1-1 0,1 0 0,-1 1 0,1-1 0,0 1 0,0-1-1,0 1 1,0 0 0,1 0 0,-1 1-2,1-2-1,1 0 0,-1 0-1,1 0 1,-1 0-1,1 0 1,0 0-1,0 0 1,0 0-1,0 0 1,0 0 0,1 0-1,-1 1 1,1-1-1,-1 0 1,1 0-1,0-1 1,-1 1 0,2 2 1,1 0-8,-1-1 1,1 1 0,0 0-1,1-1 1,-1 0 0,1 0-1,-1 0 1,1 0 0,0 0-1,0-1 1,0 0 0,0 0-1,0 0 1,1 0 0,-1 0 0,0-1-1,1 0 1,0 0 0,-1 0-1,1-1 8,-1 1-11,0 0-1,-1-1 0,1 0 1,0 0-1,-1 0 1,1 0-1,0-1 0,-1 1 1,1-1-1,-1 0 1,1 0-1,-1 0 0,1 0 1,-1-1-1,0 0 1,1 1-1,-1-1 0,0 0 1,0 0-1,0-1 1,-1 1-1,1-1 0,0 1 1,-1-1-1,0 0 1,0 0-1,0 0 0,0 0 1,0 0-1,0-1 1,-1 1-1,0-1 0,1 1 1,-1-1-1,-1 1 1,1-1-1,0 1 0,-1-4 12,2-16 11,-1 0 0,0 0 0,-2 0-1,-1 0 1,-4-19-11,2 17 51,-11-67 233,6 159-5,10-47-453,1 1 0,1-1 0,1 0-1,1 0 1,1 0 0,0 0 0,2-1 0,0 0 0,1-1-1,6 10 175,-8-16-469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0.7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1 111 1228,'85'10'2133,"-48"-8"-2082,1-2 0,-1-2 0,0-1 0,10-3-51,-28 3-125,0-1 0,0-1 0,0 0 0,-1-2 0,1 0 0,-2-1 0,1-1 0,-1 0 0,0-2 125,12-17-843,-21 13 414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3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1 904,'20'17'263,"-2"1"0,0 1 0,-1 0 0,-1 2 1,-1 0-1,-1 1 0,7 15-263,-17-30 17,0 2-1,0-1 1,-1 0 0,0 1 0,-1 0 0,0 0 0,0-1 0,-1 1 0,0 0 0,-1 0 0,1 1-1,-2-1 1,1 0 0,-2 0 0,1 0 0,-1-1 0,0 1 0,-1 0 0,0-1 0,0 1-1,-1-1 1,0 0 0,-3 5-17,5-10-109,1-1-1,-1 1 1,0-1 0,0 1-1,0-1 1,0 0-1,0 0 1,-1 0-1,1 0 1,-1 0-1,1 0 1,-1-1-1,-1 1 110,1-1-455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4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1 1176,'-1'23'301,"-1"1"1,0-1-1,-2 1 0,-1-1 1,-2 6-302,4-17 56,-1-1 1,0 0-1,0-1 1,-1 1-1,0-1 0,-1 0 1,0 0-1,-1-1 1,0 1-1,-1-1 1,-5 5-57,11-12 9,1-1 1,-1 0 0,0 1-1,1-1 1,-1 0 0,0 0-1,0 0 1,0 0-1,0 0 1,0 0 0,0-1-1,0 1 1,0-1 0,0 1-1,0-1 1,0 0 0,0 0-1,0 0 1,-1 0 0,1 0-1,0 0 1,0 0 0,0-1-1,-2 0-9,1 0 1,0-1 0,0 0 0,1 0 0,-1 1-1,1-2 1,-1 1 0,1 0 0,-1 0 0,1-1-1,0 1 1,0-1 0,1 0 0,-1 1 0,0-1 0,0-1-1,0 0-7,0-1 1,0 1 0,0-1 0,0 0 0,1 1 0,0-1-1,0 0 1,0 0 0,0 0 0,1 1 0,0-1 0,0 0 0,0 0-1,0 0 1,1 0 0,0 0 0,0 0 0,0 1 0,1-1 0,0 0-1,0 1 1,0-1 6,-1 4 1,1-1-1,-1 1 0,1 0 0,-1 0 1,1 0-1,-1 0 0,1 0 1,0 0-1,-1 1 0,1-1 0,0 1 1,0-1-1,0 1 0,-1-1 1,1 1-1,0 0 0,0 0 0,0 0 1,0 0-1,0 0 0,-1 0 0,1 1 1,0-1-1,0 1 0,0-1 1,-1 1-1,1 0 0,0-1 0,-1 1 1,2 0-1,53 33 0,-46-27-5,8 6-68,-7-4-137,1-1 0,0 0 1,0-1-1,1 0 1,0-1-1,0-1 1,1 0-1,11 3 210,-21-8-406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7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154 292 1152,'0'-3'90,"0"1"0,-1-1-1,1 1 1,-1-1 0,0 1 0,0-1-1,0 1 1,0 0 0,0-1 0,-1 1-1,1 0 1,-1 0 0,1 0 0,-1 0 0,0 0-1,0 0 1,1 1 0,-1-1 0,-1 1-1,1-1 1,0 1 0,0 0 0,0-1-1,-1 1 1,1 0 0,-1 1 0,1-1-1,-1 0 1,1 1 0,-1-1 0,-1 1-90,0-1 4,0 0 0,1 1 1,-1 0-1,0-1 0,0 1 1,0 1-1,1-1 0,-1 0 0,0 1 1,0 0-1,1 0 0,-1 0 1,0 0-1,1 1 0,-1-1 1,1 1-1,0 0 0,-1 0 0,1 0 1,0 1-1,-1 0-4,2 1 0,-1-1-1,1 1 1,0 1 0,0-1-1,1 0 1,-1 0 0,1 1-1,0-1 1,0 1 0,0-1-1,1 1 1,-1-1 0,1 1-1,0-1 1,1 1-1,-1-1 1,1 1 0,0-1-1,0 1 1,0-1 0,0 0-1,1 1 1,0-1 0,0 0-1,1 1 1,-2-2 0,0 0 0,1 0-1,-1-1 1,1 1-1,0-1 1,0 1 0,0-1-1,0 1 1,0-1 0,0 0-1,1 0 1,-1 0 0,1 0-1,-1-1 1,1 1-1,0-1 1,0 1 0,0-1-1,0 0 1,0 0 0,0 0-1,0-1 1,0 1-1,0-1 1,0 0 0,0 1-1,0-2 1,0 1 0,0 0-1,0 0 1,1-1 0,-1 0-1,0 1 1,0-1-1,0 0 1,1-1 0,0-1-1,-1 1-1,0 0 1,0-1-1,0 0 1,0 1-1,0-1 1,-1 0-1,1-1 1,-1 1-1,1 0 1,-1-1-1,-1 1 1,1-1-1,0 0 1,-1 0-1,0 1 1,1-1-1,-2 0 1,1 0 0,0-3 1,2-14 5,-1 0 0,-2 0 1,0-12-6,0 12 18,0-2 8,0 0 0,-2 0 0,0 1 0,-2-1 0,0 1 0,-1-1 0,-2 1 0,-4-9-26,11 30 2,0 1-1,0 0 1,0-1-1,0 1 1,0 0 0,0-1-1,0 1 1,0 0-1,-1-1 1,1 1-1,0 0 1,0-1-1,0 1 1,-1 0-1,1-1 1,0 1-1,0 0 1,-1 0-1,1-1 1,0 1-1,-1 0 1,1 0-1,0-1 1,-1 1 0,1 0-1,0 0 1,-1 0-1,1 0 1,0 0-1,-1 0 1,1 0-1,-1 0 1,1-1-1,-1 1-1,-5 12 5,1 19-25,6-19 25,0 1-1,2-1 1,-1 0-1,2 0 1,-1 0-1,2-1 1,-1 1 0,2-1-1,5 10-4,2 0-632,1 0-1,1-1 1,1-1-1,8 8 633,-18-20-532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1236,'3'-14'1748,"3"36"-1248,4 38-361,-6-21-110,12 71-14,-15-101-18,1-1 0,1 1 0,0-1 0,0 0 0,1 0 0,0 0-1,0 0 1,0-1 0,1 0 0,6 7 3,-10-13-46,0 1 0,1-1 0,-1 1-1,1-1 1,-1 0 0,1 0-1,0 1 1,0-1 0,0 0 0,-1-1-1,1 1 1,0 0 0,0 0-1,0-1 1,0 0 0,0 1 0,0-1-1,0 0 1,0 0 0,1 0 0,-1 0-1,0 0 1,0 0 0,0 0-1,0-1 1,0 1 0,0-1 0,0 0-1,0 0 1,-1 1 0,1-1 0,0 0-1,0-1 1,0 1 0,-1 0-1,1 0 1,-1-1 0,1 1 0,-1-1-1,0 1 1,1-1 0,-1 0 46,3-5-457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8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62 964,'6'-4'302,"0"0"0,0 1 0,1-1-1,-1 2 1,1-1 0,4-1-302,115-30-1197,-114 31 775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19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82 912,'1'-2'65,"-1"-1"0,0 0 0,0 0-1,-1 1 1,1-1 0,-1 0 0,1 1 0,-1-1 0,0 1-1,0-1 1,0 1 0,0-1 0,0 1 0,0 0-1,-1-1 1,1 1 0,-1 0 0,0 0 0,0 0 0,0 0-1,0 0 1,0 0 0,0 1 0,0-1 0,0 1 0,-1 0-1,1-1 1,0 1 0,-1 0 0,0 0 0,1 0-1,-1 1 1,1-1 0,-1 1 0,0-1 0,1 1 0,-1 0-1,0 0 1,0 0-65,0 0 1,-1 1 0,0-1 0,1 1 0,-1 0 0,1 0 0,-1 0 0,1 0 0,0 0 0,-1 1 0,1 0 0,0 0 0,0 0 0,0 0 0,0 0 0,0 0 0,1 1 0,-1-1 0,1 1 0,-1 0 0,1 0 0,0 0 0,0 0 0,0 0-1,1 0 1,-1 0 0,1 1 0,0-1 0,0 1 0,-1 0-1,2 2 6,-1-1 0,1 1-1,0-1 1,0 1 0,0 0-1,1-1 1,0 1-1,0-1 1,0 0 0,1 1-1,1 1-5,-2-4 3,0 0 0,0-1-1,0 1 1,0-1 0,1 1-1,-1-1 1,1 1-1,0-1 1,0 0 0,0 0-1,0 0 1,0 0 0,0 0-1,0 0 1,1-1 0,-1 1-1,1-1 1,-1 1-1,1-1 1,0 0 0,-1 0-1,4 1-2,-4-3 0,0 1 0,0 0 1,0-1-1,0 1 0,0-1 0,0 0 0,0 1 0,0-1 0,-1 0 0,1 0 0,0 0 0,0-1 0,-1 1 0,1 0 0,-1-1 0,1 1 1,-1-1-1,0 1 0,1-1 0,-1 0 0,0 1 0,0-1 0,0 0 0,0 0 0,0 0 0,0 0 0,19-53 3,-17 32 7,-3 18 5,0 0-1,0 0 1,1 0-1,0 0 1,0 0-1,1 0 1,-1 0-1,1 0 1,0 1-1,1-3-14,23 52 76,36 40 4,-45-126-104,-9-1 12,-8 35 10,1-1-1,1 1 1,-1 0-1,1 0 1,0 0 0,3-7 2,-3 21 1,0 1 1,1-1-1,-1 0 0,1 0 1,1 0-1,-1 0 1,5 6-2,-6-10 0,0 0 0,0 1 1,1-1-1,-1 0 1,1 0-1,0 0 0,0 0 1,0-1-1,0 1 1,3 1-1,-5-4 0,1 0 0,-1 0 0,1 0 0,-1-1 0,1 1 0,-1 0 1,0 0-1,1-1 0,-1 1 0,1-1 0,-1 1 0,0-1 1,1 0-1,-1 1 0,0-1 0,0 0 0,0 0 0,0 0 1,0 0-1,0 0 0,0 0 0,0 0 0,0 0 0,0 0 1,0-1-1,0 1 0,-1 0 0,1-1 0,-1 1 0,1-1 0,3-5 3,-1 0 0,0 1 0,0-1 0,-1 0 0,0-1 0,1-2-3,9-27 10,-8 40-5,0 1 0,-1-1 0,1 1 1,0 0-1,-1-1 0,0 2 0,0-1 0,1 2-5,-1-1 1,-1-3-111,0 1-1,0-1 1,0 0-1,0 1 1,0-1-1,0 0 1,1 0-1,-1-1 1,1 1-1,-1 0 1,1-1-1,0 0 1,0 1-1,-1-1 1,1 0-1,0 0 1,0-1-1,0 1 1,0-1-1,1 1 111,0-2-480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0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6 992,'0'0'46,"0"-1"1,1 1-1,-1-1 0,1 1 0,-1 0 1,1-1-1,-1 1 0,1-1 0,-1 1 1,1 0-1,-1-1 0,1 1 1,0 0-1,-1 0 0,1 0 0,-1-1 1,1 1-1,0 0 0,-1 0 0,1 0 1,0 0-1,-1 0 0,1 0 0,0 0 1,-1 0-1,1 0 0,0 0 0,-1 1 1,1-1-1,-1 0 0,1 0 1,0 1-1,-1-1 0,1 0 0,-1 1 1,1-1-1,-1 0-46,12 26 481,-5 35-274,-8-49-158,0 0 0,0 0 1,-2 0-1,1 0 0,-2-1 0,1 1 0,-2-1 0,1 0 0,-2 0 0,1-1 0,-1 1 0,-1-1 0,0 0 0,0-1 0,-8 7-49,11-11 4,0-1 0,0 0-1,0 0 1,-1-1 0,1 0-1,-1 1 1,0-1-1,0-1 1,0 1 0,-1-1-1,1 0 1,0 0 0,-1 0-1,1-1 1,-1 0 0,0 0-1,1 0 1,-1-1-1,0 0 1,0 0 0,1-1-1,-1 1 1,0-1 0,1 0-1,-1-1 1,1 1 0,-1-1-1,1 0 1,0-1-1,-1 1 1,1-1 0,1 0-1,-4-2-3,4 2-7,1 1 1,-1-1-1,1 0 0,0 0 0,0-1 0,0 1 0,0-1 0,1 1 0,-1-1 0,1 0 0,0 0 1,0 0-1,0 0 0,1 0 0,-1-1 0,1 1 0,0 0 0,0-1 0,1 1 0,-1-1 7,1 3-4,0 0-1,1 1 0,-1-1 1,0 0-1,1 0 0,-1 0 0,0 1 1,1-1-1,0 0 0,0 0 0,-1 1 1,1-1-1,0 1 0,0-1 1,0 1-1,1-1 0,-1 1 0,0-1 1,2 0 4,-1 1-3,1-1 1,-1 1-1,1-1 1,0 1-1,-1 0 1,1 0-1,0 0 1,0 1-1,0-1 1,0 1-1,0-1 0,0 1 1,0 0-1,-1 0 1,1 1-1,2-1 3,11 3-13,1 0 0,0 2 0,-1 0 0,1 0 0,-1 2 0,-1 0-1,15 9 14,-7-5-45,0 0 0,25 7 45,-39-16-153,-9-2 104,0 0 0,0 0-1,0 0 1,0 0-1,0 0 1,0 0-1,0 0 1,0 0 0,0 0-1,0 0 1,1-1-1,-1 1 1,0 0 0,0 0-1,0 0 1,0 0-1,0 0 1,0 0-1,0 0 1,0 0 0,0 0-1,0 0 1,0 0-1,0 0 1,0 0 0,0 0-1,0 0 1,0 0-1,1 0 1,-1 0-1,0 0 1,0 0 0,0-1-1,0 1 1,0 0-1,0 0 1,0 0 0,0 0-1,0 0 50,-2-1-490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7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0 964,'1'4'186,"0"0"-1,0 0 1,-1 1 0,0-1-1,1 0 1,-1 0-1,-1 0 1,1 1 0,-1-1-1,0 0-185,-11 77 360,6-46-274,1 0 0,2 0 1,1 30-87,2-54-3,1-1 0,0 0 0,1 0 0,0 0 0,0 0 0,1-1 0,1 1 0,-1-1 0,2 1 0,-1-1 0,1 0 0,1-1 0,-1 1 0,1-1 0,3 2 3,-6-7-58,0 0-1,0-1 1,0 1-1,0-1 0,1 0 1,-1 0-1,1 0 1,-1 0-1,1-1 0,0 1 1,0-1-1,-1 0 1,1 0-1,0-1 1,0 1-1,0-1 0,0 0 1,0 0-1,0 0 1,0 0-1,0-1 0,0 1 1,0-1-1,0 0 1,-1 0-1,1-1 0,0 1 1,0-1-1,-1 0 1,1 0-1,0-1 59,5-4-426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1016,'14'-4'408,"1"-1"-8,-1 1-60,2-2-132,1 1-68,0 0-48,2-1-24,-1 1-20,0-1-20,1 1-28,-2 0-44,0 2-92,-2 1-132,-2-1-80,0 2-48,-3 0-36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39 1024,'0'-1'36,"-1"-1"1,1 0-1,-1 1 1,1-1-1,-1 1 0,1-1 1,-1 1-1,0-1 0,0 1 1,0-1-1,0 1 1,0 0-1,0-1 0,0 1 1,0 0-1,0 0 1,-1 0-1,1 0 0,0 0 1,-1 0-1,1 0 0,-1 0 1,1 1-1,-1-1 1,1 1-1,-1-1 0,1 1 1,-1-1-1,0 1 0,1 0 1,-1 0-1,0 0 1,1 0-1,-1 0 0,0 0 1,1 0-1,-1 1 0,0-1 1,1 0-1,-2 2-36,1-2 43,0 1-1,0 0 1,0 1-1,0-1 0,0 0 1,0 1-1,0-1 1,1 1-1,-1-1 1,0 1-1,1 0 0,0 0 1,-1-1-1,1 1 1,0 0-1,0 0 1,0 0-1,0 1 1,0-1-1,1 0 0,-1 0 1,1 0-1,-1 1 1,1-1-1,0 0 1,0 0-1,0 1 0,0-1 1,0 0-1,0 1-42,2 4-1,-1 0-1,1 0 0,1 0 0,-1 0 0,1 0 0,0-1 1,1 2 1,-3-7-1,-1 0 1,1 0 0,-1 0-1,1 0 1,-1 0 0,1-1-1,-1 1 1,1 0 0,0 0-1,-1 0 1,1-1 0,0 1 0,0 0-1,0-1 1,-1 1 0,1-1-1,0 1 1,0-1 0,0 1-1,0-1 1,0 0 0,0 1 0,0-1-1,0 0 1,0 0 0,0 0-1,0 0 1,0 0 0,0 0-1,0 0 1,0 0 0,0 0-1,0 0 1,0 0 0,0-1 0,0 1-1,0 0 1,0-1 0,0 1-1,0-1 1,0 1 0,0-1-1,0 1 1,-1-1 0,1 0-1,0 0 1,0 1 0,-1-1 0,1 0-1,0 0 1,-1 0 0,1 0 0,7-7 10,-1-1 0,-1 0 1,1 0-1,-1-1 0,-1 1 0,0-1 1,0 0-1,-1-1 0,0 1 1,-1-1-1,2-8-10,-5 19 34,-1 40 84,1-31-115,1 0 0,-1-1 0,1 1 0,1 0-1,0-1 1,0 0 0,1 1-3,-3-6 6,1 0 0,0-1 0,0 1 0,0-1 0,0 1 0,0-1 0,0 0 0,1 1-1,-1-1 1,1 0 0,0 0 0,0 0 0,-1 0 0,1-1 0,0 1 0,1 0 0,-1-1 0,0 1 0,0-1-1,1 0 1,-1 0 0,1 0 0,-1 0 0,3 1-6,-3-3 3,0 0 0,1 0-1,-1 0 1,0 0 0,0 0-1,1 0 1,-1-1 0,0 1 0,0-1-1,0 1 1,-1-1 0,1 0 0,0 0-1,-1 0 1,1 0 0,-1 0 0,1 0-1,-1 0 1,0 0 0,0-1 0,0 1-1,0 0 1,0-2-3,0 0 3,1 1 1,0-1-1,0 1 1,0 0-1,0 0 0,0 0 1,1 0-1,0 0 0,0 0-3,21 46 72,-24-42-72,0 0 1,1 0-1,-1 0 0,0 0 0,1 0 0,-1-1 0,1 1 0,-1 0 0,1 0 0,0 0 0,-1-1 0,1 1 0,0 0 0,-1-1 0,1 1 0,0-1 0,0 1 0,0-1 0,-1 1 0,1-1 1,0 1-1,0-1 0,0 0 0,0 1 0,0-1 0,0 0 0,0 0 0,0 0 0,0 0 0,0 0 0,0 0 0,0 0 0,0 0 0,0 0 0,-1 0 0,1-1 0,0 1 0,0 0 0,0-1 1,0 1-1,2-3 0,0 0 0,0-1 0,0 1 0,0-1 0,-1 0 0,1 1 0,-1-1 1,1-2-1,-2 3-3,1-1 1,0 1 0,0 0 0,0 0 0,0 0 0,0 0 0,1 0 0,-1 1 0,3-3 2,-3 6-12,0 1 1,0-1-1,0 0 0,0 1 0,-1-1 1,1 1-1,0-1 0,-1 1 0,1 0 1,-1-1-1,0 1 0,0 0 0,1 0 1,-1 0-1,-1 0 0,2 2 12,8 11-587,9 1-1250,-15-12 1324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1.1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 19 1040,'-2'-2'136,"-1"0"0,1 0 0,0 1-1,0-1 1,-1 1 0,1-1 0,-1 1 0,1 0-1,-1 0 1,0 0 0,1 0 0,-1 0 0,-1 0-136,3 2 31,0 0 1,-1 0-1,1 0 0,0 0 1,0 0-1,0 0 1,1 0-1,-1 1 1,0-1-1,0 0 1,1 0-1,-1 1 1,0-1-1,1 1 1,-1-1-1,1 0 1,0 1-1,-1-1 1,1 1-1,0-1 1,0 1-1,0-1 1,0 1-1,0-1 1,1 1-1,-1 0-31,-3 69 320,2 1 0,4-1 0,3 3-320,33 213 132,-25-232-225,0-93-222,-2 7 177,-10 20 113,2 1 1,-1 0-1,1 0 1,1 0-1,0 0 1,1 0-1,-1 1 1,2 0-1,-1 1 1,1-1-1,5-3 25,-11 11 0,0 1-1,0 0 1,0 0 0,0-1-1,0 1 1,0 0-1,0 0 1,0 0-1,0 0 1,0 0-1,0 0 1,0 0-1,0 1 1,0-1-1,0 0 1,0 0 0,0 1-1,0-1 1,0 1-1,0-1 1,-1 1-1,1-1 1,0 1-1,0-1 1,0 1-1,-1 0 1,1 0-1,0-1 1,-1 1 0,1 0-1,0 0 1,-1 0-1,1 0 1,-1 0-1,1-1 1,-1 1-1,0 0 1,1 1 0,21 46 3,-17-37-4,16 31-822,1 0-1,2-2 1,23 29 823,-37-56-495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9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1308,'-2'22'1773,"1"-1"-1677,-1 0 0,-1 0 0,-1 0 0,0-1 0,-2 1 0,-1 0-96,4-14 32,-1 0 0,-1 0 0,1-1 0,-1 0 0,0 0 1,-1 0-1,1 0 0,-1-1 0,0 0 0,-1 0 0,-4 3-32,9-7 1,0 0-1,0 0 1,0 0-1,0 0 1,0 0 0,0-1-1,0 1 1,0-1 0,-1 1-1,1-1 1,0 0-1,0 0 1,0 0 0,0 0-1,-1 0 1,1 0-1,0 0 1,0-1 0,0 1-1,0-1 1,0 0 0,-1 0-1,1 1 1,1-1-1,-1-1 1,0 1 0,0 0-1,0 0 1,0-1-1,1 1 1,-1-1 0,1 1-1,-1-1 1,1 0 0,0 1-1,-1-1 1,1 0-1,0 0 1,0 0 0,1 0-1,-1 0 1,0 0-1,0 0 1,1-1-1,-1 0-8,-1 0 1,1 0-1,0 0 1,0 0-1,0-1 0,1 1 1,-1 0-1,1 0 1,0-1-1,0 1 0,0 0 1,0-1-1,1 1 1,-1 0-1,1-1 0,0 1 1,0 0-1,0 0 1,0 0-1,1 0 0,-1 0 1,1 0-1,0 0 1,1-1 7,-2 2-7,1 1 1,0-1 0,0 1-1,0 0 1,0-1 0,0 1-1,0 0 1,0 0 0,0 1-1,0-1 1,0 0 0,1 1-1,-1-1 1,0 1 0,0 0-1,1 0 1,-1 0 0,0 0-1,1 0 1,-1 0 0,0 1-1,0-1 1,1 1 0,-1-1-1,0 1 1,0 0 0,0 0-1,0 0 1,0 0 0,0 0-1,0 0 1,0 1 0,0-1-1,-1 1 1,2 0 6,78 71-186,-22-19-1767,-52-48 1479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9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1228,'5'-2'352,"2"-1"-48,1 0-124,2 0-76,1 1-40,2 0-28,2 0-8,0 0 0,2 0-16,0 1-8,-1 0-8,-1 1-20,0-1-44,-2 1-140,-1 0-68,-3 1-52,0-1-36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29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37 956,'4'0'396,"3"-1"-16,0 0-64,2-1-120,1 0-80,2-1-36,0 1-28,1-1-12,1 0-16,2 0-12,-2 0-16,2 1-24,-3-1-52,0 0-144,-1 1-80,-1-1-52,-1 3-40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4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1208,'92'-6'1066,"-1"-5"0,30-9-1066,52-7 11,432-40-1792,-577 63 1331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5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1024,'27'48'1580,"-8"2"-2020,1-1 0,3 0-1,9 11 441,-25-48-407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68 880,'-1'-1'67,"-1"-1"0,1 0 1,0 0-1,0 0 0,1 0 0,-1 1 0,0-1 0,1 0 1,-1 0-1,1 0 0,-1-1 0,1 1 0,0 0 0,0 0 1,0 0-1,0 0 0,0 0 0,1 0 0,-1 0 0,0 0 1,1 0-1,0 0 0,-1 0 0,1 0 0,0 0 0,0 0 1,1-1-68,0 2 9,1-1 1,0 1-1,0 0 1,0-1 0,0 1-1,0 0 1,0 1 0,0-1-1,0 0 1,0 1 0,0 0-1,0 0 1,0 0-1,0 0 1,0 0 0,0 1-1,0-1 1,3 2-10,-3-2 3,-1 0 0,1 0 0,-1 0 1,1 1-1,-1-1 0,0 1 0,1-1 0,-1 1 0,0 0 1,1 0-1,-1 0 0,0 0 0,0 1 0,0-1 0,0 1 1,0-1-1,0 1 0,-1 0 0,1-1 0,0 1 0,-1 0 1,1 0-1,-1 0 0,0 0 0,0 0 0,0 1 0,0-1 1,0 0-1,0 1 0,0-1-3,-1 4 5,0-1 0,-1 0 0,1 1 0,-1-1 0,0 0 0,0 0 0,-1 0 0,1 0 0,-1 0 0,0 0 0,-1 0 0,1 0 0,-3 3-5,-61 104-1453,64-109 1031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60 1072,'0'0'352,"0"0"-47,18-33 734,-18 31-1038,-1 1 1,1-1 0,0 1 0,-1-1 0,1 1-1,-1 0 1,1-1 0,-1 1 0,0 0 0,1 0-1,-1-1 1,0 1 0,0 0 0,0 0 0,0 0-1,0 0 1,0 0 0,0 0 0,0 0 0,-1 0-2,1 1 0,0 0 1,0-1-1,0 1 1,0 0 0,0 0-1,0 0 1,0 0-1,0 0 1,0 1 0,1-1-1,-1 0 1,0 0-1,0 1 1,0-1-1,0 0 1,0 1 0,1-1-1,-1 1 1,0-1-1,0 1 1,1-1 0,-1 1-1,0 0 0,-2 1 2,1 0 0,0 0 0,0 1 0,1-1 0,-1 1 0,0-1 0,1 1-1,-1 0 1,1 0 0,0 0 0,0-1 0,0 1 0,0 0 0,1 0 0,-1 0 0,1 0 0,0 0 0,0 3-2,0-2 5,1 0-1,1 0 1,-1 0 0,1 0 0,-1 0 0,1 0 0,0-1 0,0 1 0,1-1 0,-1 1 0,1-1 0,-1 0 0,1 0 0,0 0 0,1 0-1,-1-1 1,0 1 0,1-1 0,-1 0 0,1 0 0,0 0 0,0 0 0,-1-1 0,2 1-5,-2-1-53,0 0 0,0 0 0,0 0 0,1 0 0,-1 0 0,0-1 0,1 1 0,-1-1-1,1 0 1,-1 0 0,0-1 0,1 1 0,-1-1 0,0 1 0,1-1 0,-1 0 0,0 0 0,0 0 0,0-1 0,0 1 0,0-1 0,0 0 0,0 0 0,0 0 0,-1 0 0,1 0 0,-1-1 0,1 1-1,0-3 54,2-2-387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7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1176,'2'0'49,"-1"0"-1,0 0 1,0 0-1,0 0 1,0 0-1,0 0 1,1 0 0,-1 0-1,0 1 1,0-1-1,0 0 1,0 1-1,0-1 1,0 1-1,0-1 1,0 1-1,0-1 1,0 1 0,0 0-1,0-1 1,0 1-1,-1 0 1,1 0-1,0 0 1,0 0-1,-1 0 1,1 0-49,22 25 85,-18-20-40,-1 0-1,0 0 1,0 0-1,-1 1 1,0-1-1,0 1 1,-1 0 0,1 0-1,-1 0 1,-1 0-1,1 0 1,-2 0-1,1 1 1,0-1-1,-2 7-44,-3-13 369,0-10-244,-3-11-101,7 9-97,1 0 1,0 0-1,0 0 1,1 0 0,0 1-1,1-1 1,2-4 72,-3 9-167,0 0 1,1 0 0,0 0 0,0 1-1,0-1 1,0 1 0,1 0 0,0 0-1,0 0 1,0 1 0,1-1 0,-1 1-1,5-3 167,-8 7 40,0-1-1,-1 1 1,1-1-1,0 1 1,0 0-1,-1-1 0,1 1 1,0 0-1,0-1 1,0 1-1,0 0 0,0 0 1,-1 0-1,1 0 1,0 0-1,0 0 1,0 0-1,0 0 0,0 0 1,0 0-1,-1 1 1,1-1-1,0 0 0,0 0 1,0 1-1,-1-1 1,1 1-1,0-1 1,0 1-1,-1-1 0,1 1 1,0-1-1,-1 1 1,1 0-1,-1-1 0,1 1 1,-1 0-1,1-1 1,-1 1-1,1 0 1,-1 0-1,1-1 0,-1 1 1,0 0-1,0 0 1,1 1-40,11 53 169,-7-28-110,-1-15-200,0 0 0,1-1 1,0 1-1,1-1 0,0 0 1,1-1-1,0 1 0,1-1 0,0-1 1,1 1-1,0-2 0,7 7 141,-13-13-366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7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39 169 1084,'-9'-22'700,"-17"-50"286,26 69-972,-1 0 1,0 1-1,1-1 1,-1 0 0,1 0-1,0 0 1,0 0 0,0 1-1,0-1 1,0 0 0,1 0-1,-1 0 1,1 1 0,0-1-1,0 0 1,0 1-1,0-1 1,0 1 0,0-1-1,1 1 1,-1-1 0,1 1-15,2 0-1,-1 0 0,1 0 1,0 1-1,-1 0 0,1-1 0,0 1 1,0 1-1,0-1 0,0 1 1,0-1-1,-1 1 0,1 0 0,0 0 1,0 1-1,0-1 0,0 1 1,0 0-1,0 0 0,-1 0 1,1 1-1,0-1 0,-1 1 0,2 0 1,-2 0 1,0-1-1,-1 1 0,1-1 1,0 1-1,-1 0 0,1 0 1,-1 0-1,0 0 1,0 0-1,0 1 0,0-1 1,0 1-1,1 2 0,-2-3 2,0-1 0,-1 1 0,1-1 1,-1 1-1,1 0 0,-1-1 0,0 1 0,0 0 1,0-1-1,0 1 0,0 0 0,0-1 0,0 1 1,-1 0-1,1-1 0,-1 1 0,1-1 0,-1 1 1,0 0-1,1-1 0,-1 1 0,0-1 0,0 0 1,0 1-1,0-1 0,0 0-2,-6 7 24,0-1 0,0-1-1,0 1 1,-1-1 0,-6 4-24,-28 24-1592,38-30 1120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8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1072,'1'3'380,"3"4"-20,-2 1-116,1 2-112,1 2-60,0 2-32,0 2-20,0 1-8,0 1-8,0 0-4,0 0-12,0 1-16,-1-2-24,0 1-60,1-3-104,-3-1-68,1-1-44,-1-1-28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1.4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16 118 872,'0'0'42,"0"0"-1,-1 1 1,1-1 0,0 1-1,0-1 1,-1 0-1,1 1 1,0-1 0,0 0-1,0 1 1,0-1-1,0 1 1,0-1 0,-1 1-1,1-1 1,0 0-1,0 1 1,0-1 0,0 1-1,0-1 1,1 1-1,-1-1 1,0 1 0,0-1-1,0 0 1,0 1 0,0-1-1,1 1 1,-1-1-1,0 0 1,0 1 0,1-1-1,-1 0 1,0 1-1,0-1 1,1 0 0,-1 1-1,0-1 1,1 0-1,-1 0 1,0 1 0,1-1-1,-1 0 1,1 0-42,15 18 291,-14-16-276,1 0-1,-1-1 1,1 1 0,0-1-1,0 0 1,0 0-1,-1 0 1,1 0-1,0 0 1,0-1 0,0 1-1,1-1 1,-1 0-1,0 0 1,0 0 0,0 0-1,0-1 1,0 1-1,0-1 1,0 1-1,0-1 1,0 0 0,0-1-1,-1 1 1,1 0-1,0-1 1,-1 1-1,1-1 1,-1 0 0,1 0-1,-1 0 1,0 0-1,0-1 1,0 1 0,0 0-1,1-3-14,-1 1-22,0 1 0,0-1 1,0 1-1,-1-1 0,0 0 0,1 1 0,-1-1 0,-1 0 0,1 0 0,-1 0 1,1 0-1,-1 0 0,0 0 0,0 0 0,-1 1 0,1-1 0,-1 0 1,0 0-1,0 0 0,0 0 0,-1 1 0,1-1 0,-1 1 0,0-1 1,0 1-1,0-1 0,0 1 0,-3-2 22,4 3-1,0 0-1,-1 0 1,1 1 0,-1-1-1,1 1 1,-1-1 0,0 1-1,0-1 1,0 1 0,1 0 0,-1 0-1,0 0 1,-1 0 0,1 0-1,0 0 1,0 1 0,0-1-1,0 1 1,0 0 0,-1-1-1,1 1 1,0 0 0,0 0-1,-1 0 1,1 1 0,0-1 0,0 0-1,0 1 1,-1 0 0,1-1-1,0 1 1,0 0 0,0 0-1,0 0 1,0 0 0,0 0-1,1 1 1,-1-1 0,0 1-1,1-1 1,-1 1 0,1 0 0,-1-1 1,-3 5 34,0 0 0,1 0 1,0 0-1,0 1 0,1-1 1,0 1-1,0 0 0,0 0 1,1 0-1,0 0 1,0 0-1,0 4-34,0 10 69,1-1 1,1 1 0,1 0-1,1-1 1,1 0-1,0 1 1,2-1-1,1 3-69,-4-16 2,0 0 1,0-1-1,0 1 0,1-1 1,0 0-1,0 1 1,1-1-1,0-1 0,0 1 1,0-1-1,1 1 0,-1-1 1,1 0-1,1-1 0,-1 1 1,1-1-1,-1 0 0,1-1 1,0 1-1,1-1 0,-1 0 1,0-1-1,1 1 0,0-1 1,5 0-3,-5-1-150,-1-1 0,1-1 0,-1 1 0,1-1 0,-1-1 1,1 1-1,-1-1 0,0 0 0,0 0 0,1-1 0,-2 0 1,1 0-1,0 0 0,-1-1 0,1 1 0,1-3 150,11-9-532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9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38 996,'1'-1'58,"-1"-1"1,1 0-1,-1 1 0,1-1 1,0 0-1,0 1 0,0-1 1,0 1-1,0-1 0,0 1 1,0-1-1,0 1 0,1 0 1,-1 0-1,0 0 1,1 0-1,-1 0 0,1 0 1,-1 0-1,1 0 0,0 0 1,-1 1-1,1-1 0,0 0 1,0 1-1,-1 0 0,1-1 1,0 1-1,0 0 0,0 0 1,0 0-59,60-1 225,-56 2-199,1 0 1,-1 0-1,0 0 1,0 1-1,-1 0 1,1 0-1,0 0 1,-1 1-1,1 0 1,-1 0-1,0 1 1,0-1-1,1 2-26,-5-4 12,1 0-1,-1 1 0,0-1 0,0 1 0,0-1 0,0 1 1,0-1-1,0 1 0,-1-1 0,1 1 0,0 0 0,-1-1 1,1 1-1,-1 0 0,0 0 0,0-1 0,1 1 0,-1 0 1,0 0-12,-1 1 14,1 0 1,-1-1-1,0 1 1,0 0-1,0-1 1,0 1 0,-1 0-1,1-1 1,-1 0-1,1 1 1,-1-1-1,0 0 1,0 0 0,0 0-1,0 0 1,0 0-15,-6 4-4,1 1 1,-1-2 0,-1 1 0,1-1 0,-1-1-1,0 1 1,0-1 0,0-1 0,0 0-1,-1 0 1,1-1 0,-7 1 3,16-3-10,0 0-1,0 0 1,0 0-1,0 0 1,0 0-1,0 0 1,0 0-1,0 0 1,0-1 0,0 1-1,0 0 1,0 0-1,0 0 1,0 0-1,0 0 1,0 0-1,0 0 1,1 0-1,-1 0 1,0 0 0,0 0-1,0-1 1,0 1-1,0 0 1,0 0-1,0 0 1,0 0-1,-1 0 1,1 0 0,0 0-1,0 0 1,0 0-1,0 0 1,0 0-1,0-1 1,0 1-1,0 0 1,0 0 0,0 0-1,0 0 1,0 0-1,0 0 1,0 0-1,0 0 1,0 0-1,0 0 1,0 0-1,-1 0 1,1 0 0,0 0-1,0 0 1,0 0-1,0 0 1,0 0-1,0 0 1,0 0-1,0 0 1,0 0 0,0 0-1,-1 0 1,1 0-1,0 0 1,0 0 10,11-10-320,14-6 60,51-13 63,-61 25 225,0-1 1,-1 0-1,0-1 0,0-1 1,0 0-1,-1-1 1,0 0-1,0-1 1,-1 0-1,6-6-28,-18 15 12,0 0-1,1-1 0,-1 1 1,1 0-1,-1-1 0,0 1 1,1 0-1,-1-1 0,0 1 1,1 0-1,-1-1 0,0 1 1,0-1-1,1 1 0,-1-1 1,0 1-1,0 0 0,0-1 1,0 1-1,0-1 0,1 1 1,-1-1-1,0 1 0,0-1 1,0 1-1,0-1 1,0 1-1,-1-1 0,1 1 1,0-1-1,0 1 0,0-1 1,0 1-1,0 0 0,-1-1 1,1 1-1,0-1 0,0 1 1,-1 0-1,1-1 0,0 1 1,-1-1-1,1 1-11,-27-5 169,19 5-155,1 1 0,-1-1 1,0 2-1,0-1 0,1 1 0,-6 2-14,10-3-1,1 0 0,0 0 1,0 0-1,0 1 1,0-1-1,0 1 1,0-1-1,0 1 0,0 0 1,1 0-1,-1 0 1,1-1-1,-1 2 1,1-1-1,0 0 0,0 0 1,0 0-1,0 1 1,0-1-1,0 0 1,0 1-1,1-1 0,-1 3 1,2-4 0,-1 1 0,1-1 0,-1 1 0,1-1 0,0 1 0,0-1 0,-1 1-1,1-1 1,0 0 0,0 1 0,0-1 0,1 0 0,-1 0 0,0 0-1,0 0 1,1 0 0,-1 0 0,0 0 0,1 0 0,-1-1 0,1 1-1,-1 0 1,1-1 0,0 1 0,-1-1 0,1 0 0,0 1 0,-1-1-1,1 0 1,-1 0 0,1 0 0,0 0 0,-1 0 0,1-1 0,1 1 0,1-1 8,1 0 1,-1 0 0,1-1-1,-1 1 1,0-1-1,0 0 1,0 0 0,0 0-1,0-1 1,0 1 0,0-1-1,-1 0 1,1 0 0,-1 0-1,0-1 1,0 1 0,0-1-1,-1 1 1,1-1-1,-1 0 1,0 0 0,0 0-1,0-1 1,0 1 0,-1 0-1,0-1 1,1-3-9,-1 9-2,0 1 0,0-1-1,0 0 1,1 1 0,-1-1 0,0 0 0,1 0-1,-1 0 1,1 0 0,-1 0 0,1 0 0,-1 0 0,1 0-1,0-1 1,-1 1 0,1 0 0,0-1 0,0 1 2,38 10-790,-20-14-445,-15 2 788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39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1 884,'0'5'121,"1"0"-1,0 0 1,0 0-1,1 0 1,-1 0 0,1-1-1,0 1 1,1 0-1,-1-1 1,1 0 0,2 5-121,-2-6 6,0 1 1,0 0-1,-1 1 1,0-1 0,0 0-1,0 1 1,0-1-1,-1 1 1,0 0 0,0-1-1,0 1 1,0 0-1,-1 0 1,0 0 0,0 0-7,0-3 34,-1 0 0,1 1 1,-1-1-1,0 0 0,0 0 1,0 0-1,0 0 0,0 0 1,0 0-1,0 0 0,-1-1 1,1 1-1,-1 0 1,1-1-1,-1 1 0,0-1 1,0 1-35,1-1-36,0-1-1,0 1 1,0-1 0,0 1 0,0-1 0,1 0 0,-1 1 0,0-1 0,0 0 0,0 0 0,0 0 0,0 1 0,0-1 0,0 0 0,0 0 0,0 0 0,0-1 0,0 1 0,0 0 0,0 0 0,0 0 0,0-1 0,0 1 0,0-1 0,0 1 0,0-1 0,0 1 0,1-1 0,-1 1-1,0-1 1,0 1 0,1-1 0,-1 0 0,0 0 0,1 1 0,-1-1 0,1 0 0,-1 0 0,1 0 0,-1 0 36,-2-4-404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3:40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13 114 1048,'6'-3'169,"0"1"0,0-1 0,0 0 0,0-1 0,0 1 0,-1-1 1,1 0-1,-1 0 0,3-4-169,-7 6-4,0 1 1,1 0 0,-1-1-1,0 1 1,0-1 0,0 1-1,-1-1 1,1 0 0,0 1-1,0-1 1,-1 0 0,0 0-1,1 1 1,-1-1 0,0 0 0,1 0-1,-1 0 1,0 1 0,-1-1-1,1 0 1,0 0 0,0 0-1,-1 1 1,1-1 0,-1 0-1,1 0 1,-1 1 0,0-1-1,0 0 1,0 1 0,0-1-1,0 1 1,0-1 0,0 1 0,0 0-1,-1-1 1,1 1 0,-2-1 3,2 1 0,1 0 1,-1 0-1,0 0 1,0 0-1,0 0 0,-1 1 1,1-1-1,0 0 1,0 0-1,0 1 1,0-1-1,-1 1 1,1-1-1,0 1 1,-1 0-1,1 0 1,0-1-1,-1 1 1,1 0-1,0 0 1,-1 0-1,1 0 1,0 0-1,-1 1 1,1-1-1,0 0 1,-1 1-1,1-1 1,0 1-1,0-1 1,-1 1-1,1-1 1,0 1-1,0 0 1,0 0-1,0 0 1,0-1-1,0 1 1,0 0-1,0 0 1,0 0-1,0 1 1,1-1-1,-1 0 1,0 0-1,1 0 1,-1 1-1,1-1 1,-1 1-1,-1 2 24,0 0 0,0 0 0,1 0 0,-1 0 0,1 0 0,0 1 0,0-1 0,0 1 0,1-1 0,0 1 0,0-1 0,0 1 0,0-1 0,1 5-24,1-5 16,0 0-1,-1 0 0,2 0 1,-1 0-1,0 0 1,1 0-1,0-1 1,0 1-1,0-1 0,0 0 1,0 0-1,1 0 1,-1 0-1,1-1 0,0 1 1,0-1-1,0 0 1,0 0-1,0 0 0,0-1 1,1 1-1,-1-1 1,0 0-1,1 0 1,2-1-16,0 1-114,1 0 1,-1-1 0,1 0 0,-1-1 0,1 1-1,-1-2 1,1 1 0,-1-1 0,0 0 0,0 0-1,1-1 1,-2 0 0,1 0 0,6-4 113,-7 3-429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04.7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57 1128,'-6'-2'245,"0"0"-1,0 0 1,0 1-1,-1 0 1,1 0 0,-4 1-245,62 3 149,515-28 311,-31 0-71,2833 40-1288,-3061-2 9,-164-5 385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1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58 948,'-1'0'46,"1"1"-1,0 0 0,0-1 1,-1 1-1,1 0 1,0 0-1,0-1 0,0 1 1,0 0-1,0 0 1,0-1-1,0 1 1,0 0-1,0 0 0,1-1 1,-1 1-1,0 0 1,0-1-1,1 1 1,-1 0-1,0-1 0,1 1 1,-1 0-1,0-1 1,1 1-1,-1-1 0,1 1 1,-1-1-1,1 1 1,0-1-1,-1 1 1,1-1-1,-1 1 0,2-1-45,0 1 42,0-1 0,0 1 0,1-1 0,-1 0 0,0 0 0,0 0 0,1 0 0,-1-1 0,0 1 0,0 0 0,0-1 0,2 0-42,4-1 29,-1-1 0,1 0 1,0-1-1,-1 1 0,1-1 1,3-4-30,-9 7 8,-1 0 1,1 0-1,-1-1 1,1 1-1,-1-1 1,0 0-1,0 1 1,1-1-1,-1 0 1,0 0-1,-1 1 1,1-1 0,0 0-1,0-1-8,-1 3 9,0-1 0,0 0 0,0 0 0,0 0 0,0 0 0,0 1 0,0-1 0,0 0 0,0 0 0,-1 0 0,1 0 0,0 1 0,0-1 1,-1 0-1,1 0 0,-1 1 0,1-1 0,0 0 0,-1 1 0,1-1 0,-1 0 0,0 1 0,0-1-9,0 0 6,-1 0 1,0 0 0,0 0-1,0 0 1,0 0-1,0 0 1,0 1 0,0-1-1,0 1 1,0 0-1,0 0 1,0-1-1,0 1 1,0 0 0,-1 1-1,1-1 1,0 0-1,0 1 1,0-1 0,0 1-1,0-1 1,0 1-1,0 0 1,-1 1-7,-2 1-2,0 0 0,-1 0 0,1 1 0,0 0 0,1 0 0,-1 0 0,1 1 0,0-1 0,0 1 0,0 0 0,0 1 0,1-1 0,0 0 0,0 1 0,-1 4 2,3-8-1,0 1 0,1-1 0,-1 0 0,0 0 0,1 1 0,0-1 0,-1 0 0,1 1 0,0-1 0,0 0 0,1 1 1,-1-1-1,0 0 0,1 1 0,-1-1 0,1 0 0,0 0 0,0 0 0,0 1 0,0-1 0,0 0 0,0 0 0,1 0 0,-1-1 0,0 1 0,1 0 0,0 0 0,-1-1 0,1 1 0,0-1 0,0 1 0,0-1 0,0 0 0,0 0 0,0 0 0,0 0 0,0 0 0,1 0 0,-1-1 0,0 1 0,1-1 0,0 1 1,9 1-19,1 0 1,-1-1-1,1-1 0,0 0 0,0 0 0,-1-1 0,1-1 0,-1 0 0,1-1 0,-1 0 1,0-1-1,8-3 19,4-2-220,-1-2 0,0 0 0,0-2 1,-1 0-1,16-14 220,-38 27 11,1-1 0,0 1 0,-1 0 0,1 0 1,-1-1-1,1 1 0,-1 0 0,1-1 0,-1 1 0,0 0 0,1-1 0,-1 1 1,1-1-1,-1 1 0,0-1 0,1 1 0,-1-1 0,0 1 0,1-1 0,-1 1 1,0-1-1,0 1 0,0-1 0,0 0 0,1 1 0,-1-1 0,0 1 0,0-1-11,-15 0 244,-25 12-81,39-10-162,-35 22 16,35-23-19,-1 1 1,1 0-1,-1 0 1,1 0 0,0 0-1,-1 1 1,1-1 0,0 0-1,0 1 1,0-1 0,0 0-1,0 1 1,0-1 0,0 1-1,1 0 1,-1-1 0,0 1-1,1-1 1,-1 1 0,1 0-1,0 1 2,0-3 1,1 1-1,-1-1 1,1 1-1,-1-1 1,1 1 0,-1-1-1,1 0 1,-1 1-1,1-1 1,-1 0-1,1 0 1,0 0-1,-1 1 1,1-1-1,0 0 1,-1 0 0,1 0-1,-1 0 1,1 0-1,0 0 1,-1 0-1,1 0 1,0 0-1,-1 0 1,1 0-1,0-1 1,-1 1 0,1 0-1,-1 0 1,1-1-1,0 1 1,-1 0-1,1-1 1,-1 1-1,1 0 0,28-14 34,-25 12-34,0 0 1,1-1 0,-1 1-1,1 0 1,0 1 0,0-1 0,0 1 0,0 0 0,0 0-1,0 1 1,0-1 0,1 1 0,-1 0 0,0 1 0,0-1-1,0 1 1,1 0-1,-3 1 0,-1-1 0,1 1 1,0-1-1,0 1 0,-1 0 0,1 0 0,-1 0 0,0 0 0,0 1 0,0-1 0,0 1 1,0-1-1,0 1 0,0-1 0,-1 1 0,1 0 0,-1 0 0,0 0 0,0 0 0,0 0 0,0 0 1,-1 0-1,1 1 0,-1-1 0,0 0 0,0 1 0,1 15-5,-1 0 0,-2 0 0,1 0 0,-2 0 1,-1 0-1,0-1 0,-1 0 0,-3 6 5,-1 6 37,2 0 0,-2 13-37,48-103 147,-12 8-491,-1-1-1,-3-1 1,-3 0-1,-1-2 1,4-33 344,-21 80-401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2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49 284 1224,'-2'5'263,"1"0"-1,0-1 1,-1 1-1,0 0 1,0-1-1,0 1 1,-1-1-1,1 0 1,-4 4-263,-15 32-48,20-38 51,1 1 0,-1 0 0,0-1 0,1 1 0,-1 0-1,1-1 1,0 1 0,0 0 0,0 0 0,0-1 0,0 1 0,1 3-3,-1-6 1,1 0 0,-1 0 0,0 0 0,0 0 0,0 1 0,1-1 0,-1 0-1,0 0 1,0 0 0,0 0 0,1 0 0,-1 1 0,0-1 0,0 0 0,1 0 0,-1 0 0,0 0 0,0 0 0,1 0 0,-1 0 0,0 0-1,0 0 1,1 0 0,-1 0 0,0 0 0,0 0 0,1 0 0,-1 0 0,0 0 0,0 0 0,1-1 0,-1 1 0,0 0 0,0 0 0,1 0 0,-1 0-1,0 0 1,0-1-1,18-16-11,-3-6-4,-13 18 14,1 1-1,-1 0 1,1 0-1,0-1 1,0 1 0,0 1-1,0-1 1,1 0-1,0 1 1,0 0 0,1-1 1,-3 7-8,0 0 1,-1 0-1,1 1 1,0-1-1,-1 0 1,0 1-1,0-1 1,0 1-1,0 0 1,0-1 7,2 9-8,-1-9 7,-1 0 1,1 0-1,0 0 1,0 0-1,0 0 1,0-1-1,0 1 0,1-1 1,-1 1-1,1-1 1,0 0-1,0 0 1,-1 0-1,1 0 0,0 0 1,1-1-1,-1 0 1,0 1-1,0-1 1,1 0-1,-1-1 1,1 1-1,-1 0 0,0-1 1,1 0-1,-1 0 1,1 0-1,-1 0 1,1-1-1,-1 1 0,1-1 1,-1 0-1,0 0 1,1 0-1,-1 0 1,0 0 3,0 0 0,-1 0-1,1 0 1,0-1 0,-1 1 0,1 0-1,0-1 1,-1 0 0,0 0 0,1 0-1,-1 0 1,0 0 0,0 0 0,0 0-1,-1-1 1,1 1 0,0-1 0,-1 1-1,0-1 1,1 0 0,-1 0 0,0 1-1,0-1 1,-1 0 0,1 0 0,-1 0-1,1 0 1,-1 0 0,0 0 0,0 0-1,0 0 1,-1 0 0,1 0 0,-1 0-1,1 0 1,-1 0 0,0 1 0,0-1-1,-1-2-2,1 4 1,1 0 0,0 0 0,-1 0 0,0 0 0,1 0-1,-1 0 1,1 0 0,-1 0 0,0 1 0,0-1 0,0 0 0,1 0 0,-1 1-1,0-1 1,0 0 0,0 1 0,0-1 0,0 1 0,0-1 0,0 1-1,0 0 1,0-1 0,-1 1 0,1 0 0,0 0 0,0 0 0,0 0-1,0 0 1,0 0-1,-2 0 0,0 1-1,1-1 1,-1 1-1,0 0 1,1 0-1,-1 0 1,1 1-1,-1-1 0,1 0 1,0 1-1,0 0 1,-2 1 0,1-1-9,0 1-1,0-1 1,0 1 0,0 0-1,1 0 1,0 0 0,-1 0 0,1 1-1,0-1 1,0 1 0,1-1-1,-1 1 1,1-1 0,0 1 0,0 0-1,0 0 1,0 0 0,0 3 9,1-6-5,0-1 0,0 1 1,1 0-1,-1 0 0,0 0 1,0 0-1,1 0 0,-1-1 0,0 1 1,1 0-1,-1 0 0,1 0 1,-1-1-1,1 1 0,-1 0 1,1-1-1,0 1 0,-1 0 1,1-1-1,0 1 0,-1-1 0,1 1 1,0-1-1,0 0 0,0 1 1,-1-1-1,1 0 0,0 1 1,0-1-1,0 0 5,1 0-3,1 0 0,-1 0 0,0 0 0,1 0 0,-1-1 0,1 1 0,-1-1 0,0 0 0,0 1 0,1-1 0,1-1 3,3-2 5,-1 0 0,1 0 0,-1 0 0,1-1 0,-1 0 0,5-5-5,4-6 79,-19 26-18,2-5-62,-1 0 1,1 0-1,0 1 1,0-1-1,0 1 1,1-1-1,-1 6 1,2-9-3,0 0 0,0 0 0,0 0 0,0-1 0,0 1 0,1 0 0,-1 0-1,0 0 1,1 0 0,0 0 0,-1 0 0,1 0 0,0-1 0,0 1 0,0 0 0,0-1 0,0 1-1,0-1 1,1 2 3,0-2-1,-1-1-1,0 1 0,0-1 1,0 1-1,0-1 0,1 0 1,-1 1-1,0-1 0,0 0 1,1 0-1,-1 0 1,0 0-1,1 0 0,-1 0 1,0 0-1,0 0 0,1 0 1,-1-1-1,0 1 0,0 0 1,1-1-1,-1 1 2,4-3-3,0 0 1,0 1-1,0-1 1,0-1-1,0 1 0,-1-1 1,1 0-1,-1 0 1,0 0-1,0 0 0,2-5 3,7-14-27,-1 1-1,-1-1 0,-1-1 1,-1 0-1,-1 0 1,-1-4 27,13-58-160,-2-10 160,-11 58-11,-7 33 9,-3 8 9,-8 20 24,-12 36 25,12-22-32,2 1-1,2 0 1,0 14-24,6-41 0,0 0 1,0 0-1,1 1 0,1-1 1,0 0-1,1 0 1,0 0-1,0 0 1,1 0-1,1 0 0,0-1 1,0 1-1,5 6 0,-9-15 1,1-1 0,-1 0 0,1 1 0,0-1 0,0 0-1,-1 0 1,1 0 0,0 0 0,0 0 0,0 0 0,0 0 0,0 0 0,1 0-1,-1 0 1,0-1 0,0 1 0,0 0 0,1-1 0,-1 1 0,0-1-1,1 0 1,-1 1 0,0-1 0,1 0 0,-1 0 0,1 1 0,-1-1 0,1-1-1,0 1 0,0-1 0,0-1 0,0 1 0,0 0 1,0 0-1,0-1 0,-1 1 0,1-1 1,-1 1-1,1-1 0,-1 0 0,1 0 1,-1 0-1,0 1 0,0-1 0,0-1 0,6-11 4,-1 0 0,0-1 0,-1 0 0,2-9-4,-4 18-53,-2 16 85,-3 35-107,1-12-550,0-21-173,0-6 361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1276,'0'-9'476,"0"2"-12,0 0-104,1 3-128,0-1-100,0 2-64,-1 1-32,1 1-20,-1-1-20,0 2-32,0 0-44,0 0-60,0 1-152,-1 1-80,0 1-48,-1 0-28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3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 1080,'0'0'37,"0"0"1,0 0-1,0-1 0,0 1 1,0 0-1,-1 0 0,1 0 0,0 0 1,0-1-1,0 1 0,0 0 1,-1 0-1,1 0 0,0 0 0,0 0 1,0 0-1,-1 0 0,1 0 0,0 0 1,0 0-1,0 0 0,-1-1 1,1 1-1,0 0 0,0 0 0,0 0 1,-1 1-1,1-1 0,0 0 1,0 0-1,0 0 0,-1 0 0,1 0 1,0 0-1,0 0 0,0 0 1,-1 0-1,1 0 0,0 0 0,0 1 1,0-1-1,0 0 0,-1 0 1,1 0-1,0 0 0,0 1 0,0-1 1,0 0-1,0 0-37,-11 16 457,-4 18-397,13-28-50,1-1 0,0 1 0,0 0 1,1 0-1,0-1 0,0 1 1,0 4-11,0-10 4,0 1 0,0 0 1,0 0-1,1 0 1,-1-1-1,0 1 1,0 0-1,1 0 0,-1-1 1,0 1-1,1 0 1,-1-1-1,0 1 1,1 0-1,-1-1 1,1 1-1,-1 0 0,1-1 1,0 1-1,-1-1 1,1 1-1,0-1 1,-1 1-1,1-1 1,0 0-1,-1 1 0,1-1 1,0 0-1,0 0 1,-1 1-1,1-1 1,0 0-1,0 0 0,0 0 1,-1 0-1,1 0 1,0 0-1,0 0 1,0 0-1,-1 0 1,1-1-1,0 1 0,0 0 1,-1 0-1,1-1 1,0 1-1,0 0 1,-1-1-1,1 1 0,0-1 1,-1 1-1,1-1 1,-1 1-1,1-1 1,0 1-5,1-1-7,0 0 0,0 0 0,0 0 0,0 0 0,1 1 0,-1-1 0,0 1 0,0 0 0,1 0 0,-1 0 0,0 0 0,1 0 0,-1 0 0,0 0 0,1 1 7,-1-1-7,-1 1 1,1-1-1,0 0 1,0 0 0,0 0-1,0 0 1,0 0-1,0 0 1,-1 0 0,1-1-1,0 1 1,0-1 0,0 1-1,-1-1 1,1 0-1,0 0 1,-1 1 0,1-1-1,0 0 1,-1-1-1,2 0 7,-3 1 0,1 1 0,0-1 0,-1 0 0,1 0 0,0 1 0,-1-1 0,1 1 0,0-1-1,0 0 1,0 1 0,-1 0 0,1-1 0,0 1 0,0-1 0,0 1 0,0 0 0,0 0 0,0-1 0,0 1-1,0 0 1,0 0 0,0 0 0,0 0 0,0 0 0,0 0 0,0 1 0,-1-1 0,1 0 0,0 0 0,0 1-1,0-1 1,0 0 0,0 1 0,0-1 0,1 2 0,-1 0-1,1 0 1,-1 0-1,0 1 1,1-1-1,-1 0 1,0 0-1,0 1 1,0-1-1,-1 1 1,1-1-1,-1 1 1,1 0 0,1 14-2,0-1 1,-1 1-1,-1 15 2,-2-1 54,-2-1-1,-1 0 0,-1-1 1,-1 1-1,-2-1 0,-1 0 0,-2 1-53,5-13 19,-1 0 0,-1 0 0,0-1 0,-2 0 0,1-1 0,-2 0-1,0-1 1,-1 0 0,0-1 0,-1 0 0,0-1 0,-2-1-19,13-8-111,0-1 0,-1 1 0,1-1 0,-1 0 0,1 0 0,-1-1 0,0 1 0,0-1 0,0 0 0,0 0 0,0 0 1,0 0-1,0-1 0,0 1 0,0-1 0,0 0 0,0-1 0,0 1 0,0-1 0,-1 1 0,0-2 111,-9-5-604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35 936,'5'1'376,"2"0"0,1-1-80,5 0-84,3 0-52,1-2-24,4 1-28,1-1-20,2-1-24,1 0-16,0-1-20,1 0-40,1 0-52,-1 0-140,-2 2-104,0-1-68,-1 0-52,-1 1-32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3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 1276,'-45'114'2050,"-9"126"-3801,52-234 1324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5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46 968,'-2'-10'179,"-8"-25"1283,6 40-836,1 22-344,-28 232 606,15-143-772,4 0 0,5 28-116,6-142 3,1 0 0,0 0 0,0-1-1,0 1 1,0 0 0,0 0 0,0 0 0,0 0 0,0-1-1,1 1 1,-1 0 0,1 0 0,0-1 0,-1 1 0,1 0-1,0-1 1,0 1 0,0-1 0,0 1 0,0-1 0,0 0-1,1 1 1,-1-1 0,0 0 0,1 0 0,-1 1 0,2-1-3,-1-1 2,1 0 1,-1 0-1,0 0 1,0 0-1,0-1 1,1 1 0,-1-1-1,0 1 1,0-1-1,0 0 1,0 0-1,0 0 1,0 0-1,0 0 1,-1-1 0,1 1-1,0-1 1,-1 1-1,1-1 1,-1 1-1,1-1 1,-1 0-1,1 0-2,33-40 8,-2-2-1,-1-1 0,-3-1 1,-2-1-1,-1-2 0,-3-1 1,7-25-8,-30 74 0,1 0 1,0 0 0,-1 0-1,1 0 1,-1 0-1,0 0 1,1 0 0,-1-1-1,0 1 1,0 0-1,1 0 1,-1-1 0,0 1-1,0 0 1,0 0-1,-1 0 1,1-1 0,0 1-1,0 0 1,-1 0 0,1 0-1,0-1 1,-1 1-1,1 0 1,-1 0 0,0 0-1,0-1 0,0 2 1,-1-1 1,1 1-1,-1-1 0,1 1 0,-1 0 0,1-1 1,-1 1-1,1 0 0,-1 0 0,1 0 1,-1 0-1,1 0 0,-1 1 0,1-1 0,-1 0 1,1 1-1,-1-1 0,0 1-1,-7 3 3,0 0 0,0 0 0,0 0 0,1 1 0,0 0 0,-6 6-3,7-4 3,0 0 0,1 1 0,0 0 0,0 0 0,1 0 0,0 1 0,0 0 0,1 0-1,1 0 1,-1 0 0,1 1 0,1-1 0,0 1 0,0 0 0,1 0 0,0 0-1,1 6-2,0-3 5,0 1-1,1 0 0,1-1 0,0 0 1,1 1-1,0-1 0,1 0 0,1 0 1,0-1-1,1 1 0,0-1 0,5 7-4,-9-15 0,0-1 0,1 0 0,-1-1-1,1 1 1,-1 0 0,1-1 0,0 1-1,0-1 1,0 0 0,0 0 0,0 0-1,1 0 1,-1-1 0,1 1 0,-1-1-1,1 0 1,-1 0 0,1 0-1,0 0 1,-1-1 0,1 0 0,0 0-1,0 0 1,-1 0 0,1 0 0,0-1-1,0 1 1,-1-1 0,1 0 0,-1 0-1,1 0 1,-1-1 0,1 0 0,-1 1-1,0-1 1,2-1 0,5-3-11,-1 0-1,1-1 1,-1 0 0,0 0-1,0-1 1,-1 0 0,0-1-1,-1 0 1,0 0 0,0-1-1,0-1 12,6-17-13,0 0-1,-2-2 0,4-19 14,-10 33 13,-4 15-12,-1 1-1,0-1 1,0 0 0,0 1 0,0-1 0,0 0-1,1 0 1,-1 1 0,0-1 0,1 1 0,-1-1-1,0 0 1,1 1 0,-1-1 0,1 1 0,-1-1 0,1 1-1,-1-1 1,1 1 0,-1-1 0,1 1 0,0-1-1,-1 1 1,1 0 0,0-1 0,-1 1 0,1 0-1,0 0 1,-1-1 0,1 1 0,0 0 0,0 0-1,0 0 0,0 0 3,0 1-1,-1-1 0,1 1 1,0-1-1,0 1 0,0 0 0,-1-1 1,1 1-1,0 0 0,-1 0 1,1-1-1,0 1 0,-1 0 1,1 0-1,-1 0 0,1 0 0,-1-1 1,0 1-1,1 0 0,-1 0 1,0 0-1,0 0 0,1 0-2,7 64 161,-8-56-148,0-1-1,1 1 0,0-1 0,0 1 0,1-1 0,0 0 0,0 0 1,1 0-1,0 0 0,0 0 0,1 0 0,0-1 0,1 0 0,0 1-12,-4-7 7,1 0 0,0 0 0,0 0 0,-1 0 0,1 0 0,0-1 0,0 1-1,0-1 1,0 1 0,0-1 0,0 0 0,0 1 0,0-1 0,0 0 0,0 0-1,0-1 1,0 1 0,0 0 0,0-1 0,0 1 0,0-1 0,0 0-1,-1 1 1,1-1 0,0 0 0,0 0 0,-1 0 0,1 0 0,0-1-7,54-36 54,-52 34-53,15-17-17,-17 18 18,0 0 0,0 0-1,0 0 1,1 1 0,-1-1-1,1 1 1,-1 0 0,1-1-1,0 1 1,0 0 0,1 0-2,-4 2 4,1 0 0,-1 1 0,1-1 0,0 0 0,-1 0 0,1 0 0,-1 1-1,1-1 1,-1 0 0,1 1 0,-1-1 0,1 0 0,-1 1 0,1-1 0,-1 1 0,1-1 0,-1 1 0,0-1 0,1 1 0,-1-1 0,0 1 0,1-1 0,-1 1 0,0-1 0,0 1 0,0 0 0,1-1 0,-1 1-1,0-1 1,0 1-4,8 29 52,-3-13-40,-3-13-11,0-1 1,-1 0-1,1 0 1,0-1-1,0 1 1,1 0 0,-1 0-1,0-1 1,1 0-1,0 1 1,-1-1-1,1 0 1,0 0-1,0-1 1,0 1-1,1-1 1,-1 1-1,0-1 1,0 0-1,1 0 1,-1 0-1,1-1-1,0 0 2,0 0 0,1 0 1,-1-1-1,0 0 0,0 0 0,1 0 0,-1 0 0,0-1 0,0 1 0,0-1 0,-1 0 0,1-1 0,0 1 0,-1 0 0,1-1 0,-1 0 1,3-2-3,-3 1-5,1 0 0,0 1 0,1-1 0,-1 1 0,0 0 1,1 1-1,0-1 0,0 1 0,-1 0 0,1 0 1,1 0-1,-1 1 0,0-1 0,0 2 0,1-1 1,-1 0-1,0 1 0,1 0 0,-1 0 0,0 1 1,1-1-1,-1 1 0,0 0 0,4 2 5,42 1-2151,-50-3 1599,-11 10-563,-1-1 604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2.7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252 27 1224,'-4'-3'118,"0"0"-1,-1 0 0,1 0 1,-1 1-1,1 0 1,-1 0-1,0 0 1,0 0-1,0 1 1,0 0-1,0 0 0,0 0 1,-1 1-1,1 0 1,0 0-1,0 0 1,0 0-1,0 1 1,-4 1-118,2 0 68,0 1 0,0-1 0,1 2 0,-1-1 0,1 1 0,0 0 0,0 0 0,0 0 1,1 1-1,-1 0 0,1 0 0,0 0 0,0 3-68,-3 1 19,0 1 0,2 1 1,-1-1-1,1 1 0,1 0 0,0 1 0,0-1 0,1 1 1,1 0-1,0 0 0,0 0 0,1 0 0,1 1 0,0-1 1,1 1-1,1 7-19,-1-15-4,1 0 1,0 0 0,0 0-1,1 0 1,-1 0-1,1 0 1,0 0 0,0-1-1,1 1 1,0-1-1,-1 1 1,1-1-1,1 0 1,-1 0 0,1 0-1,-1-1 1,1 1-1,0-1 1,1 1 3,1-1-38,0 0-1,1 0 1,-1-1 0,0 0-1,1 0 1,0 0 0,-1-1-1,1 0 1,0 0 0,-1-1-1,1 0 1,0 0 0,2-1 38,18-2-236,1-2 0,0-2 0,-1 0 0,-1-2 0,1 0 0,11-8 236,-10 5-175,0-2 0,0 0 0,0-4 175,-20 14 17,-2-1 0,1 1 0,0-2 0,-1 1 0,0-1 0,0 0 0,-1 0-1,1-1 1,-2 0 0,1 0 0,-1 0 0,0 0 0,0-1 0,0 0-17,-4 6 39,1 0 1,0 0-1,-1 0 0,0-1 1,1 1-1,-1 0 0,0 0 1,0-1-1,0 1 1,0 0-1,-1 0 0,1-1 1,-1 1-1,1 0 0,-1 0 1,0 0-1,0 0 0,0-1 1,0 1-1,0 1 1,0-1-1,-1 0 0,1-1-39,0 3 22,-1-1 0,1 0-1,0 0 1,0 0 0,0 1-1,0-1 1,-1 0-1,1 1 1,0-1 0,-1 1-1,1 0 1,0-1 0,-1 1-1,1 0 1,-1 0 0,1 0-1,0 0 1,-1 0 0,1 0-1,0 0 1,-1 1-1,1-1 1,-1 0 0,1 1-1,0-1 1,0 1 0,-1-1-1,1 1 1,0 0 0,0-1-1,0 1 1,-1 0-1,1 0 1,0 0 0,0 0-1,0 0 1,0 0-22,-8 8 29,1 0 0,0 1 1,0 0-1,1 0 0,0 1 0,1 0 0,0 0 1,1 0-1,-4 9-29,6-12 2,1-1 1,0 1 0,0-1-1,0 1 1,1 0-1,0 0 1,0 0 0,1 0-1,0 0 1,1 0 0,0 0-1,0-1 1,0 1-1,1 0 1,3 7-3,-5-14 1,0 0 0,1 1 0,0-1 0,-1 0 0,1 1 1,0-1-1,-1 0 0,1 0 0,0 0 0,0 0 0,0 0 0,0 0 0,0 0 0,0 0 0,1 0 0,-1 0 0,0 0 0,0-1 1,0 1-1,1-1 0,-1 1 0,0-1 0,1 1 0,-1-1 0,2 1-1,-1-2 1,1 1 1,-1 0-1,0-1 1,1 1-1,-1-1 0,0 0 1,1 1-1,-1-1 1,0 0-1,0-1 0,0 1 1,0 0-1,0-1 0,1 0-1,5-4 5,0-2 0,0 1 0,-1-1 0,0 0 0,0-1-1,1-2-4,4-11 9,0-1 0,7-19-9,-11 22 1,1 1-1,1 0 1,1 0-1,3-2 0,-14 20 0,0 1 0,1-1-1,-1 0 1,1 1 0,-1-1-1,1 1 1,0 0-1,-1-1 1,1 1 0,-1 0-1,1-1 1,0 1 0,-1 0-1,1-1 1,0 1 0,-1 0-1,1 0 1,0 0-1,-1 0 1,1 0 0,0 0-1,-1 0 1,1 0 0,0 0-1,0 0 1,-1 0 0,1 0-1,0 0 1,-1 1-1,1-1 1,0 0 0,-1 0-1,1 1 1,-1-1 0,1 0-1,0 1 1,-1-1 0,1 1-1,-1-1 1,1 1-1,-1-1 1,1 1 0,-1-1-1,0 1 1,1 0 0,-1-1-1,1 1 1,-1-1-1,0 1 1,0 0 0,1-1-1,-1 1 1,0 0 0,20 45-6,-17-38-1,-1-3-7,33 67-244,-33-68 106,0 0 0,1 0 0,0 0 0,0-1 0,0 1 1,0-1-1,0 0 0,1 1 0,-1-2 0,1 1 0,0 0 1,0-1-1,0 1 0,0-1 0,4 1 152,-2-3-441,1-2 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1 900,'-2'4'372,"-50"110"1704,44-94-2081,0 1-1,2 0 0,0 1 0,1 0 1,-1 20 5,5-40 0,1-1 1,0 1 0,0-1 0,0 1 0,0 0 0,0-1 0,0 1 0,0-1-1,0 1 1,1-1 0,-1 1 0,0 0 0,1-1 0,0 1 0,-1-1-1,1 0 1,0 1 0,0-1 0,-1 1 0,1-1 0,0 0 0,0 0-1,1 0 0,-1 0 1,0-1-1,0 0 1,0 0-1,1 1 1,-1-1 0,0 0-1,0 0 1,1 0-1,-1 0 1,0-1-1,0 1 1,0 0-1,1-1 1,-1 1-1,0 0 1,0-1-1,0 1 1,0-1-1,0 0 1,0 1-1,0-1 1,0 0-1,9-6-9,0-1 1,0 0-1,-1 0 0,7-10 9,2 72-91,-17-53 95,-1 0 0,1 1 1,0-1-1,0 0 0,0 0 0,0 0 1,0 0-1,0 0 0,0-1 0,1 1 1,-1 0-1,0 0 0,0-1 0,1 1 1,-1-1-1,0 1 0,1-1 0,-1 1 1,0-1-1,1 0 0,-1 0 0,1 0 1,-1 0-1,0 0 0,1 0 0,-1 0 1,1 0-1,-1 0 0,1-1-4,43-21 34,-41 19-40,-1 1 1,2-1-1,-1 1 1,0-1-1,0 1 1,1 0 0,0 1-1,-1-1 1,1 1-1,0 0 1,-1 0-1,5 0 6,-7 3 0,0-1 1,0 0-1,0 1 0,0 0 0,-1-1 0,1 1 0,0 0 1,-1 0-1,0-1 0,1 1 0,-1 1 0,0-1 0,0 0 1,0 0-1,0 0 0,0 0 0,-1 1 0,1 0 0,1 1-2,-1 0 0,1 0-1,0 0 1,0 0-1,0 0 1,1-1 0,0 1-1,-1-1 1,1 1 0,0-1 2,0-1-19,0-1 0,0 1 0,0-1 0,0 0 0,1 0 0,-1 0 0,0-1 1,0 1-1,1-1 0,0 1 19,-3-1-44,0 0 0,0 0 0,0 0 0,0 0 0,-1 0 0,1 0 0,0 0 0,0 0 0,0 0 0,0 0 0,0 0 0,-1 0 0,1-1 0,0 1 0,0 0 0,0-1 0,-1 1 0,1-1 0,0 1 0,0-1 1,-1 1-1,1-1 0,-1 1 0,1-1 0,0 0 0,-1 1 0,1-1 0,-1 0 0,1 1 0,-1-1 0,0 0 0,1 0 0,-1 0 0,0 1 0,1-1 0,-1 0 0,0 0 0,0 0 0,0 0 0,0 0 44,0-6-440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4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1152,'103'-14'2559,"14"-3"-2897,6 9-1649,-97 6 1485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5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33 1084,'4'-16'627,"0"0"744,-15 34-866,-1 7-415,1 0 0,2 1-1,0 0 1,1 1 0,0 9-90,6-22-162,-1 0 0,2-1 0,0 1 0,1 0 0,0 0 0,1-1 0,0 1 0,1 0 0,1-1 0,0 1 0,4 8 162,-6-18-471,1-1-8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8 996,'-24'-6'1305,"23"6"-1254,0-1 1,0 1-1,1 0 0,-1 0 1,0 0-1,0-1 0,0 1 1,0 0-1,0 0 0,1 0 0,-1 0 1,0 0-1,0 0 0,0 1 1,0-1-1,0 0 0,1 0 1,-1 1-1,0-1 0,0 0 0,0 1 1,1-1-1,-1 1 0,0-1 1,0 1-52,2 0 15,-1-1 1,1 1-1,0 0 0,-1-1 1,1 1-1,0 0 1,-1-1-1,1 1 1,0-1-1,0 1 1,0-1-1,-1 1 1,1-1-1,0 1 0,0-1 1,0 0-1,0 0 1,0 1-1,0-1 1,0 0-1,0 0 1,0 0-1,-1 0 1,2 0-16,26 2 43,-28-2-34,96-3-61,-59 1-747,0 2-1,-1 1 0,3 2 800,-28-2-428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6 1068,'-1'5'224,"1"0"0,-1 0-1,-1 0 1,1-1 0,-1 1 0,1 0 0,-1-1-1,-1 2-223,-11 35 201,14-39-190,0 0-1,0 0 1,0 1 0,0-1 0,1 0-1,-1 0 1,1 0 0,-1 0 0,1-1-1,0 1 1,0 0 0,0 0 0,0 0 0,0 0-1,0-1 1,0 1 0,0-1 0,1 1-1,-1-1 1,1 1 0,0 0-11,-2-2 8,1 0-1,-1 1 1,1-1-1,-1 0 1,1 1-1,0-1 1,-1 0-1,1 1 1,-1-1-1,1 0 1,0 0 0,-1 0-1,1 0 1,0 0-1,-1 0 1,1 0-1,0 0 1,-1 0-1,1 0 1,-1 0 0,1 0-1,0 0 1,-1 0-1,1-1 1,-1 1-1,1 0 1,0-1-1,-1 1 1,1 0-1,-1-1 1,1 1 0,-1 0-1,1-1 1,-1 1-1,1-1 1,-1 1-1,0-1 1,1 1-8,21-30 33,-20 26-41,-1 1 1,1 0 0,1 0-1,-1 0 1,0 0-1,1 0 1,-1 0-1,1 1 1,0-1 0,0 1-1,0 0 1,0 0 7,0 2-10,-1 0 0,1 0 1,-1 0-1,0 0 0,1 1 1,-1-1-1,0 1 0,1 0 0,-1 0 1,0 0-1,1 0 0,-1 0 1,0 0-1,0 1 0,1 0 10,-2-1 4,0 0-1,1 0 1,-1 0-1,0 0 1,1 0-1,0 0 0,-1 0 1,1-1-1,-1 1 1,1 0-1,0-1 1,-1 0-1,1 1 1,0-1-1,-1 0 0,1 0 1,0 0-1,0 0 1,-1 0-1,1 0 1,0 0-1,0-1 1,-1 1-1,2-1-3,-2-1 24,0 0 1,0 1-1,0-1 0,0 0 1,-1 0-1,1 0 1,-1 0-1,0 0 0,1 0 1,-1 0-1,0 0 0,0 0 1,0 0-1,0 0 1,-1 0-1,1 0 0,0 0 1,-1 0-1,0 0 0,1 0 1,-1 0-1,0 0 1,0 0-25,1 0-117,-1 0 1,0 0 0,1 0 0,-1 0 0,0 0 0,0 0 0,0 0 0,0 0 0,0 0 0,-1 1 0,1-1 0,0 0 0,-1 1 0,0-1 0,1 1-1,-1 0 1,0-1 0,1 1 0,-1 0 0,0 0 0,-1 0 116,2 1-464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26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6 1088,'1'6'269,"-1"0"1,1 0-1,-2 1 0,1-1 1,-1 0-1,0 0 0,-1 6-269,0 4 111,6 47-97,-4-60-12,0 0 0,1 0 0,-1 0 0,1-1 0,0 1-1,0 0 1,0 0 0,0 0 0,1-1 0,-1 1-1,1 0 1,-1-1 0,1 0 0,0 1 0,0-1 0,0 0-1,1 0 1,-1 0 0,1 1-2,-2-3 6,0 0 0,1 0 0,-1 0 0,0 0 0,0 0 0,0 0 0,0 0 0,1 0 0,-1 0 0,0 0 0,0-1 0,0 1 1,0 0-1,0-1 0,0 1 0,0-1 0,0 0 0,0 1 0,0-1 0,0 0 0,0 1 0,0-1 0,0 0 0,0 0 0,-1 0 0,1 0 0,0 0 0,0 0 0,-1 0 0,1 0 0,-1 0 0,1 0 0,-1 0 0,0 0 0,1 0 0,-1 0 1,0-1-1,0 1 0,0 0 0,0-1-6,7-48 453,-7 44-399,-1 0-1,0 0 1,0 0-1,-1 0 1,1 1-1,-1-1 1,0 1-1,-1-1 0,0 1 1,1 0-1,-2 0 1,1 0-1,-1 0 1,1 0-1,-1 1 1,0 0-1,-3-2-53,4 3-94,1 1 1,-1 0-1,0 1 1,0-1-1,-1 0 1,1 1-1,0 0 1,0 0-1,-1 0 0,1 0 1,-1 0-1,1 1 1,0-1-1,-1 1 1,1 0-1,-1 0 0,1 0 1,-1 1-1,1-1 1,-1 1-1,1 0 1,-1 0-1,1 0 1,0 0-1,0 1 0,0-1 1,0 1-1,0 0 1,0 0-1,-1 0 94,-2 2-554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202 115 1120,'2'-11'261,"0"1"-1,0-1 1,-1 0-1,-1 0 1,0 1-1,0-1 1,-1 0-1,-1 0 1,-1-6-261,2 17 9,1 0 1,-1-1-1,1 1 0,-1 0 0,0 0 1,1 0-1,-1 0 0,1 0 0,-1 0 1,0 0-1,1 0 0,-1 0 1,1 1-1,-1-1 0,0 0 0,1 0 1,-1 0-1,1 1 0,-1-1 0,1 0 1,-1 1-1,1-1 0,-1 0 0,1 1 1,0-1-1,-1 1 0,1-1 1,-1 0-1,1 1 0,0-1 0,-1 1 1,1-1-1,0 1 0,0 0 0,-1-1 1,1 1-1,0-1-9,-18 23 3,-2 7-12,1 1 0,1 0 0,2 2-1,1 0 1,2 1 0,1 0 0,2 1 0,1 0 0,2 0-1,2 1 1,0 0 0,3 2 9,2-34-3,0 0 0,0 1 0,1-1 0,0 0 0,0 1 0,0-1 0,0 0 1,1 0-1,0 3 3,-1-6-1,-1-1 0,0 0 1,0 1-1,1-1 0,-1 1 1,0-1-1,0 0 1,1 1-1,-1-1 0,0 0 1,1 1-1,-1-1 0,1 0 1,-1 0-1,0 1 0,1-1 1,-1 0-1,1 0 1,-1 0-1,1 1 0,-1-1 1,1 0-1,-1 0 0,1 0 1,-1 0-1,0 0 0,1 0 1,-1 0-1,1 0 1,0 0 0,0-1-1,1 0 1,-1 0 0,0 0 0,1 0 0,-1 0 0,0 0-1,0 0 1,0 0 0,0 0 0,0-1 0,0 1 0,0 0-1,0-1 1,0 1 0,-1-1 0,7-12 2,-1 0-1,0 0 1,-1 0-1,-1-1 1,0 0-1,-1 1 1,0-2-1,-2 1 1,1 0-1,-2 0 1,0 0-1,-1-1 1,-1 1-1,0 0 1,-1 0-1,0 0 1,-1 1-1,-3-5-1,6 17-23,0 0-1,0 0 0,-1 0 0,1 0 1,0 0-1,-1 1 0,1-1 0,-1 0 1,0 1-1,0 0 0,0-1 0,1 1 1,-1 0-1,0 0 0,0 0 0,-1 0 1,1 0-1,0 0 0,-2 0 24,2 1-55,1 0 0,0 0-1,-1 0 1,1 0 0,0 0 0,-1 0-1,1 0 1,0 1 0,-1-1 0,1 0-1,0 1 1,0-1 0,-1 1 0,1 0-1,0-1 1,0 1 0,0 0 0,0 0-1,0-1 1,0 1 0,0 0 0,0 0-1,0 0 1,0 0 0,0 0 0,0 1 0,1-1-1,-1 0 1,1 0 0,-1 0 0,1 1-1,-1-1 1,1 0 0,-1 1 55,0 6-447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4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1024,'5'8'129,"-1"-1"0,-1 1-1,1 0 1,-1-1 0,-1 2-1,1-1 1,-2 0 0,1 0 0,-1 1-1,0-1 1,0 1 0,-1-1 0,-1 1-1,0 7-128,1 1 345,-17-46-2051,16 22 1265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4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1180,'-2'1'73,"1"0"-1,-1 0 0,0 0 1,0 0-1,0 0 1,1 0-1,-1 0 0,1 1 1,-1-1-1,1 0 0,-1 1 1,1-1-1,0 1 1,-1 0-1,1-1 0,0 1 1,0 0-1,0 0 1,1 0-1,-1 0 0,0 1-72,-15 42-12,14-39 16,1 0-1,-1-1 1,1 1-1,1 0 1,-1 0-1,1 0 0,0 0 1,1 0-1,-1-1 1,1 1-1,0 0 1,1 1-4,-1-5 1,0-1 0,-1 1-1,1 0 1,0-1 0,0 1 0,1-1 0,-1 1 0,0-1 0,0 1-1,1-1 1,-1 0 0,1 0 0,-1 0 0,1 0 0,-1 0 0,1 0 0,0 0-1,-1 0 1,1-1 0,0 1 0,0-1 0,-1 1 0,1-1 0,0 1-1,0-1 1,0 0 0,0 0 0,0 0 0,-1 0 0,1-1 0,0 1 0,0 0-1,0-1 1,0 1 0,-1-1 0,1 0 0,0 1 0,0-1 0,0-1-1,0 2 10,1 0 1,-1-1 0,1 0 0,-1 0-1,1 0 1,-1 0 0,0 0 0,0 0-1,0 0 1,1-1 0,-1 1 0,0-1-1,-1 0 1,1 1 0,0-1 0,0 0-1,-1 0 1,1 0 0,-1 0 0,0-1-1,1 1 1,-1 0 0,0 0 0,0-1-1,-1 1 1,1-1 0,0 1 0,-1 0-1,0-1 1,1 0 0,-1 1 0,0-1-1,0 1 1,0-1 0,-1 1 0,1-1-1,-1 1 1,1-1 0,-1 1 0,0 0-1,0-1 1,-1 0-11,-2-7-41,-1 1 1,0 0-1,-1 1 0,0-1 0,-1 1 1,1 0-1,-2 1 0,1 0 0,-7-5 41,8 6-1339,7 6 842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5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1156,'23'57'1516,"-16"-9"-1458,-6-46-12,-1 1 1,0-1-1,0 0 1,0 0 0,0 1-1,0-1 1,-1 0-1,1 1 1,0-1 0,-1 0-1,0 0 1,0 0-1,1 0 1,-1 1 0,0-1-1,-1 0 1,1-1-1,0 1 1,-2 2-47,3-4 25,0 0 1,0 0-1,-1 1 1,1-1-1,0 0 1,-1 1-1,1-1 1,0 0-1,-1 0 0,1 0 1,0 1-1,-1-1 1,1 0-1,0 0 1,-1 0-1,1 0 1,-1 0-1,1 0 1,0 0-1,-1 0 0,1 0 1,-1 0-1,1 0 1,0 0-1,-1 0 1,1 0-1,0 0 1,-1 0-1,1 0 0,-1 0 1,1 0-1,0-1 1,-1 1-1,1 0 1,0 0-1,-1-1-25,-2-14 306,8-19-335,0 22-252,0 0 1,1 0-1,0 1 0,0-1 1,1 1-1,1 1 0,0-1 1,0 2-1,1-1 0,1 1 1,3-3 280,-5 7-481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3.0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 11 996,'-1'-1'26,"1"0"0,-1 1 1,0-1-1,1 0 0,-1 0 0,0 1 0,1-1 0,-1 1 0,0-1 1,0 1-1,0-1 0,1 1 0,-1 0 0,0-1 0,0 1 0,0 0 1,0-1-1,0 1 0,0 0 0,0 0 0,0 0 0,0 0 0,0 0 1,0 0-1,0 0 0,1 0 0,-1 1 0,0-1 0,0 0 0,0 0 1,0 1-1,0-1 0,0 1 0,1-1 0,-1 0 0,0 1 0,0 0 1,0-1-1,1 1 0,-1-1 0,0 1 0,1 0 0,-1 0 0,1-1 1,-1 1-1,1 0 0,-1 0 0,1 0 0,-1 0 0,1-1 0,0 1 1,0 0-1,-1 0 0,1 0 0,0 0 0,0 0 0,0 0 0,0 0 1,0 0-27,-1 5 8,1 0 0,0 0 0,0 0 0,0 1 0,1-1 0,-1 0 0,2 0 1,0 4-9,5 6 10,1 1 1,1-2 0,0 1 0,1-1-1,1-1 1,0 0 0,1 0-1,11 8-10,-9-8 30,-1 1 0,0 0 0,-1 1-1,-1 0 1,0 1 0,7 17-30,-17-32 26,1 1 0,-1 0 0,-1 0 0,1 0 0,0-1 0,-1 1 0,1 0 0,-1 0 0,0 0 0,0 0 0,0 0 0,0 0 0,-1 0 0,1-1 0,-1 1 0,0 0 0,0 0 0,0 0 0,0-1 0,0 1 0,0-1 0,-1 1 0,1-1 0,-1 1 0,0-1 0,0 0 0,-1 2-26,-1 0-38,0-1-1,0 0 1,0-1-1,-1 1 0,1-1 1,0 1-1,-1-1 1,0-1-1,1 1 0,-1-1 1,0 1-1,0-1 1,0-1-1,0 1 1,0-1-1,-2 0 39,6 0-32,1 0-1,0 0 1,-1 0-1,1 0 1,-1 0 0,1 0-1,0 0 1,-1 0-1,1 0 1,-1 0 0,1 0-1,0-1 1,-1 1-1,1 0 1,-1 0 0,1 0-1,0-1 1,-1 1 0,1 0-1,0-1 1,0 1-1,-1 0 1,1-1 0,0 1-1,0 0 1,-1-1-1,1 1 1,0 0 0,0-1-1,0 1 1,0 0-1,0-1 1,-1 1 0,1-1-1,0 1 1,0-1 0,0 1-1,0 0 1,0-1-1,0 1 1,0-1 0,0 1-1,1 0 1,-1-1-1,0 1 1,0-1 0,0 1-1,0 0 1,0-1-1,1 1 33,3-7-441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6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1056,'-2'8'141,"0"0"0,0 0 0,1 0 0,0 0 0,0 0 1,1 0-1,0 0 0,1 0 0,0 0 0,0 1 0,0-1 0,3 4-141,30-53 51,-21 19-37,-12 19-15,1 0 0,0-1 1,-1 1-1,1 0 1,1 0-1,-1 0 0,0 0 1,1 1-1,-1-1 1,5 54-24,-7-49 23,0-1 1,0 0-1,0 0 1,0 1-1,0-1 1,1 0-1,-1 1 1,0-1-1,1 0 1,-1 0-1,1 0 1,-1 0-1,1 1 1,0-1-1,-1 0 1,1 0-1,0 0 1,0 0-1,0 0 1,0 0-1,0-1 1,0 1 0,0 0-1,0 0 1,0-1-1,0 1 1,1-2 2,-1 1 0,1-1 0,-1 1 0,1-1 0,-1 0 0,0 0 0,1 1 0,-1-1 0,0 0 0,1 0 0,-1-1 0,0 1 0,0 0 0,0 0 0,0 0 0,0-1 0,0 1 0,-1-1 0,1 1-2,0-1-1,0 1-1,0-1 1,0 1 0,0-1 0,0 1 0,0-1-1,0 1 1,0 0 0,0 0 0,1 0-1,-1 0 1,0 0 0,1 0 0,-1 0 0,1 0-1,-1 0 1,1 0 0,0 1 0,-1-1-1,1 1 1,0-1 0,-1 1 0,1 0-1,0 0 1,0 0 0,-1 0 0,1 0 0,0 0-1,-1 0 1,1 0 0,0 1 0,0-1-1,-1 1 1,1-1 0,-1 1 0,1 0 0,0 0 1,16 4 16,-11-4-150,0 0 0,0-1 0,0 0 0,-1 0 0,1 0 0,0-1 0,0 0 0,0 0 0,0 0 0,6-3 134,-4 1-364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54:46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34 952,'0'-2'82,"0"1"0,1-1 1,-1 0-1,-1 1 0,1-1 0,0 0 0,0 0 0,-1 1 1,1-1-1,-1 1 0,1-1 0,-1 0 0,0 1 0,0-1 1,1 1-1,-1-1 0,0 1 0,0 0-82,0 0 17,0 1 1,1 0-1,-1-1 0,0 1 1,1 0-1,-1-1 0,0 1 0,1 0 1,-1 0-1,0 0 0,0 0 1,1 0-1,-1 0 0,0 0 0,1 0 1,-1 0-1,0 0 0,1 0 1,-1 0-1,0 1 0,0-1 0,1 0 1,-1 1-1,1-1 0,-1 0 1,0 1-1,1-1 0,-1 0-17,-2 2 0,1 0-1,-1 1 0,1-1 0,0 0 1,0 1-1,0-1 0,0 1 1,0-1-1,0 1 0,0 0 1,1 0-1,0 0 0,-1 0 1,1 0-1,0 0 0,1 0 1,-1 3 0,0-3-9,1 0 0,0 1 1,0-1-1,0 0 0,1 1 0,-1-1 1,1 0-1,0 0 0,0 1 1,0-1-1,0 0 0,0 0 1,1 0-1,0 0 0,-1 0 1,1 0-1,0-1 9,42 40-247,-4-4 298,-40-38-31,0 1 1,0 0 0,-1 0-1,1-1 1,-1 1 0,1 0-1,-1-1 1,1 1 0,-1 0 0,0-1-1,1 1 1,-1-1 0,1 1-1,-1-1 1,0 1 0,0-1-1,1 1 1,-1-1 0,0 0-1,0 1 1,1-1 0,-1 0 0,0 0-1,0 0 1,0 0 0,0 1-1,1-1 1,-1 0 0,0 0-1,0-1-20,-31 8-36,30-6-100,0-1 0,0 0 0,0 1 1,1 0-1,-1-1 0,0 1 0,0 0 1,0 0-1,1 0 0,-1 0 0,0 0 1,1 1-1,-2 0 136,0 2-491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40.9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1094 1152,'36'-23'1229,"329"-386"-416,-325 362-785,199-227 145,51-28-173,-283 296-127,9-10 253,-15 16-175,-1 0-1,0-1 1,1 1 0,-1 0-1,0-1 1,1 1-1,-1 0 1,0-1 0,0 1-1,1 0 1,-1-1-1,0 1 1,0 0 0,0-1-1,0 1 1,0-1-1,0 1 1,1 0 0,-1-1-1,0 1 1,0-1-1,0 1 1,0 0 0,0-1-1,0 1 1,-1-1-1,1 1 1,0-1-1,0 1 1,0 0 0,0-1-1,0 1 1,-1 0-1,1-1 1,0 1 0,0-1-1,0 1 1,-1 0 49,-2-2-413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41.4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50 1100,'5'1'80,"0"1"-1,0-1 1,0-1 0,1 1 0,-1-1-1,0 0 1,0 0 0,1-1-1,-1 1 1,0-1 0,0 0-1,0-1 1,4 0-80,1 0 80,67-17-33,-50 12-37,-1 0 1,2 2-1,-1 1 1,21 0-11,-48 5 6,1-1-1,-1 0 1,0 1 0,0-1-1,0 1 1,1 0 0,-1-1 0,0 1-1,0-1 1,0 1 0,0-1-1,0 1 1,0-1 0,0 1-1,0-1 1,0 1 0,0-1 0,0 1-1,0 0 1,0-1 0,0 1-1,-1-1 1,1 1 0,0-1 0,0 1-1,-1-1 1,1 1 0,0-1-1,-1 0 1,1 1 0,0-1-1,-1 1 1,1-1 0,-1 0 0,1 1-6,-19 29 75,13-21-59,1 2-6,0 0 1,0 0 0,1 0 0,0 0 0,1 1-1,-1 10-10,3-18-47,0 1 0,0 0 0,1-1 0,0 1 0,0 0 0,0-1 0,1 1 0,0 0-1,-1-1 1,2 1 0,-1-1 0,0 1 0,1-1 0,0 0 0,0 0 0,0 0 0,0 0 0,1 0-1,0 0 48,1 0-350,0-1-25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41.8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2 1104,'-1'1'50,"-1"-1"-1,1 1 1,0-1-1,0 1 0,0 0 1,-1-1-1,1 1 1,0 0-1,0 0 1,0-1-1,0 1 1,0 0-1,0 0 1,0 0-1,0 1 1,1-1-1,-1 0 1,0 0-1,1 0 1,-1 0-1,1 1 1,-1-1-1,1 0 1,-1 1-1,1-1 1,0 0-1,0 1 1,0-1-1,0 0 0,0 1 1,0-1-1,0 0 1,0 2-50,4 46 71,-1-42-68,-1 0 0,1 0 0,1 0 0,-1 0 0,1-1-1,0 0 1,1 1 0,0-1 0,0-1 0,2 3-3,-6-6 2,1 0 1,0 0-1,1 0 1,-1 0-1,0 0 1,0 0-1,1-1 0,-1 1 1,1-1-1,0 0 1,-1 0-1,1 0 1,0 0-1,0 0 1,-1 0-1,1-1 1,0 1-1,0-1 0,0 0 1,0 0-1,0 0 1,0 0-1,-1-1 1,1 1-1,0-1 1,0 0-1,0 1 1,1-2-3,-2 0 17,-1 1-1,1-1 1,0 0 0,-1 1 0,1-1 0,-1 0 0,0 0 0,0 0 0,0-1 0,0 1 0,0 0 0,0 0-1,0 0 1,-1-1 0,1 1 0,-1 0 0,0-1 0,0 1 0,0 0 0,0-1 0,0 1 0,0 0 0,0-1-1,-1 1 1,1 0 0,-2-3-17,-16-61 403,17 63-389,0 0 0,0 0 0,0 0 0,-1 0 0,1 0 0,-1 0 0,0 0 0,0 1 0,0-1 0,0 0 0,0 1 0,0 0 0,-1 0 0,1-1 0,-1 1 0,0 1 0,1-1 0,-1 0 0,0 1 0,0-1 0,0 1 0,-1 0-14,-2 0-148,1 1 0,-1-1 0,1 2 0,-1-1 0,1 0 0,0 1 0,-1 0 0,1 0 0,0 1 0,0 0 0,-1 0 0,-3 2 148,-6 2-925,8-4 454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40.79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55 1037 960,'-11'11'907,"6"-7"-754,0 1 1,0 0-1,0 1 1,0-1-1,1 1 0,0 0 1,0 0-1,-2 7-153,11-14 51,1-1 0,-1 1 1,0-1-1,0 0 0,0-1 0,0 1 0,0-1 0,1-1-51,416-295 100,-251 173-45,85-56-74,9 11 0,172-78 19,-413 238-12,-15 7-13,0 0 0,0 0 0,0-1 0,-1 0 0,0-1 0,0 0 0,3-3 25,-11 9-20,0 0-1,0 0 1,0 1 0,0-1-1,0 0 1,0 0 0,0 0-1,0 0 1,-1 0 0,1 0-1,0 0 1,0 0 0,0 0-1,0 1 1,0-1 0,0 0-1,-1 0 1,1 0 0,0 0-1,0 0 1,0 0 0,0 0-1,0 0 1,-1 0 0,1 0-1,0 0 1,0 0 0,0 0-1,0 0 1,0 0 0,-1 0-1,1 0 1,0-1 0,0 1-1,0 0 1,0 0 0,0 0-1,-1 0 1,1 0 0,0 0-1,0 0 1,0 0 0,0 0-1,0-1 1,0 1 0,0 0-1,0 0 1,-1 0 0,1 0-1,0 0 1,0 0 0,0-1-1,0 1 1,0 0 0,0 0-1,0 0 1,0 0 0,0 0-1,0-1 1,0 1 0,0 0-1,0 0 1,0 0 0,0 0-1,0 0 1,0-1 0,0 1 20,-2 0-241,-4 1-237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41.93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1092 1168,'15'-13'290,"1"1"0,1 0 0,-1 1 0,2 1 0,0 1 0,2-1-290,31-17 153,563-363 303,-282 171-469,168-73 13,-454 270-37,-25 13-134,-1-1-1,0-1 1,0-1-1,3-4 172,-22 11-1108,-3 4 675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58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0 1080,'-3'18'540,"0"0"0,-1 0 0,-1 0 1,0-1-1,-1 1-540,-18 65 214,19-61-164,2-8-33,-1 0 0,2 0 0,0 0 0,0 0-1,2 0 1,-1 1 0,2-1 0,0 0 0,1 1 0,0 1-17,-1-16 3,-1 0 0,1 1 1,-1-1-1,1 0 0,-1 1 1,1-1-1,-1 0 0,1 0 1,-1 1-1,1-1 0,-1 0 1,1 0-1,-1 0 0,1 0 1,-1 0-1,1 1 0,-1-1 1,1 0-1,0 0 0,-1-1 1,1 1-1,-1 0 0,1 0 1,-1 0-1,1 0 0,-1 0 1,1-1-1,0 1 0,-1 0 1,0 0-1,1-1 0,-1 1 1,1 0-1,-1-1 0,1 1 1,-1 0-1,1-1 0,-1 1 1,0-1-1,1 1 0,-1-1 1,0 1-1,0-1 0,1 1-3,19-21 56,-5 3-30,-2-1-1,0 0 0,-1-1 0,-1-1 0,5-13-25,40-113-11,-48 124 1,-7 20-91,8-25 79,-9 28-39,-1 0 1,1 1-1,0-1 0,0 0 1,0 0-1,-1 0 1,1 0-1,0 0 0,0 0 1,-1 0-1,1 0 0,0 0 1,0 0-1,0 0 0,-1 0 1,1 0-1,0 0 1,0 0-1,-1 0 0,1 0 1,0 0-1,0 0 0,0 0 1,-1 0-1,1 0 1,0-1-1,0 1 0,0 0 1,-1 0-1,1 0 0,0 0 1,0 0-1,0-1 0,0 1 1,0 0-1,-1 0 1,1 0-1,0 0 0,0-1 1,0 1-1,0 0 0,0 0 1,0 0-1,0-1 0,0 1 1,0 0 60,-4 4-553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59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3 892,'-8'18'1239,"4"-11"-1081,1 1 0,0-1 0,0 1 0,1 0 0,-2 8-158,4-15 0,0 1 1,-1-1-1,1 0 0,0 1 0,0-1 1,0 1-1,0-1 0,1 1 0,-1-1 1,0 0-1,1 1 0,-1-1 0,1 0 1,-1 1-1,1-1 0,-1 0 0,1 1 1,0-1-1,0 0 0,0 0 0,0 0 1,-1 0-1,2 0 0,-1 0 0,0 0 1,0 0-1,0 0 0,0-1 0,0 1 1,1 0-1,-1-1 0,0 1 1,1-1-1,-1 1 0,0-1 0,1 1 0,-1-1 8,0 0 1,0 0-1,0 1 0,0-1 0,0 0 1,0 0-1,0 0 0,0 0 0,0 0 1,0 0-1,0 0 0,0 0 0,0-1 0,0 1 1,0 0-1,0-1 0,0 1 0,0 0 1,-1-1-1,1 1 0,0-1 0,0 1 0,0-1 1,0 0-1,-1 1 0,1-1 0,0-1-8,1 0 27,-1 0-1,0 0 1,0 0-1,0-1 1,0 1-1,0-1 1,0 1-1,-1-1 1,1 1-1,-1-1 1,0-1-27,1-2 33,-1-1 1,0 1 0,0-1 0,-1 1-1,0 0 1,0-1 0,0 1-1,-1 0 1,0 0-34,2 5-43,-1 0 1,1 0-1,0 1 0,-1-1 0,1 0 1,0 0-1,-1 1 0,1-1 1,-1 1-1,1-1 0,-1 0 0,0 1 1,1-1-1,-1 1 0,1-1 1,-1 1-1,0-1 0,1 1 0,-1 0 1,0-1-1,0 1 0,1 0 0,-1 0 1,0-1-1,0 1 0,0 0 1,1 0-1,-1 0 0,0 0 0,0 0 1,0 0-1,1 0 0,-1 0 1,0 1-1,0-1 0,0 0 0,1 0 1,-1 1-1,0-1 0,1 0 1,-1 1-1,0-1 0,0 1 0,1-1 1,-1 1-1,1-1 0,-1 1 0,0-1 1,1 1-1,-1-1 0,1 1 1,0 0-1,-1-1 0,1 1 0,-1 0 43,-1 3-469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1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1228,'1'0'31,"-1"0"-1,0 0 1,0 0-1,1-1 1,-1 1-1,0 0 1,0 0-1,1 0 1,-1 0-1,0 0 1,0 0-1,1 0 1,-1 0-1,0 0 1,0 0-1,1 0 1,-1 0 0,0 0-1,0 0 1,1 0-1,-1 0 1,0 1-1,0-1 1,1 0-1,-1 0 1,0 0-1,0 0 1,0 0-1,1 1 1,-1-1-1,0 0 1,0 0-1,0 0 1,0 0-1,1 1 1,-1-1-1,0 0 1,0 0 0,0 1-1,0-1 1,0 0-1,0 0 1,0 1-1,1-1 1,-1 0-1,0 0 1,0 1-1,0-1 1,0 0-1,0 1-30,5 24 398,3 13-561,-7-37 169,-1 1 1,0-1-1,1 0 0,-1 0 1,1 1-1,-1-1 0,1 0 1,0 0-1,-1 0 0,1 0 1,0 0-1,0 0 1,0 0-1,0 0 0,0 0 1,0-1-1,0 1 0,0 0 1,0 0-1,0-1 0,2 1-6,-2-1 10,0 1 0,1-1 0,-1 0 0,1 0 0,-1 0 0,1 0-1,-1-1 1,1 1 0,-1 0 0,1 0 0,-1-1 0,0 1 0,1-1 0,-1 0 0,0 1-1,1-1 1,-1 0 0,0 0 0,0 0 0,0 1 0,1-1 0,-1-1 0,0 1 0,0 0-10,23-36 141,-4 6 46,-20 79-30,-4-14-64,-2 0 0,-1 0 0,-2-1 0,-1 0 0,-1 0 0,-2-1 0,-17 29-93,25-53-14,0-1 1,0 1-1,-1-1 1,0 0 0,-1-1-1,-4 4 14,10-9-37,0 0 0,0 0 0,0 0 0,-1 0 0,1-1 0,0 1 0,0 0 0,-1-1 0,1 1 0,0-1 0,-1 1 0,1-1 0,-1 0 0,1 0 0,0 0 0,-1 1 0,1-1 0,-1-1 0,1 1 37,-1 0-74,1-1-1,0 0 1,0 0 0,0 1-1,0-1 1,0 0 0,0 0-1,0 0 1,0 0 0,0 0 0,0-1-1,0 1 1,1 0 0,-1 0-1,0 0 1,1-1 0,-1 1 0,1 0-1,0-1 1,-1 1 0,1 0-1,0-1 1,0 1 0,0-1 74,-3-12-585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3.3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59 165 1196,'10'0'144,"-1"-1"-1,1-1 1,-1 1-1,0-2 1,1 1-1,-1-1 1,0-1-1,-1 1 1,1-2-1,-1 1 1,5-4-144,-10 6 1,0 1 0,-1-1 0,1 0 0,-1 0 0,0 0 1,0 0-1,0 0 0,0-1 0,0 1 0,0-1 0,0 1 1,-1-1-1,1 1 0,-1-1 0,0 0 0,0 0 0,0 0 0,0 0 1,0 0-1,-1 0 0,1 0 0,-1 0 0,0 0 0,0 0 0,0 0 1,0 0-1,-1 0 0,1 0 0,-1 0 0,0 0 0,0 0 1,0 1-1,0-1 0,0 0 0,0 0 0,-1 1 0,0-1 0,1 0 1,-3-1-2,3 2 2,0 1 1,-1-1 0,0 0-1,1 1 1,-1-1 0,0 1-1,0-1 1,1 1 0,-1 0-1,0 0 1,0 0 0,-1 0-1,1 0 1,0 0 0,0 1-1,0-1 1,0 1 0,-1-1-1,1 1 1,0 0 0,-1 0-1,1 0 1,0 0 0,0 0-1,-1 1 1,1-1 0,0 1-1,0-1 1,0 1 0,-1 0-1,1 0 1,0 0 0,0 0 0,0 0-1,0 1 1,1-1 0,-1 0-1,-1 2-2,-6 4 41,-1 0-1,2 1 1,-1 0-1,1 0 1,0 1-1,-6 8-40,8-8 31,0 1-1,1 0 0,0 0 0,0 0 0,1 1 1,1-1-1,-1 1 0,2 0 0,0 0 1,0 0-1,1 0 0,0 0 0,1 1 1,0-1-1,1 0 0,0 0 0,1 0 1,2 10-31,-2-15-1,0 1 0,0-1 0,1 0 0,0 1 1,0-1-1,0-1 0,1 1 0,0 0 1,0-1-1,0 0 0,1 0 0,0 0 1,0 0-1,0-1 0,0 0 0,1 0 1,-1 0-1,1-1 0,0 0 0,0 0 1,1 0-1,-1-1 0,0 0 0,1 0 1,0-1-1,-1 1 0,1-2 0,0 1 1,0-1-1,-1 0 0,3 0 1,8-2-276,-1 0 0,1 0 0,-1-2 1,0 0-1,-1-1 0,1-1 0,-1 0 0,6-4 276,1-1-498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4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1168,'1'1'71,"-1"-1"0,1 1-1,0-1 1,-1 1 0,1-1-1,0 1 1,0-1 0,-1 1-1,1-1 1,0 0 0,0 0 0,0 1-1,-1-1 1,1 0 0,0 0-1,0 0 1,0 0 0,0 0 0,0 0-1,-1 0 1,1 0 0,0-1-1,0 1 1,0 0 0,0 0-1,-1-1 1,1 1-71,35-4-69,-33 3 191,123-8-800,-120 7-146,-4 0 372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5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10 868,'1'-10'1769,"0"15"-1352,-5 21-491,-62 110-1330,61-124 988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6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1220,'34'-9'1405,"-1"2"-1,15-1-1404,-32 6-28,0 0 0,0 1 1,1 1-1,-1 0 0,0 2 0,12 1 28,-27-3-61,0 0-1,0 0 1,0 0 0,0 1 0,0-1 0,1 0 0,-1 0-1,0 1 1,0-1 0,0 0 0,0 1 0,0-1 0,0 1-1,0 0 1,0-1 0,0 1 0,0 0 0,-1-1 0,1 1-1,0 0 1,0 0 0,-1 0 0,1 0 0,0 0 0,-1 0-1,1 0 1,-1 0 0,1 0 0,-1 0 0,0 0 0,1 0-1,-1 0 1,0 0 0,0 1 61,-3 4-534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1144,'43'7'2072,"-40"-6"-2047,0 0-1,0 0 0,0 0 1,0 0-1,-1 1 0,1-1 1,0 1-1,-1-1 0,1 1 1,-1 0-1,1 0 0,-1 0 0,0 0 1,0 1-1,0-1 0,0 1 1,0-1-1,-1 1 0,1-1 1,-1 1-1,1 0 0,-1 0 1,0 0-1,0 0 0,-1 0 1,1 0-1,0 0 0,-1 0 1,0 0-1,0 0 0,0 0 1,0 0-1,0 0 0,-1 0 1,0 2-25,-3 12 83,-1 1 0,0-1 1,-2 0-1,0-1 0,-1 1 0,-1-1-83,-14 34 275,23-49-274,-1 0-1,1 0 0,-1 0 1,1 0-1,-1 0 0,1 0 1,0 0-1,0 0 0,-1 0 1,1 0-1,0 0 0,0 0 0,0 0 1,0 0-1,0 0 0,0 0 1,1 0-1,-1 0 0,0 0 1,0 0-1,1 0 0,-1 0 1,1 0-1,-1 0 0,1 0 1,-1 0-1,1-1 0,-1 1 0,1 0 0,1 0-21,-1 0-1,1-1 0,-1 1 1,1-1-1,0 1 0,-1-1 1,1 0-1,0 1 0,-1-1 0,1 0 1,0 0-1,-1 0 0,1-1 1,0 1-1,-1 0 0,2-1 22,6-1-330,-1 0 0,1-1 0,0 0-1,-1-1 1,1 0 0,0-1 330,16-13-1106,-12 7 565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7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29 1256,'0'0'29,"0"0"0,1 0 0,-1 0 0,0 0 0,0 0 0,0 0 0,0 0 0,0 0 1,0 0-1,1 0 0,-1 0 0,0 0 0,0 0 0,0 0 0,0 0 0,0 0 0,1 0 0,-1 0 0,0 0 0,0 0 0,0 0 0,0 0 0,0 0 0,1 0 0,-1 0 0,0 0 0,0 0 0,0 0 0,0 0 1,0 0-1,0 0 0,0 0 0,1-1 0,-1 1 0,0 0 0,0 0 0,0 0 0,0 0 0,0 0 0,0 0 0,0 0 0,0-1 0,0 1 0,0 0 0,1 0 0,-1 0 0,0 0 0,0 0 0,0 0 0,0-1 1,0 1-1,0 0 0,0 0 0,0 0 0,0 0 0,0 0 0,0-1 0,0 1 0,0 0 0,-1 0 0,1 0 0,0 0 0,0 0 0,0-1-29,-11-8 459,-24-4-467,29 13 9,-1 1-1,0 0 1,1 0-1,-1 1 1,1 0-1,-1 0 1,1 0-1,0 1 1,0 0-1,0 0 1,0 1-1,1-1 1,-1 1-1,1 1 1,0-1-1,0 1 1,0 0-1,1 0 1,0 0-1,-1 2 0,4-6-1,1-1 1,0 0-1,0 0 0,-1 1 0,1-1 0,0 0 0,0 1 0,0-1 0,0 1 1,-1-1-1,1 0 0,0 1 0,0-1 0,0 0 0,0 1 0,0-1 0,0 0 0,0 1 1,0-1-1,0 1 0,0-1 0,0 0 0,0 1 0,0-1 0,1 0 0,-1 1 1,0-1-1,0 1 0,0-1 0,0 0 0,1 0 0,-1 1 0,0-1 0,0 0 0,1 1 1,-1-1-1,0 0 0,0 0 0,1 1 0,-1-1 0,1 0 1,19 1-26,24-11-2,-43 9 27,6-1 0,-3 0 1,1 0 0,0 1 0,1 0 0,-1-1 0,0 2 0,0-1 0,1 1 0,-1-1 0,4 2 0,-7-1 1,0 1 0,0 0 0,0 0 0,-1 0 0,1 0 0,-1 0 0,1 1 0,-1-1 0,1 0 0,-1 1 0,0-1 0,1 1 0,-1-1 0,0 1 0,0 0 0,0-1 0,0 1 0,-1 0-1,1 0 1,0 0 0,-1-1 0,1 1 0,-1 0 0,0 0 0,0 0 0,1 0 0,-1 0 0,0 0 0,-1 0-1,2 21 21,-1-1 0,-1 1-1,-2-1 1,0 1 0,-1-1 0,-1 0-1,-1-1 1,-1 1 0,-1-1-1,-1 0 1,-1-1 0,-1 0 0,0-1-1,-11 13-20,19-28 38,1 0-1,-1-1 1,0 0-1,-1 0 1,1 0-1,-1 0 1,1 0-1,-1-1 1,0 0-1,-1 2-37,4-4 10,1 0-1,-1 0 0,1 0 1,-1 1-1,1-1 0,-1 0 1,1 0-1,-1 0 0,1 0 1,-1 0-1,0 0 0,1 0 0,-1 0 1,1 0-1,-1 0 0,1 0 1,-1 0-1,1-1 0,-1 1 1,1 0-1,-1 0 0,1 0 1,-1-1-1,1 1 0,0 0 1,-1-1-1,1 1 0,-1 0 0,1-1 1,-1 1-10,1-2 8,-1 0-1,0 0 1,1 1 0,-1-1 0,1 0-1,0 0 1,-1 0 0,1 1 0,0-1 0,0 0-1,0 0 1,1 0 0,-1 0 0,1-1-8,2-14-18,1 1 0,1-1 1,0 1-1,1 0 1,1 1-1,1 0 0,0 0 1,6-8 17,21-29-767,27-30 767,-56 75-68,107-128-2083,-98 118 1696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7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 1240,'-2'-3'1316,"-3"8"-502,-10 19-232,-12 33-389,17-28-74,2 0 1,1 0-1,-1 16-119,6-36 10,1 1-1,1 0 0,-1 0 1,1-1-1,1 1 1,0 0-1,0-1 0,1 1 1,0-1-1,1 1 0,0-1 1,4 8-10,-7-15-23,1-1 1,0 1 0,0-1 0,0 0-1,0 1 1,0-1 0,0 0 0,0 1-1,0-1 1,1 0 0,-1 0-1,0 0 1,1 0 0,-1 0 0,1 0-1,-1-1 1,1 1 0,-1 0-1,1-1 1,0 1 0,-1-1 0,1 1-1,0-1 1,-1 0 0,1 0-1,0 0 1,0 0 0,-1 0 0,3 0 22,-1-1-163,0 0 0,0 0 0,-1 0 0,1-1 0,0 1 0,0-1 0,0 1 0,-1-1 1,1 0-1,-1 0 0,0 0 0,1 0 0,-1-1 0,0 1 0,2-3 163,2-4-542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8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46 1260,'-23'13'1789,"38"-11"-992,41-12-703,-42 6-459,0 0-1,0-1 0,-1-1 0,0 0 0,0-1 0,3-3 366,-4 2-497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18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0 960,'1'0'66,"0"0"0,1 0 0,-1 0 1,1 1-1,-1-1 0,0 0 0,1 0 0,-1 1 0,0-1 0,0 1 0,1-1 1,-1 1-1,0-1 0,0 1 0,0 0 0,0 0 0,1 0 0,-1 0 0,0-1 1,0 1-1,-1 0 0,1 1 0,0-1 0,0 0 0,0 0 0,-1 0 0,1 0 1,-1 1-1,1-1 0,-1 0 0,1 1 0,-1-1 0,0 0 0,0 1 0,1-1 1,-1 0-1,0 1 0,0-1 0,0 1-66,3 63 393,-3-56-69,0-8-309,-1 0 0,1 0 0,0 0 0,0 0 0,0 0 0,0 0 0,0 0 0,0 1 1,1-1-1,-1 0 0,0 0 0,0 0 0,1 0 0,-1 0 0,1 0 0,-1 0 0,1-1 0,-1 1 0,1 0 1,0 0-1,-1 0 0,1 0 0,0-1 0,0 1 0,-1 0 0,1-1 0,0 1 0,0 0 0,0-1 0,0 1-15,2-1-41,-1 0 0,1 0-1,-1 0 1,1 0 0,-1-1-1,0 1 1,1-1-1,-1 1 1,0-1 0,1 0-1,-1 0 1,0 0-1,0 0 1,1 0 41,32-22-2102,-25 15 1511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0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1104,'-9'5'1827,"23"-5"-1449,-1 0-348,168 16-1608,-176-16 1125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0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1232,'-2'9'227,"0"1"-1,0-1 1,-1 0-1,0 0 1,-1 0-1,-1 2-226,-8 21-10,-11 35-940,20-55 575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5.5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147 9 1004,'-7'-2'222,"1"0"0,0 1 0,-1-1 0,0 1 1,1 1-1,-1 0 0,0-1 0,1 2 0,-1-1 0,0 1 0,0 0-222,3 1 24,1-1 1,0 1-1,-1 0 0,1 0 0,0 0 1,0 0-1,0 0 0,1 1 0,-1-1 0,1 1 1,-1 0-1,1 0 0,0 0 0,0 0 1,0 0-1,0 0 0,1 1 0,-1-1 0,1 0 1,-1 3-25,-1 5 7,0-1 0,0 1 1,1 0-1,0 0 0,1 0 0,1 0 1,0 0-1,0 0 0,2 11-7,-1-16-5,-1 0 0,1 0-1,1 0 1,-1 0-1,1 0 1,0 0 0,0 0-1,1-1 1,0 1-1,0-1 1,0 1 0,1-1-1,-1 0 1,1-1 0,0 1-1,1-1 1,-1 1-1,3 0 6,-5-3-2,0-1 0,-1 0 0,1 0-1,0 0 1,0-1 0,0 1 0,0 0-1,0-1 1,0 1 0,0-1 0,0 1-1,0-1 1,0 0 0,0 0 0,0 0-1,0 0 1,0 0 0,0-1-1,0 1 1,0-1 0,-1 1 0,1-1-1,0 0 1,0 0 2,2-1-3,-1 0 0,0 0 1,1-1-1,-1 0 0,-1 1 0,1-1 0,0 0 0,-1-1 0,1 1 0,-1 0 0,2-4 3,3-7-14,0-1-1,-1 0 0,-1 0 1,0 0-1,1-12 15,-6 26-1,0 0 0,0 0 0,1 0-1,-1 0 1,0 0 0,0 0 0,1 0 0,-1 0 0,0 0-1,1 0 1,-1 1 0,1-1 0,-1 0 0,1 0 0,-1 0-1,1 0 1,0 1 0,-1-1 0,1 0 0,0 1 0,0-1-1,0 0 1,-1 1 0,1-1 0,0 1 0,0 0 0,0-1-1,0 1 1,0 0 0,0-1 0,0 1 0,0 0 0,0 0-1,0 0 1,0 0 0,0 0 0,0 0 0,0 0 0,0 0-1,0 0 1,0 0 0,0 1 0,0-1 0,0 0 0,0 1 1,7 2-4,0 1 0,0 1 0,-1-1 0,0 1 0,5 4 4,9 5-4,7 4 3,-13-8 3,1-1 0,0 0 0,0-1 0,0-1 0,1 0 0,4 0-2,-24-58-832,1 0-399,3 29 794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1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44 1308,'-1'0'76,"0"0"0,0 0 0,0-1-1,0 1 1,-1 0 0,1 1 0,0-1 0,0 0-1,0 0 1,0 0 0,0 1 0,0-1 0,0 0-1,0 1 1,0-1 0,0 1 0,0-1-1,0 1 1,0 0 0,0-1 0,0 1 0,1 0-1,-1 0 1,0-1 0,0 1 0,0 1-76,-21 22 126,16-14-95,0 0 1,0 0-1,1 1 0,0-1 0,1 1 1,1 0-1,0 1 0,0-1 1,1 1-1,0-1 0,1 1 1,0 8-32,1-15 3,0 1 0,1-1 0,-1 0 0,1 0 0,0 0 1,1 0-1,-1 0 0,1 0 0,0 0 0,0 0 1,1-1-1,-1 1 0,2 2-3,-1-5-1,-1 1 1,1 0-1,0-1 0,0 1 1,0-1-1,0 0 0,0 0 1,0 0-1,1 0 0,-1-1 0,1 1 1,-1-1-1,1 0 0,-1 0 1,1 0-1,0-1 0,0 1 1,-1-1-1,1 0 0,1 0 1,0 0-4,1 0-1,-1 0 1,0-1 0,1 0-1,-1 0 1,0 0-1,0-1 1,0 0-1,0 0 1,0 0-1,0 0 1,-1-1-1,1 0 1,-1 0-1,1 0 1,-1 0 0,0-1-1,2-2 5,-1 0 10,0 0 0,0-1 0,-1 0 1,0 1-1,0-2 0,0 1 0,-1 0 0,0-1 0,-1 1 0,0-1 0,0 0 0,0-1-10,0-1 20,-1 1-1,-1-1 0,1 0 0,-1 0 1,-1 0-1,0 0 0,0 1 0,-1-1 1,0 0-1,-1 0-19,1 4 9,0 0 0,-1 0 0,1 0-1,-1 1 1,0-1 0,-1 1 0,1 0 0,-1 0 0,0 0 0,0 1 0,-1-1-1,1 1 1,-1 0 0,0 0 0,-2-1-9,4 3-106,0 1-1,0 0 1,0-1-1,0 1 1,0 0-1,-1 0 1,1 1-1,0-1 1,0 1-1,-1 0 1,1-1-1,0 1 1,-1 1 0,1-1-1,0 0 1,0 1-1,-1 0 1,1 0-1,0 0 1,0 0-1,0 0 1,-1 1 106,-1 0-521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6 956,'17'1'427,"-1"0"0,1-1 0,-1-1-1,4-2-426,-7 2-195,0-1 0,0 2 1,0 0-1,0 0 0,0 1 0,0 1 0,6 1 195,-12-1-395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2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17 904,'1'1'86,"0"0"0,-1-1-1,1 1 1,0-1 0,0 1 0,0-1-1,0 1 1,0-1 0,0 1 0,0-1-1,0 0 1,0 1 0,0-1-1,0 0 1,0 0 0,0 0 0,0 0-1,0 0 1,0 0 0,0 0 0,0 0-1,0 0 1,1-1-86,30-1 53,-31 2 28,229-20-1414,-216 19 872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3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39 1204,'1'0'38,"-1"-1"0,0 1 0,0-1 0,0 1 0,1 0 0,-1-1 0,0 1 0,0-1 0,0 1 0,0 0 0,0-1 0,0 1 0,0-1 0,0 1 0,0-1 0,0 1 0,0 0 0,0-1 0,0 1 0,0-1 0,0 1 0,-1-1 0,1 1 0,0 0 0,0-1 0,0 1 0,-1-1 0,1 1 0,0 0 0,0-1 0,-1 1 0,1 0 0,0 0 0,-1-1 0,1 1 0,0 0 0,-1 0 0,1-1 0,0 1 0,-1 0 0,0 0-38,-16 11 405,-16 29-332,28-31-54,0 2 0,0-1 0,1 0 0,1 1 1,0 0-1,0 0 0,1 0 0,0 0 1,1 0-1,0 0 0,1 1 0,0-1 0,1 5-19,-1-12 8,1 0-1,0-1 0,-1 1 0,1 0 0,0 0 0,1-1 1,-1 1-1,1-1 0,0 1 0,-1-1 0,2 1 0,-1-1 1,0 0-1,1 0 0,-1 0 0,1 0 0,0-1 0,0 1 1,0-1-1,0 0 0,0 1 0,0-2 0,1 1 0,-1 0 1,1 0-1,0-1 0,-1 0 0,1 0 0,0 0 0,0 0 1,-1-1-1,1 1 0,0-1 0,0 0 0,0 0 1,0-1-1,0 1 0,0-1 0,2 0-7,0 0 22,-1 1 1,0-1-1,0 0 1,0-1-1,0 1 1,0-1-1,0 0 1,-1 0-1,1-1 1,-1 1-1,1-1 1,-1 0-1,0 0 1,0-1-1,0 1 1,-1-1-1,1 0 0,-1 0 1,0 0-1,0 0 1,0 0-1,0-1 1,-1 0-1,0 1 1,0-1-1,0 0 1,0 0-1,-1 0 1,0 0-1,0 0 1,0 0-1,-1 0 1,0-1-1,0 1 0,0 0 1,-1 0-1,1-1-22,-1-3-3,0 1 0,-1 0 0,0 0 0,0-1-1,-1 1 1,0 1 0,0-1 0,-1 0 0,0 1 0,0 0-1,0 0 1,-1 0 0,-1 0 0,1 1 0,-1 0-1,0 0 1,0 0 0,0 1 0,-1 0 0,0 0-1,0 1 1,-1 0 0,0-1 3,0 3-332,0-1 0,0 1 0,-1 0 0,1 0 0,-1 1-1,0 0 1,1 1 0,-1 0 0,-8 1 332,5 0-538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4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21 1200,'-6'2'1513,"10"-4"-836,14-3-505,28-2-143,-33 4-97,1 1 0,-1 0 0,0 1 0,1 1 0,-1 0 0,1 0 0,12 3 68,-22 0-1563,-5-4 1119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4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 1204,'-13'87'1875,"5"-47"-2712,-3-1 0,-8 23 837,15-51-425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5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32 920,'7'2'172,"-1"-1"1,0 0-1,1-1 1,-1 0-1,0 0 0,1 0 1,-1-1-1,0 1 0,1-2 1,-1 1-1,0-1 1,3-1-173,21-3 172,24-2-144,-29 3-374,1 2 1,0 0-1,-1 2 1,1 1-1,13 1 346,-32 0-437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5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1000,'2'2'132,"1"0"-1,0-1 0,0 0 1,-1 0-1,1 0 1,0 0-1,0 0 0,0 0 1,0-1-1,0 1 1,0-1-1,1 0 0,-1 0-131,14 3 236,-14-3-209,-1 1 0,1-1-1,-1 1 1,1 0-1,-1 0 1,1 0 0,-1 0-1,1 1 1,-1-1 0,0 1-1,0-1 1,0 1 0,0 0-1,0 0 1,0 0 0,0 0-1,0 0 1,-1 0 0,1 0-1,-1 0 1,0 1-1,1-1 1,-1 1 0,0-1-1,-1 1 1,1-1 0,0 1-1,-1 0 1,1 1-27,-2 4 31,0 1 0,0 0 0,-1-1 0,0 1 0,-1-1 0,1 1 0,-2-1 0,0 2-31,0-3-1,1 1 1,0-1-1,1 1 1,0 0 0,0 0-1,1 0 1,-1 0-1,2 0 1,-1 5 0,1-12-4,0 0 0,0 0 0,1-1 0,-1 1-1,0 0 1,0-1 0,0 1 0,1 0 0,-1 0 0,0-1 0,1 1-1,-1-1 1,1 1 0,-1 0 0,1-1 0,-1 1 0,1-1 0,-1 1 0,1-1-1,-1 1 1,1-1 0,0 0 0,-1 1 0,1-1 0,0 0 0,-1 1-1,1-1 1,0 0 0,-1 0 0,1 1 0,0-1 4,28-5-372,22-21-1224,-40 17 1118,2-1-5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6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120 161 1212,'0'-2'32,"1"1"1,-1-1-1,0 0 1,-1 1-1,1-1 0,0 1 1,0-1-1,-1 1 0,1-1 1,-1 0-1,1 1 1,-1 0-1,0-1 0,1 1 1,-1-1-1,0 1 0,0 0 1,0 0-1,0-1 1,0 1-1,0 0 0,-1 0 1,1 0-1,0 0 0,-1 0 1,1 1-1,0-1 1,-1 0-1,1 0 0,-1 1 1,1-1-1,-1 1 0,1 0 1,-1-1-1,1 1 1,-1 0-1,0 0 0,1 0 1,-1 0-1,1 0 0,-1 0 1,0 0-1,1 1 1,-1-1-1,1 1 0,-1-1 1,1 1-1,-1-1 0,1 1 1,-1 0-33,-2 1-3,0-1 0,0 1 1,0-1-1,1 1 0,-1 0 0,1 0 1,-1 1-1,1-1 0,0 1 0,0 0 0,0 0 1,0 0-1,0 0 0,1 0 0,-1 0 1,1 1-1,0-1 0,0 1 0,0 0 1,0 0 2,2-3-1,0 0 1,-1 1-1,1-1 1,0 0 0,0 0-1,-1 0 1,1 0-1,0 0 1,0 0 0,0 1-1,0-1 1,1 0-1,-1 0 1,0 0 0,0 0-1,1 0 1,-1 0 0,0 0-1,1 1 1,-1-1-1,1 0 1,0 0 0,-1-1-1,1 1 1,0 0-1,-1 0 1,1 0 0,1 0 0,-1 0-2,1-1 1,0 1 0,0-1-1,-1 0 1,1 0 0,0 0-1,0 0 1,0 0 0,-1 0-1,1 0 1,0-1 0,0 1-1,-1-1 1,1 1-1,0-1 1,1 0 1,12-6-12,0-1-1,0 0 1,13-9 12,-20 11-2,-7 5 1,-1 1 1,1-1-1,0 0 0,0 0 0,1 1 1,-1-1-1,0 1 0,0-1 0,0 1 1,0-1-1,0 1 0,0 0 0,1-1 1,-1 1-1,0 0 0,0 0 0,1 0 1,-1 0-1,0 0 0,0 0 0,0 0 1,1 1-1,-1-1 0,0 0 0,0 1 1,0-1-1,0 1 0,1-1 0,-1 1 1,0 1-3,1-1 0,-1 1 0,0 0-1,0 0 1,0 0 0,0 0-1,0 0 1,0 0 0,-1 0 0,1 0-1,-1 0 1,0 0 0,1 0 0,-1 1-1,0 0 4,0 15-19,0-1-1,-2 1 0,0-1 0,-1 0 20,3-12 0,-9 44 51,-2 0 1,-4 10-52,8-37 21,-1-1 0,0 0 1,-2 0-1,0-1 1,-1 0-1,-2 0-21,18-44 367,12-22-327,63-102-354,6 4 1,46-52 313,-127 187 22,8-9-21,-11 15 58,-4 11 86,-8 18-22,2 1-1,0 0 1,0 12-123,-6 18 32,8-32-14,0 0-1,2 1 0,0 0-17,4-19 5,-1 1 0,1 0 0,0-1 0,0 1 0,1-1 0,0 1 0,1-1 0,-1 1 0,1-1 0,1 0 0,0 0 0,1 4-5,-3-9-8,0-1 1,0 0-1,0 1 0,1-1 1,-1 0-1,0 0 1,0 0-1,1 0 1,-1 0-1,1 0 1,-1 0-1,0 0 1,1 0-1,0-1 0,-1 1 1,1 0-1,-1-1 1,1 0-1,0 1 1,-1-1-1,1 0 1,0 0-1,0 0 0,-1 0 1,1 0-1,0 0 1,-1 0-1,1-1 1,0 1-1,-1-1 1,2 0 7,1 0-138,1-1 1,-1 0 0,1 0-1,-1 0 1,0 0 0,0-1-1,0 0 1,-1 0 0,1 0-1,3-3 138,3-6-460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6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76 928,'1'0'71,"0"1"-1,0 0 0,0-1 1,0 1-1,0 0 1,0-1-1,0 1 0,0-1 1,0 1-1,0-1 1,0 0-1,0 1 1,0-1-1,0 0 0,0 0 1,0 0-1,0 0 1,0 0-1,0 0 1,0 0-1,1 0 0,-1 0 1,0-1-1,0 1 1,0 0-1,0-1 1,0 1-1,0 0 0,1-1-70,40-13 2,-38 12 104,6-1-100,6-3-285,0 0 1,0-1-1,0 0 0,-1-1 1,0-1-1,0-1 279,-5 2-424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5.9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21 1168,'-1'-1'112,"0"-1"0,0 0-1,-1 0 1,1 1 0,-1-1 0,1 1 0,-1-1-1,1 1 1,-1 0 0,0 0 0,0-1-1,0 1 1,-1 0-112,-4 6 454,7 16-345,21 91 253,-10-58-151,-3 1 0,2 45-211,-4 59-16,28-227-356,8-58 193,-42 125 179,0 1 0,0 0 0,0 0 0,0 0 0,0 0 0,0-1 0,1 1 0,-1 0 0,0 0 0,0 0 0,0 0 0,0-1 0,0 1 0,0 0 0,0 0 0,0 0 0,0 0 0,0 0 0,1-1 0,-1 1 0,0 0 0,0 0 0,0 0 0,0 0 0,0 0 0,0 0 0,1 0 0,-1 0 0,0 0 0,0-1 0,0 1 0,0 0 0,1 0 0,-1 0 0,0 0 0,0 0 0,0 0 0,0 0 0,1 0 0,-1 0 0,0 0 0,0 0 0,0 0 0,1 0 0,-1 0 0,0 1 0,0-1 0,0 0 0,0 0 0,0 0 0,1 0 0,-1 0 0,0 0 0,0 0 0,8 13 16,5 23 25,-12-32-35,9 24 18,1-2 0,1 1 0,1-1 0,6 6-24,-14-24-29,-1 0 0,1-1 0,1 0 0,-1 0 0,1-1 0,0 0 0,1 0 1,0 0-1,0-1 0,0 1 0,0-2 0,1 1 0,0-1 0,-1 0 0,2-1 0,0 1 29,-6-4-73,-1 1-1,0-1 1,0 1 0,0-1-1,0 0 1,1 0 0,-1 0 0,0 0-1,0 0 1,1-1 0,-1 1-1,0-1 1,0 1 0,0-1-1,0 0 1,0 0 0,0 0-1,0 0 1,1 0 73,5-6-436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7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1124,'3'6'273,"-1"0"-1,1 0 1,-1 0 0,0 0-1,-1 1 1,0-1-1,0 0 1,0 1 0,-1 1-273,-1 24 143,3 15-65,-1-46-81,0-1 0,0 1 1,0-1-1,0 1 0,0-1 0,0 0 0,0 0 0,0 1 1,0-1-1,0 0 0,0 0 0,1 0 0,-1 0 0,0 0 1,0 0-1,0 0 0,0 0 0,0-1 0,0 1 1,0 0-1,1-1 3,26-7-750,-2-7-732,-16 9 958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29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10 988,'14'3'161,"0"-1"0,1 0 0,-1-1 1,1-1-1,0 0 0,-1-1 0,1-1 0,9-2-161,23-1 21,26 0-1064,-64 4 680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0 1020,'-1'9'281,"0"-1"-1,-1 0 1,0 0 0,0-1-1,-1 1 1,0 1-281,-9 32 58,-5 65-1189,16-97 724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0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195 302 956,'-2'-3'40,"-1"0"0,1 0 0,-1 0 0,0 1 0,0-1-1,0 1 1,0 0 0,0 0 0,0 0 0,-1 0 0,1 1 0,-1-1 0,1 1-1,-1 0 1,1 0 0,-1 0 0,0 1 0,0-1 0,1 1 0,-1 0 0,0 0 0,0 0-1,0 1 1,1-1 0,-1 1 0,0 0 0,1 0 0,-1 0 0,1 0 0,-1 1-1,1-1 1,-1 1 0,1 0 0,0 0 0,0 0 0,0 1 0,0-1 0,0 1 0,0 0-40,-4 4 15,0 0 0,1 0-1,0 1 1,0-1 0,1 2 0,0-1 0,0 0 0,0 4-15,3-8 1,0 0 0,1 0 0,0 0 0,0 0 0,0 0 0,0 0-1,1 0 1,0 0 0,-1 0 0,2 1-1,-1-3 0,0 0 0,0-1 0,1 1 0,-1 0 0,1 0 0,-1-1 0,1 1 0,0-1 0,0 1 0,0 0 0,0-1 0,0 1 0,0-1 0,0 0 0,0 1 0,0-1 0,1 0 0,-1 0 0,1 0 0,-1 0 0,1 0 0,0 0 0,1 0-2,-1 0 0,1-1-1,0 1 1,0-1 0,-1 0-1,1 0 1,0 0 0,-1 0 0,1 0-1,0-1 1,0 1 0,-1-1-1,1 0 1,-1 1 0,1-1-1,-1 0 1,1-1 0,-1 1 0,1 0-1,-1-1 1,0 0 0,0 1-1,0-1 1,0 0 0,1-1 2,6-5-17,0 0 1,-1-1 0,0 0-1,-1 0 1,2-3 16,16-31 11,-1-1 0,-3-1 1,-1-1-1,-3-1 0,-1-1 0,3-26-11,-16 48 49,-13 35-8,-16 39-3,13-14-209,3 0-1,0 0 0,2 1 1,2 0-1,1 1 0,2-1 1,1 13 171,3-35-375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31 924,'12'-25'1166,"-9"19"-639,-10 24-275,5-13-229,-13 35 25,1 0 0,3 1 0,1 0 0,2 1 0,2 0 0,0 30-48,6-68-42,0-1-1,0 0 0,1 0 1,-1 0-1,1 0 0,0 0 1,-1 0-1,1 0 0,1 0 1,-1 0-1,0 0 0,1 0 1,-1 0-1,1-1 0,0 1 1,0-1-1,0 1 1,0-1-1,1 1 43,-1-2-28,-1 0 1,1-1-1,-1 1 1,1 0-1,-1 0 0,1-1 1,-1 1-1,1-1 1,0 0-1,-1 1 1,1-1-1,0 0 0,-1 0 1,1 0-1,0 0 1,-1 0-1,1 0 0,0-1 1,-1 1-1,1 0 1,-1-1-1,1 1 1,0-1-1,-1 0 0,1 0 1,-1 1-1,0-1 1,1 0-1,-1 0 1,0 0-1,1 0 0,-1-1 1,0 1-1,0 0 1,0 0-1,0-1 0,0 0 28,6-6-425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27 964,'-3'5'1560,"18"-6"-1352,14-3-116,-17 3-80,1 0 4,1 0-12,1-1-16,0 1-20,-1-2-24,1 1-40,0 0-128,0-1-100,0 0-48,0-1-32,1 0-28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2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44 1244,'-1'-2'53,"1"0"1,0 0-1,0 0 0,-1 0 0,1 0 1,-1 0-1,0 0 0,0 0 0,1 0 1,-1 1-1,0-1 0,-1 0 0,1 0 1,0 1-1,0-1 0,-1 1 0,1-1 1,-1 1-1,1 0 0,-1-1 0,0 1 1,1 0-1,-1 0 0,-1 0-53,0 0 16,0 0 0,1 1 0,-1 0 0,0 0 0,0 0 0,1 0-1,-1 0 1,0 0 0,1 1 0,-1-1 0,0 1 0,1 0 0,-1 0 0,1 0 0,-1 0 0,-1 1-16,-1 1-6,1-1 0,-1 1 0,1 0 1,0 0-1,0 0 0,0 0 0,0 1 1,1-1-1,-1 1 0,1 0 0,0 0 1,0 1-1,1-1 0,-1 1 0,1-1 1,0 1-1,0 0 0,0-1 0,1 1 1,-1 4 5,2-7-2,0 1 0,-1 0 0,1 0 1,1-1-1,-1 1 0,0 0 1,1 0-1,-1-1 0,1 1 0,0 0 1,0-1-1,0 1 0,0-1 0,0 1 1,1-1-1,0 1 2,-1-2-1,0 0 1,0 0-1,1 0 0,-1 0 1,0 0-1,0-1 0,0 1 1,1 0-1,-1-1 0,0 1 1,1-1-1,-1 0 0,1 1 1,-1-1-1,1 0 0,-1 0 0,0 0 1,1 0-1,-1 0 0,1 0 1,-1 0-1,1 0 1,4-2-5,-1 0-1,0 0 1,1 0 0,-1 0 0,0-1-1,0 0 1,0 0 0,0 0-1,-1 0 1,1-1 0,-1 0-1,0 0 1,0 0 0,0-1 5,10-12 23,-1-1 0,-1-1 0,1-4-23,-18 34 88,1 0 0,-1 1 1,2-1-1,-1 1 1,0 10-89,3-16 3,0 0 1,0 0 0,0-1 0,1 1-1,0 0 1,0 0 0,0 0-1,1 0 1,0 0 0,0 0 0,1 0-1,1 5-3,-2-10-3,0 0 0,0-1 0,0 1 0,0-1 0,0 1 0,0-1 0,1 1 0,-1-1-1,0 0 1,0 1 0,0-1 0,0 0 0,0 0 0,0 0 0,1 0 0,-1 0 0,0 0 0,0 0 0,0 0 0,0-1-1,0 1 1,1 0 0,-1-1 0,0 1 0,0-1 0,0 1 0,0-1 0,0 1 0,0-1 0,0 0 0,0 1-1,-1-1 1,1 0 0,0 0 0,0 0 3,35-29-135,-27 22 128,-2 0 0,1 0-1,-1-1 1,0 0 0,0-2 7,-10 18 13,0 0-1,0 1 1,1-1-1,0 0 1,0 1 0,1-1-1,0 4-12,0-8 0,1-1-1,-1 1 0,1 0 1,0-1-1,0 1 1,0-1-1,1 1 0,-1-1 1,0 1-1,1-1 1,0 1-1,-1-1 0,1 1 1,0-1-1,0 0 1,1 1-1,-1-1 0,0 0 1,1 0-1,-1 0 1,1 0-1,0 0 1,0 0-1,0 0 1,0-1-12,0-1 0,0 0 1,1 1-1,-1-1 0,0 0 0,0 0 0,0 0 0,0-1 1,1 1-1,-1 0 0,0-1 0,0 0 0,0 1 1,0-1-1,0 0 0,0 0 0,0 0 0,0 0 1,-1 0-1,1 0 0,0-1 0,-1 1 0,2-2 12,40-36-240,-40 37 231,67-76 73,-69 138 260,-1-57-386,0 0 1,-1 0-1,2 0 1,-1 0-1,0 0 1,0 0-1,1 0 0,0 0 1,0 0-1,0 0 1,0 0-1,0-1 1,0 1-1,1 0 1,-1-1-1,1 1 1,0-1-1,0 1 1,0-1-1,0 0 1,0 0-1,0 1 1,3 0 61,2 0-403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1 996,'1'1'70,"0"0"0,-1 0 0,1 0-1,-1 1 1,1-1 0,-1 0 0,0 0 0,1 1 0,-1-1-1,0 0 1,0 0 0,0 1 0,0-1 0,0 0 0,0 1-1,0-1 1,-1 0 0,1 0 0,0 1 0,-1-1 0,1 0-1,-1 0 1,1 1 0,-1-1 0,1 0 0,-1 0 0,0 0-1,0 0-69,-22 39 201,22-38-104,-20 29 302,-1 0 1,-8 7-400,22-29 25,0 0-1,-1 0 1,0-1 0,0 0 0,-1-1-1,0 0 1,-1 0 0,1-1-1,-1 0-24,10-6-7,0 1 1,0-1-1,0 1 0,0-1 0,1 1 0,-1-1 0,0 0 0,0 1 0,0-1 0,0 0 0,0 0 0,0 0 0,0 0 0,0 0 0,0 0 0,0 0 1,0 0-1,0 0 0,0 0 0,0-1 0,0 1 0,1 0 0,-1-1 0,0 1 0,0 0 0,0-1 0,0 1 0,0-1 0,1 0 0,-1 1 1,0-1 6,0-1-17,1 1 0,-1-1 0,0 0 0,1 0 0,-1 1 0,1-1 0,-1 0 0,1 0 0,0 0 0,0 0 0,0 0 0,0 0 0,0 1 0,0-1 0,1 0 17,0-8-71,1 1 1,0 0-1,1 0 1,0 0-1,0 0 1,1 0 70,-1 3-34,0 0 0,1 1 0,0-1 0,-1 1 0,2 0 0,2-3 34,-6 7-3,-1 1 0,1-1 0,0 1-1,-1-1 1,1 1 0,0 0 0,-1-1 0,1 1 0,0 0 0,0-1 0,0 1-1,-1 0 1,1 0 0,0-1 0,0 1 0,0 0 0,0 0 0,-1 0 0,1 0-1,0 0 1,0 1 0,0-1 0,0 0 0,-1 0 0,1 0 0,0 1 0,0-1-1,-1 0 1,1 1 0,0-1 0,0 1 0,-1-1 0,1 1 0,0-1 0,-1 1-1,1-1 1,-1 1 0,1 0 0,-1-1 0,1 1 0,-1 0 0,1-1 0,-1 1-1,0 0 1,1 0 0,-1-1 0,0 1 0,0 0 0,1 0 0,-1 0 0,0 0-1,0-1 1,0 2 3,11 27 13,26 57 85,-34-81-92,0 1 1,0 0-1,1-1 0,0 0 0,0 0 0,0 0 1,1 0-1,-1 0 0,1-1 0,0 0 0,1 0 1,0 0-7,-4-3 2,0 0 0,0 0 0,0-1 0,0 1 1,0 0-1,0-1 0,0 0 0,0 1 0,0-1 0,0 0 1,1 0-1,-1 0 0,0 0 0,0-1 0,0 1 0,0 0 1,0-1-1,0 0 0,0 1 0,0-1 0,0 0 1,0 0-4,3-2-8,-1 0 0,0 0 0,0 0 0,0-1 0,0 1 0,0-1-1,-1 0 1,0 0 0,2-3 9,3-5-69,-1 0 1,0 0-1,-1-1 0,0-1 1,-1 1-1,2-9 69,-6 18-41,0 3-23,-1 0 1,1 0-1,-1 0 0,0-1 0,1 1 1,-1 0-1,0 0 0,0 0 1,0-1-1,0 1 0,0 0 0,0 0 1,0 0-1,0-1 0,0 1 1,-1 0-1,1 0 0,0 0 0,-1-1 64,-1 1-399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46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0 1208,'-6'9'1419,"-17"24"-1127,2 0 0,-3 10-292,19-33 1,-35 87 36,37-88-47,0 0 1,1 0-1,0 0 1,1 1-1,0-1 0,0 0 1,1 1-1,0-1 1,1 8 9,-1-16-14,0 1 1,1-1-1,-1 0 0,1 1 1,-1-1-1,1 1 0,-1-1 1,1 0-1,-1 0 0,1 1 1,0-1-1,0 0 0,0 0 1,0 0-1,0 0 0,0 0 1,0 0-1,0 0 0,0 0 1,0 0-1,1 0 1,-1-1-1,0 1 0,0-1 1,1 1-1,-1-1 0,1 1 1,-1-1 13,2 1-94,0-1 1,0 0 0,0 0 0,1 0 0,-1 0 0,0-1 0,0 1-1,0-1 1,0 0 0,0 0 0,0 0 0,2-1 93,6-3-423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46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1212,'12'-3'332,"0"1"-76,1-1-108,1 0-96,0-1-132,-1 1-112,-1 0-68,1-1-56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56.6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18 157 1188,'1'3'38,"0"0"-1,0-1 1,0 1 0,1-1-1,-1 1 1,1-1-1,-1 0 1,1 0 0,0 1-1,0-1 1,0-1 0,1 1-1,-1 0 1,0 0-1,1-1 1,-1 1 0,1-1-1,-1 0 1,1 0-1,-1 0 1,1 0 0,0 0-1,0 0 1,0-1 0,-1 1-1,1-1 1,0 0-1,0 0 1,0 0 0,0 0-1,0-1 1,-1 1-1,1-1 1,0 0 0,1 0-38,0 0 2,-1 1 0,1-1-1,-1 0 1,1-1 0,-1 1 0,0-1 0,0 1 0,0-1 0,0 0 0,0 0 0,0 0 0,0 0 0,0-1 0,-1 1 0,0-1 0,1 0 0,-1 0 0,0 1 0,0-1-1,0-1 1,-1 1 0,1 0 0,-1 0 0,0-1 0,0 1 0,0 0 0,0-1 0,0 1 0,-1-2-2,0-2 0,-1-1 1,0 1-1,0 0 1,-1 0-1,1 0 0,-2 0 1,1 0-1,-1 0 1,0 1-1,-1-1 1,1 1-1,-1 0 0,0 0 1,-2-1-1,5 5 0,-1 0-1,1 0 1,-1 1 0,0-1-1,0 0 1,0 1 0,0 0-1,0-1 1,0 1 0,0 0-1,0 0 1,-1 0 0,1 0-1,0 0 1,-1 1 0,1-1-1,-1 1 1,1 0 0,-1-1-1,1 1 1,0 0 0,-1 0-1,1 1 1,-1-1 0,1 0-1,-1 1 1,1 0 0,0-1-1,-1 1 1,1 0 0,0 0-1,0 0 1,0 1 0,0-1-1,0 0 1,0 1 0,0-1-1,0 1 1,0 0 0,1 0-1,-1 0 1,-1 1 0,-1 2 6,0 0 1,0 0-1,0 0 1,1 0-1,0 1 0,0-1 1,0 1-1,1 0 1,-1 0-1,2 0 1,-1 0-1,0 0 0,1 0 1,0 1-1,1-1 1,-1 2-7,2 2 10,-1 0 1,1 0-1,1 0 1,-1 0-1,2 0 1,-1 0-1,2-1 1,-1 1-1,1-1 1,2 3-11,-1-3 8,-1 1 1,2-1-1,0-1 1,0 1-1,0-1 1,1 0-1,0 0 1,0-1-1,1 0 1,0 0-1,1-1 1,-1 0-1,1 0 1,0-1-1,1-1 1,-1 1-1,1-1 1,0-1-1,0 0 1,6 1-9,-12-3 4,1-1 1,0 0-1,0 0 0,0-1 1,0 1-1,0-1 0,0 0 1,-1 0-1,1-1 0,0 1 1,-1-1-1,1 0 0,-1 0 1,0-1-1,1 1 0,-1-1 1,0 0-1,-1 0 0,1 0 1,-1-1-1,1 1-4,1-3 2,0 0 1,-1 0-1,0-1 0,0 1 1,0-1-1,-1 0 0,0 0 1,0 0-1,-1 0 0,0 0 1,0-1-1,-1 1 0,0-2-2,-1 8 0,0 1 0,0 0-1,0 0 1,1-1 0,-1 1-1,0 0 1,0 0 0,0-1 0,0 1-1,0 0 1,0 0 0,1-1-1,-1 1 1,0 0 0,0 0-1,0 0 1,0-1 0,1 1-1,-1 0 1,0 0 0,0 0 0,1 0-1,-1-1 1,0 1 0,0 0-1,1 0 1,-1 0 0,0 0-1,0 0 1,1 0 0,-1 0-1,0 0 1,1 0 0,-1 0-1,0 0 1,0 0 0,1 0 0,-1 0-1,0 0 1,0 0 0,1 0 0,17 8 16,22 18 21,-34-21-42,92 77 65,-97-81-56,0 0 1,1-1-1,-1 1 0,0 0 0,1-1 0,-1 0 1,0 1-1,1-1 0,-1 0 0,1 0 0,-1 0 0,0 0 1,1 0-1,-1 0 0,1 0 0,-1 0 0,0 0 1,1-1-1,-1 1 0,0-1 0,1 1 0,-1-1 0,0 1 1,0-1-1,1 0 0,-1 1 0,0-1 0,0 0 1,0 0-1,0 0 0,0 0 0,0 0 0,0 0 1,0-1-6,39-51 43,-22 27 0,-17 25-30,0 0 1,0 0-1,0 0 1,0 0 0,1 0-1,-1 0 1,0 0-1,1 0 1,-1 0 0,1 0-1,-1 1 1,1-1-1,-1 1 1,1-1 0,0 1-1,-1 0 1,1 0-1,-1-1 1,1 1 0,0 0-1,-1 0 1,1 1-1,0-1 1,-1 0 0,1 0-1,-1 1 1,1-1-1,-1 1 1,1 0 0,-1-1-1,1 1 1,-1 0-1,1 0 1,-1 0 0,1 0-13,8 6 23,-1 1 1,1 0 0,-1 0-1,7 10-23,12 9-161,-3-5-184,26 17-1631,-41-34 1477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0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97 1048,'2'8'198,"-1"0"0,0 0 0,0 0 0,-1 1 0,0-1 0,-1 0 0,1 0-1,-3 7-197,0 25 171,3-32-152,0-1 0,0 1 0,1-1 0,0 1 0,1-1 0,0 1 0,0-1 0,1 2-19,-2-7 6,-1-1 1,1 0-1,0 0 0,-1 0 1,1 0-1,0 1 1,0-1-1,0 0 1,0 0-1,0-1 1,0 1-1,0 0 0,0 0 1,0 0-1,0-1 1,1 1-1,-1 0 1,0-1-1,1 1-6,0-1 9,0 0-1,0 0 0,0 0 1,0 0-1,0 0 1,0-1-1,-1 1 0,1-1 1,0 1-1,0-1 1,0 0-1,-1 0 1,1 1-1,0-1 0,-1 0 1,1-1-1,-1 1 1,2-1-9,8-7 1,0-1 0,0 0 0,-1-1 0,-1 0 0,0-1 0,0 0 0,-1-1 0,6-10-1,8-22-725,16-46 725,-26 60-565,-9 24 171,-2 0-22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0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45 868,'-2'5'153,"0"1"-1,0-1 1,1 0 0,0 0-1,0 1 1,0-1 0,1 1-1,0-1 1,0 5-153,0-8 0,0 0-1,0 0 1,0 0 0,0 0-1,1 0 1,-1 0 0,1 0-1,-1-1 1,1 1 0,0 0-1,-1 0 1,1 0-1,0-1 1,0 1 0,1 0-1,-1-1 1,0 1 0,0-1-1,1 0 1,-1 1 0,1-1-1,-1 0 1,1 0 0,0 0-1,-1 0 1,1 0 0,0 0-1,1 0 1,-2-1 2,0 0 0,0 0 0,0-1 0,-1 1 0,1 0 0,0-1 0,0 1 0,0 0 0,0-1 0,0 1 0,-1-1 0,1 1 0,0-1 0,0 0 0,-1 1 0,1-1 0,0 0 0,-1 0 0,1 1 0,-1-1 0,1 0 0,-1 0 0,1 0 0,-1 0 0,0 1 0,1-1 0,-1 0 0,0 0 0,0 0 0,1 0 0,-1 0 0,0 0 0,0 0 0,0 0 0,0 0 0,-1 0 0,1 0 0,0 0-2,1-39 8,-3 25-49,2 6-85,-1 1 1,0 0-1,0 0 1,-1 0-1,0 0 0,-2-5 126,2 9-317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1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0 1056,'-18'73'1440,"18"-67"-1423,0-1 1,0 0 0,0 0 0,1 0-1,0 0 1,0 0 0,0 0 0,1 0 0,0 0-1,0 0 1,0 0-18,-2-4 8,1-1 0,-1 1 0,0 0 0,1-1 0,-1 1-1,1-1 1,-1 1 0,1-1 0,-1 1 0,1-1 0,0 1 0,-1-1 0,1 1-1,0-1 1,-1 0 0,1 0 0,0 1 0,-1-1 0,1 0 0,0 0 0,-1 0 0,1 1-1,0-1 1,0 0 0,-1 0 0,1 0 0,0-1-8,1 1 6,0-1 1,0 0-1,0 0 1,0 0-1,0 0 1,0-1-1,-1 1 0,1 0 1,-1-1-1,1 1 1,-1-1-1,1 0 0,-1 1 1,0-1-1,0-1-6,23-37-15,-21 32-1,1 0-1,0 1 0,1-1 1,0 1-1,0 0 1,1 1-1,0-2 17,-5 15 7,0-1 0,0 0 0,-1 0 0,0 1 0,0-1 0,-1 0 0,0 2-7,-4 28 91,-2 0 0,-2 0 0,-2-1 0,-5 12-91,8-27 50,-1 0-1,0-1 1,-1-1-1,-1 0 1,-1 0-1,0-1 1,-2 0-1,-3 3-49,16-19-1,0 0-1,0 0 0,0 0 1,0 0-1,0 0 1,0 0-1,0 0 0,0 0 1,0-1-1,0 1 0,0 0 1,-1-1-1,1 1 0,0-1 1,0 1-1,-1-1 1,1 0-1,0 1 0,-1-1 1,1 0-1,-1 0 0,0 0 2,2-1-26,-1 1-1,0-1 1,0 1-1,1-1 1,-1 0-1,0 1 0,0-1 1,1 0-1,-1 0 1,1 1-1,-1-1 1,1 0-1,-1 0 1,1 0-1,0 0 0,-1 0 1,1 0-1,0 0 1,0 0-1,-1 0 1,1 0-1,0 0 27,-1-9-330,1 0 0,0 0-1,1 1 1,-1-1 0,3-5 330,1-5-491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2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1 900,'-44'73'653,"4"3"-1,3 1 1,4 1 0,-11 43-653,30-78 2,3 1 0,1 0 1,3 1-1,1-1 0,2 1 1,2 1-1,2-1 0,2 0 1,5 17-3,-4-40-179,2 0 0,0 0 0,2 0 0,0 0 1,1-1-1,2-1 0,0 1 0,1-1 0,1-1 1,0 0-1,12 11 179,-8-11-441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5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172 176 1072,'-5'-2'63,"0"1"1,0 0-1,0 0 0,0 1 0,-1-1 1,1 1-1,0 0 0,0 1 0,0-1 1,-1 1-1,1 0 0,0 0 1,0 0-1,0 1 0,0 0 0,0 0 1,1 0-1,-1 1 0,1 0 0,-1-1 1,1 2-1,0-1 0,-3 3-63,2-3-3,1 1 0,0-1 0,0 1 0,1 0 0,-1 0 0,1 0 0,0 1 0,0-1 0,0 1 0,1-1 1,0 1-1,-1 0 0,2 0 0,-1 0 0,0 0 0,1 1 0,0-1 0,1 0 0,-1 0 0,1 1 0,0-1 0,0 0 0,1 5 3,-1-8-2,0-1 1,1 1-1,-1-1 0,0 1 1,1-1-1,0 0 1,-1 1-1,1-1 0,0 1 1,0-1-1,-1 0 1,1 0-1,0 1 0,0-1 1,0 0-1,1 0 1,-1 0-1,0 0 0,0 0 1,1-1-1,-1 1 0,0 0 1,1 0-1,-1-1 1,1 1-1,-1-1 0,1 1 2,2-1-2,-1 0-1,0 0 0,1 0 1,-1-1-1,0 1 0,1-1 1,-1 0-1,0 1 0,0-2 0,1 1 1,-1 0-1,2-2 3,6-3-1,0-1 1,0 0-1,-1 0 1,0-1-1,0-1 1,3-4 0,-1-1 11,-1-1 0,-1 0 0,0-1 0,-1 0 1,-1-1-1,-1 1 0,0-1 0,-1-1 0,-1 0 1,0 1-1,-1-1 0,-1-1 0,-1 1 0,-1 0 1,-1-8-12,-2 20 37,-3 19-128,-6 30-593,8-31 156,0 0 134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5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 1220,'266'-5'1418,"-55"-1"-1121,23 11-297,-74 8 21,75 4-1354,-217-17 926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6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87 1132,'-1'45'351,"2"0"0,2 1 0,2-1-1,2-1 1,4 9-351,-11-52 11,0 0 0,0-1 0,0 1 0,0 0 0,1 0 0,-1 0 1,0 0-1,1 0 0,-1 0 0,1 0 0,-1 0 0,1-1 0,-1 1 0,1 0 0,-1 0 0,1-1 0,0 1 0,-1 0 0,1-1 0,0 1 0,0-1 0,0 1 0,-1-1 0,1 1 0,0-1 0,0 1 0,0-1 0,0 0 0,0 0 0,0 1 0,0-1 0,0 0-11,1-1 14,1 1 0,-1-1-1,0 0 1,0 0-1,-1 0 1,1 0-1,0 0 1,0-1-1,0 1 1,-1 0-1,1-1 1,-1 1-1,1-1 1,0 0-14,6-9 25,0 0 0,0 0 0,-1-1 1,3-5-26,6-21-31,-2-1 1,-1-1-1,-2 1 1,1-16 30,11-39-1496,-23 94 1068,-1 3-4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7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29 916,'-2'1'76,"1"1"0,-1-1 1,0 0-1,1 1 0,0-1 0,-1 1 0,1 0 0,0-1 1,0 1-1,0 0 0,0 0 0,0 0 0,0 0 0,0-1 1,1 1-1,-1 0 0,1 1 0,0-1 0,-1 0 0,1 0 1,0 0-1,0 0-76,0 0 11,1-1 0,-1 1 0,1-1 1,0 0-1,-1 1 0,1-1 0,0 0 0,0 0 0,-1 0 1,1 1-1,0-1 0,0 0 0,0 0 0,1 0 1,-1 0-1,0-1 0,0 1 0,0 0 0,1 0 1,-1-1-1,0 1 0,1-1 0,-1 1-11,1 0 1,1-1 0,-1 1 0,0 0-1,0-1 1,0 0 0,1 1 0,-1-1-1,0 0 1,0 0 0,1 0 0,-1-1-1,0 1 1,0 0 0,0-1 0,1 0-1,-1 1 1,0-1 0,0 0 0,0 0 0,0 0-1,0 0 1,0-1 0,0 1 0,-1 0-1,1-1 1,0 1 0,-1-1 0,1 0-1,-1 0 1,0 1 0,1-1 0,-1 0 0,0 0-1,0 0 1,0 0 0,0 0 0,0-2-1,-1 2 16,0 1 1,1-1 0,-1 0-1,0 0 1,0 1-1,0-1 1,0 0 0,0 1-1,-1-1 1,1 0 0,-1 0-1,1 1 1,-1-1 0,1 0-1,-1 1 1,0-1 0,0 1-1,0-1 1,1 1-1,-2-1 1,1 1 0,0 0-1,0 0 1,0-1 0,-1 1-1,1 0-16,-2-1-158,0 0-1,0 0 0,0 0 0,0 0 1,0 1-1,0-1 0,-1 1 0,1 0 1,0 0-1,-1 0 0,1 1 0,-4-1 159,3 1-453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8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2 992,'-2'0'69,"0"-1"-1,0 1 1,0 0-1,0 0 1,0 0-1,0 0 1,0 0-1,0 0 1,0 1-1,0-1 0,0 1 1,0-1-1,1 1 1,-1-1-1,0 1 1,0 0-1,1 0 1,-1 0-1,0 0 1,1 1-1,-1-1 1,1 0-1,-1 0 1,1 1-69,-37 34 189,37-35-162,-14 16 66,1 1 1,0 0-1,2 1 1,-7 11-94,15-23 4,0 1-1,1-1 1,0 1-1,0-1 1,0 1-1,1 0 1,0 0-1,1 0 1,0 0-1,0 0 1,0 0 0,1 0-1,1 1 1,0 2-4,-1-9-9,0 1 1,1-1 0,0 1 0,0-1-1,0 1 1,0-1 0,0 1 0,0-1-1,0 0 1,1 0 0,-1 0 0,1 1-1,0-1 1,0-1 0,-1 1 0,1 0-1,0 0 1,1-1 0,-1 1 0,0-1 0,0 0-1,3 1 9,-1 0-19,1-1 0,0 0-1,0 0 1,0 0 0,0-1-1,0 0 1,-1 0 0,1 0 0,0-1-1,0 1 1,0-1 0,0 0 19,9-3-43,0 0 0,0-1 0,0 0 0,0-2 1,-1 1-1,0-1 0,11-9 43,7-12-30,-29 26 38,-1 1 0,0 0 0,0 0 0,0-1 0,0 1 0,0-1 0,0 1 0,0-1 0,0 0 0,0 1-1,-1-1 1,1 0 0,-1 1 0,1-1 0,-1 0 0,0 0 0,0 1 0,1-1 0,-1 0 0,0 0 0,-1 0-8,1 1 3,0 1-1,0 0 0,0 0 0,0-1 1,0 1-1,-1 0 0,1 0 1,0-1-1,0 1 0,0 0 0,-1 0 1,1 0-1,0-1 0,0 1 1,-1 0-1,1 0 0,0 0 0,0 0 1,-1 0-1,1 0 0,0-1 1,0 1-1,-1 0 0,1 0 0,0 0 1,-1 0-1,1 0 0,0 0 1,0 0-1,-1 0 0,1 0 1,0 0-1,-1 0 0,1 0 0,0 1 1,0-1-1,-1 0 0,1 0 1,0 0-1,0 0 0,-1 0 0,1 0 1,0 1-1,0-1 0,-1 0 1,1 0-1,0 0 0,0 1 0,0-1 1,-1 0-1,1 0 0,0 1 1,0-1-1,0 0 0,0 0 0,0 1 1,0-1-1,0 0 0,-1 1 1,1-1-1,0 0 0,0 0 1,0 1-1,0-1 0,0 0 0,0 1 1,0-1-1,0 0-2,-8 22-3,8-24 5,0 0-1,0 1 1,1-1 0,-1 0-1,0 1 1,1-1 0,-1 0 0,1 1-1,0-1 1,-1 1 0,1-1-1,0 1 1,0-1 0,0 1-1,0-1 1,0 1 0,0 0 0,1 0-1,-1 0 1,0 0 0,1 0-1,-1 0 1,0 0 0,1 0 0,-1 0-1,1 0 1,0 1 0,-1-1-1,1 1 1,-1-1 0,1 1-1,0 0 1,0-1 0,-1 1 0,1 0-1,0 0 1,-1 0 0,1 1-1,0-1 1,-1 0 0,1 1-1,0-1 1,-1 1 0,1-1 0,0 1-1,-1 0 1,1-1 0,-1 1-1,0 0 1,1 0 0,-1 0 0,0 0-1,1 1 1,-1-1 0,0 0-1,0 0 1,0 1 0,0-1-1,0 1 1,0-1 0,0 1 0,-1-1-1,1 2-1,-3-10 18,-1 1 0,0-1 0,-1 1 0,1 0 0,-1 0 0,-1 0 0,1 1 0,-4-4-18,6 7 5,1 1 1,-1-1-1,0 1 1,1-1-1,-1 1 1,0 0-1,0 0 1,0 0-1,0 0 0,0 0 1,0 0-1,0 0 1,-2 0-6,3 1 1,-1 0-1,1 1 1,0-1 0,0 0 0,0 0 0,0 0-1,0 1 1,0-1 0,-1 0 0,1 1 0,0-1-1,0 1 1,0 0 0,0-1 0,0 1 0,1 0-1,-1-1 1,0 1 0,0 0 0,0 0 0,1 0-1,-1 0 1,0 0 0,1 0 0,-1 0-1,1 0 1,-1 0-1,1 0-1,-1-1 0,1 1 0,0-1-1,0 1 1,-1-1 0,1 1 0,0 0 0,0-1-1,0 1 1,0-1 0,0 1 0,-1-1 0,1 1-1,0 0 1,0-1 0,0 1 0,1-1 0,-1 1-1,0-1 1,0 1 0,0-1 0,0 1 0,1 0-1,-1-1 1,0 1 0,0-1 0,1 1-1,-1-1 1,0 0 0,1 1 0,-1-1 0,0 1-1,1-1 2,20 10-50,25-7 4,-21-6 76,-1-1 0,22-7-30,-11 3 12,-34 9-12,0-1 0,1 1 0,-1 0 0,0-1 0,0 1 0,1 0 0,-1 0 0,0 0 0,0 0 0,0 1 0,0-1 0,0 0-1,-1 0 1,1 0 0,0 1 0,0-1 0,-1 0 0,1 1 0,-1 0 0,14 28-2,-12-25 6,-1 0 0,0 0-1,0 0 1,0-1 0,-1 1 0,1 0 0,-1 0 0,0 0 0,-1 0-1,1 0 1,-1 0 0,0 0 0,-1 4-4,1-8-7,0 1-1,1-1 1,-1 1-1,0 0 1,0-1 0,0 0-1,0 1 1,0-1-1,0 1 1,0-1 0,-1 0-1,1 0 1,0 0-1,-1 0 1,1 0 0,-1 0-1,1 0 1,-1 0-1,0-1 1,1 1 0,-1-1-1,0 1 1,1-1-1,-1 1 1,0-1 0,1 0-1,-1 0 1,0 0-1,0 0 1,1 0 0,-1 0-1,0 0 1,0-1-1,1 1 1,-1-1 0,0 1-1,1-1 1,-1 0-1,1 1 1,-2-2 7,2 1-82,-1 1 0,1-1 0,-1 0 0,1 0-1,0 1 1,0-1 0,0 0 0,-1 0 0,1 0 0,0 0 0,0-1 0,0 1 0,0 0 0,1 0-1,-1-1 83,-2-4-427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2:59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1 1112,'0'4'143,"0"0"0,0 0 0,0 0 0,-1 0 0,1 0 0,-1 0 0,0 0 0,-1 0 0,1-1 0,0 1 0,-1 0 1,-1 1-144,0 3 151,-2 6-49,-1-1 0,-1 0 0,0 0 0,0 0-1,-2 0 1,1-1 0,-1-1 0,-6 5-102,11-11 15,0-1 0,-1 0 1,1 0-1,-1 0 0,0 0 0,0-1 1,0 0-1,0 0 0,-1 0 0,0-1 1,1 0-1,-1 0 0,0 0 0,0-1 1,0 0-1,0 0 0,0 0 0,0-1 1,0 0-1,0 0 0,-6-1-15,9-1-15,-1 1 0,1 0-1,0-1 1,0 0 0,0 0 0,0 0 0,0 0-1,0 0 1,1-1 0,-1 1 0,1-1 0,0 1-1,-1-1 1,1 0 0,0 0 0,1 0-1,-1 0 1,1-1 0,-1 1 0,1 0 0,0-1-1,0 1 1,0-1 0,0-1 15,0 2-13,1 1-1,-1 0 1,1-1 0,-1 1 0,1-1-1,0 1 1,0 0 0,0-1 0,0 1-1,0-1 1,1 1 0,-1 0 0,1-1-1,0 1 1,-1 0 0,1-1-1,0 1 1,0 0 0,0 0 0,1 0-1,-1 0 1,1 0 0,-1 0 0,1 0-1,-1 0 1,1 1 0,0-1 0,0 0-1,0 1 1,0 0 0,0-1-1,0 1 1,0 0 0,0 0 0,2 0 13,-1 1-6,-1 0 0,1 0 0,0 0 1,-1 0-1,1 0 0,0 1 0,-1-1 0,1 1 1,0 0-1,-1 0 0,1 0 0,-1 0 1,0 0-1,1 1 0,-1-1 0,0 1 1,1-1 5,43 37-29,-19-15 6,-16-15 25,1-1 0,0 0 0,0-1 1,1 0-1,-1 0 0,1-2 0,10 3-2,-21-6-7,1-1 0,0 1-1,-1-1 1,1 0 0,0 0 0,-1 0 0,1 0 0,0 0 0,-1-1 0,1 1 0,-1-1 0,1 0 0,0 1 0,-1-1 0,0 0 0,1-1-1,-1 1 1,1 0 7,-1-1-39,0-1-1,0 1 0,0 0 0,0-1 0,-1 1 0,1-1 1,-1 0-1,1 1 0,-1-1 0,0 0 0,0 0 1,0 0-1,-1 0 0,1 0 0,-1 0 0,1 0 1,-1 0-1,0 0 0,0-2 40,0-18-771,0 12 347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5.5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0 105 1004,'4'-12'334,"-2"0"1,0 0-1,0 0 0,-1 0 1,-1-9-335,2-3 733,3 43-347,2 44-123,2 41-171,12 97 108,-15-167-648,1 0 0,1 0 0,3-1 0,10 24 448,-21-56-88,1 0 29,-1 0-1,0 0 0,1 0 0,-1 0 0,0 0 0,1 0 1,-1 0-1,1 0 0,0-1 0,-1 1 0,1 0 0,0 0 1,-1-1-1,1 1 0,0 0 0,0-1 0,0 1 0,-1-1 0,1 1 60,3-2-401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0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31 1044,'-1'-8'540,"0"-14"616,4 22-916,5 15-170,30 61 83,-4 2 0,-4 2 0,-2 0-1,-5 2 1,-3 1 0,1 30-153,-16-78 22,-3 1-1,-1 0 1,-2 23-22,0-49-37,1 1-1,-2 0 1,0-1-1,0 0 1,-1 1-1,0-1 1,-1 0-1,0-1 1,0 1-1,-1-1 0,-1 1 1,1-1-1,-2-1 1,-3 5 37,-20 8-1680,23-18 1165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1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1096,'74'-8'2701,"-59"5"-2940,0 1 1,0 1-1,0 0 0,0 1 1,8 0 238,-21 3-935,-3-2 442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1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1200,'4'1'193,"1"0"1,-1 0-1,1-1 0,-1 0 0,1 1 1,-1-2-1,1 1 0,-1 0 1,2-1-194,39-5-795,-1-3 0,5-2 795,-34 7-482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2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205 332 880,'1'0'54,"-1"-1"-1,1 0 1,-1 0-1,0 1 0,1-1 1,-1 0-1,0 0 1,1 0-1,-1 0 1,0 1-1,0-1 1,0 0-1,0 0 1,0 0-1,0 0 1,0 0-1,0 0 1,0 0-1,0 1 1,0-1-1,-1 0 1,1 0-1,0 0 1,0 0-1,-1 1 1,1-1-1,-1 0 0,0 0-53,0-1 25,-1 1-1,1 0 0,-1 0 0,1 0 0,-1 0 0,1 0 0,-1 0 0,0 1 1,0-1-1,0 0 0,1 1 0,-1-1 0,-1 1-24,-3-1 0,-1 0 1,0 0-1,1 1 0,-1 0 0,1 1 1,-1-1-1,-2 2 0,1 0 14,0 1 0,1 1 0,0-1 1,0 1-1,0 0 0,0 1 0,1 0 0,-1 0 1,1 0-1,1 1 0,-1 0 0,1 0 0,0 0 1,0 1-1,0 0 0,-1 4-14,3-7 1,1 0 1,0 0-1,0 1 1,0-1 0,0 1-1,1-1 1,0 1-1,0 0 1,0 0-1,0 0 1,1-1-1,-1 1 1,2 0-1,-1 0 1,0 0-1,1 0 1,0-1 0,0 1-1,0 0 1,1-1-1,-1 1 1,1-1-1,0 1 1,0-1-1,1 0 1,-1 0-1,1 0 1,1 1-2,-3-4 0,0 0 0,0 1-1,1-1 1,-1 0 0,0 0 0,1 1 0,-1-1-1,1 0 1,0-1 0,-1 1 0,1 0 0,0 0-1,0-1 1,-1 1 0,1-1 0,0 1 0,0-1-1,0 0 1,0 0 0,-1 0 0,1 0 0,2 0 0,0-1-4,-1 0 0,1 0 1,-1 0-1,1-1 1,-1 1-1,0-1 0,0 0 1,1 0-1,-1 0 1,-1 0-1,3-2 4,2-3-15,1 0 0,-1-1 1,-1 0-1,1 0 0,-2 0 0,1-1 1,-1 0-1,0-1 15,21-54 5,-3 0 0,-3-1-1,-3-2 1,-2 1 0,-1-21-5,-14 62 26,-10 36 8,-10 39-11,13-17-298,2 0-1,1 1 1,2 0-1,1 0 1,3 21 275,-2-38-419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29 1068,'10'-27'1377,"-11"26"-1034,-5 16-200,-1 3-77,-16 45 71,2 2 0,0 12-137,16-58 9,2 1 0,0 1 0,1-1 0,1 0 0,1 1-1,0-1 1,2 1 0,1-1 0,2 10-9,-5-29-31,0 0 1,0 0-1,1 1 1,-1-1-1,0 0 0,1 0 1,-1 0-1,1 1 1,-1-1-1,1 0 0,0 0 1,-1 0-1,1 0 1,0 0-1,0 0 0,0 0 1,0 0-1,0-1 1,0 1-1,0 0 0,0 0 1,0-1-1,0 1 1,0-1-1,0 1 0,1-1 1,-1 1-1,0-1 1,0 0-1,0 0 0,1 1 1,-1-1-1,0 0 1,1 0-1,-1 0 0,0 0 1,0-1-1,1 1 1,-1 0-1,0 0 0,0-1 1,0 1-1,1-1 1,-1 1-1,0-1 0,0 1 1,0-1-1,0 0 0,0 0 1,0 1-1,0-1 1,0 0-1,0 0 0,0 0 1,-1 0-1,1 0 1,0 0-1,-1 0 0,1-1 31,6-7-449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3 884,'4'1'372,"2"0"-16,-1 0-76,2-1-116,1 1-64,1-1-40,0 0-28,2 0-12,1 0-8,1 0-12,2 0-8,-1 0-16,1 0-48,0-1-128,-2 0-72,0-1-44,-1 0-48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88 1208,'0'-3'88,"1"-1"-1,-1 0 1,0 1-1,0-1 1,0 0-1,-1 1 1,1-1-1,-1 1 1,0-1-1,0 1 1,0-1-1,0 1 1,-1-1-1,1 1 1,-1 0-1,0 0 1,0 0-1,0 0 1,0 0-1,-1 0 1,1 1 0,-1-1-1,-1 0-87,3 2 1,-1 0 0,0 0 0,0 0 0,0 0 1,0 0-1,0 1 0,0-1 0,0 1 0,0-1 0,0 1 0,0 0 0,-1 0 0,1 0 1,0 0-1,0 0 0,0 0 0,0 1 0,0-1 0,0 1 0,0-1 0,0 1 0,0 0 1,0 0-1,0 0 0,0 0 0,0 0 0,1 0 0,-1 0 0,0 1 0,1-1 0,-1 1 1,1-1-1,0 1 0,-1 0 0,1-1 0,0 1 0,0 0 0,0 0 0,-1 1-1,-1 3-2,0 0 0,0 0 0,1 0 0,0 1 0,0-1 0,0 0 0,1 1-1,0 1 3,0-5 0,1-1-1,-1 1 1,1-1-1,0 1 1,0 0-1,0-1 1,0 1-1,0 0 1,1-1-1,-1 1 1,1 0-1,0-1 1,0 1-1,-1-1 0,2 1 1,-1-1-1,0 0 1,0 1-1,1-1 1,-1 0-1,2 1 1,-1-3 0,-1 1 0,1-1 0,0 0 0,-1 1-1,1-1 1,0 0 0,0 0 0,-1 0 0,1 0 0,0-1-1,0 1 1,-1 0 0,1-1 0,0 1 0,-1-1-1,1 0 1,-1 1 0,1-1 0,0 0 0,-1 0 0,0 0-1,1 0 1,-1 0 0,0 0 0,1-1 0,-1 1 0,0 0-1,0-1 1,36-38-38,-30 31 44,0 0 0,0-1 1,-1 0-1,0 0 0,-1 0 0,0-1 0,0-3-6,-11 33 96,-10 40-71,15-55-27,0-1 0,1 0 0,-1 1 0,1-1 0,0 0 0,0 0 0,0 1-1,1-1 1,-1 0 0,1 1 0,0-1 0,-1 0 0,1 0 0,1 0 0,0 2 2,-2-5 1,1 1 1,0-1-1,0 0 1,0 1 0,0-1-1,0 0 1,0 1-1,0-1 1,0 0 0,0 0-1,0 0 1,0 0-1,0 0 1,0 0 0,0 0-1,0 0 1,0 0-1,0-1 1,0 1 0,0 0-1,0-1 1,0 1-1,0 0 1,0-1 0,-1 1-1,1-1 1,0 0-1,0 1 1,0-1 0,-1 0-1,1 1 1,0-1-1,-1 0 1,1-1-2,30-26 16,-31 27-16,13-17 8,10-10 0,-24 29-5,1 0 0,-1 1-1,0-1 1,1 0-1,0 0 1,-1 0-1,1 0 1,0 1 0,-1-1-1,1 0 1,0 0-1,0 1 1,0-1 0,0 0-1,0 0 1,0 1-1,0-1 1,1 0 0,-1 0-1,0 1 1,1-1-1,-1 0 1,1 0 0,-1 0-3,1 1-1,-1 0 1,1 0-1,0 0 1,-1 0 0,1-1-1,0 1 1,0 0-1,0-1 1,0 1-1,0-1 1,1 1 0,-1-1-1,0 1 1,1-1-1,1 1 1,-1-2-1,1 0 0,0 0 0,-1 0-1,1-1 1,-1 1 0,1-1 0,0 1-1,-1-1 1,1 0 0,-1 0 0,0-1-1,1 1 1,-1 0 0,0-1 0,0 1 0,1-1-1,-1 0 1,-1 0 0,1 1 0,0-1-1,0-1 1,-1 1 0,1 0 0,-1 0-1,1-2 2,0 1-1,1 0 0,-1 0 1,1 0-1,0 0 0,0 1 0,0-1 0,0 1 0,0 0 0,0-1 0,4 0 1,14 51-289,-19-47 188,-1 0 0,1 1 1,-1-1-1,1 0 0,-1 0 0,1 0 0,0 0 1,-1 0-1,1 0 0,0 0 0,0-1 0,0 1 1,0-1-1,0 1 0,0-1 0,-1 0 0,2 0 101,5-1-461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4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5 1000,'0'0'33,"0"0"0,1 0-1,-1-1 1,0 1 0,0 0 0,0-1-1,1 1 1,-1 0 0,0 0 0,0-1 0,1 1-1,-1 0 1,0 0 0,1 0 0,-1-1-1,0 1 1,1 0 0,-1 0 0,0 0-1,1 0 1,-1 0 0,0 0 0,1 0-1,-1 0 1,0 0 0,1 0 0,-1 0 0,1 0-1,-1 0 1,0 0 0,1 0 0,-1 0-1,0 0 1,1 0 0,-1 0 0,0 0-1,1 1 1,-1-1 0,0 0 0,1 0-1,-1 0 1,0 1 0,0-1 0,1 0 0,-1 0-1,0 1 1,0-1 0,1 0 0,-1 1-1,0-1 1,0 0 0,0 1 0,0-1-1,0 0 1,1 1 0,-1-1-33,-7 29 589,-24 32-209,-33 28 177,57-82-549,1 1-1,-1-1 0,0 0 0,-1-1 0,1 0 0,-1 0 1,0 0-1,-1-1 0,0 0 0,0-1-7,8-3-23,-1-1-1,1 1 1,-1 0-1,0-1 1,1 1-1,-1-1 1,1 0-1,-1 0 1,0 0-1,1 1 1,-1-1-1,0-1 1,0 1-1,1 0 1,-1 0-1,1-1 1,-1 1-1,0-1 1,1 1-1,-1-1 1,1 0-1,-1 1 1,1-1-1,-1 0 1,1 0-1,-1 0 24,1-2-43,-1 1-1,0 0 1,1-1 0,-1 1-1,1-1 1,0 1-1,0-1 1,0 1 0,0-1-1,0 0 1,1 0 0,-1 1-1,1-1 1,0-2 43,-1-2-143,1 0 1,0 0-1,0 1 1,1-1-1,0 0 0,0 1 1,1-1-1,0 1 1,0-1-1,0 1 1,1 0-1,0 0 0,1-3 143,2 3-369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5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71 996,'7'3'123,"0"-1"1,0-1-1,0 1 0,1-1 1,-1-1-1,0 1 0,1-1 1,-1 0-1,1-1 0,-1 0 1,0 0-1,2-1-123,-7 1-37,1 1 1,-1-1-1,1 0 1,-1-1-1,1 1 1,-1 0-1,0-1 0,1 1 1,-1-1-1,0 0 1,0 1-1,0-1 1,-1 0-1,1-1 1,0 1-1,-1 0 0,1 0 1,-1-1-1,0 1 1,0 0-1,0-1 1,0 0-1,0 1 0,0-1 1,-1 1-1,1-1 1,-1 0-1,0 1 1,0-1-1,0 0 1,0 0-1,0 1 0,-1-3 37,1 1-393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7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231 133 960,'0'0'348,"0"0"-42,-32-36 1032,25 28-1409,1 0-1,-2 0 0,1 1 1,-1 0-1,0 0 1,-1 1-1,0 0 0,0 0 1,0 1-1,-1 0 0,1 1 1,-1 0-1,0 0 1,0 1-1,-1 1 0,1 0 1,0 0-1,-1 1 0,0 0 72,-6 1-467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6.2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51 1188,'-3'-50'1428,"0"136"-151,0-42-1124,3-1 1,1 1-1,2 3-153,-1-34-2,0 0 0,0 0 0,2-1 0,-1 0 0,1 0 0,1 0 0,1 0 0,-1 0 0,2-1 0,-1 0 0,2 0 0,4 5 2,-11-15 0,-1-1 0,1 1 0,0 0 0,-1-1 0,1 1-1,0-1 1,0 1 0,-1-1 0,1 0 0,0 1 0,0-1 0,-1 0 0,1 0 0,0 1 0,0-1-1,0 0 1,0 0 0,-1 0 0,1 0 0,0 0 0,0 0 0,0 0 0,0 0 0,0 0 0,-1-1-1,1 1 1,0 0 0,0 0 0,0-1 0,-1 1 0,1 0 0,0-1 0,0 1 0,-1-1 0,1 1-1,-1-1 1,1 0 0,0 1 0,-1-1 0,1 0 0,-1 1 0,1-1 0,-1 0 0,1 1 0,-1-1-1,0 0 1,1 0 0,-1 0 0,0 1 0,0-2 0,22-48-25,-20 44 14,13-43-27,-13 37 24,1 1 1,0 0-1,1-1 1,1 1-1,0 1 1,5-10 13,-9 19 0,-1 1 0,0-1 0,1 1 0,-1 0 0,1-1 0,-1 1 0,0 0 0,1-1 0,-1 1 0,1 0 0,-1 0 0,1 0 0,-1-1 0,1 1 0,-1 0 0,1 0 0,-1 0 0,1 0 0,-1 0 0,1 0 0,-1 0 0,1 0 0,-1 0 0,1 0 0,-1 0 0,1 0 0,-1 0 0,1 1 0,-1-1 1,1 0-1,-1 0 0,1 0 0,-1 1 0,1-1 0,-1 0 0,1 1 0,-1-1 0,0 0 0,1 1 0,-1-1 0,0 1 0,1-1 0,-1 0 0,0 1 0,0-1 0,1 1 0,-1-1 0,0 1 0,0-1 0,0 1 0,0-1 0,1 1 0,-1-1 0,0 1 0,17 37 33,-11-26-24,2 1-8,0 0 1,1-1 0,1 0-1,0-1 1,0 0 0,1-1-1,7 5-1,-14-11 0,0 0 0,0-1-1,1 0 1,-1 0 0,1 0-1,0-1 1,0 1 0,0-1-1,0 0 1,0-1 0,0 1-1,0-1 1,1 0 0,-1 0 0,1-1-1,-1 1 1,0-1 0,1 0-1,-1-1 1,1 0 0,-1 1-1,3-2 1,-5 0-6,1 0 0,-1 0 0,1 0 0,-1-1 0,0 0 0,0 1 0,0-1 0,0 0 0,0 0 0,-1 0 0,0-1 0,1 1 0,-1-1 0,0 1 0,-1-1 0,1 0-1,-1 0 1,1 1 0,-1-1 0,0 0 0,-1 0 0,1 0 0,-1-1 0,1 1 0,-1 0 0,0 0 0,-1 0 0,1 0 0,-1-3 6,0-2-19,-1 0-1,1 0 1,-1 0 0,-1 0 0,0 0-1,0 0 1,-1 1 0,0 0-1,0-1 1,-1 1 0,0 1 0,-5-7 19,9 13-1,1 0 0,-1 0 0,1 1 0,-1-1 0,1 0 0,-1 1 0,0-1 0,1 1 0,-1-1 0,0 0 0,0 1 0,1-1 0,-1 1 0,0 0 0,0-1 0,0 1 0,0 0 0,1-1 0,-1 1 0,0 0 0,0 0 0,0 0 0,0 0 0,0 0 0,0 0 0,0 0 0,0 0 0,1 0 0,-1 0 0,0 1 0,0-1 0,0 0 0,0 1 0,0-1 0,1 0 0,-1 1 0,0-1 0,0 1 0,1-1 0,-1 1 0,0 0 0,1-1 0,-1 1 0,0 0 1,0 0 0,0 1 0,0 0 0,0 0 0,0 0 1,0 0-1,0 0 0,0 1 0,1-1 0,-1 0 0,1 0 0,0 0 1,-1 1-1,1-1 0,0 0 0,0 0 0,0 0 0,1 1 0,-1-1 0,3 6 8,0 1-1,0-1 0,1 0 0,0-1 0,1 1 1,0-1-1,0 1 0,0-2 0,1 1 0,0 0 1,0-1-1,1 0 0,0-1 0,0 0 1,7 5-8,6 2-20,0 0 1,1-1-1,-1-1 1,2-1 0,12 3 19,8-9-2205,-44-10 1746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3.8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99 1 1028,'-17'34'5042,"-16"54"-5148,12-34 306,16-40-215,4-9-35,-1 1-1,0-1 1,0 0-1,-1 0 1,1 0 0,-1 0-1,0 0 1,-1 0 50,7-51-612,-1 38 602,15-77-8,-15 79 17,0 0 1,0 0-1,0 1 1,0-1-1,1 1 1,0 0-1,0 0 1,0 0-1,1 0 1,0 1-1,0-1 1,4-3 0,-7 7-1,0 1 1,0 0 0,0-1-1,0 1 1,0 0-1,0-1 1,0 1 0,0 0-1,0 0 1,0 0-1,0 0 1,0 0 0,0 0-1,0 0 1,0 0 0,0 1-1,0-1 1,0 0-1,0 1 1,0-1 0,0 0-1,0 1 1,0-1-1,-1 1 1,1 0 0,0-1-1,0 1 1,0 0-1,-1-1 1,1 1 0,0 0-1,-1 0 1,1 0-1,-1-1 1,1 1 0,-1 0-1,1 0 1,-1 0 0,1 0-1,-1 0 1,0 1 0,21 49 21,-18-43-22,34 112-1869,-30-113 240,-4-9 1106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4.2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194 60 960,'-93'177'2766,"74"-136"-2744,14-28-43,0 0 0,-1 0 0,0-1 1,-1 1-1,0-2 0,-1 1 0,-1-1 1,1 0-1,-8 5 21,16-16-6,0 0 1,0 0-1,0 1 1,0-1-1,0 0 1,0 0-1,0 0 0,0 0 1,-1 0-1,1 0 1,0 0-1,0 0 1,0 0-1,0 0 1,0 0-1,0 0 0,0 0 1,-1 0-1,1 1 1,0-1-1,0 0 1,0 0-1,0 0 0,0 0 1,0 0-1,-1-1 1,1 1-1,0 0 1,0 0-1,0 0 1,0 0-1,0 0 0,0 0 1,-1 0-1,1 0 1,0 0-1,0 0 1,0 0-1,0 0 0,0 0 1,0 0-1,0 0 1,0-1-1,0 1 1,-1 0-1,1 0 1,0 0-1,0 0 0,0 0 1,0 0-1,0 0 1,0-1-1,0 1 1,0 0-1,0 0 0,0 0 1,0 0-1,0 0 1,0 0-1,0-1 1,0 1-1,0 0 1,0 0-1,0 0 0,0 0 6,2-16-189,6-12 32,19-35 23,4 1-1,1 2 1,25-32 134,-50 82 24,0 1 0,0 0-1,1 0 1,0 1 0,0 0 0,10-7-24,-17 14 7,0 0 0,1 0 1,-1 0-1,0 0 1,1 0-1,-1 0 1,1 1-1,-1-1 1,1 0-1,-1 1 0,1-1 1,0 1-1,-1-1 1,1 1-1,-1 0 1,1 0-1,0 0 1,-1 0-1,1 0 0,0 0 1,-1 0-1,1 1 1,0-1-1,-1 0 1,1 1-1,-1 0 1,1-1-1,0 1 0,-1 0 1,0 0-1,1 0 1,-1 0-1,0 0 1,1 0-1,-1 0 1,0 0-1,0 0 0,0 1 1,0-1-1,0 0 1,0 1-1,0-1 1,0 1-1,-1-1 1,1 1-1,0-1 0,-1 1 1,0 0-1,1-1 1,-1 1-1,0 0-7,4 12 34,-1-1-1,-1 1 0,0 0 1,-1 0-1,-1 0 1,0 0-1,0 0 0,-2 0 1,-2 13-34,-7 25 111,-16 49-111,21-83 12,-31 97 14,9-30-1811,-5 40 1785,27-96-505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5.2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 25 1020,'-3'9'266,"0"1"0,1-1 0,0 1-1,1 0 1,0 0 0,1 0 0,0 5-266,0-13 6,0 1 1,0 0-1,1 0 0,-1 0 1,1 0-1,-1-1 0,1 1 1,0 0-1,0-1 0,1 1 1,-1 0-1,0-1 0,1 0 1,0 1-1,-1-1 0,1 0 1,0 0-1,0 0 0,0 0 1,1 0-1,-1 0 0,0-1 1,1 1-1,-1-1 0,1 1 1,-1-1-1,1 0 0,1 0-6,-3 0 16,0-1 0,0 1 0,1-1 0,-1 0 0,0 0 0,0 1 0,0-1 0,1 0-1,-1 0 1,0 0 0,0 0 0,1 0 0,-1-1 0,0 1 0,0 0 0,1 0 0,-1-1 0,0 1-1,0-1 1,0 1 0,0-1 0,0 0 0,0 1 0,0-1 0,0 0 0,0 0 0,0 0 0,0 1-1,0-2-15,1 0 27,-1-1-1,0 0 1,0 0-1,0 1 1,0-1-1,0 0 1,0 0-1,-1 0 0,1 0 1,-1 0-1,0 0 1,0-2-27,0-6 38,-1 0 1,0 1 0,-1-1 0,0 0-1,0 1 1,-4-8-39,5 15 7,1 1-1,-1-1 1,0 1 0,0 0 0,0 0-1,-1-1 1,1 1 0,0 0-1,-1 0 1,1 0 0,-1 1-1,0-1 1,0 0 0,0 1 0,0-1-1,0 1 1,0-1 0,0 1-1,0 0 1,0 0 0,-1 0-1,-1-1-6,2 3 0,0-1-1,0 1 0,0-1 0,0 1 0,0 0 0,0-1 0,0 1 0,0 0 0,1 1 1,-1-1-1,0 0 0,1 0 0,-1 1 0,0-1 0,1 1 0,0-1 0,-1 1 0,1 0 1,0-1-1,0 1 0,0 0 0,0 0 0,0 0 0,0 0 0,1 0 0,-1 0 0,1 0 1,-2 0-5,1 1 0,0-1 0,0 0 0,0 1-1,0-1 1,1 1 0,-1-1 0,1 1-1,-1-1 1,1 1 0,0-1 0,0 1 0,0-1-1,0 1 1,1 0 0,-1-1 0,1 1-1,-1-1 1,1 1 5,0-2-3,0 0 0,0 1 1,0-1-1,0 0 0,0 0 0,1 0 0,-1 0 0,0 0 0,1 0 0,-1 0 0,0-1 1,1 1-1,-1 0 0,1-1 0,-1 1 0,1-1 0,-1 1 0,1-1 0,-1 0 0,1 0 0,0 0 1,0 0 2,6 0 3,0 0 1,0-1-1,0 0 0,1 0 1,-1-1-1,0 0 1,-1-1-1,1 0 1,0 0-1,3-2-3,42-29 125,-52 82-46,-1-46-78,-3 44 24,3-43-25,0 0 1,0-1-1,0 1 0,0 0 1,1 0-1,-1 0 1,1-1-1,0 1 1,0 0-1,0-1 0,0 1 1,0-1-1,1 1 1,0 1-1,-1-4 3,0 0 0,0 0 0,0 0 1,0 0-1,0 0 0,0 0 0,0 0 1,0 0-1,0 0 0,0-1 0,0 1 0,0 0 1,0-1-1,0 1 0,-1-1 0,1 1 1,0-1-1,0 1 0,0-1 0,0 1 0,-1-1 1,1 0-1,0 1 0,0-1-3,23-20 7,-21 18-14,-3 3 7,5-5-7,0 0 0,1 1 1,0-1-1,0 1 1,0 0-1,0 1 0,3-2 7,-8 5 0,1-1-1,-1 1 0,1 0 0,-1-1 1,1 1-1,-1 0 0,1 0 0,-1 0 0,1 0 1,-1 1-1,1-1 0,-1 0 0,1 1 1,-1-1-1,0 1 0,1-1 0,-1 1 1,0-1-1,1 1 0,-1 0 0,0 0 1,0 0-1,1 0 0,-1 0 0,0 0 1,0 0-1,0 0 0,0 0 0,-1 0 1,1 1-1,0-1 0,0 0 0,-1 1 1,1-1-1,-1 0 0,1 1 0,-1 0 1,5 11-114,-5-10-9,1-1 0,-1 1 0,1 0 0,0-1 0,0 1 0,0-1 0,0 0 0,1 1-1,-1-1 1,0 0 0,1 0 0,0 0 0,-1 0 0,3 2 123,-1-7-851,-1 2 405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5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 33 1044,'4'-30'1242,"-7"27"-619,-5 19-413,-22 71 181,5 2 1,-5 39-392,19-80 46,10-33-53,6-12-7,16-21-28,22-35-39,-35 40 68,5-4 9,-2-1 0,0 0-1,-1-1 1,-1 0 0,-1 0 0,3-12 4,-48 78 327,26-28-222,2 0 1,0 1-1,1 0 1,-2 11-106,8-26 11,1 1 0,0 0-1,0 0 1,0 0 0,1 0 0,0 0 0,0 0 0,1 6-11,0-10-7,-1 1 1,1-1-1,0 1 0,0-1 1,0 0-1,0 0 0,0 1 1,0-1-1,0 0 1,1 0-1,-1 0 0,1 0 1,0 0-1,0-1 0,-1 1 1,1 0-1,0-1 0,0 1 1,0-1-1,2 1 7,-2-1-117,1-1 0,0 1 1,0-1-1,0 1 0,-1-1 0,1 0 0,0 0 1,0 0-1,0-1 0,-1 1 0,1-1 0,0 1 1,0-1-1,-1 0 0,1 0 0,-1 0 0,1-1 1,-1 1-1,1 0 0,-1-1 0,0 0 0,1 1 1,-1-1-1,0 0 0,0 0 0,0-1 117,6-4-504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6.5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95 1244,'0'1'48,"-1"0"-1,1 0 0,-1 0 1,1 0-1,0 0 1,0 1-1,-1-1 1,1 0-1,0 0 0,0 0 1,0 0-1,0 0 1,0 0-1,0 0 1,0 1-1,1-1 0,-1 0 1,0 0-1,1 0 1,-1 0-1,1 0 1,-1 0-1,1 0 0,-1 0 1,1 0-1,0 0 1,-1-1-1,1 1 1,0 0-1,0 0 1,-1 0-1,1-1 0,0 1 1,0 0-1,0-1 1,0 1-1,0-1 1,0 1-1,0-1 0,0 0 1,0 1-1,0-1 1,0 0-1,1 0 1,-1 0-1,1 0-47,1 1 31,0-1 0,1 0 1,-1 0-1,0 0 0,1 0 0,-1-1 1,0 1-1,1-1 0,-1 0 0,0 0 0,0 0 1,0 0-1,0 0 0,0-1 0,1 0-31,2-4 8,0 1 0,0-1 0,0 0 0,-1-1 0,0 1-1,4-8-7,-8 12-5,1-1 0,0 1-1,-1-1 1,0 0 0,0 1-1,1-1 1,-1 0-1,-1 0 1,1 0 0,0 0-1,-1 0 1,0 0-1,1 0 1,-1 0 0,-1 0-1,1 0 1,0 0-1,-1 0 1,1 0 0,-1-1 5,1 4-3,-1-1 1,1 0 0,0 0 0,-1 1 0,1-1 0,-1 1-1,1-1 1,-1 0 0,1 1 0,-1-1 0,1 1-1,-1-1 1,1 1 0,-1-1 0,0 1 0,1-1-1,-1 1 1,0 0 0,1-1 0,-1 1 0,0 0 0,0 0-1,1 0 1,-1-1 0,0 1 0,0 0 0,1 0-1,-1 0 1,0 0 0,0 0 0,0 1 2,-27 12-1,-14 31 77,35-33-48,0 0 0,1 0 0,0 1 0,1 0-1,0 1 1,-1 3-28,5-12 9,0 0 0,1 0 0,-1 0-1,0 0 1,1 0 0,0 0 0,0 0 0,0 0-1,1 0 1,-1 0 0,1 0-9,0-2 5,-1 0 0,1-1 0,0 1-1,0 0 1,-1-1 0,1 1 0,0-1 0,0 1 0,1-1 0,-1 0 0,0 1 0,0-1 0,1 0-1,-1 0 1,1 0 0,-1 0 0,1 0 0,-1 0 0,1 0 0,0-1 0,-1 1 0,1 0-1,0-1 1,0 1-5,1-1 25,0 1-1,0-1 0,0 1 0,0-1 0,0 0 0,0 0 0,0-1 0,0 1 1,0-1-1,0 1 0,0-1 0,0 0 0,0 0 0,0 0 0,0 0 1,-1-1-1,1 1 0,0-1-24,46-39 273,-43 34-259,0 1 0,0 0 1,1 1-1,0-1 0,0 2 1,5-4-15,9 65 24,-20-56-26,-1 0 0,1-1 0,0 1 0,0-1 0,-1 1 0,1-1 0,0 1 0,0-1 0,0 0 0,0 1 0,0-1 0,0 0 0,0 0 0,-1 0 0,1 1 0,0-1 0,0 0 0,0 0 0,0 0 0,0-1 0,0 1 0,0 0-1,0 0 1,0 0 0,0-1 0,0 1 0,-1 0 0,1-1 0,0 1 0,0-1 0,0 1 0,-1-1 0,1 1 0,0-1 0,0 0 0,-1 1 0,1-1 0,-1 0 0,1 0 0,0 0 2,30-34 9,-27 30-17,-1 0 7,2-2 1,-1 1-1,1 1 0,0-1 1,0 0-1,1 1 1,-1 0-1,1 0 0,0 1 1,1 0-1,-1 0 0,5-2 1,-10 6 1,-1 0-1,1 0 0,0 1 0,-1-1 0,1 0 0,0 0 0,-1 1 1,1-1-1,0 0 0,-1 1 0,1-1 0,-1 0 0,1 1 0,-1-1 1,1 1-1,-1-1 0,1 1 0,-1-1 0,1 1 0,-1-1 0,0 1 1,1 0-1,-1-1 0,0 1 0,1-1 0,-1 1 0,0 0 0,0-1 1,0 1-1,0 0 0,1-1 0,-1 1 0,0 0 0,0 0 0,0-1 1,-1 1-1,1 0 0,0-1 0,0 1 0,0 0 0,0-1 1,-1 1-1,1 0 0,0-1 0,-7 41 27,6-36-19,-10 51 48,2-3-26,-2-1 0,-2 0 0,-2-1 0,-3 0 0,-11 18-30,28-65-183,-2 1 0,1-1 1,0 0-1,-1 0 0,0 0 0,0 0 1,0 0-1,0-1 0,-1 1 0,0-1 1,1 0-1,-1 0 0,0 0 0,0-1 1,-1 1-1,1-1 0,-1 0 0,1 0 0,-3 0 183,-2-1-615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7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171 72 892,'1'-2'106,"0"0"0,0 0 1,0 0-1,-1 0 0,1 0 0,0-1 0,-1 1 1,0 0-1,1 0 0,-1-1 0,0 1 0,0 0 0,0-1 1,-1 1-1,1 0 0,0-1 0,-1 1 0,0 0 0,1 0 1,-1 0-1,0-1 0,0 1 0,-1-1-106,1 1 6,0 1 0,1 0 0,-1 0-1,0 0 1,0 0 0,0 0 0,0 0 0,0 0-1,0 0 1,0 0 0,0 0 0,-1 1 0,1-1-1,0 0 1,0 1 0,-1-1 0,1 1 0,0-1-1,-1 1 1,1 0 0,0-1 0,-1 1 0,1 0-1,0 0 1,-1 0 0,1 0 0,-1 0 0,1 1-1,0-1 1,-1 0 0,1 1 0,0-1 0,-1 0-1,1 1 1,0 0 0,0-1 0,-1 1 0,1 0-1,-1 0-5,-9 7 4,0 1 0,1 0-1,0 1 1,0 0-1,1 1 1,0-1 0,-3 8-4,7-11 3,0 0 1,1 0-1,0 0 1,1 0-1,0 1 1,0 0-1,0-1 1,1 1-1,0 0 1,0 0-1,1 0 1,0 0-1,1 4-3,0-11 0,0 1 0,0-1 0,0 0 0,0 0 0,0 0-1,0 1 1,0-1 0,1 0 0,-1 0 0,1 0 0,-1 0 0,1 0 0,-1 0 0,1 0 0,-1 0 0,1 0-1,0 0 1,-1 0 0,1 0 0,0 0 0,0 0 0,0-1 0,0 1 0,0 0 0,0-1 0,0 1 0,0 0 0,0-1-1,0 1 1,1-1 0,0 0 0,1 0 0,0 1 0,-1-2 0,1 1 0,0 0 0,-1-1 0,1 1 0,0-1 0,-1 0-1,1 1 1,-1-1 0,1-1 0,0 1 0,8-5 0,0 0-1,0-1 0,-1 0 1,0-1-1,5-5 1,-3 2 10,-1-1 0,0-1 0,-1 0 0,-1 0 0,0 0 0,-1-1 0,0-1 0,-1 0 0,-1 0 0,2-5-10,-47 102 212,36-70-215,-9 38 13,11-47-9,1 0-1,-1-1 0,1 1 1,0 0-1,0 0 0,0-1 1,0 1-1,1 0 1,-1 0-1,1-1 0,-1 1 1,1-1-1,0 1 1,0 0-1,1 1 0,-1-3 2,0-1 0,0 0-1,0 0 1,0 1 0,0-1 0,0 0-1,0 0 1,0 0 0,0 0 0,0 0-1,0 0 1,0-1 0,0 1 0,0 0-1,0 0 1,0-1 0,0 1 0,-1 0 0,1-1-1,0 1 1,0-1 0,0 1 0,0-1-1,-1 0 1,1 1 0,0-1 0,-1 0-1,1 1 1,0-1 0,-1 0 0,1 0-2,26-27-8,-26 27 6,77-92 28,-78 93-27,1 1 0,-1-1 1,1 1-1,-1-1 1,0 1-1,1-1 0,-1 1 1,0-1-1,0 1 0,1-1 1,-1 1-1,0-1 0,0 1 1,0-1-1,0 1 0,0 0 1,0-1-1,0 1 1,0-1-1,0 1 0,0 0 1,0-1-1,0 1 0,0-1 1,0 1-1,-1-1 0,1 1 1,0-1-1,0 1 1,-1 0-1,1-1 1,-5 37-3,4-29 0,0-4 0,1-1 1,0 1 0,0 0 0,0 0-1,0-1 1,0 1 0,1 0-1,0 0 1,-1-1 0,1 1 0,1-1-1,-1 1 1,2 3 2,-3-7-2,1 1 1,-1 0-1,1-1 1,-1 1-1,1-1 0,0 1 1,-1-1-1,1 1 0,-1-1 1,1 1-1,0-1 0,0 1 1,-1-1-1,1 0 1,0 0-1,-1 1 0,1-1 1,0 0-1,0 0 0,0 0 1,-1 0-1,1 0 0,0 0 1,0 0 1,2 0-1,-1-1-1,0 1 1,0-1 0,0 0-1,0 0 1,0 0 0,0 0 0,0-1-1,-1 1 1,1 0 0,0-1 0,0 1-1,0-2 2,27-27-8,-20 20-24,0 1 0,1 0 0,-1 0 0,2 1 0,3-3 32,-10 9-31,0 0 0,-1 0 1,1 1-1,0-1 0,0 1 0,0 0 0,0 0 0,0 0 1,1 0-1,-1 1 0,0 0 0,0 0 0,0 0 0,0 0 0,1 1 1,-1-1-1,0 1 0,4 1 31,3 2-177,1-1 1,-1-1-1,1 0 0,0-1 1,0 0-1,0 0 0,0-1 0,0-1 1,0 0-1,1-1 177,1-1-294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8.1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174 462 1040,'5'-6'220,"0"-1"0,-1 0-1,0-1 1,0 1 0,-1-1 0,3-6-220,-6 12 36,1 0 1,0 0 0,-1 0 0,0 0-1,1 0 1,-1 0 0,0 0 0,0 0 0,0 0-1,0 0 1,0 0 0,-1 0 0,1 0 0,-1 0-37,1 1 19,-1 0 0,1 0 0,-1 0 0,1 1 0,-1-1 0,0 0 0,1 0 1,-1 1-1,0-1 0,0 1 0,0-1 0,1 1 0,-1-1 0,0 1 0,0-1 1,0 1-1,0 0 0,0-1 0,0 1 0,0 0 0,0 0 0,0 0 1,0 0-1,0 0 0,0 0 0,0 0 0,0 0 0,0 0 0,0 0-19,-6 2 60,1-1 0,0 1 0,-1 0 0,1 0 0,0 1 0,0 0 0,0 0 0,1 0 0,-1 1 0,1 0-1,0 0 1,0 0 0,0 1 0,1 0 0,-3 2-60,-2 4 26,0 0 0,0 0 0,1 1 1,1 0-1,0 1 0,-3 8-26,3-5 12,1 1 0,1-1 0,-3 13-12,7-26-7,0 0 1,1 0 0,-1 0 0,1 0-1,-1 0 1,1 1 0,0-1-1,0 0 1,1 0 0,-1 0 0,1 0-1,-1 0 1,1 0 0,0 0 0,0 0-1,0 0 1,0 0 0,1 0-1,-1 0 1,1-1 0,0 1 0,0-1-1,0 1 1,0 0 6,0-2-3,0-1 1,1 1-1,-1 0 1,0-1-1,0 1 1,0-1-1,0 0 0,0 1 1,1-1-1,-1 0 1,0-1-1,0 1 0,0 0 1,0-1-1,0 1 1,1-1-1,-1 1 1,0-1-1,0 0 0,0 0 1,0 0-1,-1 0 1,1 0-1,0-1 1,0 1-1,-1 0 0,1-1 1,-1 1-1,1-1 1,-1 0-1,2-1 3,6-7 1,-1 0 0,1 0 0,-2 0-1,5-9 0,18-39 16,-4 0 1,-2-2-1,-2-1 0,-3 0 0,-3-2 0,-3 0 0,2-30-16,-13 81 19,-1 7-7,0 1 0,0-1 1,0 0-1,-1 1 0,0-1 0,0 1 1,0-1-1,0 0 0,-1 1 0,0-3-12,1 7 1,-1 0-1,1 0 1,0-1-1,-1 1 1,1 0-1,0 0 1,-1 0-1,1 0 1,0 0-1,-1 0 1,1 0-1,0 0 1,-1 0-1,1 1 1,0-1-1,-1 0 1,1 0-1,0 0 1,-1 0-1,1 0 1,0 1-1,0-1 1,-1 0-1,1 0 1,0 0-1,0 1 1,-1-1-1,1 0 1,0 0-1,0 1 1,0-1-1,-1 0 1,1 0-1,0 1 1,0-1-1,0 0 1,0 1-1,0-1 1,-1 0-1,1 1 1,0-1-1,0 0 1,0 1-1,0-1 1,0 0-1,0 1 0,-8 17-10,-1 20-583,2 0 0,1 1 0,2 0 0,2 1-1,2 32 594,0-46-549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8.6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133 1 1128,'-5'0'1201,"-3"13"-935,-6 13-246,-9 25-230,3 1 0,2 1 1,2 0-1,2 1 0,0 16 210,13-61-402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9.3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165 1 1144,'-1'0'63,"1"0"1,-1 0-1,1 0 0,-1 0 0,0 0 1,1 0-1,-1 0 0,0 1 0,1-1 1,-1 0-1,1 0 0,-1 1 0,1-1 1,-1 1-1,1-1 0,-1 0 0,1 1 0,-1-1 1,1 1-1,-1-1 0,1 1 0,-1-1 1,1 1-1,0 0 0,0-1 0,-1 1 1,1-1-1,0 1 0,0 0-63,-18 22 212,-8 24-71,2 1 0,2 2 0,3 0 0,1 1 0,-6 35-141,24-86-2,0 0 1,0 0-1,1 0 1,-1 0-1,0 0 1,0 0-1,0 0 1,0-1-1,0 1 1,0 0-1,1 0 1,-1 0-1,0 0 1,0 0-1,0 0 1,0 0-1,0 0 1,1 0-1,-1 0 1,0 0-1,0 0 0,0 0 1,0 0-1,0 0 1,1 0-1,-1 0 1,0 1-1,0-1 1,0 0-1,0 0 1,0 0-1,0 0 1,1 0-1,-1 0 1,0 0-1,0 0 1,0 0-1,0 1 1,0-1-1,0 0 1,0 0-1,0 0 0,0 0 1,1 0-1,-1 0 1,0 1-1,0-1 1,0 0-1,0 0 1,0 0-1,0 0 1,0 0-1,0 1 1,0-1-1,0 0 1,0 0-1,0 0 1,0 0-1,0 0 1,0 1-1,0-1 1,0 0-1,-1 0 0,1 0 1,0 0-1,0 0 1,0 0 1,17-13-43,14-22 17,41-58-17,-70 98 59,-1 0 0,-1 0-1,1 0 1,-1 0 0,0 0 0,0 0 0,0 0-1,-1 3-15,1 13 5,0-13-4,1 0-1,0 1 1,0-1 0,1 0 0,0-1 0,1 1 0,-1 0 0,5 7-1,-6-14 1,-1 0 0,1 1 0,0-1-1,0 0 1,0 0 0,0 1 0,0-1 0,0 0 0,0 0 0,1 0-1,-1-1 1,0 1 0,0 0 0,1 0 0,-1-1 0,1 1 0,-1 0 0,0-1-1,1 0 1,0 1-1,0-1 0,0 0 0,0-1 0,1 1 0,-1 0 1,0-1-1,0 0 0,0 1 0,0-1 0,0 0 0,0 0 0,0 0 0,0 0 0,-1 0 0,1-1 0,0 1 0,0-1 0,-1 1 0,2-2 0,5-6-13,0 0 0,-1 0-1,0-1 1,0 0 0,-1 0 0,0-1-1,-1 0 1,0 0 0,-1 0 0,0 0-1,-1-1 1,0 1 0,0-6 13,-2 17-1,-1 0 0,0-1 0,0 1 0,0 0 1,0 0-1,0-1 0,0 1 0,0 0 0,0-1 0,1 1 0,-1 0 0,0 0 1,0-1-1,0 1 0,0 0 0,-1-1 0,1 1 0,0 0 0,0 0 0,0-1 0,0 1 1,0 0-1,0 0 0,0-1 0,0 1 0,-1 0 0,1 0 0,0-1 0,0 1 1,0 0-1,0 0 0,-1-1 0,1 1 0,0 0 0,0 0 0,-1 0 0,1 0 0,0-1 1,0 1-1,-1 0 0,1 0 0,0 0 1,-10 10 0,-7 20 56,16-23-42,-1 0 0,1 0 1,1 0-1,-1 0 0,1 0 0,1 0 0,-1 0 0,1 0 0,0 0 0,1 0 0,-1-1 0,1 1 0,1 1-14,-2-6-17,-1 0-1,1 0 1,0 0-1,-1 0 1,1 0-1,0 0 1,1 0-1,-1 0 1,0-1-1,0 1 1,1 0-1,-1-1 1,1 1-1,0-1 0,-1 1 1,1-1-1,0 0 1,0 0-1,0 0 1,-1 0-1,1 0 1,0 0-1,1 0 1,-1-1-1,0 1 1,0-1-1,0 0 1,0 1-1,0-1 1,1 0-1,-1 0 1,0 0-1,0 0 1,0-1-1,0 1 1,0-1-1,0 1 1,1-1-1,-1 0 1,0 0-1,0 0 1,-1 0-1,2 0 18,12-16-1317,-12 9 820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49.6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13 980,'0'0'37,"0"0"1,0 0-1,0 0 0,-1 0 0,1-1 0,0 1 1,0 0-1,0 0 0,0 0 0,0 0 0,0-1 1,0 1-1,0 0 0,0 0 0,0 0 1,0-1-1,0 1 0,0 0 0,0 0 0,0 0 1,0 0-1,0-1 0,0 1 0,0 0 0,0 0 1,0 0-1,0 0 0,0-1 0,1 1 1,-1 0-1,0 0 0,0 0 0,0 0 0,0 0 1,0-1-1,0 1 0,0 0 0,1 0 0,-1 0 1,0 0-1,0 0 0,0 0 0,0 0 1,1 0-1,-1-1 0,0 1 0,0 0 0,0 0 1,0 0-1,1 0 0,-1 0 0,0 0-37,18-3 536,22 2-544,-39 1 93,233-1-2038,-212 0 1418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6.5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53 128 1200,'-53'6'1749,"63"-8"-1623,0 0 1,0-1-1,0 0 0,10-5-126,13-4 14,335-81-2069,-317 82 1594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0.5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233 358 1152,'-1'-2'90,"-1"1"-1,1-1 1,0 0-1,0 0 1,-1 1 0,1-1-1,-1 1 1,1-1-1,-1 1 1,1 0 0,-1 0-1,0-1 1,0 1-1,0 0 1,0 1 0,0-1-1,0 0 1,0 0-1,0 1 1,0 0 0,0-1-1,0 1 1,-2 0-90,-1 0 45,0 0 0,0 1 0,0 0 0,0 0 0,0 0 0,0 1 1,0-1-1,0 1 0,0 0 0,-1 1-45,-5 3-15,0 1-1,0 0 1,1 1-1,0-1 1,0 2 0,1 0-1,0 0 1,-1 2 15,-23 42-31,32-52 31,0 1 0,0 0-1,0 0 1,0 0-1,0 0 1,0 0 0,1 1-1,-1-1 1,1 0-1,-1 0 1,1 0 0,0 1-1,0-1 1,0 0-1,0 0 1,0 0 0,0 1-1,1-1 1,-1 0-1,1 0 1,0 0 0,-1 0-1,1 0 1,0 0-1,1 2 1,-1-4 4,0 1-1,0-1 0,1 1 0,-1-1 0,0 0 1,0 1-1,1-1 0,-1 0 0,0 0 0,0 0 1,1 0-1,-1 0 0,0 0 0,1 0 0,-1 0 1,0-1-1,0 1 0,1 0 0,-1-1 0,0 1 1,0-1-1,0 0 0,0 1 0,0-1 0,0 0 1,0 1-1,0-1 0,0 0-3,35-26 29,-31 22-23,18-15 4,-1-2-1,-1 0 1,-1-2 0,-1 0 0,9-17-10,8-17-34,-3-1 0,-2-2 34,-20 38-3,0 3 15,-1 0-1,-2-1 0,0 0 0,-1 0 1,-1-2-12,-5 23 1,-1 0 1,0-1 0,0 1-1,0 0 1,0 0-1,1 0 1,-1-1 0,0 1-1,0 0 1,0 0 0,0-1-1,0 1 1,0 0 0,0 0-1,0-1 1,0 1-1,0 0 1,0 0 0,0-1-1,0 1 1,0 0 0,0 0-1,0-1 1,0 1 0,0 0-1,0 0 1,0-1-1,0 1 1,0 0 0,0 0-1,0 0 1,0-1 0,-1 1-1,1 0 1,0 0 0,0 0-1,0-1 1,0 1-1,-1 0 1,1 0 0,0 0-1,0 0 1,0-1 0,-1 1-1,1 0 1,0 0 0,0 0-1,-1 0 1,1 0-1,0 0 1,0 0 0,-1 0-1,1 0 1,0 0 0,0 0-2,-16 12 42,-12 22-2,13-10-35,1 0 0,1 1 0,2 1 0,0 0 0,-6 26-5,12-34-69,0-1 0,2 0 0,0 1 0,1 0 0,1 0 0,1 0 0,0-1 0,2 1 0,2 16 69,-4-31-17,1 1 1,-1-1-1,1 0 0,0 0 0,0 0 0,0 0 0,0 0 0,1 0 0,-1 0 0,1 0 0,0 0 1,-1 0-1,1-1 0,0 1 0,1-1 0,-1 0 0,0 1 0,1-1 0,-1 0 0,1 0 0,0-1 1,0 1-1,0-1 0,0 1 0,0-1 0,0 0 0,0 0 0,0 0 0,0 0 0,0-1 1,1 1-1,-1-1 0,0 0 0,0 0 0,1 0 0,-1 0 0,0-1 0,0 1 0,1-1 0,-1 0 1,0 0-1,0 0 0,0 0 0,2-2 17,7-1 40,-1-2 1,0 1-1,0-2 1,0 1-1,-1-1 1,0-1-1,0 0 1,-1 0-1,0-1 1,0 0-1,2-5-40,-9 11 64,1-1 1,-1 0-1,1 0 0,-1 0 0,0-1 0,-1 1 0,1 0 1,-1-1-1,0 1 0,0-1 0,0 1 0,-1-1 0,1-3-64,-1 7 24,0 0-1,0 0 1,-1 0-1,1 0 1,0 0-1,0 0 0,-1 0 1,1 1-1,0-1 1,-1 0-1,1 0 1,-1 0-1,1 0 1,-1 1-1,1-1 0,-1 0 1,0 1-1,1-1 1,-1 0-1,0 1 1,1-1-1,-1 1 0,0-1 1,0 1-1,0-1-23,-1 1 12,-1-1-1,1 1 1,-1 0-1,1 0 1,0 0-1,-1 0 1,1 0-1,0 0 1,-1 1 0,1-1-1,0 1 1,-1-1-1,1 1 1,0 0-1,-1 1-11,-5 1 4,1 1 0,-1 0-1,1 1 1,0 0 0,0 0 0,1 1 0,0-1 0,-4 6-4,7-9-4,0 1 0,0 0 0,1 1 0,-1-1 0,1 0 1,0 1-1,0-1 0,0 1 0,0 0 0,1-1 1,-1 1-1,1 0 0,0 0 0,0 0 0,1 0 1,-1 0-1,1 0 0,0 1 0,0-1 4,0-4 1,1 1 0,-1 0 0,1-1 1,-1 1-1,1 0 0,-1-1 0,1 1 0,-1-1 0,1 1 0,0-1 0,-1 1 0,1-1 1,0 0-1,-1 1 0,1-1 0,0 0 0,0 1 0,-1-1 0,1 0 0,0 0 0,0 0 1,-1 0-1,1 0 0,0 0 0,0 0 0,0 0 0,-1 0 0,1 0 0,0 0 0,0 0 1,-1-1-1,1 1 0,0 0 0,0-1 0,-1 1 0,1 0 0,0-1 0,-1 1 0,1-1 1,0 1-1,-1-1 0,1 0-1,36-19 101,-35 18-94,22-17 52,-20 15-42,0-1 0,1 1 0,-1 1 1,1-1-1,0 1 0,0 0 0,0 0 0,1 0 0,-1 1 1,1 0-1,3-1-17,-8 4-3,0 1-1,0 0 1,0 0 0,0 0 0,0 0 0,0 0 0,-1 0-1,1 0 1,-1 0 0,0 0 0,1 0 0,-1 0 0,0 0-1,0 1 1,0-1 0,-1 0 0,1 0 0,0 0 0,-1 0 3,1 14-330,7 2-458,-7-17 736,0-1 1,0 1-1,0-1 1,0 1-1,0-1 1,1 0 0,-1 1-1,0-1 1,0 1-1,0-1 1,1 0 0,-1 1-1,0-1 1,1 0-1,-1 1 1,0-1-1,1 0 1,-1 0 0,0 1-1,1-1 1,-1 0-1,1 0 1,-1 0 0,0 0-1,1 1 1,-1-1-1,1 0 1,-1 0-1,1 0 1,-1 0 0,0 0-1,1 0 1,-1 0-1,1 0 1,-1 0 0,1 0-1,-1 0 1,0 0-1,1-1 1,-1 1-1,1 0 52,1-2-409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0.8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19 1024,'6'-6'429,"12"-7"664,-17 14-1081,-1-1 0,0 1 0,1 0-1,-1 0 1,0 0 0,1-1-1,-1 1 1,0 0 0,0 0 0,0 0-1,0 0 1,0-1 0,0 1-1,0 0 1,0 0 0,0 0 0,0 0-1,-1-1 1,1 1 0,0 0 0,0 0-1,-1 0 1,1-1 0,-1 1-1,1 0 1,-1 0 0,1 0-12,0-1 0,-4 9 19,1 0-1,0 1 1,1-1-1,0 1 0,1 0 1,0 0-1,1 0 0,0 0 1,0-1-1,1 1 1,0 0-19,-1-9 5,0 0 0,1-1 1,-1 1-1,0 0 1,1-1-1,-1 1 0,0-1 1,1 1-1,-1 0 1,1-1-1,-1 1 0,1-1 1,-1 0-1,1 1 1,-1-1-1,1 1 1,-1-1-1,1 0 0,0 1 1,-1-1-1,1 0 1,-1 0-1,1 1 0,0-1 1,-1 0-1,1 0 1,0 0-1,0 0 0,-1 0 1,1 0-1,0 0-5,26-10 29,19-24-217,-45 33 179,18-17-501,0-2 0,0 0 0,3-8 510,-8 10-423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1.2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131 11 1212,'1'-9'1040,"-4"8"-349,-12 16-51,-15 27-209,14-8-269,1 1-1,2 0 0,2 1 0,-1 9-161,6-22-53,2 0-1,1 0 1,1 0-1,0 0 1,2 0-1,1 0 0,2 11 54,-3-33-32,0 0 0,0 0 1,0-1-1,0 1 0,0 0 0,0 0 0,1 0 0,-1-1 0,0 1 0,0 0 0,1 0 0,-1 0 0,0-1 0,1 1 0,-1 0 0,1-1 0,-1 1 0,1 0 0,0-1 0,-1 1 0,1-1 0,-1 1 0,1-1 0,0 1 1,0-1-1,-1 0 0,1 1 0,0-1 0,0 1 32,0-2-98,1 1 0,-1 0 0,0 0 0,0 0-1,0-1 1,1 1 0,-1-1 0,0 1 0,0-1 0,0 1 0,0-1 0,0 0 0,0 1 0,0-1 0,0 0 0,0 0 0,0 0 0,0 0 0,0 0 98,6-7-499</inkml:trace>
  <inkml:trace contextRef="#ctx0" brushRef="#br0" timeOffset="1">37 152 884,'-1'0'82,"0"1"0,-1-1 0,1 1 0,0-1-1,0 1 1,0-1 0,0 1 0,1 0 0,-1-1 0,0 1 0,0 0 0,0 0-1,0 0 1,1 0 0,-1-1 0,0 1 0,1 0 0,-1 0 0,1 0 0,-1 1-82,1-2 25,1 1 1,-1-1 0,0 1 0,1-1-1,-1 1 1,0-1 0,1 0 0,-1 1 0,0-1-1,1 1 1,-1-1 0,1 0 0,-1 1-1,1-1 1,-1 0 0,1 1 0,-1-1-1,1 0 1,-1 0 0,1 1 0,-1-1 0,1 0-1,-1 0 1,1 0 0,-1 0 0,1 0-26,46 3 206,15-10-230,-17 1-560,0 2 0,1 2-1,5 2 585,-40 1-469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3.0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148 2 1268,'-5'-1'57,"0"1"-1,1 0 1,-1 0 0,0 0-1,0 0 1,0 1-1,0 0 1,1 0-1,-1 0 1,1 1 0,-1-1-1,1 1 1,-1 0-1,1 1 1,0-1 0,0 1-1,0 0 1,0 0-1,0 0 1,1 0 0,-1 1-1,1-1 1,0 1-1,0 0 1,0 0 0,1 0-1,-1 1-56,-2 2 4,1 0 0,0 0 0,1 0 0,0 1 0,0-1 0,0 1 1,1 0-1,0-1 0,0 1 0,1 0 0,0 0 0,1 0 0,0 0 0,0 1 0,0-1 0,1 0-4,1-3 0,0 1 1,0-1-1,1 1 1,-1-1-1,1 0 1,0 0-1,1 0 1,-1 0-1,1-1 1,0 0-1,0 1 1,1-1-1,-1-1 1,1 1-1,0 0 1,1 0-1,28 24 73,-34-26-65,-1-1 0,1 0 0,0 0 0,-1 0 0,1 0 0,-1 0 1,1 0-1,-1-1 0,0 1 0,1 0 0,-1 0 0,0 0 0,1 0 0,-1-1 0,0 1 0,0 0 0,0-1 0,0 1 0,0-1 0,0 1 0,0-1 0,0 1 0,0-1 0,0 0 0,0 1 0,0-1 0,-1 0-8,-14 0-442,16 0 400,-1-1 0,1 1 0,0-1 0,-1 0 0,1 1 0,0-1 0,0 0 0,0 1 0,0-1 0,-1 0 0,1 0 0,0 1 0,0-1 0,0 0 0,0 1 0,0-1 0,1 0 0,-1 1 0,0-1-1,0 0 1,0 1 0,1-1 0,-1 0 0,0 1 0,1-1 0,-1 1 0,0-1 0,1 0 42,3-8-420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3.4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47 115 996,'24'-34'687,"-12"17"-288,0 1-1,1 0 1,0 1 0,2 0-399,-15 15 7,0 0 1,0 0-1,0 0 1,0 0-1,0 0 1,0 0-1,0 0 1,0 0 0,0-1-1,0 1 1,0 0-1,0 0 1,1 0-1,-1 0 1,0 0-1,0 0 1,0 0 0,0 0-1,0 0 1,0 0-1,0 0 1,0 0-1,1 0 1,-1 0-1,0 0 1,0 0-1,0 0 1,0 0 0,0 0-1,0 0 1,0 0-1,1 0 1,-1 0-1,0 0 1,0 0-1,0 0 1,0 0-1,0 0 1,0 0 0,0 0-1,0 0 1,1 0-1,-1 0 1,0 1-1,0-1 1,0 0-1,0 0 1,0 0 0,0 0-1,0 0 1,0 0-1,0 0 1,0 0-1,0 0 1,0 1-1,0-1 1,0 0-1,0 0 1,0 0 0,0 0-1,0 0 1,0 0-8,0 13 238,-4 12-8,-52 128 440,30-86-473,2 2 0,-4 32-197,27-88-55,5-10-14,16-18-102,19-32-218,-12 1-621,15-36 1010,-20 37-337,-31 65 365,0 1 1,2 0-1,0 1 1,-2 14-29,7-28-2,0 1 0,1-1 0,0 1 1,0 0-1,1 0 0,0-1 0,0 1 0,1 0 1,0-1-1,1 1 0,0-1 0,0 1 0,1-1 1,0 1 1,-1-7-61,0 0 0,0 0 0,0 0 0,0 0 0,1 0 0,-1 0 0,1-1 0,-1 1 1,1-1-1,0 1 0,0-1 0,-1 0 0,1 0 0,0-1 0,0 1 0,0 0 0,0-1 0,0 0 0,0 0 1,0 0-1,0 0 0,0 0 0,0 0 0,0-1 0,0 1 0,0-1 0,0 0 0,-1 0 0,3-1 61,8-3-409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3.8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128 96 988,'28'-44'1643,"-27"42"-1596,0 1 0,0-1 0,-1 1 0,1-1 0,0 0 0,-1 1 0,1-1 0,-1 0 0,0 0 0,1 1 0,-1-1 0,0 0 0,0 0 0,0 1 0,0-1 0,-1 0 0,1 0 0,0 1 0,-1-1 0,1 0 0,-1 0 0,0 1 0,1-1 0,-1 1 0,0-1 0,0 1 0,-1-2-47,1 2 21,-1 1-1,1-1 1,0 1 0,-1-1 0,1 1 0,-1 0 0,1 0 0,-1 0-1,1 0 1,-1 0 0,1 0 0,-1 0 0,1 0 0,-1 0 0,1 1-1,-1-1 1,1 1 0,0-1 0,-1 1 0,1-1 0,0 1-1,-1 0 1,1 0 0,0 0 0,0-1 0,0 1 0,-1 0 0,1 1-21,-36 30 212,35-29-180,-4 3-18,-7 5 54,2 1-1,0 1 1,-7 10-68,16-21 6,1 0 0,-1 0 0,1 0 0,-1 1 0,1-1 0,0 0-1,0 1 1,0-1 0,0 1 0,0-1 0,0 1 0,1 0 0,0-1 0,-1 1 0,1 0-1,0-1 1,0 1 0,0 0 0,1 0 0,-1-1 0,0 1 0,1-1 0,0 1 0,0 0-1,1 1-5,-2-3 1,1 0-1,-1 0 0,1 0 0,0-1 1,-1 1-1,1 0 0,0-1 0,0 1 0,0 0 1,-1-1-1,1 1 0,0-1 0,0 0 1,0 1-1,0-1 0,0 1 0,0-1 1,0 0-1,0 0 0,0 0 0,0 0 0,0 0 1,0 0-1,0 0 0,0 0 0,0 0 0,30-13 13,20-29 8,-50 41-21,93-112-14,-94 112 16,0 1-1,1 0 0,-1 0 1,0 0-1,0 0 0,0 0 0,0-1 1,0 1-1,1 0 0,-1 0 0,0 0 1,0 0-1,0 0 0,0 0 0,1 0 1,-1 0-1,0 0 0,0 0 0,0 0 1,1 0-1,-1 0 0,0 0 0,0 0 1,0 0-1,0 0 0,1 0 0,-1 0 1,0 0-1,0 0 0,0 0 0,1 0 1,-1 0-1,0 0 0,0 0 1,0 0-1,0 0 0,1 0 0,-1 1 1,0-1-1,0 0 0,0 0 0,0 0 1,0 0-1,1 0 0,-1 1 0,0-1 1,0 0-1,0 0 0,0 0 0,0 0 1,0 1-1,0-1 0,0 0 0,0 0 1,0 0-2,4 19 26,-4 22-58,0-40 28,2 34-378,2-17-347,-4-17 686,0-1 1,0 0 0,1 1 0,-1-1 0,0 0-1,0 0 1,0 1 0,0-1 0,0 0 0,1 0-1,-1 0 1,0 1 0,0-1 0,1 0-1,-1 0 1,0 0 0,0 1 0,0-1 0,1 0-1,-1 0 1,0 0 0,1 0 0,-1 0 0,0 0-1,0 0 1,1 0 0,-1 0 0,0 1 0,1-1-1,-1 0 1,0 0 0,0-1 0,1 1-1,-1 0 1,0 0 0,1 0 0,-1 0 0,0 0-1,0 0 1,1 0 42,3-6-903,-1 2 444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4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0 176 1000,'7'-14'559,"-5"8"-415,1 0 1,0 0-1,0 0 0,0 1 1,0-1-1,1 1 1,0 0-1,0 0 1,1 0-1,2-1-144,-7 6 15,1 0 0,-1 0-1,0 0 1,1 0 0,-1 0 0,1 1 0,-1-1 0,1 0-1,-1 0 1,0 0 0,1 1 0,-1-1 0,1 0 0,-1 1-1,0-1 1,0 0 0,1 1 0,-1-1 0,0 1-1,1-1 1,-1 0 0,0 1 0,0-1 0,0 1 0,0-1-1,1 1 1,-1-1 0,0 0 0,0 1 0,0-1 0,0 1-1,0-1 1,0 1 0,0-1 0,0 1 0,0-1 0,0 1-1,0-1 1,-1 1 0,1-1 0,0 1 0,0-1 0,0 0-1,-1 1 1,1-1-15,-2 26 248,-29 103 602,76-188-719,-19 19-579,-14 21 28,1 1 0,0 0-1,1 0 1,8-6 420,-22 24-4,1 0 0,-1-1 0,0 1 0,1-1 0,-1 1 0,0 0-1,1 0 1,-1-1 0,1 1 0,-1 0 0,1 0 0,-1-1 0,0 1 0,1 0 0,-1 0-1,1 0 1,-1 0 0,1 0 0,-1 0 0,1 0 0,-1 0 0,1 0 0,-1 0-1,1 0 1,-1 0 0,1 0 0,-1 0 0,1 0 0,-1 0 0,1 1 0,-1-1 0,1 0-1,-1 0 1,0 0 0,1 1 0,-1-1 0,1 0 0,-1 1 0,0-1 0,1 0 0,-1 1-1,0-1 1,1 1 0,-1-1 0,0 0 0,0 1 0,1-1 0,-1 1 0,0-1-1,0 1 1,0-1 0,0 1 0,0-1 0,1 1 0,-1-1 0,0 1 0,0-1 0,0 1-1,0-1 1,-1 1 0,1-1 4,5 46 464,-4-31-245,-1-12-172,1-1 0,-1 1 1,0-1-1,1 0 0,0 1 1,-1-1-1,1 0 0,0 1 1,0-1-1,1 0 1,-1 0-1,0 0 0,1 0 1,-1 0-1,1 0 0,-1 0 1,1 0-1,0-1 0,0 1 1,0 0-1,0-1 0,0 0 1,0 1-1,1-1 1,-1 0-1,0 0 0,1-1 1,-1 1-1,0 0 0,1-1 1,-1 1-1,1-1 0,-1 0 1,1 0-1,-1 0 0,1 0 1,-1 0-1,1-1 1,-1 1-1,0-1 0,1 1 1,-1-1-1,0 0 0,2-1-47,1 1 23,0-1-1,0-1 0,0 1 1,0-1-1,0 0 1,-1 0-1,0 0 0,1-1 1,-1 1-1,0-1 1,-1 0-1,1 0 0,-1 0 1,0-1-1,0 1 1,0-1-1,0 0 0,-1 0 1,0 0-1,2-4-22,-3 3-39,-1-1-1,1 1 1,-1 0 0,0-1-1,0 1 1,-1 0 0,0 0-1,0-1 1,0 1 0,-1 0-1,0 0 1,0 0-1,-2-3 40,3 7-17,0 0 0,0 1-1,0-1 1,0 1-1,0 0 1,0-1 0,-1 1-1,1 0 1,0-1-1,-1 1 1,1 0 0,-1 0-1,1 0 1,-1 0-1,1 1 1,-1-1 0,0 0-1,1 1 1,-1-1-1,0 1 18,-1 0-5,1 0-1,-1 0 0,1 0 0,-1 1 0,1-1 1,-1 1-1,1-1 0,-1 1 0,1 0 0,0 0 1,0 0-1,-1 1 0,1-1 0,0 0 0,0 1 1,0-1-1,0 1 0,-1 1 6,-4 5 26,0 0 0,1-1-1,0 2 1,1-1 0,0 1 0,0 0-1,1 0 1,0 0 0,0 1 0,1-1-1,0 1 1,1 0 0,-1 6-26,2-10 32,1 0 0,-1 0 1,1 1-1,0-1 0,1 0 1,-1 0-1,1 1 0,0-1 1,1 0-1,1 4-32,-2-6 19,1-1 0,0 0-1,-1 0 1,1 0 0,0 0-1,0 0 1,1 0 0,-1-1-1,0 1 1,1-1 0,0 1 0,0-1-1,-1 0 1,1 0 0,0 0-1,1-1 1,-1 1 0,3 0-19,2 0-11,-1-1 1,0 0-1,1 0 1,0-1-1,-1 0 1,1 0-1,-1-1 0,1 1 1,-1-2-1,0 1 1,1-1-1,-1-1 1,0 1-1,0-1 1,2-1 10,12-6-703,1 0 1,-1-2-1,-1-1 1,4-3 702,-5 1-678,0 0 24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6.1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160 30 1096,'2'0'108,"-1"-1"1,0 0-1,0 1 0,0-1 0,0 0 1,0 0-1,0 0 0,0 0 0,0 0 1,-1 0-1,1 0 0,0 0 1,-1 0-1,1 0 0,0 0 0,-1-1 1,1 1-1,-1 0 0,0 0 0,1-1 1,-1 1-1,0 0 0,0 0 0,0-1-108,-1 2 32,1-1 0,-1 1-1,0-1 1,0 1-1,1 0 1,-1-1-1,0 1 1,0 0 0,0 0-1,1-1 1,-1 1-1,0 0 1,0 0-1,0 0 1,0 0-1,0 0 1,0 0 0,1 0-1,-1 1 1,0-1-1,0 0 1,0 0-1,0 1 1,1-1-1,-1 0 1,0 1 0,0-1-1,1 1 1,-1-1-1,0 1 1,1-1-1,-1 1 1,0 0 0,1-1-1,-1 1-31,-12 8 70,0 1 0,1 1-1,0-1 1,0 2 0,2 0 0,-1 0-1,-6 11-69,11-15 11,0 1 0,1-1 0,0 1 1,0 0-1,1 1 0,1-1 0,-1 1 0,1-1 0,1 1 0,0 0 0,0 0 0,0 9-11,2-17-6,0-1 0,0 1 0,0-1 0,1 1 0,-1-1 0,0 1-1,1 0 1,-1-1 0,0 1 0,1-1 0,0 0 0,-1 1 0,1-1 0,0 0 0,0 1 0,0-1 0,0 0 0,0 0 0,0 1 0,0-1 0,0 0 0,0 0 0,1 0 0,-1-1 0,0 1-1,2 1 7,0-1-32,1 0-1,-1-1 0,1 1 0,-1 0 1,1-1-1,-1 0 0,1 0 0,0 0 0,-1 0 1,1-1-1,3 0 33,11-3-207,0-1-1,-1-1 1,1-1 0,4-3 207,-20 9-21,16-6-52,0-2 1,0 0-1,-1-1 1,0 0 0,-1-2-1,0 0 1,-1 0-1,0-2 1,-1 0-1,0-1 1,4-7 72,-18 19 317,-8 9-134,-12 16 0,18-17-167,0 1-1,0 0 1,0 0-1,1 0 1,0 0-1,0 0 1,1 0 0,0 0-1,0 0 1,0 0-1,0 0 1,1 1-1,2 4-15,-3-9 2,0 1-1,1-1 0,-1 0 1,1 0-1,0 0 1,-1 0-1,1 0 0,0 0 1,0 0-1,0 0 1,1-1-1,-1 1 0,0 0 1,1-1-1,-1 1 1,1-1-1,0 1 0,-1-1 1,1 0-1,0 1 1,0-1-1,0 0 0,0 0 1,0-1-1,0 1 1,0 0-1,0-1 1,0 1-1,0-1 0,0 1 1,0-1-1,0 0 1,1 0-1,-1 0 0,0 0 1,0-1-1,0 1 1,0 0-1,0-1 0,2 0-1,-2 1 10,0-1-1,0 0 0,0 1 0,0-1 0,0 0 1,0 0-1,-1 0 0,1 0 0,0-1 1,-1 1-1,1 0 0,0-1 0,-1 1 0,0-1 1,1 1-1,-1-1 0,0 0 0,0 1 0,0-1 1,0 0-1,0 0 0,0 0 0,0 0 0,-1-1-9,1-1 13,0 0 0,-1 0-1,0-1 1,0 1-1,0 0 1,-1-1-1,1 1 1,-1 0-1,0 0 1,0 0 0,0-1-1,-1 1-12,-2-6 9,0 1 0,-1-1-1,0 1 1,0-1 0,-1 1-1,0 1 1,-1-1 0,0 1-1,-5-4-8,11 10-6,-1 1-1,1 0 1,-1 0-1,1 0 0,-1 0 1,1 0-1,-1 0 1,1 1-1,-1-1 1,0 0-1,1 1 0,-1 0 1,0-1-1,0 1 7,2 0-16,-1 0-1,1 0 1,-1 0 0,1 0-1,0 0 1,-1 0 0,1 0-1,-1 1 1,1-1 0,0 0-1,-1 0 1,1 0-1,-1 1 1,1-1 0,0 0-1,-1 0 1,1 1 0,0-1-1,-1 0 1,1 1 0,0-1-1,0 0 1,0 1-1,-1-1 1,1 1 0,0-1-1,0 0 1,0 1 0,0-1-1,-1 1 1,1-1 0,0 0-1,0 1 17,0 1-55,0 0 0,0 0 0,1 0 0,-1 0 0,0 0 0,1 0-1,0 0 1,-1 0 0,1 0 0,0 0 0,0 0 0,0 0 0,0-1 0,0 1 0,0 0-1,1-1 1,-1 1 0,1-1 0,-1 1 0,1-1 0,1 2 55,0 0-61,1-1-1,0 1 1,-1-1-1,1 1 1,0-1 0,1 0-1,-1 0 1,0-1 0,0 1-1,1-1 1,-1 0 0,1 0-1,-1 0 1,1-1-1,-1 0 1,1 0 0,0 0-1,-1 0 1,1-1 0,-1 0-1,1 1 1,-1-2 0,4 0 61,5-4 254,-1-1 0,0 0 1,0-1-1,-1 0 0,0-1 1,9-9-255,12-8 20,-32 25-9,0 0 1,1 1 0,-1-1-1,0 1 1,1-1 0,-1 1-1,1 0 1,-1-1-1,1 1 1,-1-1 0,1 1-1,-1 0 1,1-1 0,0 1-1,-1 0 1,1 0 0,-1-1-1,1 1 1,0 0 0,-1 0-1,1 0 1,0 0 0,-1 0-1,1 0 1,-1 0 0,1 0-1,0 0 1,-1 0-1,1 0 1,0 1 0,-1-1-1,1 0 1,0 0-12,-2 22 288,-20 38 60,19-56-311,-6 13 73,5-11-71,0-1 0,1 1 1,-1 0-1,1 0 0,0 0 0,0 0 1,1 0-1,0 0 0,0 1 0,0-1 1,1 0-1,0 1-39,1-6 1,0 0 0,-1-1 0,1 1 0,0-1 0,0 1 0,0-1 0,-1 1 0,1-1 0,0 1 0,0-1 0,0 0 0,0 1 0,0-1 0,0 0 0,0 0 1,0 0-1,0 0 0,0 0 0,0 0 0,0 0 0,0 0 0,0 0 0,0 0 0,0 0 0,0-1 0,-1 1 0,1 0 0,0-1 0,0 1 0,0-1 0,0 1 0,0-1 0,-1 1 0,1-1 0,0 0 0,0 0-1,34-20-46,-20 7 29,0 1 0,-1-2-1,4-6 18,41-38-64,-77 122 167,18-62-101,-1 1-1,1-1 0,-1 1 1,1 0-1,0-1 0,-1 1 0,1 0 1,0 0-1,0-1 0,0 1 1,0 0-1,1-1 0,-1 1 0,0 0 1,1 0-1,-1-1 0,1 1 1,0-1-1,-1 1 0,1-1 0,0 1 1,0-1-1,0 1 0,0-1 1,0 0-1,0 1 0,1-1 0,-1 0 1,0 0-1,1 0 0,-1 0 1,1 0-1,-1 0 0,1 0 0,-1-1 1,1 1-1,0 0-1,1-1 0,-1 0 0,1 0 0,-1-1-1,1 1 1,0-1 0,-1 1 0,1-1 0,-1 0 0,1 0 0,-1 0-1,0 0 1,1 0 0,-1-1 0,0 1 0,0-1 0,0 1-1,0-1 1,0 0 0,0 0 0,0 0 0,0 0 0,-1 0 0,1 0-1,0-1 1,21-40-65,-19 33 51,1 0 0,1 1 1,-1 0-1,1 0 0,4-4 14,-9 13 1,-1-1 0,0 1-1,0 0 1,1 0-1,-1-1 1,0 1 0,0 0-1,1 0 1,-1 0-1,0 0 1,1-1 0,-1 1-1,0 0 1,0 0-1,1 0 1,-1 0 0,0 0-1,1 0 1,-1 0-1,0 0 1,1 0 0,-1 0-1,0 0 1,1 0-1,-1 0 1,0 0-1,1 0 1,-1 0 0,0 0-1,1 0 1,-1 1-1,0-1 1,1 0 0,-1 0-1,0 0 1,0 1-1,1-1 1,-1 0 0,0 0-1,0 1 0,12 16 7,3 26-291,-14-41 190,-1-1 74,1 1-115,-1 1 0,1-1 0,0 0 0,-1 1 0,1-1-1,0 0 1,0 0 0,1 0 0,-1 0 0,0 0 0,1 0 0,-1 0 0,1 0 0,0 0 0,-1-1 0,1 1 0,0-1-1,2 2 136,-1-3-467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6.7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16 1228,'9'-15'1148,"-6"15"-322,-6 26 49,-1 3-706,4-13-75,-1 8-2,1 0 0,1 0 0,1 0 0,2 5-92,-4-28 2,0-1 1,0 0-1,0 1 0,0-1 0,0 0 0,0 1 0,0-1 0,1 0 0,-1 0 0,0 1 0,0-1 0,0 0 0,0 1 0,1-1 0,-1 0 0,0 0 0,0 0 0,0 1 0,1-1 0,-1 0 0,0 0 0,0 0 0,1 1 0,-1-1 0,0 0 0,1 0 0,-1 0 0,0 0 0,0 0 0,1 0 0,-1 0 1,0 0-1,1 0 0,-1 0 0,0 0 0,1 0 0,-1 0 0,0 0 0,1 0-2,15-8 34,13-20-29,-27 25-4,73-88-49,-83 158 84,7-64-37,1 0 0,0-1 0,0 1 1,0-1-1,0 1 0,0-1 0,0 1 0,1-1 1,-1 1-1,1-1 0,0 1 0,0-1 0,0 1 1,0 0 0,10-4-18,9-15 7,-2-4 1,43-40-24,-55 55 32,-1 1 0,0 0-1,1 0 1,0 1-1,0 0 1,0 0 0,0 0-1,0 1 1,1-1-1,5 0 3,-11 3 1,0 0-1,0 0 0,1 0 0,-2 0 0,1 0 0,0 0 0,0 1 0,0-1 0,0 0 1,0 1-1,0-1 0,0 0 0,0 1 0,0-1 0,0 1 0,0 0 0,-1-1 0,1 1 1,0 0-1,0-1 0,-1 1 0,1 0 0,-1 0 0,1-1 0,0 1 0,-1 0 1,0 0-1,1 0 0,-1 0 0,1 0 0,-1 0 0,0 0 0,0 0 0,0 0 0,1 0 1,-1 0-1,0 0 0,0 0 0,1 52-3,-1-29-129,0-22 65,0 0 1,1 1-1,-1-1 1,1 1-1,-1-1 1,1 0-1,0 1 1,0-1-1,0 0 1,0 0-1,0 0 1,0 0-1,1 0 1,-1 0-1,1 0 1,-1 0-1,1 0 1,0-1-1,0 1 67,0-1-68,-1-1-1,1 1 0,-1-1 0,1 1 0,-1-1 1,1 0-1,-1 0 0,1 0 0,-1 0 0,1 0 1,-1 0-1,1-1 0,0 1 0,-1 0 0,1-1 0,-1 1 1,0-1-1,1 1 0,-1-1 0,1 0 0,-1 0 1,0 1-1,0-1 0,1 0 0,-1 0 0,0-1 1,0 1-1,0 0 0,0 0 0,0-1 69,6-4-378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7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0 153 1152,'2'-2'89,"22"-42"927,-23 41-949,1 1-1,-1-1 1,0 0 0,0 0-1,0 1 1,0-1-1,-1 0 1,1 0 0,-1 0-1,0 0 1,1 0-1,-2 0 1,1 0 0,0-3-67,-1 6 12,1 0 0,-1 0 1,1 0-1,-1 0 0,1 0 1,-1 1-1,1-1 0,0 0 0,-1 0 1,1 0-1,-1 0 0,1 1 1,-1-1-1,1 0 0,0 0 1,-1 1-1,1-1 0,0 0 1,-1 1-1,1-1 0,0 0 1,-1 1-1,1-1 0,0 0 0,0 1 1,0-1-1,-1 1 0,1-1 1,0 0-1,0 1 0,0-1 1,0 1-1,0-1 0,0 1 1,0-1-1,-1 1-12,-8 19 117,5-6-75,1 0 0,1 1-1,1-1 1,0 0-1,1 8-41,-1-18 4,1-1-1,0 1 0,0-1 0,0 1 1,1-1-1,-1 1 0,1-1 0,0 0 1,0 1-1,0-1 0,1 0 0,-1 1 1,1-1-1,-1 0 0,1 0 0,0 0 1,0-1-1,1 1 0,-1 0 0,1-1 1,-1 1-1,1-1 0,0 0 0,2 2-3,-3-3 9,1-1-1,-1 1 1,0-1-1,0 0 0,0 0 1,1 0-1,-1 0 0,0 0 1,0 0-1,1-1 1,-1 1-1,0-1 0,0 1 1,0-1-1,0 0 0,0 0 1,0 0-1,0 0 1,0 0-1,0 0 0,0-1 1,0 1-1,-1-1 1,1 1-1,-1-1 0,1 1 1,-1-1-1,0 0 0,1 0 1,-1 0-1,0 0 1,0 0-1,0 0 0,0 0 1,-1 0-9,5-9 43,0 0 1,-1 0 0,0 0-1,-1-1 1,2-10-44,-3 5 33,0 1 0,0-1 0,-2-13-33,0 27 4,0 0 0,0 0 1,0-1-1,0 1 1,-1 0-1,0-1 0,1 1 1,-1 0-1,0 0 1,-1 0-1,1 0 0,0 0 1,-1 0-1,0 0 0,1 1 1,-1-1-1,0 0 1,-1 1-1,1-1 0,0 1 1,-1 0-1,-1-1-4,3 2-3,-1 1 1,0-1-1,1 1 0,-1-1 0,0 1 1,0 0-1,1 0 0,-1 0 0,0 0 1,0 0-1,1 0 0,-1 1 0,0-1 1,1 0-1,-1 1 0,0-1 0,1 1 1,-1 0-1,0 0 0,1 0 0,-1-1 1,1 1-1,0 0 0,-1 1 0,1-1 1,0 0-1,-1 0 0,1 1 0,0-1 1,0 0-1,0 1 0,0-1 0,1 1 1,-1 0-1,0 0 3,-1 1-35,0 1-1,0 0 1,0 0-1,1-1 1,-1 1 0,1 0-1,0 0 1,0 1 0,1-1-1,-1 0 1,1 0-1,0 0 1,0 0 0,1 0-1,-1 2 36,0-4-15,1 1-1,0-1 1,-1 1 0,1 0-1,0-1 1,0 1-1,0-1 1,1 0-1,-1 1 1,0-1-1,1 0 1,0 0-1,-1 0 1,1 0 0,0 0-1,0 0 1,0 0-1,0-1 1,1 1-1,-1-1 1,0 1-1,1-1 1,-1 0-1,1 0 1,-1 0-1,1 0 1,-1-1 0,1 1-1,1 0 16,2-2 19,1 1 0,-1 0-1,1-1 1,-1-1 0,0 1 0,0-1-1,0 0 1,0 0 0,0 0 0,0-1-1,0 0 1,1-1-19,12-8 138,-15 8-100,1 1 0,1-1 0,-1 1 0,0 1 0,1-1 0,-1 1 0,1 0 0,0 0 0,0 1 0,2-1-38,-7 2 6,0 1 1,0-1-1,-1 1 0,1-1 1,0 1-1,-1-1 0,1 1 0,0 0 1,-1-1-1,1 1 0,-1 0 1,1-1-1,-1 1 0,0 0 0,1 0 1,-1 0-1,0-1 0,1 1 1,-1 0-1,0 0 0,0 0 1,0 0-1,0 0 0,0-1 0,0 1 1,0 0-7,3 34-14,-2-22 22,-1-10-9,1 1-1,-1-1 1,1 0-1,0 1 1,0-1-1,0 0 1,0 1 0,0-1-1,1 0 1,-1 0-1,1 0 1,0 0-1,0 0 1,0-1 0,1 1-1,-1 0 1,1-1-1,-1 0 1,1 1-1,0-1 1,0 0 1,-1-1 6,1-1-1,0 1 1,0 0 0,-1-1-1,1 0 1,0 1 0,0-1-1,0 0 1,0 0 0,0-1-1,-1 1 1,1-1-1,0 1 1,0-1 0,-1 0-1,1 0 1,0 0 0,-1 0-1,1-1 1,-1 1 0,1-1-1,-1 1 1,0-1 0,0 0-1,1-1-5,107-103 166,-110 106-161,1 0 0,-1-1 0,1 1 0,-1 0 1,0-1-1,1 1 0,-1 0 0,1-1 0,-1 1 0,1 0 1,-1 0-1,1 0 0,-1 0 0,1-1 0,0 1 1,-1 0-1,1 0 0,-1 0 0,1 0 0,-1 0 0,1 0 1,-1 0-1,1 0 0,-1 1 0,1-1 0,-1 0 0,1 0 1,-1 0-1,1 1 0,-1-1 0,1 0 0,-1 0 0,1 1 1,-1-1-1,1 0 0,-1 1 0,0-1 0,1 1 0,-1-1 1,1 0-1,-1 1 0,0-1 0,0 1 0,1-1 1,-1 1-1,0-1 0,0 1 0,0-1 0,1 1-5,11 37 101,-3-10-325,-3-21-34,1 0-1,0 0 0,1 0 0,-1-1 0,1 0 0,0-1 0,1 0 0,-1 0 0,1-1 0,0 0 1,0 0-1,0-1 0,9 1 259,1 2-571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7.1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0 156 1044,'2'-3'56,"1"1"-1,-1-1 1,0 1 0,1 0-1,0 0 1,-1 0 0,1 0-1,0 0 1,0 1 0,0-1-1,0 1 1,0 0 0,1 0-1,-1 0 1,0 1 0,0-1-1,1 1 1,-1-1 0,0 1-1,1 0 1,-1 0 0,1 1-1,-1-1 1,0 1 0,0-1-1,1 1 1,-1 0 0,0 0-1,1 1-55,4 1 37,0 0-1,0 0 1,-1 1-1,1 0 1,-1 0-1,0 1 1,0-1-1,-1 2 1,1-1-1,-1 1 1,2 2-37,-3 0 54,0 0 0,0 0 1,0 1-1,-1 0 1,0 0-1,-1 0 1,0 0-1,0 0 0,0 6-54,-2-12 38,-1 0-1,1 0 0,0 0 0,-1 1 1,0-1-1,0 0 0,0 1 0,0-1 0,0 0 1,-1 0-1,1 1 0,-1-1 0,0 0 1,0 0-1,0 0 0,-1 0 0,1 0 1,-1 0-1,1 0 0,-1-1 0,0 1 0,0 0 1,0-1-1,-1 0 0,1 1 0,0-1 1,-1 0-1,0 0 0,0 0-37,2-1 15,0 0 0,0-1 0,-1 1 0,1-1 0,0 1 0,0-1 0,0 0 0,-1 1 0,1-1 0,0 0 0,-1 0-1,1 0 1,0 0 0,0 0 0,-1 0 0,1 0 0,0 0 0,-1 0 0,1-1 0,0 1 0,0 0 0,-1-1 0,1 1 0,0-1 0,0 0 0,-1 0-15,0-1 11,0 0 0,1 0 1,-1 0-1,1 0 0,-1 0 1,1 0-1,0 0 0,0-1 1,0 1-1,0 0 0,0-1 1,0 1-1,1-2-11,-2-5-6,0 0-1,1 1 1,1-1-1,0 0 1,0 0 0,0 0-1,2-5 7,4-7-283,1 1 1,1 1-1,1-1 0,0 1 0,1 1 0,1 0 0,1 0 0,1 1 0,0 1 0,2 0 0,-1 1 0,15-12 283,-9 12-465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8.7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146 13 1296,'28'-11'2290,"-31"9"-1429,-15 9-722,-3 2-118,1 1 0,0 1-1,-5 5-20,19-12-8,0 0-1,0 0 0,1 1 1,-1 0-1,1 0 1,0 0-1,1 1 0,-1 0 1,1 0-1,0 0 1,0 0-1,0 2 9,4-7-13,-1-1 0,1 1 0,0 0 0,-1 0 0,1-1 0,0 1 0,0 0 0,0 0 0,0 0 0,0-1 0,-1 1 0,1 0 0,1 0 0,-1 0 0,0 0 0,0-1 0,0 1 0,0 0 0,0 0 0,1 0 0,-1-1 0,0 1 0,1 0 0,-1 0 0,1-1 0,-1 1 0,1 0 0,-1-1 0,1 1 0,-1-1 0,1 1 0,0-1 0,-1 1 13,2 0-40,1 0 1,-1 0-1,0 0 0,1 0 1,-1-1-1,1 1 1,-1-1-1,1 0 1,-1 1-1,1-1 1,1 0 39,62-10-687,-21-2-187,0-3 0,18-9 874,-45 16-294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59.5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 92 884,'0'0'28,"0"0"0,0 0-1,0 0 1,0 0 0,0 0 0,0 1-1,0-1 1,-1 0 0,1 0 0,0 0-1,0 0 1,0 0 0,0 1 0,0-1-1,0 0 1,0 0 0,0 0 0,0 0 0,0 0-1,0 1 1,0-1 0,0 0 0,0 0-1,0 0 1,0 0 0,0 0 0,0 1-1,0-1 1,0 0 0,0 0 0,0 0-1,0 0 1,0 0 0,1 1 0,-1-1-1,0 0 1,0 0 0,0 0 0,0 0 0,0 0-1,0 0 1,0 0 0,1 1 0,-1-1-1,0 0 1,0 0 0,0 0 0,0 0-1,0 0 1,0 0 0,1 0 0,-1 0-1,0 0 1,0 0 0,0 0 0,0 0-1,1 0 1,-1 0 0,0 0 0,0 0-1,0 0 1,0 0 0,0 0 0,1 0 0,-1 0-1,0 0 1,0 0 0,0 0 0,0 0-28,-8 24 694,5-16-669,0-1-1,0 0 1,1 1 0,0-1-1,1 1 1,-1 0-1,2 0 1,-1-1 0,1 3-25,0-7-1,1-1 1,0 1-1,0-1 1,0 1 0,0-1-1,0 1 1,0-1-1,1 0 1,-1 0 0,1 0-1,0 0 1,-1 0-1,1 0 1,0 0-1,0 0 1,0-1 0,0 1-1,1-1 1,-1 1-1,0-1 1,1 0 0,2 1-5,0 0-1,0-1 1,0 1 0,0-1-1,1 0 1,-1-1-1,0 1 1,1-1 0,-1 0-1,5-1 6,-4 1-1,0-1-1,-1 1 1,1-1-1,0-1 1,-1 1-1,1-1 1,-1 0-1,0 0 0,0 0 1,1-1-1,-2 0 1,1 0-1,0 0 1,-1-1-1,1 1 1,-1-1-1,0 0 0,0 0 1,0-1-1,2-3 2,-5 4 3,0 1-1,-1-1 0,1 0 0,-1 0 0,0 0 1,0 0-1,0 1 0,0-1 0,-1 0 0,0 0 1,1 0-1,-1 1 0,-1-1 0,1 0 1,0 1-1,-1-1 0,0 1 0,0 0 0,0-1 1,0 1-1,0 0 0,-1 0 0,1 0 0,-3-1-2,0-1 3,1-1-1,-1 2 1,-1-1-1,1 0 0,-1 1 1,0 0-1,1 1 0,-2-1 1,1 1-1,0 0 1,-1 0-1,1 1 0,-3-1-2,-1 5-136,19 7 46,20 7-1,-15-15 74,-1 0 0,0-1-1,0 0 1,5-2 17,57 2 21,-72 1-20,1-1 0,0 1-1,-1 0 1,1 0 0,-1 0-1,1 0 1,-1 0 0,0 1-1,0 0 1,1-1-1,-1 1 1,0 1 0,0-1-1,-1 0 1,1 1 0,0-1-1,-1 1 0,0 1 1,0 0 0,0 1 0,-1-1 0,0 0 0,0 0 0,0 0 0,0 1 0,-1-1 0,0 1 0,1-1-1,-2 0 1,1 3-1,0-3 2,-1 1-1,1 0 0,1-1 1,-1 1-1,1-1 0,0 1 1,0-1-1,0 0 0,0 1 1,1 0-2,-1-4 0,0 0 0,-1 0 1,1 0-1,0-1 0,-1 1 1,1 0-1,0-1 0,0 1 1,-1-1-1,1 1 0,0-1 1,0 1-1,0-1 0,0 1 1,0-1-1,0 0 0,0 1 1,0-1-1,0 0 0,0 0 0,33-6 6,-31 5 2,0-1-1,1 1 1,-1-1 0,0 0-1,0 0 1,0 0 0,0 0 0,-1-1-1,1 1 1,0-1 0,-1 0-1,0 0 1,0 0 0,0 0-1,0 0 1,0 0 0,0 0-1,-1-1 1,0 1 0,1-1 0,-1 1-1,-1-1 1,1 1 0,0-1-1,-1 0 1,0 1 0,0-1-1,0 0 1,0 1 0,0-1-1,-1 1 1,0-1 0,0 0 0,0 1-1,0-1 1,0 1 0,-1-2-8,0-1-6,-1-1 0,0 1 0,1 0 1,-2 0-1,1 0 0,-1 0 1,0 0-1,0 1 0,-1 0 0,1-1 1,-1 2-1,0-1 0,-1 1 0,1-1 1,-1 1-1,0 1 0,0-1 0,0 1 1,0 0-1,-1 1 6,7 1-18,-1 1 0,0 0 0,0-1 0,1 1 0,-1 0 0,0 0 0,0-1-1,0 1 1,0 0 0,1 0 0,-1 0 0,0 0 0,0 0 0,0 0 0,0 0 0,1 1 0,-1-1 0,0 0 0,0 0 0,0 1 0,1-1-1,-1 0 1,0 1 0,1-1 0,-1 1 0,0-1 0,1 1 0,-1-1 0,0 1 0,1-1 0,-1 1 0,1 0 0,-1-1 0,1 1 0,-1 0-1,1-1 1,0 1 0,-1 0 0,1 0 0,0 0 0,-1 0 18,1 0-42,1 0 1,-1 0-1,0 0 0,0 0 1,1 0-1,-1 0 0,0 0 1,1-1-1,-1 1 0,1 0 1,-1 0-1,1 0 0,0 0 1,-1-1-1,1 1 0,0 0 1,-1 0-1,1-1 0,0 1 1,0-1-1,0 1 0,0 0 1,0-1-1,0 0 0,0 1 1,-1-1-1,1 0 0,0 1 1,0-1-1,0 0 0,0 0 1,1 0-1,-1 0 0,1 0 42,61 1 413,-47-2-307,0 1 1,0 0 0,0 1-1,0 1 1,-1 1 0,1 0-1,1 1-106,-13-3 25,-1 1 0,1 0-1,-1-1 1,0 1 0,1 0-1,-1 1 1,0-1 0,-1 0-1,1 1 1,0 0 0,-1 0-1,1-1 1,-1 1 0,0 1-1,0-1 1,0 0 0,0 0-1,-1 1 1,1-1 0,-1 1-1,0 0 1,0-1 0,0 1-1,-1 0 1,1 0 0,-1-1-1,0 1 1,0 0 0,0 0-1,0-1 1,-1 1 0,0 0-25,0 4 541,0-14-313,6-19-257,-1 16-230,0 1 0,1 0 1,1 0-1,-1 0 0,1 1 0,0-1 0,1 1 0,0 1 0,0 0 0,7-5 259,-1 3-517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00.0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174 342 960,'14'4'1871,"-15"-10"-838,-1 5-996,1-1-1,-1 1 0,1 0 1,-1 0-1,0 0 0,0-1 0,0 2 1,0-1-1,0 0 0,0 0 1,0 1-1,0-1 0,0 1 0,0-1-36,-6 2 27,0-1 0,0 1 1,0 0-1,0 1 0,1 0 0,-1 0 0,1 1 0,-1 0 0,1 0 0,0 1 0,0-1 0,0 2 0,1-1 0,-5 4-27,8-6-2,0 0 0,0 0 0,0 1 0,0-1 0,0 1 0,1 0 0,-1 0 0,1 0 0,0 0 0,-1 0 0,1 0 0,1 0-1,-1 1 1,0-1 0,1 1 0,0 0 0,0-1 0,0 1 0,0 0 0,1 0 0,-1-1 0,1 1 0,0 0 0,0 0 0,0 0 0,1-1 0,-1 1 0,1 0 0,0 0 0,0-1 0,0 1 2,0-3-1,0 1 0,-1-1 0,1 0 0,0 0 0,-1 0 0,1 0 0,0 0 0,0 0 0,0 0 0,0 0 1,0 0-1,0 0 0,1 0 0,-1-1 0,0 1 0,0 0 0,0-1 0,1 1 0,-1-1 0,0 1 0,1-1 0,-1 0 0,0 1 0,1-1 1,2 0 11,-1 0 0,1-1 0,-1 1 0,1-1 0,-1 1-1,0-1 1,0 0 0,1 0 0,-1-1 0,1 0-11,7-3 53,0-1 1,-1-1 0,0 0 0,0 0-1,3-4-53,2-4 13,-1-1 0,0-1 0,-1 0-1,-1 0 1,-1-1 0,0-1 0,-1 0-1,-1 0 1,5-17-13,-5 9-29,0-1 1,-2 0-1,-1 0 0,-1-1 0,-2 0 0,0-28 29,-3 56-4,1 0-1,-1 0 0,0 0 0,0 0 1,0 0-1,0 0 0,0 0 0,0 0 0,0 0 1,-1 0-1,1 0 0,0 0 0,0 0 0,-1 0 1,1 0-1,-1 0 0,1 0 0,-1 0 1,1 0-1,-1 0 0,0 0 5,-12 11-255,-8 36-493,8 46-1605,13-69 1733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00.4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28 179 1000,'-22'45'1958,"17"36"-3396,4-76 1006</inkml:trace>
  <inkml:trace contextRef="#ctx0" brushRef="#br0" timeOffset="1">107 51 1268,'3'-15'404,"-2"2"-20,-1 3-144,0 4-116,0 1-80,-2 3-60,0 2-104,0 3-120,-1 0-76,0 2-52,1 0-36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01.4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59 251 1004,'-34'73'2858,"30"-62"-2785,-1 0 1,2 0-1,-1 0 1,2 1-1,-1-1 1,2 1 0,-1-1-1,2 1 1,-1 4-74,1-16 0,0 1-1,1 0 1,-1 0 0,0-1 0,0 1-1,0 0 1,0-1 0,0 1 0,1 0-1,-1-1 1,0 1 0,1 0 0,-1-1-1,0 1 1,1 0 0,-1-1 0,1 1-1,-1-1 1,1 1 0,-1-1 0,1 1-1,-1-1 1,1 0 0,0 1 0,-1-1-1,1 1 1,0-1 0,-1 0 0,1 0-1,0 1 1,-1-1 0,2 0 0,21-10-11,16-28-54,-13-3-21,-22 33 56,0 1 0,1-1 0,0 1 1,0 1-1,0-1 0,1 1 1,4-5 29,-9 11-3,-1 0 1,1 0 0,-1 0 0,1 0-1,-1 0 1,1 0 0,0 0 0,-1 0-1,1 0 1,-1 0 0,1 0 0,-1 0-1,1 0 1,-1 1 0,1-1-1,-1 0 1,1 0 0,-1 0 0,1 1-1,-1-1 1,1 0 0,-1 1 0,1-1-1,-1 1 1,0-1 0,1 0 0,-1 1-1,0-1 1,1 1 0,-1-1 2,18 22-12,-3-3-1,-8-15 12,-1 0-1,1-1 1,0 1-1,0-1 1,0-1-1,1 1 1,-1-1-1,1 0 1,-1-1-1,1 0 1,0 0 0,-1-1-1,1 0 1,0 0-1,2-1 2,-5 1 1,-1 0-1,1-1 0,-1 1 1,1-1-1,0 0 0,-1-1 1,0 1-1,1-1 0,-1 0 1,0 0-1,0 0 0,0 0 1,0-1-1,0 0 1,0 1-1,-1-1 0,0-1 1,1 1-1,-1 0 0,0-1 1,-1 0-1,1 0 0,-1 0 1,1 0-1,-1 0 0,0 0 0,-1 2 1,-1 0-1,1 0 1,0 0-1,-1 0 1,1 0 0,-1 0-1,0 0 1,0 0-1,0 0 1,0 0-1,0 0 1,0 0-1,0 0 1,-1 0-1,1 0 1,-1 0-1,1 0 1,-1 0-1,0 0 1,0 0-1,0 0 1,0 0 0,0 0-1,0 1 1,0-1-1,-1 1 1,1-1-1,0 1 1,-1-1-1,0 1 1,1 0-1,-1-1 1,0 1-1,0 0 1,1 0-1,-1 1 1,0-1-1,-1 0 0,0 0-1,-1 0 0,0 0-1,0 0 1,1 1 0,-1-1-1,0 1 1,0 0 0,0 0-1,0 1 1,1-1 0,-1 1-1,0 0 1,0 0 0,1 0-1,-1 0 1,0 1 0,1-1-1,-1 1 1,1 0 0,-1 1 1,-3 3-3,0 0 1,0 1 0,1-1 0,0 2-1,0-1 1,1 1 0,0 0-1,0 0 1,-3 7 2,7-13-2,-1 1 1,1 0-1,0 0 0,0-1 0,0 1 1,0 0-1,0 0 0,0 0 1,1 0-1,0 0 0,-1 0 0,1 0 1,0 1-1,1-1 0,-1 0 1,0 0-1,1 0 0,0 0 0,0 0 1,0 0-1,0-1 0,0 1 0,0 0 1,1 0-1,-1-1 0,1 1 1,0-1-1,0 1 0,0-1 0,0 0 1,1 1 1,0-1 2,-1-1 1,1-1-1,-1 1 1,1 0-1,0 0 0,-1-1 1,1 0-1,0 1 1,-1-1-1,1 0 1,0-1-1,-1 1 1,1 0-1,0-1 1,-1 1-1,1-1 0,0 0 1,-1 0-1,1 0 1,-1 0-1,0 0 1,1 0-1,-1-1 1,0 0-1,0 1 1,0-1-1,0 0 1,1 0-3,9-8 17,0-1 1,-1 0 0,0 0 0,2-4-18,-1-2 3,12-14 2,-24 87-69,1-53 56,-1 1 1,1-1-1,0 1 0,0-1 0,0 0 0,0 1 0,1-1 0,-1 0 0,1 0 0,0 0 0,0 0 0,0 0 0,0-1 0,0 1 0,1 0 1,-1-1-1,1 0 0,0 1 0,-1-1 0,1-1 0,0 1 0,0 0 0,1-1 0,-1 1 0,0-1 0,0 0 0,1 0 0,-1 0 1,1 0-1,-1-1 0,1 1 0,-1-1 0,1 0 0,-1 0 0,1-1 0,1 1 8,2-1-1,0 0 0,0 0 0,0-1 1,0 0-1,0 0 0,0 0 0,-1-1 0,1 0 0,-1 0 0,0-1 1,0 0-1,0 0 0,0-1 0,0 1 0,-1-1 0,0 0 0,2-3 1,4-9 5,-1 1 0,-1-2-1,0 0 1,-1 0 0,-1 0 0,2-10-5,27-120-6,-29 115 0,-4 21 7,-1 8 2,-1-1 0,1 1-1,-1-1 1,0 1 0,0-1 0,-1 0 0,0 1 0,1-1-1,-2 0 1,1 0 0,-1-2-3,1 7 3,-1 0 0,1 0-1,-1 0 1,1 0 0,-1 0 0,1 0 0,-1 0-1,1 0 1,-1 0 0,1 1 0,-1-1 0,1 0-1,-1 0 1,1 0 0,-1 1 0,1-1 0,0 0-1,-1 1 1,1-1 0,0 0 0,-1 1 0,1-1-1,0 1 1,-1-1 0,1 0 0,0 1 0,0-1 0,-1 1-1,1-1 1,0 1 0,0-1 0,0 1 0,-1 0-3,-9 17 59,-4 16 8,2 0 1,1 1-1,2 0 0,1 1 1,1 2-68,4-15-63,0-1 1,2 1-1,0 0 1,2-1 0,1 1-1,0-1 1,2 1-1,4 15 63,-7-36-44,6 18-364,-7-19 362,1-1 1,-1 1-1,0-1 1,0 1-1,0-1 1,1 1-1,-1-1 1,0 1 0,1-1-1,-1 0 1,0 1-1,1-1 1,-1 0-1,1 1 1,-1-1-1,1 0 1,-1 1 0,0-1-1,1 0 1,-1 0-1,1 1 1,-1-1-1,1 0 1,-1 0-1,1 0 1,-1 0-1,1 0 1,0 0 0,-1 0-1,1 0 1,-1 0-1,1 0 1,-1 0-1,1 0 1,-1 0 45,5-3-483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01.7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22 1072,'1'1'112,"0"0"0,0 0 0,0-1 0,0 1 0,1 0 0,-1-1 0,0 1 0,0-1 0,1 0 0,-1 1 0,0-1 0,1 0 0,-1 0 0,0 0 0,1 0 0,-1 0 0,0 0 0,1 0 0,-1 0 0,0 0 0,1-1-112,34 0 59,15-4-864,0-1 0,22-8 805,-63 12-505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02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14 116 900,'0'0'77,"0"1"-1,0-1 1,1 1-1,-1 0 1,0-1-1,0 1 1,0-1 0,0 1-1,0-1 1,1 1-1,-1-1 1,0 1-1,0-1 1,1 1 0,-1-1-1,0 1 1,1-1-1,-1 1 1,1-1-1,-1 1 1,1-1-1,-1 0 1,1 1 0,-1-1-1,1 0 1,-1 0-1,1 1 1,-1-1-1,1 0 1,-1 0 0,1 0-1,0 1-76,25-2 745,21-15-638,-41 13-125,0-1-1,0-1 0,-1 1 0,0-1 0,1 1 0,-1-2 0,3-3 19,-6 6-30,0 1 0,0 0 0,0-1 0,-1 1 1,1-1-1,-1 0 0,1 0 0,-1 1 0,0-1 0,0 0 0,-1 0 0,1 0 0,0 0 0,-1 0 0,0 0 0,1 0 0,-1 0 0,-1 0 0,1-1 30,0 3-7,-1 0 0,1 1 0,-1-1 0,0 0 0,1 1 0,-1-1 0,0 1 0,1-1 0,-1 1 0,0-1 0,1 1 0,-1-1 0,0 1 0,0 0 0,0-1 0,0 1 0,1 0 0,-1 0 0,0-1 0,0 1 0,0 0 1,0 0-1,0 0 0,0 0 0,1 0 0,-1 0 0,0 1 0,0-1 0,0 0 0,0 0 0,0 0 0,1 1 0,-1-1 0,0 1 0,0-1 0,1 0 0,-1 1 0,0 0 0,0-1 0,0 1 7,-33 20 6,23-13 10,1 1 1,0 1-1,1 0 0,0 0 0,0 1 0,1 0 1,-3 7-17,8-14 3,0 0 1,1 0 0,0 1 0,0-1 0,0 1 0,0-1 0,1 1 0,0 0 0,0-1 0,0 1 0,0 0 0,1 0 0,0 0 0,0-1 0,0 1 0,0 0 0,1 0 0,0 0-1,0-1 1,0 1 0,1 0 0,1 3-4,-2-7 3,1 1 0,0-1-1,-1 1 1,1-1 0,0 1 0,0-1-1,0 0 1,0 0 0,0 0-1,0 0 1,0 0 0,0-1 0,0 1-1,0 0 1,0-1 0,1 0-1,-1 1 1,0-1 0,0 0 0,1 0-1,-1 0 1,0-1 0,0 1-1,1-1 1,-1 1 0,0-1 0,0 1-1,0-1 1,0 0 0,2-1-3,11-4 55,1 0 0,-1-2 0,8-4-55,-21 11 7,33-18 70,-1-1 0,-1-2 0,-1-1 0,-1-2 0,-1-1 0,-1-1-1,14-19-76,-44 49 4,-1 0-1,1 0 0,0 0 0,0 0 1,0 0-1,0 1 0,1-1 0,-1 0 0,1 0 1,0 1-1,0-1 0,0 0 0,0 2-3,6 53-91,-3-34 58,0-3 30,-1-14 44,-1-1 1,0 1-1,0 0 0,-1-1 1,0 1-1,0 0 0,-1-1 1,0 3-42,0-8-52,0 0 1,0 0 0,0 1-1,0-1 1,0 0 0,-1 0-1,1 0 1,0-1 0,-1 1 0,1 0-1,0 0 1,-1-1 0,1 1-1,-1-1 1,1 1 0,-1-1-1,1 0 1,-1 0 0,1 1-1,-1-1 52,-36 4-1688,33-4 1433,-10 1-321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9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20 1036,'-2'22'695,"-1"0"-1,-1 0 1,-1 2-695,-2 6 20,2 0 0,0 15-20,4-29 24,0-11-21,0 1 1,0-1-1,1 1 1,0 0-1,0-1 1,0 1-1,1 0 1,0-1-1,0 1 1,0-1-1,1 1 1,1 2-4,-2-8 1,0 0 0,-1 0 0,1 0 0,0 0 0,0 0 0,0 0 0,0-1 0,0 1 0,0 0 1,0-1-1,-1 1 0,1-1 0,0 1 0,0-1 0,0 1 0,-1-1 0,1 0 0,0 1 0,-1-1 0,1 0 1,-1 1-1,1-1 0,-1 0 0,1 0 0,0 0-1,16-21 23,-1-3-110,-2 0-1,-1-1 0,0 0 0,-3-1 1,0 0-1,-1-3 88,22-53-247,-31 81-380,-1 5 188,-1 2 30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0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42 1088,'-3'17'1678,"6"17"-1779,-3-32 103,0 0-1,1-1 1,-1 1 0,1 0 0,0-1 0,-1 1-1,1-1 1,0 1 0,0-1 0,0 1-1,0-1 1,0 0 0,0 1 0,0-1 0,1 0-1,-1 0 1,0 0 0,1 0 0,-1 0-1,1 0 1,-1 0 0,1 0 0,0-1 0,-1 1-1,1-1 1,-1 1 0,1-1-2,-1 0 2,0 0 0,-1 0 0,1 0 0,0-1 0,-1 1 0,1 0 0,-1 0 0,1-1 0,-1 1 0,1 0 0,0-1 0,-1 1 0,1 0 0,-1-1 0,1 1 0,-1-1 0,0 1 0,1-1 0,-1 1 0,0-1 0,1 1 0,-1-1 0,0 0 0,1 1 0,-1-1-2,1-29 88,-2 25-152,0 0-1,0 0 1,0 0-1,-1 0 1,1 0 0,-1 0-1,-1 0 1,1 1 0,-1-1-1,0 1 1,0-1-1,0 1 1,0 0 0,-1 0-1,0 1 1,1-1 0,-1 1-1,-2-2 65,2 4-424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82 1028,'1'-5'148,"-1"1"0,1-1 0,-1 1 0,1-1 0,-1 0-1,-1 0 1,1 1 0,-1-1 0,1 1 0,-1-1 0,-1 1 0,0-4-148,1 7 5,0-1 0,0 1 0,0 0 0,0-1 0,0 1 1,0 0-1,-1 0 0,1 0 0,0 0 0,-1 0 0,1 0 0,-1 0 0,1 1 0,-1-1 1,1 0-1,-1 1 0,1-1 0,-1 1 0,0 0 0,1 0 0,-1-1 0,0 1 1,1 0-1,-1 0 0,0 0 0,1 1 0,-1-1 0,1 0 0,-1 1 0,0-1 1,1 1-1,-1-1 0,1 1 0,-1 0 0,1 0 0,-1-1 0,0 2-5,-4 0 6,0 1 0,1-1-1,-1 2 1,0-1 0,1 0-1,0 1 1,0 0 0,0 0-1,0 1 1,1 0 0,-1-1-1,1 1 1,0 1 0,1-1-1,-1 1 1,0 1-6,3-3-2,-1 0 0,1 0 0,0 0 0,0 0 0,1 1 0,-1-1 0,1 0 0,0 0-1,0 0 1,0 1 0,0-1 0,1 0 0,0 0 0,0 0 0,0 0 0,0 0 0,1 0 0,-1 0 0,1 0 0,0 0 0,0-1 0,1 1 0,-1-1 0,1 0 0,0 1 2,-2-2-3,8 8-16,-1 0 1,0 1-1,-1 0 0,0 0 1,-1 0-1,4 11 19,-9-18 2,0-1 1,0 0-1,-1 0 1,1 0-1,-1 0 0,0 1 1,0-1-1,0 0 0,0 0 1,-1 1-1,1-1 1,-1 0-1,0 0 0,0 0 1,0 0-1,0 0 0,0 0 1,-1 0-1,1 0 1,-1 0-1,0-1 0,0 1 1,0-1-1,0 1 0,0-1 1,0 0-1,-1 0 1,1 0-1,-1 0 0,0 0-2,-22 11-97,25-19-168,13-7-44,13-9-569,-16 14 507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6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85 1144,'2'-76'981,"-1"68"5,-7 28-455,-24 33-334,-7 9-97,3 1 0,3 2 1,3 1-1,2 1 0,-2 22-100,19-53-1,3 0 1,0 0 0,3 1-1,0 0 1,3 0-1,1-1 1,2 1 0,1 0-1,2-1 1,11 36 0,-12-58-84,0 0 1,2 0 0,-1 0 0,2 0-1,0-1 1,0-1 0,2 1 0,-1-1-1,1-1 1,8 7 83,0-2-296,-1-1 0,2-1 1,0 0-1,1-2 0,0 0 0,15 6 296,8-1-488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7.6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198 138 1064,'2'12'439,"-1"2"1067,-10-32-785,9 18-720,-9-21 102,0 1 0,-2 0 0,-12-17-103,20 32 18,-1 0-1,0 0 1,0 1-1,0 0 1,-1 0-1,1 0 1,-1 0-1,-2-1-17,5 4 6,0 0 0,0 0 0,0 0 0,-1 0 0,1 0 0,0 1 0,0-1 0,-1 1 1,1-1-1,0 1 0,-1 0 0,1 0 0,0 0 0,-1 0 0,1 0 0,0 1 0,-1-1 0,1 1 0,0 0 0,-1-1-6,-1 2 0,1 1 1,0-1-1,-1 0 1,1 1-1,0-1 1,0 1-1,0 0 1,0 0-1,1 0 0,-1 1 1,1-1-1,0 1 1,0-1-1,0 1 1,0 0-1,1-1 0,-1 1 1,1 0-1,0 0 1,0 0-1,1 0 1,-1 0-1,1 1 0,0-1 1,0 0-1,0 0 1,1 2-1,-1 9-4,2 1 1,0-1 0,0 0-1,2 0 1,0 0-1,4 12 4,-5-18-1,1 0 0,0 0 0,0 0 0,1-1 0,0 0 0,1 0 0,-1 0 0,1 0 0,1-1 0,0 0 0,0 0 0,2 0 1,-8-7 0,0 0 0,0 0 0,0 0 0,1 0-1,-1 0 1,0-1 0,0 1 0,0 0 0,0-1-1,0 1 1,0-1 0,0 1 0,0-1-1,0 0 1,0 1 0,0-1 0,0 0 0,0 0-1,0 1 1,-1-1 0,1 0 0,0 0 0,-1 0-1,1 0 1,0 0 0,-1 0 0,1 0 0,-1 0-1,0 0 1,1-1 0,-1 1 0,0 0 0,17-38-2,-1-40-10,-13 58-3,1 0 1,1 1-1,4-10 15,-9 30-2,1-1 1,0 1 0,-1-1 0,1 1 0,-1-1-1,1 1 1,0 0 0,-1-1 0,1 1-1,0 0 1,0-1 0,-1 1 0,1 0-1,0 0 1,-1 0 0,1 0 0,0 0-1,0 0 1,-1 0 0,1 0 0,0 0-1,0 0 1,-1 0 0,1 0 0,0 1-1,0-1 1,-1 0 0,1 0 0,0 1-1,-1-1 1,1 1 0,0-1 0,-1 0 0,1 1-1,-1-1 1,1 1 0,-1-1 0,1 1-1,-1 0 1,1-1 0,-1 1 1,38 30-91,-27-22-11,1 0-129,0 0 1,1-1-1,0-1 0,0 0 0,0-1 0,1-1 0,0 0 0,0 0 0,1-2 0,-1 1 0,13 0 231,-7-4-392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0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3 900,'1'-1'48,"1"1"0,-1-1 0,1 1 0,0 0 0,-1 0 0,1 0 0,-1 0 0,1 0 0,0 0 0,-1 0 0,1 1 0,-1-1 0,1 0-1,0 1 1,-1-1 0,1 1 0,-1 0 0,0 0 0,1-1 0,-1 1 0,1 0 0,-1 0 0,0 0 0,0 0 0,0 1 0,0-1 0,1 0 0,-2 0 0,1 1 0,0-1 0,0 1 0,0-1 0,-1 1 0,1-1 0,0 1-1,-1-1 1,0 1 0,1-1 0,-1 1 0,0 0-48,1 3-87,0-1 0,0 1 0,-1 0 0,0 0 0,0 0 0,0-1 0,0 1 0,-1 0 0,0 0-1,0 0 1,0-1 0,-1 1 0,-1 3 87,1-5-383,1-1-28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1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1 884,'-8'55'2062,"5"-47"-2006,2-1 0,-1 1 1,1 0-1,0 0 0,1 1 1,-1-1-1,2 0 0,-1 0-56,1-8 7,0 0 0,-1 0 0,1 0 0,0 0-1,-1 0 1,1 0 0,0 0 0,-1 0 0,1-1 0,0 1-1,-1 0 1,1 0 0,0-1 0,-1 1 0,1 0-1,-1-1 1,1 1 0,-1 0 0,1-1 0,-1 1 0,1-1-1,-1 1 1,1-1 0,-1 1 0,1-1 0,-1 1-1,0-1 1,1 0-7,17-17 13,25-53-55,-25 128-14,-17-55-2,0 0-1,0 0 0,0 0 0,0 0 0,0 0 0,0-1 1,1 1-1,-1 0 0,1-1 0,-1 1 0,1-1 1,-1 1-1,1-1 0,0 0 0,0 0 0,0 0 0,0 0 1,0 0-1,0 0 0,0 0 0,0-1 0,0 1 1,0-1-1,0 1 0,0-1 0,1 0 0,-1 0 1,0 0-1,0 0 0,0 0 0,1 0 0,-1-1 0,0 1 59,8-2-425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1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1 876,'1'0'44,"-1"-1"1,0 1-1,1 0 0,-1 0 1,1 0-1,-1 0 0,1 0 1,-1 0-1,1 0 0,-1 0 0,0 0 1,1 0-1,-1 0 0,1 0 1,-1 1-1,1-1 0,-1 0 1,0 0-1,1 0 0,-1 1 0,1-1 1,-1 0-1,0 0 0,1 1 1,-1-1-1,0 0 0,1 1 1,-1-1-1,0 0 0,0 1 0,1-1 1,-1 0-1,0 1 0,0-1 1,0 1-1,1-1 0,-1 0 1,0 1-45,3 24 477,-10 25-221,3-36-131,-1 0 0,0-1 0,-1 1 1,0-1-1,-1-1 0,-1 1 0,-6 9-125,11-19 10,1 1 0,-1 0 0,1-1 0,-1 0 0,0 1 0,0-1-1,0 0 1,-1-1 0,1 1 0,-1 0 0,0-1 0,1 0 0,-1 0 0,0 0 0,0 0 0,-1-1-1,1 0 1,0 0 0,0 0 0,-1 0 0,1 0 0,0-1 0,-1 0 0,1 0 0,-1 0 0,1 0-1,-2-1-9,3-1-35,0 1-1,0-1 1,0 0-1,0 0 1,0 0-1,0 0 1,0-1-1,1 1 1,0-1-1,-1 1 1,1-1-1,0 0 1,0 0-1,0 0 1,1 0-1,-1 0 1,1 0-1,0 0 1,-1-1-1,2 1 1,-1-1-1,0-2 36,0 3-41,0-1 0,0 1 0,1-1-1,0 0 1,0 1 0,0-1 0,0 0 0,0 1-1,1-1 1,-1 1 0,1-1 0,0 1-1,0-1 1,0 1 0,1-1 0,-1 1-1,1 0 1,0 0 0,0 0 0,0 0-1,0 0 1,1 0 41,-2 2-8,0 0 0,0 1 0,0-1 1,1 0-1,-1 1 0,0-1 0,1 1 0,-1-1 0,0 1 0,1 0 0,-1 0 0,1-1 0,-1 1 0,0 0 0,1 0 0,-1 1 0,1-1 0,-1 0 1,0 0-1,1 1 0,-1-1 0,0 0 0,1 1 0,-1-1 0,0 1 0,1 0 0,-1 0 0,0-1 0,0 1 0,0 0 0,0 0 0,0 0 0,0 0 0,0 0 8,40 44 1,-29-30-11,-7-9 15,60 58 27,-61-60-10,1 0-1,-1-1 1,1 0 0,-1 0-1,1 0 1,0 0 0,0-1-1,0 0 1,0 0 0,0 0 0,1-1-1,-1 1 1,0-1 0,5 0-22,-9-1 7,1-1 1,-1 1-1,1 0 0,-1-1 1,1 1-1,-1-1 1,1 1-1,-1-1 1,1 0-1,-1 1 1,0-1-1,0 0 1,1 0-1,-1 0 1,0 0-1,0 0 0,0 0 1,0 0-1,0-1 1,0 1-1,0-1-7,14-38 112,-12 23-375,-1-1 0,0 0 0,-2-10 263,-1 18-774,1 7 343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3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164 248 1104,'-1'-2'53,"0"1"-1,1-1 1,-1 1-1,0 0 1,1 0-1,-1-1 1,0 1-1,0 0 1,0 0-1,0 0 1,-1 0-1,1 0 0,0 0 1,0 0-1,0 0 1,-1 0-1,1 1 1,-1-1-1,1 0 1,0 1-1,-1-1 1,1 1-1,-1 0 1,1-1-1,-1 1 1,1 0-1,-1 0 1,1 0-1,-1 0 1,0 0-53,-48 0 97,45 1-92,0 0 1,1 1 0,-1 0-1,0-1 1,1 2 0,-1-1 0,1 0-1,0 1 1,0 0 0,0 0-1,0 0 1,0 1 0,1-1-1,-2 2-5,4-4 2,0 1-1,0-1 0,0 0 1,0 0-1,0 0 0,1 0 1,-1 1-1,0-1 0,1 0 0,-1 0 1,1 1-1,-1-1 0,1 1 1,0-1-1,0 0 0,-1 1 0,1-1 1,0 1-1,0-1 0,0 1 1,1-1-1,-1 0 0,0 1 1,0-1-1,1 1 0,-1-1 0,1 0 1,-1 1-1,1-1 0,0 0 1,0 0-1,-1 1 0,1-1 1,0 0-1,0 0 0,0 0 0,0 0 1,0 0-1,0 0 0,0 0 1,1-1-1,-1 1 0,0 0 0,0-1 1,1 1-1,-1-1 0,0 1 1,1-1-1,-1 1 0,1-1-1,2 1 2,-1-1 0,1 1 0,-1-1 0,1 0 0,0 0 0,-1 0 0,1 0-1,-1 0 1,1-1 0,-1 0 0,1 0 0,-1 0 0,0 0 0,1 0 0,-1-1 0,0 1 0,0-1-1,0 0 1,0 0 0,1-1-2,60-48 48,-58 45-46,9-8 0,0-1 0,-1-1 0,0-1 0,-1 0 0,7-14-2,-14 21 2,0 0 1,-1 0 0,0-1 0,-1 0 0,0 0-1,-1 0 1,0-1 0,-1 1 0,0-1-1,-1 0 1,0-1-3,-1 13 0,0 0 0,0 0 0,0 0 0,0 0 0,0 1 0,0-1 0,0 0 0,0 0 0,0 0 0,0 0 0,-1 0 0,1 0 0,0 0 0,0 0 0,0 0 0,0 0 0,0 0 0,0 0 0,0 0 0,0 0 0,0 0 0,-1 0 0,1 0 0,0 0 0,0 0 1,0 0-1,0 0 0,0 0 0,0 0 0,0 0 0,0 0 0,-1 0 0,1 0 0,0 0 0,0 0 0,0 0 0,0 0 0,0 0 0,0 0 0,0 0 0,0 0 0,0 0 0,-1 0 0,1 0 0,0-1 0,0 1 0,0 0 0,0 0 0,0 0 0,0 0 0,0 0 0,0 0 0,0 0 0,0 0 0,0 0 0,0-1 0,0 1 0,0 0 0,0 0 0,0 0 0,0 0 0,0 0 0,0 0 0,0 0 0,0-1 0,-10 14-10,-6 18-105,-1 29-1075,12-44 748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4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50 1116,'-18'-6'1405,"19"3"-574,30 2-252,-7 0-478,344-26 769,92 16-870,63 28-2857,-472-15 2248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5.4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1164,'4'6'1589,"3"24"-1258,4 37-371,-9-40 80,-3-21-25,1 0 0,0 0 0,0 0 0,1 0-1,0 0 1,0-1 0,0 1 0,1 0 0,0 0 0,0-1 0,0 1 0,1-1 0,1 3-15,-3-8 6,0 1 0,0-1-1,0 0 1,0 0 0,0 1 0,0-1 0,0 0 0,0 0 0,0 0 0,0 0 0,0 0 0,0-1 0,0 1 0,0 0 0,0 0 0,0-1 0,0 1-1,0 0 1,0-1 0,-1 1 0,1-1 0,0 1 0,0-1 0,0 0 0,-1 1 0,1-1 0,0 0 0,0 0 0,-1 1 0,1-1 0,-1 0 0,1 0-1,-1 0 1,1 0 0,-1 0 0,1 0-6,20-33 49,-4-8-32,-1 0 1,-3-1-1,3-16-17,23-73-926,-36 123-305,-5 11 776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5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32 1160,'-1'3'153,"-1"1"-1,0 0 0,1 0 1,-1-1-1,1 1 1,0 0-1,0 0 1,1 0-1,-1 0 0,1 1 1,0-1-1,0 2-152,0-4 0,0-1-1,0 0 0,0 0 1,0 0-1,0 0 0,1 0 1,-1 0-1,0 0 0,1 0 1,-1 0-1,1 0 0,-1 0 1,1 0-1,-1 0 0,1 0 1,0 0-1,-1 0 0,1-1 1,0 1-1,0 0 0,-1 0 0,1-1 1,0 1-1,0-1 0,0 1 1,0-1-1,0 1 0,0-1 1,0 1-1,0-1 0,0 0 1,0 1-1,0-1 0,0 0 1,1 0-1,-1 0 0,0 0 1,0 0-1,0 0 0,0 0 1,0-1-1,0 1 0,0 0 1,0 0-1,0-1 0,0 1 1,0-1-1,0 1 0,0-1 1,1 0 7,0-1 0,0 1 0,-1-1 0,1 0 0,-1 1-1,1-1 1,-1 0 0,0 0 0,1 0 0,-1 0 0,0 0-1,-1 0 1,1 0 0,0 0 0,0-1 0,-1 1 0,1 0 0,-1 0-1,0-1 1,0 1 0,0 0 0,0-1 0,0 1 0,0 0 0,-1 0-1,1-1 1,-1 1 0,1 0 0,-1 0 0,-1-1-7,2 0-7,-1-1 0,0 1 0,-1 0 0,1 0 0,0 0 0,-1 0 0,0 0 0,0 1 0,0-1 0,-1-1 7,2 3-26,0 0-1,0 0 1,0 0 0,0 0 0,0 1 0,0-1 0,0 0 0,0 1 0,0-1 0,0 1 0,0 0 0,-1-1 0,1 1 0,0 0 0,0-1 0,0 1 0,-1 0 0,1 0 0,0 0-1,0 0 1,0 0 0,-1 0 0,1 1 0,0-1 0,-1 0 26,-10 4-780,7-2 344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6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27 1288,'1'0'86,"0"-1"-1,0 0 1,-1 0 0,1 0-1,0 0 1,-1 0-1,1 0 1,0 0 0,-1 0-1,1-1 1,-1 1 0,0 0-1,1 0 1,-1 0 0,0 0-1,0-1 1,0 1-1,0 0 1,0 0 0,0-1-86,-1 2 32,1-1 1,-1 1-1,1 0 1,-1-1-1,1 1 1,-1 0-1,1 0 1,-1-1 0,1 1-1,-1 0 1,0 0-1,1 0 1,-1 0-1,0 0 1,1 0-1,-1 0 1,1 0-1,-1 0 1,0 0 0,1 0-1,-1 0 1,1 0-1,-1 0 1,0 1-1,1-1 1,-1 0-33,-5 2 53,-1 1 1,1-1-1,0 1 1,-1 0-1,2 1 1,-4 2-54,-10 9 72,0 2 0,1 0 0,1 1 0,-7 11-72,17-21 10,1 0 0,0 1 1,1-1-1,0 1 1,0 1-1,1-1 0,0 1 1,0 0-1,1 0 1,1 0-1,0 0 0,0 0-10,2-8-1,-1 0 0,1 0 0,0 0 0,0 0 0,0 0 0,1 0 0,-1 0 0,0 0 0,1 0 0,-1 0 0,1 0-1,0 0 1,-1-1 0,1 1 0,0 0 0,0 0 0,0-1 0,1 1 0,-1-1 0,0 1 0,0-1 0,1 1 0,-1-1-1,1 0 1,0 1 1,1-1-9,1 1 0,0-1 0,-1 1 0,1-1 0,0 0 0,0 0 0,0-1 0,0 1 0,-1-1 0,1 0 0,0 0 0,2 0 9,11-2-56,1 0 1,-1-1 0,0-1-1,-1-1 1,7-2 55,-15 4-18,60-25-181,-63 26 192,-1 0 1,0 0-1,1-1 0,-1 1 0,0-1 0,-1 0 0,1 0 1,0-1-1,-1 1 0,0-1 0,0 0 0,0 1 0,1-3 7,-6 8 113,1-1-111,0 0 0,0 0 0,1 0-1,-1 0 1,0 0 0,1 0 0,-1 0 0,0 0 0,1 1 0,0-1-1,-1 0 1,1 0 0,0 0 0,-1 1 0,1-1 0,0 0 0,0 0-1,0 1 1,0-1 0,0 0 0,0 0 0,0 1 0,1-1 0,-1 0-1,0 0 1,1 0 0,-1 1 0,1-1 0,-1 0 0,1 0 0,0 0 0,-1 0-1,1 0-1,1 1 1,-1 0-1,1 0 0,0 0 1,0 0-1,0-1 0,0 1 1,0-1-1,0 0 0,0 1 1,1-1-1,-1 0 0,0 0 1,1 0-1,-1-1 0,1 1 1,-1-1-1,1 1 1,-1-1-1,1 0 0,-1 0 1,1 0-1,-1 0 0,1 0 1,-1-1-1,1 1 0,-1-1 1,1 1-1,0-2 0,-1 2 0,0-1 0,0 1-1,0-1 1,0 0 0,0 0 0,0 0 0,0 0 0,0-1-1,0 1 1,-1 0 0,1-1 0,-1 1 0,1-1 0,-1 0-1,1 1 1,-1-1 0,0 0 0,0 0 0,0 0 0,0 0-1,0 0 1,0 0 0,-1 0 0,1 0 0,-1 0 0,1 0-1,-1 0 1,0 0 0,0-1 0,0 1 0,0 0 0,0 0-1,0-1 1,-1 0-12,0-1-1,-1 1 0,1-1 1,-1 1-1,0 0 0,0 0 0,0 0 1,0 0-1,0 0 0,-1 0 1,1 0-1,-1 1 0,0-1 0,0 1 1,0 0-1,0 0 0,0 0 1,0 0-1,-1 0 13,1 1-45,1-1-1,-1 1 1,0 0-1,0 0 1,0 0-1,0 0 1,0 0-1,0 1 1,0-1-1,0 1 1,0 0 0,0 0-1,0 0 1,0 0-1,0 1 1,0-1-1,0 1 1,0 0-1,0 0 1,1 0-1,-1 0 1,0 0 0,-2 2 45,5-3-28,-1 0 1,1 0 0,0 0 0,0 0-1,0 1 1,-1-1 0,1 0-1,0 0 1,0 0 0,0 0 0,0 1-1,-1-1 1,1 0 0,0 0 0,0 0-1,0 0 1,0 1 0,0-1 0,0 0-1,0 0 1,0 0 0,0 1-1,0-1 1,0 0 0,-1 0 0,1 1-1,0-1 1,0 0 0,0 0 0,1 0-1,-1 1 1,0-1 0,0 0 0,0 0-1,0 0 1,0 1 0,0-1 0,0 0-1,0 0 1,0 0 0,0 1-1,1-1 1,-1 0 0,0 0 0,0 0-1,0 0 1,0 1 27,3 0-412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7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8 1064,'15'-5'541,"-6"3"276,-10 10-336,-3 6-508,4-9 29,-1 0 0,1 0 1,0 0-1,0 0 0,1 1 0,0-1 0,0 0 0,0 0 0,0 0 0,1 0 1,0 0-3,0 0 53,-1-1 1,0 1 0,0-1 0,0 1 0,0-1 0,0 1 0,-1 0 0,0 0 0,0-1-1,0 1 1,-1 2-54,0-6-46,1 0 0,-1 0 0,0 0 0,1 0 0,-1 0-1,0 0 1,0 0 0,1 0 0,-1 0 0,0 0 0,0 0 0,0 0 0,0-1-1,-1 1 1,1 0 0,0-1 0,0 1 0,0-1 0,0 1 0,-1-1-1,1 0 1,0 1 0,0-1 0,-1 0 0,1 0 0,0 0 0,0 0-1,-1 0 1,1 0 0,0 0 0,0-1 0,-1 1 0,1 0 0,0-1 0,0 1-1,-1-1 1,1 1 0,0-1 0,0 0 0,0 1 0,0-1 0,0 0-1,0 0 1,0 0 0,-1 0 46,1-3-512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1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246 0 1188,'1'1'66,"0"0"0,0 0-1,0 0 1,0 0 0,0-1 0,0 1-1,0 1 1,0-1 0,0 0 0,0 0-1,-1 0 1,1 0 0,0 1 0,-1-1-1,1 0 1,-1 1 0,1-1 0,-1 0-1,0 1 1,0-1 0,1 0 0,-1 1-1,0-1 1,0 1 0,0-1 0,-1 0-1,1 1 1,0-1 0,0 0 0,-1 2-66,-9 44 294,5-36-190,0 0 0,-2-1-1,1 1 1,-1-1 0,-1 0 0,1-1-1,-2 0 1,1 0 0,-1-1 0,-1 0-1,1 0 1,-2-1-104,8-4-10,0-1-1,0 0 0,0 0 1,0 0-1,0-1 1,-1 1-1,1-1 1,-1 0-1,1 0 0,-1 0 1,1 0-1,-1 0 1,0-1-1,1 0 1,-1 1-1,0-1 1,1-1-1,-1 1 0,0-1 1,1 1-1,-1-1 1,1 0-1,-1 0 1,1 0-1,-1-1 0,1 0 1,0 1-1,0-1 1,-1 0-1,1 0 1,1-1-1,-1 1 1,0 0-1,0-1 0,1 0 1,0 0-1,-1 0 1,1 0-1,0 0 1,1 0-1,-2-2 11,1 0-33,-1-1 0,1 0 0,0 0 0,0 0 1,0 0-1,1 0 0,0-1 0,0 1 0,1 0 0,0 0 0,0-5 33,0 10-4,0-1 1,0 1-1,0-1 0,0 1 0,1-1 1,-1 1-1,0-1 0,1 1 0,-1-1 0,1 1 1,0 0-1,-1-1 0,1 1 0,0 0 1,0 0-1,0-1 0,0 1 0,0 0 0,0 0 1,0 0-1,0 0 0,0 0 0,0 0 1,1 1-1,-1-1 0,0 0 0,0 0 0,1 1 1,-1-1-1,1 1 0,-1 0 0,1-1 1,-1 1-1,1 0 0,-1 0 0,1 0 0,-1 0 1,1 0-1,-1 0 0,1 0 0,-1 0 1,0 0-1,1 1 0,-1-1 0,1 1 0,-1-1 1,0 1-1,1 0 0,-1-1 0,0 1 4,19 8-7,-1 1-1,-1 0 1,8 6 7,-3-2 17,-1 0 1,18 5-18,-34-16 13,0-1 0,1 1 1,-1-2-1,0 1 0,1-1 1,-1 0-1,1 0 0,-1 0 0,1-1 1,0 0-1,-1-1 0,5 0-13,-9 0-58,1 0-1,-1 1 1,0-1-1,0 0 1,0 0 0,0-1-1,1 1 1,-1 0-1,-1-1 1,1 1-1,0-1 1,0 0-1,-1 0 1,1 1-1,-1-1 1,1 0-1,-1 0 1,0 0-1,1-1 1,-1 1-1,-1 0 1,1 0 0,0-1-1,0 1 1,-1 0-1,1-1 1,-1 1-1,0-1 1,0 1-1,0 0 1,0-1-1,0 1 1,0-1-1,-1 1 1,1 0-1,-1-1 1,0 1-1,0 0 1,1-1 0,-2 1-1,1 0 1,0 0-1,-1-2 59,-1 0-502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8.1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243 353 1128,'0'-3'49,"1"1"1,-1-1-1,0 1 0,0-1 0,0 0 1,0 1-1,0-1 0,0 1 1,-1-1-1,1 1 0,-1 0 0,0-1 1,1 1-1,-1-1 0,0 1 0,-1 0 1,1 0-1,0-1 0,-1 1 0,1 0 1,-1 0-1,1 1 0,-1-1 1,0 0-1,0 0 0,0 1 0,0-1 1,0 1-1,0 0 0,-1 0 0,1-1 1,0 1-1,-1 1 0,1-1 0,0 0 1,-1 1-1,1-1 0,-1 1-49,-4-1 43,1 0-1,-1 1 1,1 0 0,0 0-1,-1 0 1,1 1-1,-1 0 1,1 1-1,0-1 1,-1 1 0,1 0-1,0 1 1,0-1-1,-3 3-42,2 0 14,0-1 0,0 2 0,1-1 0,0 1 0,-1 0 0,2 0 0,-1 1-1,1-1 1,0 1 0,0 0 0,1 1 0,0-1 0,1 1 0,-1 0 0,1 0 0,1 0-1,0 0 1,0 1 0,0-1 0,1 0 0,0 1 0,1-1 0,0 1 0,0-1 0,1 1-1,0-1 1,0 1 0,1-1 0,0 0 0,1 1 0,0-1 0,0-1 0,1 1 0,0 0-1,0-1 1,0 0 0,1 0 0,0 0 0,1 0 0,0-1 0,0 0 0,3 3-14,-6-7 3,1 1 0,-1-1 0,0 1 0,1-1 0,-1 0-1,1 0 1,0-1 0,0 1 0,-1-1 0,1 0 0,0 0 0,0 0 0,0 0 0,0-1 0,0 0 0,1 0 0,-1 0 0,0 0 0,0 0 0,0-1 0,4-1-3,-5 1 3,1-1 0,-1 0 0,0 0 0,0 0 0,1-1 0,-1 1 0,0-1 0,-1 0 0,1 0 0,-1 1 0,1-2 0,-1 1 0,0 0 0,0 0 0,0-1 0,0 1 0,-1-1 1,1 0-1,-1 1 0,0-1 0,0 0 0,-1 0 0,1 0-3,3-31 1,-2-1 0,-1 1 0,-1 0 0,-3-1 0,0 1 0,-8-28-1,1-11-3,-17-141-35,39 295-191,3 0 0,7 14 229,-9-49-519,2-1 0,1 0 0,3-1 0,17 30 519,-24-55-353,0-3-9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2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31 1040,'-16'-4'2742,"28"2"-1411,19-2-1117,-10-2-275,-14 3-164,-1 1 0,1-1 1,-1 1-1,1 1 1,0 0-1,0 0 1,0 0-1,0 1 1,0 0-1,0 0 1,1 0 224,-5 5-1157,-4-2 598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2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1012,'0'0'46,"-1"0"-1,1 0 1,-1 0 0,1 1-1,-1-1 1,0 0 0,1 0-1,-1 1 1,1-1 0,-1 0-1,1 0 1,-1 1 0,1-1-1,0 0 1,-1 1 0,1-1 0,-1 1-1,1-1 1,0 1 0,-1-1-1,1 1 1,0-1 0,-1 1-1,1-1 1,0 1 0,0-1-1,0 1 1,-1-1 0,1 1-1,0 0 1,0-1 0,0 1-1,0-1 1,0 1 0,0-1-1,0 1 1,0 0 0,0-1-46,26 3 402,51-15-1531,-70 11 911,8-2-202,2-1-23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3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154 145 1188,'-1'-1'51,"1"0"-1,0 0 0,0 0 1,-1 0-1,1 0 1,0 0-1,-1 0 1,1 1-1,-1-1 1,1 0-1,-1 0 0,0 0 1,1 1-1,-1-1 1,0 0-1,1 1 1,-1-1-1,0 0 1,0 1-1,0-1 1,0 1-1,0-1 0,1 1 1,-1 0-1,0-1 1,0 1-1,0 0 1,-1 0-51,0 0 27,-1 0 0,1 0 1,0 0-1,-1 1 0,1-1 1,0 1-1,-1 0 0,1-1 1,0 1-1,0 0 0,0 1 1,-1-1-28,-4 4 3,0-1 0,0 1 1,0 1-1,1-1 1,-1 1-1,-2 5-3,1-1 9,1 1 0,0-1 0,0 1 1,2 1-1,-1-1 0,0 4-9,5-11-1,-1 0-1,1 0 1,0 0 0,0-1-1,0 1 1,1 0 0,-1 0 0,1 1-1,0-1 1,0 0 0,1 0-1,-1 0 1,1 0 0,0 0 0,0 0-1,0-1 1,0 1 0,1 0 0,-1 0-1,1-1 1,1 3 1,-2-5 0,0 0 0,0 0 1,-1 0-1,1 0 0,0-1 1,0 1-1,0 0 0,0 0 0,0-1 1,0 1-1,0-1 0,0 1 0,1-1 1,-1 1-1,0-1 0,0 1 1,0-1-1,0 0 0,1 0 0,-1 0 1,0 0-1,0 0 0,0 0 0,1 0 1,-1 0-1,2-1 1,0 1 0,0-1 0,0 0 0,0-1 0,0 1 0,0-1 0,0 1 0,0-1 0,-1 0 0,1 0-1,6-6 1,0 1 0,-1-2 0,0 1 1,0-1-1,0-2-1,4-8 2,-1-1 0,-1 0 0,0-1 0,-2 0 0,0-1 0,-1 1 0,-2-2 0,0 1 0,-1 0 0,-2-1 0,0 0 0,-1-5-2,-1 28 0,0 0 0,0 0 0,0 0 0,-1 0 0,1 0 0,0 0 0,0 0 0,0 0 0,0 0 1,0 0-1,0 0 0,0 0 0,-1 0 0,1 0 0,0 0 0,0 0 0,0 0 0,0 0 0,0 0 0,0 0 1,0 0-1,0 0 0,0 0 0,-1 0 0,1-1 0,0 1 0,0 0 0,0 0 0,0 0 0,0 0 0,0 0 1,0 0-1,0 0 0,0 0 0,0 0 0,0-1 0,0 1 0,0 0 0,0 0 0,0 0 0,0 0 0,0 0 1,0 0-1,0 0 0,0-1 0,0 1 0,0 0 0,0 0 0,0 0 0,0 0 0,0 0 0,0 0 0,0 0 1,0 0-1,-6 14-10,-6 21-65,-5 62-1282,15-82 942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3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1040,'-3'4'136,"0"-1"0,1 1-1,0-1 1,0 1 0,0 0 0,0 0-1,1 0 1,-1 0 0,1 0 0,0 0 0,0 0-1,0 3-135,0-4 127,-13 48 93,2-10 87,-6 40-307,16-69 0,0-1 1,1 1 0,1-1-1,0 1 1,1 0 0,0-1 0,0 1-1,1-1 1,2 5-1,-4-15-73,1 1 1,0 0-1,-1 0 1,1 0-1,0-1 0,0 1 1,0 0-1,0-1 1,0 1-1,0-1 0,0 1 1,1-1-1,-1 1 1,0-1-1,1 0 0,-1 0 1,1 0-1,0 0 1,-1 0-1,1 0 0,0 0 1,-1 0-1,1-1 1,0 1-1,0-1 0,0 1 73,3-2-453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3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1072,'66'-22'2302,"66"-21"-4087,-116 37 1324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4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60 944,'0'-3'72,"0"1"-1,0 0 1,0-1 0,0 1-1,0 0 1,0-1 0,0 1-1,-1 0 1,1-1 0,-1 1-1,0 0 1,0 0 0,0-1-1,0 1 1,0 0 0,0 0-1,0 0 1,-1 0 0,1 1-1,-1-1 1,0 0 0,1 0-1,-1 1 1,0-1 0,0 1 0,0 0-1,0 0 1,-1-1-72,0 2 6,0-1 0,1 1-1,-1 0 1,0 0 0,0 0 0,0 0 0,0 1 0,0-1 0,0 1-1,1 0 1,-1 0 0,0 0 0,0 0 0,1 0 0,-1 0-1,1 1 1,-1-1 0,1 1 0,-1 0 0,1 0 0,0 0 0,-1 1-6,-3 3 4,0 1 1,1-1 0,0 1-1,0 0 1,1 0 0,0 1-1,0-1 1,1 1 0,-3 7-5,5-12 0,0 1 0,-1-1 0,1 1 0,1-1 0,-1 1 0,0 0 0,1-1 1,0 1-1,0 0 0,0-1 0,0 1 0,0 0 0,1-1 0,0 1 0,0 0 0,0-1 1,0 1-1,0-1 0,1 0 0,-1 1 0,1-1 0,0 0 0,1 1 0,-2-3 0,0 0-1,0 0 0,0-1 0,-1 1 0,1 0 1,0-1-1,0 1 0,0-1 0,0 1 1,0-1-1,0 0 0,0 1 0,0-1 0,0 0 1,1 0-1,-1 0 0,0 0 0,0 0 0,0 0 1,0 0-1,0 0 0,0 0 0,0 0 1,0-1-1,1 1 1,29-19-39,15-31-29,5-35 159,-54 94-69,0 0 1,1 0-1,-1 0 1,2 0-1,0 0 1,0 0-1,0 0 1,1 0-1,0 0 1,1 0-1,2 9-22,-3-17 6,0 0-1,0 0 0,1 0 0,-1 0 0,0 0 1,1 0-1,-1 0 0,1 0 0,-1 0 1,1 0-1,0 0 0,-1 0 0,1 0 1,0-1-1,-1 1 0,1 0 0,0-1 0,0 1 1,0 0-1,0-1 0,0 1 0,0-1 1,0 1-1,0-1 0,0 0 0,0 1 1,0-1-1,0 0-5,2 0 7,-1 0-1,0-1 1,1 1 0,-1 0 0,0-1-1,1 0 1,-1 0 0,0 1 0,0-1-1,0-1 1,0 1 0,0 0 0,0 0-7,10-8 7,0 0 1,-1-1 0,0 0 0,1-2-8,-7 7-10,11-15 11,-16 20 4,-8 19 23,7-17-29,0 0-1,0 0 1,0 0 0,1 1 0,-1-1 0,1 0 0,-1 1 0,1-1-1,0 0 1,0 0 0,0 1 0,0-1 0,1 2 1,-1-3 2,1 0-1,-1 0 1,0 0-1,1 0 1,-1 0 0,1 0-1,-1-1 1,1 1 0,0 0-1,-1 0 1,1-1 0,0 1-1,0-1 1,-1 1-1,1 0 1,0-1 0,0 1-1,0-1 1,-1 0 0,1 1-1,0-1 1,1 1-2,1-1 7,1 1 1,0-1-1,0 0 1,0 0-1,0 0 1,0-1-1,0 1 0,0-1 1,0 0-1,-1 0 1,1 0-1,0 0 1,2-2-8,0 0-2,-2 2 3,-1-1 0,1 0 0,0 1 0,0 0 1,0 0-1,0 0 0,0 0 0,3 0-1,-6 2-5,1-1 0,-1 0 0,0 1 0,1-1 0,-1 1 0,1-1 0,-1 1 1,0 0-1,1-1 0,-1 1 0,0 0 0,0 0 0,0 0 0,0 0 0,0 0 0,0 0 0,0 0 0,0 1 0,0-1 0,0 0 0,-1 0 0,1 1 1,0-1-1,-1 0 0,1 2 5,-1-2-72,1 0 0,-1 0 0,1 0 1,0 1-1,0-1 0,-1 0 0,1 0 1,0 0-1,0 0 0,0 0 0,0 0 1,0 0-1,0-1 0,0 1 0,0 0 0,0-1 1,1 1-1,-1 0 0,0-1 0,0 1 1,1-1-1,-1 0 0,0 1 0,1-1 1,-1 0-1,0 0 0,1 0 0,-1 0 1,0 0-1,2 0 72,3-2-471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5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13 1204,'0'0'59,"0"-1"0,1 0 0,-1 0 0,0 1 0,1-1 0,-1 0 0,1 1 0,-1-1 0,1 1 0,-1-1 0,1 0 0,-1 1 0,1-1 0,0 1 0,-1-1 0,1 1 0,0 0 0,-1-1 0,1 1 0,0 0 0,-1-1 0,1 1 0,0 0 0,0 0 1,0 0-1,-1 0 0,1 0 0,0 0 0,0 0-59,-5 22 561,-21 37-224,16-41-205,-1-1 1,-1 0-1,0 0 1,-1-1 0,-2 1-133,9-11 5,-1-1 0,1 1 1,-1-1-1,0 0 0,0 0 1,0-1-1,-1 0 0,1 0 0,-1 0 1,0-1-1,0 0 0,0 0 1,-1-1-1,-4 1-5,10-2-25,1-1 0,-1 0 0,1 1-1,-1-1 1,0 0 0,1 0 0,-1 0 0,1 0 0,-1-1-1,1 1 1,-1 0 0,1-1 0,-1 1 0,1-1 0,-1 1-1,1-1 1,-1 0 0,1 1 0,0-1 0,-1 0 0,1 0-1,0 0 1,0 0 0,0 0 0,-1-1 25,1 0-43,0 0 0,0 0-1,0 0 1,0-1 0,1 1 0,-1 0 0,1 0 0,-1-1-1,1 1 1,0 0 0,0-1 0,0 1 0,0-1-1,1 1 1,-1-1 43,1-5-152,1 0-1,0 0 1,1 1-1,-1-1 1,1 1-1,1 0 1,-1-1-1,1 2 1,3-5 152,1 2-339,-1 2-24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3:2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1180,'12'16'268,"0"-2"1,0 1-1,2-1 1,0-1-1,4 3-268,-16-14 11,1 1 1,1-1-1,-1 1 0,0-1 1,1 0-1,-1 0 0,1 0 1,0 0-1,-1-1 0,1 0 0,0 0 1,0 0-1,0 0 0,0 0 1,0-1-1,0 0 0,0 0 1,0 0-1,0 0 0,0 0 1,0-1-1,0 0 0,0 0 1,0 0-1,-1 0 0,1-1 1,0 1-1,0-1-11,-2 0-73,0 1 0,0-1-1,-1 0 1,1 0 0,0 0 0,-1 0 0,1 0 0,-1 0 0,0 0-1,0 0 1,0 0 0,0-1 0,0 0 73,2-3-429,-1 1 26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13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26 122 1060,'-6'-39'1472,"-2"0"0,-3-5-1472,51 191 371,14 114-371,-41-176-54,-4 1 0,-3 13 54,-6-73-188,0 1 0,-2-1 0,0 0 1,-2 0-1,-1 0 0,-1-1 0,-2 1 0,0-1 0,-4 6 188,5-17-260,0-1 0,-1-1-1,0 0 1,-4 3 260,-12 15-539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14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5 952,'0'0'30,"0"-1"0,-1 1 0,1 0 1,0 0-1,0-1 0,-1 1 0,1 0 0,0-1 0,-1 1 0,1 0 0,0 0 1,-1 0-1,1-1 0,0 1 0,-1 0 0,1 0 0,0 0 0,-1 0 0,1 0 1,-1 0-1,1-1 0,0 1 0,-1 0 0,1 0 0,-1 0 0,1 0 0,0 1 1,-1-1-1,1 0 0,0 0 0,-1 0 0,1 0 0,-1 0 0,1 0 0,0 1 1,-1-1-1,1 0 0,0 0 0,-1 0 0,1 1 0,0-1 0,0 0 0,-1 0 1,1 1-1,0-1 0,0 0 0,-1 1 0,1-1 0,0 0 0,0 1 0,0-1 1,0 1-1,-1-1 0,1 0 0,0 1-30,-15 20 219,0 11-7,0 1 0,3 0 0,0 1 1,2 0-1,-4 30-212,-1 28 277,-1 58-277,12-92-382,2 0 1,2 1 0,3-1-1,3 0 1,2 0 0,3-1-1,10 30 382,-7-47-532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8.4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14 880,'-1'-13'1169,"-1"21"-594,-1 25-305,5-11-395,2-1 1,0 1-1,2-1 0,0 0 0,1 0 0,1-1 0,3 3 125,-13-20-683,2-3 318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56.0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 6 1148,'-15'6'1147,"29"-2"-1043,9-5-286,-23 1 187,0 0 1,0 0-1,1 0 1,-1 0 0,0 0-1,0 0 1,1 0 0,-1 0-1,0 0 1,0 0-1,1 0 1,-1 0 0,0 0-1,0 0 1,1 0 0,-1 0-1,0-1 1,0 1-1,0 0 1,1 0 0,-1 0-1,0 0 1,0 0 0,0 0-1,1-1 1,-1 1-1,0 0 1,0 0 0,0 0-1,0-1 1,0 1 0,1 0-1,-1 0 1,0 0 0,0-1-1,0 1 1,0 0-1,0 0 1,0-1 0,0 1-1,0 0 1,0 0 0,0-1-1,0 1 1,0 0-1,0 0 1,0-1 0,0 1-1,0 0 1,0 0 0,0-1-6,0 1 4,-1 0 1,1-1 0,0 1 0,0-1 0,0 1 0,-1 0 0,1-1 0,0 1 0,-1 0 0,1-1 0,0 1-1,-1 0 1,1 0 0,0-1 0,-1 1 0,1 0 0,0 0 0,-1 0 0,1-1 0,-1 1 0,1 0 0,0 0-1,-1 0 1,1 0 0,-1 0 0,1 0 0,-1 0 0,1 0 0,-1 0 0,1 0 0,0 0 0,-1 0 0,1 0-1,-1 0 1,1 0 0,0 1 0,-1-1 0,1 0 0,-1 0 0,1 0 0,0 1 0,-1-1 0,1 0 0,0 1-1,-1-1 1,1 0 0,0 0 0,0 1 0,-1-1-5,1 1 0,0-1-1,0 0 1,0 0-1,0 1 1,-1-1-1,1 0 1,0 0-1,0 1 1,0-1-1,0 0 1,0 1-1,0-1 1,0 0 0,0 1-1,0-1 1,0 0-1,0 0 1,0 1-1,1-1 1,-1 0-1,0 1 1,0-1-1,0 0 1,0 0-1,0 1 1,0-1-1,1 0 1,-1 0-1,0 0 1,0 1-1,0-1 1,1 0 0,-1 0-1,0 0 1,0 1-1,1-1 1,-1 0-1,0 0 1,0 0-1,1 0 1,-1 0-1,0 0 1,1 0-1,-1 0 1,0 1-1,0-1 1,1 0-1,-1 0 1,0 0-1,1 0 1,-1-1 0,0 1-1,1 0 1,-1 0-1,0 0 1,0 0-1,1 0 1,-1 0-1,0 0 1,0 0-1,1-1 1,-1 1-1,0 0 1,0 0-1,1 0 1,-1-1 0,-6 5 141,6-5-142,0 1 0,0 0 0,0-1 0,1 1 0,-1 0 0,0 0 0,0-1 0,0 1 0,0 0 0,0-1 0,0 1 0,0 0 0,0 0 0,0-1 0,0 1 0,0 0 0,-1-1 0,1 1 0,0 0 0,0 0 0,0-1 0,0 1 0,0 0 0,0 0 0,-1-1 0,1 1 0,0 0 0,0 0 0,0 0 0,-1-1 0,1 1 0,0 0 0,0 0 0,-1 0 0,1 0 0,0 0 0,0-1 0,-1 1 0,1 0 0,0 0 0,0 0 0,-1 0 0,1 0 0,0 0 0,-1 0 0,1 0 0,0 0 0,0 0 0,-1 0 0,1 0 0,0 0 0,-1 0 0,1 0 0,0 0 0,0 0 0,-1 1 0,1-1 0,0 0 0,0 0 0,-1 0 0,1 0 0,0 0 0,0 1 0,0-1 0,-1 0 0,1 0 0,0 1 0,0-1 1,0 0-21,3 0-52,-3 0 77,0-1 1,0 1-1,1 0 0,-1 0 0,0 0 0,0 0 1,1 0-1,-1 0 0,0 0 0,0 0 0,0 0 1,1 0-1,-1 0 0,0 0 0,0 0 0,1 0 0,-1 0 1,0 0-1,0 0 0,1 0 0,-1 0 0,0 0 1,0 0-1,0 0 0,1 1 0,-1-1 0,0 0 0,0 0 1,0 0-1,1 0 0,-1 0 0,0 1 0,0-1 1,0 0-1,0 0 0,0 0 0,1 1 0,-1-1 0,0 0 1,0 0-1,0 0 0,0 1 0,0-1 0,0 0 1,0 0-1,0 1 0,0-1 0,0 0 0,0 0 1,0 1-1,0-1 0,0 0 0,0 0 0,0 1 0,0-1 1,0 0-1,0 0 0,0 0 0,0 1 0,0-1 1,-1 0-1,1 0 0,0 0 0,0 1 0,0-1 0,0 0-4,-2 10-17,1 0-59,0-1 0,0 0 0,0 0 0,-2 0 0,1 0 0,-1 0 0,0-1 0,-1 1 0,0-1-1,0 0 1,-1 0 0,0 0 0,0 0 0,-1-1 0,0 0 0,0 0 0,-1 0 76,-6 3-438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4:57.6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15 988,'0'-1'63,"-1"0"-1,1 0 1,-1 1-1,1-1 1,-1 0-1,1 0 1,-1 0-1,0 1 1,1-1 0,-1 0-1,0 1 1,0-1-1,1 1 1,-1-1-1,0 1 1,0-1-1,0 1 1,0-1-1,0 1 1,0 0 0,1 0-1,-1-1 1,0 1-1,0 0 1,0 0-1,0 0 1,0 0-1,0 0 1,0 0-1,0 0 1,0 0 0,0 1-1,0-1 1,0 0-1,0 0 1,0 1-1,1-1-62,-3 0-10,0 1 0,0-1-1,0 1 1,1 0 0,-1 0-1,0 0 1,1 0 0,-1 0 0,1 0-1,-1 1 1,1-1 0,0 1-1,-1 0 11,2-2 0,1 1-1,-1-1 0,1 1 1,0-1-1,0 0 0,-1 1 1,1-1-1,0 1 1,0-1-1,-1 1 0,1-1 1,0 0-1,0 1 0,0-1 1,0 1-1,0-1 1,0 1-1,0-1 0,0 1 1,0-1-1,0 1 0,0-1 1,0 1-1,0-1 0,0 1 1,0-1-1,0 1 1,1-1-1,-1 1 0,0-1 1,0 1-1,0-1 0,1 1 1,-1-1-1,0 0 1,1 1-1,-1-1 0,0 0 1,1 1 0,23 5-6,28-9 16,-30-11 8,-22 7-3,-15 5-32,15 1 12,0 1 4,0 0 0,0 0 0,0-1 0,0 1 0,0 0 0,0 0 0,0-1 1,0 1-1,0 0 0,1-1 0,-1 1 0,0 0 0,0 0 0,0 0 0,1-1 0,-1 1 0,0 0 0,0 0 0,0 0 0,1-1 0,-1 1 1,0 0-1,0 0 0,1 0 0,-1 0 0,0 0 0,0 0 0,1-1 0,-1 1 0,0 0 0,1 0 0,-1 0 0,0 0 0,1 0 0,-1 0 0,0 0 1,0 0-1,1 0 0,-1 0 0,0 1 0,1-1 0,-1 0 0,0 0 0,0 0 0,1 0 0,-1 0 0,0 0 0,0 1 0,1-1 0,-1 0 1,0 0-1,0 1 1,1-1-3,0 0 1,0 1-1,0-1 1,0 1-1,-1-1 1,1 1 0,0 0-1,0-1 1,-1 1-1,1 0 1,-1 0-1,1-1 1,-1 1-1,1 0 1,-1 0 0,1 0-1,-1 0 1,1 0-1,-1 0 3,0 11-115,0 0-1,-1 0 1,0 0 0,-1 0-1,-1 0 1,0 0-1,0-1 1,-1 0-1,-1 1 1,0-1-1,0-1 1,-1 1 0,0-1-1,-8 9 116,3-6-452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0.2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30 1092,'0'0'39,"0"0"1,1-1-1,-1 1 0,0 0 0,0-1 0,1 1 1,-1 0-1,0-1 0,0 1 0,1 0 0,-1 0 1,0-1-1,1 1 0,-1 0 0,1 0 0,-1 0 1,0 0-1,1-1 0,-1 1 0,0 0 0,1 0 1,-1 0-1,1 0 0,-1 0 0,0 0 0,1 0 1,-1 0-1,1 0 0,-1 0 0,0 0 1,1 1-1,-1-1 0,1 0 0,-1 0 0,0 0 1,1 0-1,-1 0 0,0 1 0,1-1 0,-1 0 1,0 0-1,1 1 0,-1-1 0,0 0 0,0 1 1,1-1-1,-1 0 0,0 1-39,-2 21-6,-1-10 133,0 6-109,1 2 3,24-35-34,-5-2-5,-13 12 16,0 0-1,0 1 1,0-1 0,1 1-1,0 0 1,0 0-1,0 1 1,0-1 0,1 1-1,-1 0 1,1 1 0,0-1-1,1 1 3,-6 2 2,0 0-1,-1 1 1,1-1 0,-1 1-1,0-1 1,1 1-1,-1-1 1,1 1-1,-1-1 1,0 1-1,1-1 1,-1 1 0,0 0-1,1-1 1,-1 1-1,0 0 1,0-1-1,0 1 1,0-1-1,1 1 1,-1 0 0,0-1-1,0 1 1,0 0-1,-1-1 1,1 1-1,0 0 1,0-1 0,0 1-1,0 0 1,0-1-1,-1 1 1,1 0-2,-6 29 44,5-26-36,-1 2-5,1-1-1,0 0 1,0 1 0,1-1-1,-1 1 1,1-1-1,1 1 1,-1 1-3,0-6 0,1-1-1,-1 1 1,0-1 0,0 1 0,0-1-1,1 0 1,-1 1 0,0-1-1,0 1 1,1-1 0,-1 1 0,0-1-1,1 0 1,-1 1 0,1-1 0,-1 0-1,1 1 1,-1-1 0,0 0 0,1 0-1,-1 1 1,1-1 0,-1 0 0,1 0-1,-1 0 1,1 0 0,-1 0-1,1 1 1,0-1 0,27-10-20,-6-5 5,0 0 1,-1-1-1,1-3 15,54-38-8,-76 56 8,0 1 1,1 0 0,-1 0-1,0 0 1,0 0-1,0 0 1,0 0-1,0 0 1,0 0-1,0 0 1,1 0-1,-1 0 1,0 0-1,0 0 1,0 0 0,0 0-1,0 0 1,1 0-1,-1 0 1,0 0-1,0 0 1,0 0-1,0 0 1,0 0-1,0 0 1,1 0-1,-1 0 1,0 0 0,0 0-1,0 0 1,0 0-1,0 0 1,0 0-1,0 0 1,1 1-1,-1-1 1,0 0-1,0 0 1,0 0-1,0 0 1,0 0 0,0 0-1,0 0 1,0 1-1,0-1 1,0 0-1,0 0 1,0 0-1,0 0 1,0 0-1,0 0 1,0 1-1,0-1 1,0 0 0,0 0-1,0 0 1,0 0-1,-1 15 22,-7 21 2,7-32-22,-1 2-50,-10 55 116,11-57-149,1-1-1,0 1 1,-1-1-1,1 0 0,1 1 1,-1-1-1,0 0 1,1 1-1,0-1 1,-1 0-1,1 1 1,1-1-1,-1 0 1,0 0-1,1 0 1,0 0 81,0-1-412,1 0-20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1.6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0 112 1208,'1'2'55,"0"-1"1,0 1-1,0-1 1,0 0-1,0 1 0,0-1 1,0 0-1,1 0 0,-1 1 1,0-1-1,1 0 1,-1 0-1,1 0 0,-1-1 1,1 1-1,-1 0 0,1-1 1,0 1-1,-1-1 0,1 1 1,0-1-1,-1 0 1,1 1-1,1-1-55,0 0 19,0-1 0,0 1 0,1-1 0,-1 0 1,0 0-1,0 0 0,0 0 0,0 0 0,0-1 0,0 1 0,-1-1 0,1 0 0,0 0-19,1 0-14,-1-1-1,1 0 1,-1 1-1,0-1 1,0 0-1,0-1 1,-1 1-1,1 0 1,-1-1-1,0 0 1,1 1-1,-2-1 0,1 0 1,0 0-1,-1 0 1,0 0-1,0 0 1,0 0-1,0-1 1,-1 1-1,1-1 15,-1 4-2,0 1-1,0-1 0,0 1 1,0-1-1,0 1 1,-1-1-1,1 1 1,0-1-1,0 1 0,0-1 1,0 1-1,-1-1 1,1 1-1,0 0 1,0-1-1,-1 1 0,1-1 1,0 1-1,-1 0 1,1-1-1,0 1 1,-1 0-1,1 0 0,-1-1 1,1 1-1,0 0 1,-1 0-1,1-1 0,-1 1 1,1 0-1,-1 0 1,1 0-1,-1 0 1,1 0-1,-1 0 0,1 0 1,0 0-1,-1 0 3,-20 10 7,-13 22 120,31-28-118,0 0 1,1 0 0,-1 1 0,1-1 0,0 0-1,1 1 1,-1 0 0,1-1 0,0 1 0,0 0-1,0 0 1,1-1 0,-1 1 0,1 0 0,0 0-1,1 0-9,-1-2 5,1-1-1,0 0 0,-1 0 1,1 1-1,0-1 1,0 0-1,1 0 0,-1 0 1,0 0-1,1 0 0,-1 0 1,1-1-1,-1 1 0,1 0 1,0-1-1,0 0 1,0 1-1,0-1 0,0 0 1,0 0-1,0 0 0,0 0 1,1 0-1,-1 0 0,0-1 1,0 1-1,1-1 0,-1 1 1,0-1-1,1 0 1,-1 0-1,1 0 0,0-1-4,17 1-12,-1-1 0,0-1 0,0-1 0,0 0 0,0-2-1,0 0 1,-1-1 12,-8 3-6,-1-1 0,1 0 0,-1 0 1,0-1-1,0 0 0,-1-1 0,0 0 0,1 0 0,-2 0 0,1-1 0,-1 0 0,0-1 0,-1 0 0,1 0 6,-6 7 2,-1 0 0,1-1 0,0 1 0,0 0 0,0 0 0,-1-1 0,1 1 0,-1 0 0,1-1 0,-1 1 0,1 0 0,-1-1 0,0 1 1,0-1-1,0 1 0,0-1 0,0 1 0,0 0 0,0-2-2,-1 3 1,1-1 1,-1 1-1,1-1 1,-1 1 0,1 0-1,-1-1 1,1 1-1,-1 0 1,0-1 0,1 1-1,-1 0 1,1 0 0,-1 0-1,0-1 1,1 1-1,-1 0 1,0 0 0,1 0-1,-1 0 1,0 0-1,1 0 1,-1 0 0,0 1-1,1-1 1,-1 0-1,0 0 1,0 0-2,-5 2 14,0 0 0,0 0 0,0 1 0,0-1 0,1 1 0,-1 1 0,-3 2-14,-3 3 35,1 1 0,1 0-1,0 1 1,-9 12-35,15-19 6,1 1 1,0-1-1,0 1 0,0 0 0,1 0 1,-1 0-1,1 1 0,0-1 1,1 0-1,-1 1 0,1-1 0,0 1 1,1 0-1,-1 2-6,1-7 2,0 0-1,0 0 1,0 0 0,0-1-1,1 1 1,-1 0 0,0 0 0,0 0-1,0-1 1,1 1 0,-1 0-1,1 0 1,-1-1 0,0 1-1,1 0 1,-1 0 0,1-1-1,-1 1 1,1-1 0,0 1 0,-1 0-1,1-1 1,0 1 0,-1-1-1,1 0 1,0 1 0,0-1-1,-1 1 1,1-1 0,0 0 0,0 0-2,2 1 3,0-1 0,0 0 0,-1 0 0,1 0 0,0-1 0,-1 1 0,1-1 0,-1 1 0,1-1 0,-1 0 0,1 0-3,6-3 2,0 0 1,0-1-1,0 0 0,-1 0 1,5-4-3,2-6-3,-1 0-1,0-1 1,-1-1-1,0 0 1,-2-1-1,0 0 1,4-11 3,-18 37 22,0-1 1,1 1-1,-1 0 1,2 0-1,-1 0 1,1 1-1,0 4-22,0-10-8,1 0-1,0 1 0,0-1 0,0 1 0,0-1 1,0 0-1,1 1 0,-1-1 0,1 0 0,0 1 0,0-1 1,0 0-1,0 0 0,1 0 0,-1 1 0,1-2 1,0 1-1,0 0 0,1 2 9,-1-5-18,0 1 0,-1-1 0,1 0 0,0 1-1,0-1 1,-1 0 0,1 0 0,0 0 0,-1 0 0,1 0 0,0-1 0,0 1 0,-1 0-1,1-1 1,0 0 0,-1 1 0,1-1 0,-1 0 0,1 0 0,-1 1 0,1-1 0,-1 0-1,0-1 1,1 1 0,-1 0 0,0 0 0,0 0 0,0-1 0,0 1 0,0-1 0,0 0 18,35-45-188,-34 43 188,7-9 51,-1 1 0,0-1-1,-1-1 1,-1 1-1,0-1 1,-1 0-1,2-11-50,-40 98 756,31-68-748,2-1 1,-1 1-1,0 0 1,1-1-1,0 1 1,0 0-1,0-1 1,1 1-1,-1-1 1,1 1-1,1 0-8,-2-4 3,0 0 0,1 0 0,-1 0 0,0-1-1,1 1 1,-1 0 0,1-1 0,-1 1 0,1 0 0,-1-1 0,1 1-1,0-1 1,-1 1 0,1-1 0,0 1 0,-1-1 0,1 1 0,0-1-1,0 0 1,-1 1 0,1-1 0,0 0 0,0 0-3,1 0 4,0 0 1,0 0 0,0 0 0,0 0-1,0-1 1,0 1 0,0-1-1,0 0 1,0 1 0,0-1-1,0 0 1,-1 0 0,1 0-1,1-1-4,24-17 13,-21 14-14,1 0 1,0 0 0,0 0-1,0 1 1,0 0 0,1 1-1,0-1 1,0 1 0,0 1 0,-7 5 13,0 0 0,-1 0 0,1 0 0,0 0 1,-1 0-1,0 0 0,1 0 0,-1 0 0,-1 0 1,1 0-1,0 0 0,-1 0 0,0 2-13,0 8-8,1-11 6,0 0 1,0 0-1,0 0 1,0 0-1,0 0 1,0 0-1,1 0 1,-1 0-1,1 0 1,-1 0-1,1 0 1,0 0-1,0 0 1,0 0-1,0-1 1,0 1-1,0 0 0,0-1 1,1 1-1,-1-1 1,1 1-1,-1-1 1,2 2 1,-1-3-6,0 1 0,0-1 0,0 0-1,0 0 1,0 1 0,0-1 0,0-1 0,0 1 0,0 0 0,0 0 0,0-1 0,0 1 0,0-1-1,0 0 1,0 1 0,0-1 0,0 0 0,0 0 0,0 0 6,11-7-38,-1-1 0,0 0 1,0-1-1,-1 0 0,7-8 38,-1-4-27,-13 17 24,0-1 1,0 1-1,1 0 0,0 0 0,-1 0 0,2 1 1,-1 0-1,0 0 0,3-1 3,-16 53 86,7-44-205,0 0 0,1 0 0,-1 0 0,1-1 0,0 1 0,0 0-1,0 0 1,0 0 0,1 0 0,-1 0 0,1 0 0,0 0 0,1-1 0,-1 1 0,0 0 119,1-3-453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1.9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9 1212,'0'-3'364,"0"1"-72,-2 0-88,2 1-104,-1 1-72,0 0-76,-2 4-708,3-2 400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2.5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21 1028,'-2'2'136,"-1"-1"0,1 1 0,0 0 0,1 0 0,-1 0 0,0 0 0,1 0 0,-1 0-1,1 0 1,-1 1 0,1-1 0,0 0 0,0 1 0,0-1 0,0 3-136,-12 43 43,10-37 101,3-9-137,-9 43 63,8-42-68,1-1-1,0 1 1,0-1-1,-1 0 1,1 1-1,1-1 1,-1 1-1,0-1 1,0 0-1,1 1 1,0-1 0,-1 0-1,1 1 1,0-1-1,0 0 1,1 1-2,-1-2-4,0-1 1,0 0 0,0 0 0,0 1-1,0-1 1,0 0 0,0 0 0,0 0-1,0 0 1,0 0 0,0 0-1,0-1 1,0 1 0,0 0 0,0 0-1,0-1 1,0 1 0,0-1 0,0 1-1,0-1 1,0 1 0,0-1 0,0 1-1,0-1 1,-1 0 0,1 1-1,0-1 1,0 0 0,0 0 3,26-26-110,-25 25 96,47-60-94,-48 64 108,0 0 0,0 1 0,1-1 0,-1 0 1,1 0-1,-1 0 0,1 0 0,0 0 0,0 0 0,0-1 0,0 1 1,0 0-1,0-1 0,0 0 0,0 1 0,1-1 0,-1 0 0,1 0 0,-1-1 1,1 1-1,0 0 1,1-1 0,-1 0-1,1-1 1,-1 1 0,0-1 0,1 1 0,-1-1 0,0 0 0,1 0 0,-1 0 0,0-1 0,0 1 0,0-1 0,0 0 0,2-1-1,38-39 25,-38 37-23,-1-1 0,1 1 0,0 0 0,1 0 0,-1 0 1,1 1-1,0 0 0,0 0 0,0 0 0,3 0-2,-8 4 1,-1 0 0,1-1-1,0 1 1,0 0-1,0 0 1,0 0 0,-1 0-1,1 0 1,0 0 0,0 0-1,0 0 1,0 1 0,-1-1-1,1 0 1,0 0 0,0 1-1,-1-1 1,1 0-1,0 1 1,0-1 0,-1 1-1,1-1 1,0 1 0,-1-1-1,1 1 1,-1-1 0,1 1-1,-1 0 1,1-1 0,-1 1-1,1 0 1,-1 0-1,0-1 1,1 1 0,-1 0-1,0 0 1,1 0 0,-1-1-1,0 1 1,0 0 0,0 0-1,0 0 1,0-1-1,0 1 1,0 0 0,0 0-1,0 0 0,-2 49 46,1-42-40,-4 55 96,-3-1 0,-4 3-102,8-42 31,-2 0-1,-1-1 1,-1 1 0,-1-2-1,0 1 1,-2-1-1,-3 3-30,3-10 117,11-23-41,16-26-48,19-8-40,1 1 1,3 2-1,1 1 0,39-28 12,-39 33-14,21-13-47,-46 37-169,0 0 0,0-1 0,-1-1 1,0-1-1,-1 0 0,-1-1 1,0 0-1,7-11 230,-16 17-451,0 1-11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4.7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56 936,'10'-19'1190,"13"-18"230,-25 42-1359,0-1 0,0 0-1,1 1 1,0-1 0,-1 1 0,1 0 0,0 3-61,-2 7 54,-19 57-44,10-38-396,2 0 0,1 1 0,2 0 0,1 1 0,0 27 386,6-57-472,2-3-10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5.5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98 1 1216,'-17'50'1742,"-64"224"-1149,131-343-1195,-43 57 550,-4 6 19,0 0 0,0 1 0,1-1-1,0 1 1,0 0 0,3-3 33,-6 10 0,0 1-1,0 0 0,0 0 1,0 0-1,-1 0 0,1 0 1,-1 0-1,0 0 0,1 0 1,-1 0-1,-1 1 1,1 2 6,0 0-1,0 0 1,1 0 0,-1-1 0,1 1-1,1 0 1,-1 0 0,1-1 0,0 1-1,0-1 1,0 0 0,1 0 0,0 0-1,0 0 1,1 1-6,-1-3-1,-1-1 0,1 0-1,-1 0 1,1 0 0,0-1 0,0 1-1,0-1 1,0 0 0,0 1 0,0-1-1,0 0 1,0-1 0,1 1 0,-1-1 0,0 1-1,0-1 1,1 0 0,-1 0 0,0 0-1,1-1 1,-1 1 0,0-1 0,0 0-1,0 0 1,0 0 0,0 0 0,2-1 1,1-1-1,-1 1 0,0 0 1,0-1-1,0 0 0,-1-1 1,1 1-1,-1-1 1,0 1-1,1-1 0,-2-1 1,1 1-1,0 0 0,-1-1 1,-1 2 2,0 0 0,0-1-1,0 1 1,-1 0 0,1-1-1,-1 1 1,0 0-1,0-1 1,0 0 0,0 1-1,-1-1 1,1 1 0,-1-1-1,0 0 1,0 1-1,0-1 1,-1 0 0,1 1-1,-1-1 1,0 1 0,0-1-2,1 4 1,0-1 0,0 1 0,0 0 0,-1-1 0,1 1 0,0 0 1,0-1-1,0 1 0,-1 0 0,1-1 0,0 1 0,0 0 0,-1 0 0,1-1 1,0 1-1,0 0 0,-1 0 0,1-1 0,0 1 0,-1 0 0,1 0 0,0 0 1,-1 0-1,1 0 0,0-1 0,-1 1 0,1 0 0,0 0 0,-1 0 1,1 0-1,-1 0 0,1 0 0,0 0 0,-1 0 0,1 0 0,0 1 0,-1-1 1,1 0-1,0 0 0,-1 0-1,-16 13 21,-11 19 22,-4 23-14,31-52-31,-1 0 0,1 1 0,-1-1 0,1 0 0,0 1 1,0-1-1,1 1 0,-1-1 0,1 1 0,-1 0 0,1-1 0,0 1 0,0-1 0,1 1 0,-1-1 0,1 2 2,0-5-1,-1 1 0,1-1 0,0 1 0,0-1 0,-1 0 0,1 1 0,0-1 0,0 0 1,-1 1-1,1-1 0,0 0 0,0 0 0,0 0 0,0 0 0,-1 0 0,1 0 0,0 0 0,0 0 0,0 0 0,0 0 0,-1 0 0,1 0 0,0-1 1,0 1-1,-1 0 0,1-1 0,0 1 0,0-1 0,-1 1 0,1 0 0,0-1 0,-1 0 0,1 1 0,0-1 0,-1 0 1,30-20-7,-28 20 6,23-24-17,-20 20 14,-1 0 0,1 0 0,0 1-1,0-1 1,0 1 0,1 0 0,0 1 0,-1-1 0,8-2 4,9 55-1,-22-48-2,1 0 0,0 0 0,0 0 1,0 0-1,0-1 0,0 1 0,0 0 0,0-1 1,0 1-1,0-1 0,0 1 0,0-1 1,0 1-1,0-1 0,0 0 0,1 1 1,-1-1-1,0 0 0,0 0 0,0 0 0,1 0 1,-1 0-1,0 0 0,0 0 0,1-1 3,1 0-5,1 0-1,-1 0 0,0-1 0,1 0 1,-1 1-1,0-1 0,0 0 0,0 0 1,0-2 5,7-4-19,0-2 0,-1 0 0,0 0 1,3-6 18,1-5-153,-1-1 1,-1 0 0,-1-1 0,-1 0 0,-1-1 0,-1 0 0,2-12 152,-3 8-327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5.8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 1 1152,'-1'0'48,"0"1"-1,0-1 1,0 0 0,0 1-1,1-1 1,-1 1-1,0-1 1,0 1 0,1-1-1,-1 1 1,0 0-1,1-1 1,-1 1 0,0 0-1,1-1 1,-1 1 0,1 0-1,-1 0 1,1 0-1,-1-1 1,1 1 0,0 0-1,0 0 1,-1 1-48,-11 26 129,11-26-81,-8 21-138,2 1 0,0 0 0,2 1 1,0-1-1,2 1 0,1 0 0,1 0 1,1 0-1,1 0 0,1 2 90,0-17-402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6.2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658 14 932,'12'-3'245,"0"0"0,0 1 1,-1 0-1,2 0 0,-1 2 0,0-1 0,7 2-245,17-2 21,-1 0-1075,-31 1 671</inkml:trace>
  <inkml:trace contextRef="#ctx0" brushRef="#br0" timeOffset="1">4 159 1284,'0'0'18,"0"0"0,0 0-1,-1 0 1,1 0 0,0-1 0,0 1 0,0 0-1,0 0 1,-1 0 0,1 0 0,0 0 0,0 0-1,0 0 1,0 0 0,0-1 0,0 1 0,0 0-1,-1 0 1,1 0 0,0 0 0,0 0 0,0-1-1,0 1 1,0 0 0,0 0 0,0 0 0,0 0-1,0 0 1,0-1 0,0 1 0,0 0 0,0 0-1,0 0 1,0 0 0,0-1 0,0 1 0,0 0-1,0 0 1,0 0 0,0 0 0,0-1-1,0 1 1,0 0 0,0 0 0,1 0 0,-1 0-1,0 0 1,0-1 0,0 1 0,0 0 0,0 0-1,0 0 1,0 0 0,1 0 0,-1 0 0,0 0-1,0 0 1,0-1 0,0 1 0,0 0 0,1 0-18,16-11 244,21-6-246,54-16-507,1 4 0,34-4 509,-102 28-418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8.7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81 1172,'-4'-17'348,"1"3"-68,1 3-96,0 0-52,2 4-48,0-1-28,0 2-28,0 4-16,0-1-20,3 2-24,0 2-20,-1 4-24,3 0-104,-3 2-84,2 1-40,1 1-32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6.7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 0 936,'-1'34'649,"-2"-1"-1,-1-1 1,-5 19-649,-2-3-706,-3 0 1,-5 9 705,15-43-407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7.3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1 253 1040,'20'3'96,"1"-2"0,0 0 0,0-2 0,-1 0 1,1-1-1,-1-2 0,1 0 0,-1-1 0,0 0 0,0-2 0,-1-1 0,0 0 0,-1-1 0,1-1 0,-2-1 1,17-12-97,-28 17-45,-1 0 0,1-1 1,-1 0-1,0 0 0,-1 0 1,1 0-1,-1-1 1,2-7 44,-4 12-7,-1-1 0,1 1 1,-1-1-1,0 1 0,0-1 1,0 0-1,-1 0 0,1 1 1,-1-1-1,0 0 0,0 0 1,0 0-1,-1 1 0,1-1 1,-1 0-1,0 1 0,0-1 1,0 0-1,0 1 1,-1-1-1,0 1 7,2 2 8,0 0 0,-1 1 0,1-1-1,-1 0 1,1 1 0,-1-1 0,0 1 0,1-1 0,-1 1 0,0-1 0,1 1 0,-1 0-1,0-1 1,1 1 0,-1 0 0,0-1 0,0 1 0,1 0 0,-1 0 0,0 0 0,0-1-1,1 1 1,-1 0 0,0 0 0,0 0 0,0 0 0,1 1 0,-1-1 0,0 0 0,0 0-8,-23 17 180,-9 31 44,16-17-105,2 1 1,1 0 0,1 1 0,2 1-1,1 0 1,2 1 0,1-1 0,1 6-120,6-38 3,-1-1 0,1 1 1,0 0-1,0-1 0,0 1 1,0 0-1,0-1 0,0 1 1,1 0-1,-1 0 0,0-1 1,1 1-1,-1-1 0,1 1 0,0 0 1,0-1-1,-1 1 0,1-1 1,0 1-1,0-1 0,1 1-3,-1-2-1,0 1 0,0-1 0,0 0 0,0 0 0,0 1 0,0-1-1,1 0 1,-1 0 0,0 0 0,0 0 0,0 0 0,0-1 0,0 1 0,0 0-1,0 0 1,0-1 0,0 1 0,0 0 0,0-1 0,0 1 0,0-1 0,0 0-1,1 0 2,6-4-28,-1-1-1,1 0 1,-1 0-1,0-1 0,-1 0 1,4-5 28,-5 5-25,17-21-37,-21 27 62,0 0-1,0 0 1,-1 0-1,1 0 1,0 0 0,0 0-1,0 0 1,0 0-1,0 1 1,1-1-1,-1 0 1,0 1-1,0-1 1,0 1-1,1-1 1,-1 1-1,0 0 1,1-1-1,0 1 1,1 3 5,-1 1-1,0-1 1,0 1-1,0 0 0,0-1 1,-1 1-1,1 0 1,-1 0-1,0 0 0,0 0 1,-1 0-1,1 0 1,-1 1-5,3 9-8,-1-9-57,-2-1-83,1 0 1,0 0-1,1 1 1,-1-1-1,1 0 1,-1 0-1,1-1 1,1 1-1,-1 0 1,0-1-1,1 1 1,0-1-1,0 0 0,1 1 148,-1-3-491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8.0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95 992,'-1'1'44,"1"0"1,0 0-1,0 1 0,-1-1 1,1 0-1,0 0 0,0 0 1,0 1-1,0-1 0,0 0 1,1 0-1,-1 0 0,0 0 1,1 1-1,-1-1 0,0 0 1,1 0-1,-1 0 0,1 0 1,0 0-1,-1 0 0,1 0 1,0 0-1,0 0 0,-1 0 1,1-1-1,0 1 0,0 0 1,0 0-1,0-1 0,0 1 1,0 0-1,0-1 0,0 1 1,0-1-1,1 0 0,-1 1 1,0-1-1,0 0 0,0 0 1,0 0-1,1 0 0,-1 0 0,0 0 1,0 0-1,0 0 0,1 0 1,-1 0-1,0-1 0,0 1 1,1-1-45,3 1 0,0-1 1,-1 0-1,1 0 1,-1-1-1,1 1 1,-1-1-1,0 0 1,0 0-1,1 0 1,-1-1-1,-1 1 0,1-1 1,1-1-1,-1-2-19,-1 0 0,0 0-1,0 0 1,-1 0 0,0 0 0,0 0 0,0-1-1,0 1 1,-1-2 19,-1 6-8,1 0 0,-1 0 0,0 0 0,0 0 0,0 0 0,0 0 0,-1 0 0,1 0 0,0 0 0,-1 0 0,1 0 0,-1 0 0,0 0 0,0-1 8,1 3-1,-1-1 0,0 0 0,0 0-1,1 1 1,-1-1 0,0 1-1,0-1 1,0 0 0,1 1-1,-1 0 1,0-1 0,0 1 0,0-1-1,0 1 1,0 0 0,0 0-1,0 0 1,0-1 0,0 1 0,0 0-1,0 0 1,0 0 0,0 0-1,0 1 1,0-1 0,0 0 0,0 0-1,0 1 1,-1-1 1,-2 2 12,0 0 0,-1 1 0,1-1 0,0 1 0,0 0 0,0 0 1,1 0-1,-1 1 0,1-1 0,0 1 0,0 0 0,0 0 0,0 0 0,1 0 0,-1 0 0,1 1 1,0-1-1,-1 4-12,2-4 9,-1-1 0,1 0 0,0 0 0,-1 1 0,1-1 1,1 1-1,-1-1 0,1 1 0,-1-1 0,1 1 0,0-1 1,0 1-1,0-1 0,1 1 0,-1-1 0,1 1 0,0-1 1,0 1-1,0-1 0,1 0 0,-1 0 0,1 1 0,-1-1 0,1 0 1,2 2-10,-1-3 3,-1 0 0,1 0 1,-1 0-1,1-1 0,0 1 1,0-1-1,-1 0 0,1 0 1,0 0-1,0 0 1,0-1-1,0 1 0,0-1 1,0 1-1,1-1 0,-1 0 1,0 0-1,0-1 0,2 1-3,8-3 4,-1 0-1,1-1 0,-1 0 1,4-2-4,-6 2-1,-1 0 0,1 1 0,-1 0 0,1 1 0,8-1 1,-10 1-1,1 0 0,-1 0 0,1-1 0,-1 0 0,0 0 0,0-1 0,0 0 0,-1-1-1,0 1 1,1-1 0,-2-1 0,1 0 0,0 0 0,-1 0 0,0 0 0,-1-1 0,1 0 1,-38 94 691,-92 216-3198,118-286 1941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8.8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 29 1204,'0'0'42,"0"-1"0,-1 1-1,1 0 1,0 0 0,0-1-1,-1 1 1,1 0 0,0-1 0,0 1-1,-1 0 1,1 0 0,0 0 0,-1-1-1,1 1 1,0 0 0,-1 0 0,1 0-1,0 0 1,-1 0 0,1 0-1,-1 0 1,1 0 0,0 0 0,-1 0-1,1 0 1,0 0 0,-1 0 0,1 0-1,-1 0 1,1 0 0,0 0 0,-1 0-1,1 0 1,0 1 0,-1-1-1,1 0 1,0 0 0,-1 0 0,1 1-1,0-1 1,-1 0-42,-11 19 497,1 26-389,11-42-104,0 1 0,0-1 0,0 0 0,0 1 0,1-1 0,0 0 0,-1 0 0,1 1 0,0-1 0,1 0 0,-1 0 0,0 0 0,1 0 0,0 0 0,0 0 0,0-1 0,0 1-4,-1-2 1,-1-1 0,1 1 0,0 0 0,0-1 0,0 1 0,0-1 0,0 0 0,0 1 0,0-1-1,0 0 1,0 1 0,0-1 0,0 0 0,0 0 0,0 0 0,0 0 0,0 0 0,0 0 0,0 0 0,0 0 0,0-1-1,2 0-1,0 0 1,-1 0 0,1 0-1,-1 0 1,1-1 0,-1 1-1,0-1 1,0 0-1,0 1 1,0-1 0,2-2 0,13-16 1,-15 16-14,0 2 0,0-1 0,0 0 0,0 0 0,1 1 0,0-1 0,-1 1 0,1 0 0,3-2 13,-5 4-3,0 0 1,0 0-1,0-1 1,1 2 0,-1-1-1,0 0 1,0 0-1,0 0 1,0 0 0,0 1-1,0-1 1,0 1-1,0-1 1,0 1 0,0-1-1,0 1 1,0-1-1,0 1 1,0 0 0,0-1-1,0 1 1,0 0-1,-1 0 1,1 0 0,0 0-1,-1 0 1,1 0-1,-1 0 1,1 0 0,-1 0-1,1 0 1,-1 0-1,0 0 1,1 0 0,-1 0 2,3 5 0,1-1 0,0 0 0,0 1 0,0-2 0,1 1 0,-1 0 1,1-1-1,0 0 0,1 0 0,-1 0 0,1-1 0,2 2 0,-6-5 8,0 1 1,-1 0-1,1-1 0,0 1 1,0-1-1,-1 1 0,1-1 0,0 0 1,0 0-1,-1 0 0,1 0 1,0 0-1,0 0 0,0 0 0,-1 0 1,1-1-1,0 1 0,0-1 0,0 0-8,0 0 15,0-1-1,0 1 0,-1-1 0,1 1 1,-1-1-1,1 0 0,-1 0 0,0 0 1,1 1-1,-1-1 0,0 0 0,0 0 0,-1-1 1,1 1-1,0 0 0,-1 0 0,1 0 1,-1-1-1,0 1 0,1 0-14,3-63 2,-4 61-160,0 0-1,0 0 1,0 0 0,-1 0 0,0 0 0,0 0 0,0-1 0,0 2-1,0-1 1,-1 0 0,0 0 0,0 0 0,0 1 0,0-1 158,-1 1-471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9.1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1 184 884,'1'2'117,"0"-1"1,1 1-1,-1 0 0,0 0 1,0 0-1,0 0 0,0 1 1,-1-1-1,1 0 0,0 0 0,-1 0 1,0 1-1,1-1 0,-1 0 1,0 1-1,0-1 0,-1 1-117,-3 49 21,0-19-236,4-23-778,0-10 570</inkml:trace>
  <inkml:trace contextRef="#ctx0" brushRef="#br0" timeOffset="1">75 33 988,'-1'-10'428,"0"3"-16,-1 1-32,0 2-168,1 2-108,-1 0-52,2 1-36,0 1-20,1 0-28,0 1-52,2 0-124,0 1-92,0-1-48,2 0-44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09.5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76 1 1156,'-36'84'2454,"27"-58"-2401,1 1 0,1 1 0,1-1 0,1 1-53,3-13-9,0 0 1,1 0 0,1 1-1,0-1 1,2 0 0,-1 0-1,2 0 1,1 4 8,-4-18-5,0 0 0,0 0 1,0 1-1,1-1 0,-1 0 0,1 0 0,-1 0 1,0 0-1,1 0 0,0 0 0,-1 0 0,1 0 1,0 0-1,-1-1 0,1 1 0,0 0 0,0 0 1,0-1-1,0 1 0,0 0 0,0-1 0,0 1 1,0-1-1,0 1 0,0-1 0,0 1 0,0-1 1,1 0 4,0 0-10,0 0 0,0 0 0,-1-1 0,1 1 0,0-1 0,0 0 0,0 1 0,0-1 0,0 0 0,-1 0 0,1 0 0,0 0 0,-1 0 0,1-1 0,0 1 10,5-6-54,-1 1 0,0-1 0,0 0 0,0 0-1,0-1 1,2-5 54,5-14-79,-2 0 0,-1-1 0,-2 0 0,0 0 0,-2 0 0,-1-1 0,-1 0 0,0-24 79,-4 53 7,0-1-1,0 1 0,1-1 0,-1 1 1,0-1-1,0 1 0,0-1 1,0 1-1,0-1 0,0 1 1,0-1-1,0 1 0,0-1 0,0 1 1,0-1-1,0 1 0,0-1 1,0 1-1,-1-1 0,1 1 1,0-1-1,0 1 0,-1-1 0,1 1 1,0 0-1,0-1 0,-1 1 1,1-1-1,-1 1 0,1 0 1,0-1-1,-1 1 0,1 0 1,-1-1-1,1 1 0,0 0 0,-1 0-6,-13 15 208,-8 33 51,18-28-205,0 1 1,1-1 0,0 1-1,2-1 1,1 21-55,0-31-48,1-1 0,0 1 0,0 0 1,1 0-1,1-1 0,-1 1 0,1-1 0,1 0 0,0 0 0,0 0 1,1 0-1,0 0 0,3 3 48,-7-11-78,0 0 0,0 0 1,0-1-1,0 1 0,0 0 0,0 0 1,0 0-1,0-1 0,1 1 0,-1-1 1,0 1-1,0-1 0,1 1 0,-1-1 1,0 0-1,1 1 78,5-1-481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1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175 267 888,'1'-3'99,"0"1"0,0-1 0,0 0 0,0 0-1,-1 0 1,1 1 0,-1-1 0,0 0 0,0 0 0,0 0 0,0 0 0,0 0-1,-1 0 1,1 0 0,-1 0 0,0 1 0,0-1 0,0 0 0,-1-2-99,2 4 5,-1 0 0,0 0 0,0 0 0,0 0 0,0 0 0,0 0 0,0 0 1,0 0-1,0 0 0,0 0 0,0 0 0,0 0 0,0 1 0,-1-1 0,1 1 0,0-1 1,-1 1-1,1-1 0,0 1 0,-1 0 0,1 0 0,0-1 0,-1 1 0,1 0 0,-1 0 0,1 0 1,0 1-1,-1-1 0,1 0 0,-1 0 0,1 1 0,0-1 0,-1 1 0,1-1 0,0 1 1,0 0-1,0-1 0,-1 1 0,1 0 0,0 0-5,-11 7 24,0 0 1,1 1-1,0 1 0,1 0 1,0 0-1,-5 8-24,10-13 2,0 1 0,1-1 0,0 1 0,0 0-1,1 0 1,0 1 0,0-1 0,0 1 0,1-1 0,0 1 0,0 0 0,1 0 0,0 0 0,0 3-2,1-9-1,0 0 0,-1 0 0,2 0 0,-1 0 0,0 1 0,0-1 0,0 0 0,0 0 0,1 0 0,-1 0 0,1 0 0,-1 0 0,1 0 0,-1 0 0,1 0 0,-1 0 0,1 0 0,0 0 0,0-1 0,-1 1 0,1 0 0,0 0 0,0-1 0,0 1 0,0 0 1,0-1-1,0 1 0,0-1 0,0 1 0,0-1 1,2 1-5,0-1 0,0 0 0,0 0 1,0 0-1,0 0 0,-1 0 0,1-1 1,0 1-1,0-1 0,0 0 0,0 0 0,0 0 5,8-3-16,0-1 0,-1 0 0,0-1 0,0 0-1,7-7 17,68-80 96,-87 99-84,-1 0 1,1 0-1,1 1 0,-1-1 1,1 0-1,0 1 1,0 0-1,1-1 1,0 1-1,1 5-12,-2-10 0,1 0-1,0 0 0,0 0 0,0 0 1,1-1-1,-1 1 0,0 0 0,1 0 1,-1 0-1,1 0 0,0-1 0,-1 1 1,1 0-1,0-1 0,0 1 0,0-1 1,0 1-1,1-1 0,-1 1 0,0-1 1,1 0-1,-1 1 0,0-1 0,1 0 1,0 0 0,0 0-2,0-1 1,0 0 0,0 0 0,0 0 0,0 0 0,0 0 0,1 0 0,-1-1 0,0 1 0,0-1-1,0 1 1,0-1 0,0 0 0,-1 0 0,1 0 0,0 0 0,0 0 0,1-1 1,7-5-4,0-1 1,0 0-1,-1-1 0,0 0 1,-1 0-1,7-10 4,5-13-48,-1-1-1,-2 0 1,-2-1-1,-1-1 1,-1-1-1,-3 0 1,5-24 48,-15 60 2,0 0-1,0 0 1,0 0 0,-1 1 0,1-1-1,0 0 1,0 0 0,0 0 0,0 0-1,0 0 1,0 0 0,0 0-1,0 0 1,-1 0 0,1 0 0,0 0-1,0 0 1,0 0 0,0 0 0,0 0-1,0 0 1,0 0 0,0 0-1,-1 0 1,1-1 0,0 1 0,0 0-1,0 0 1,0 0 0,0 0 0,0 0-1,0 0 1,0 0 0,0 0 0,0 0-1,-1 0 1,1 0 0,0-1-1,0 1 1,0 0 0,0 0 0,0 0-1,0 0 1,0 0 0,0 0-2,-13 19 62,-13 28 21,16-23-55,1 1 0,1 0 0,-3 19-28,9-33-6,0 0 1,1 0-1,0 0 0,1 0 1,0 0-1,0 0 1,1 0-1,1 0 1,0-1-1,1 4 6,-3-13-4,0 0-1,0 0 1,1-1-1,-1 1 1,0 0-1,0 0 1,1-1-1,-1 1 0,0 0 1,1-1-1,-1 1 1,0 0-1,1-1 1,-1 1-1,1 0 1,0-1-1,-1 1 1,1-1-1,-1 1 1,1-1-1,0 0 1,-1 1-1,1-1 0,0 1 1,-1-1-1,1 0 1,0 0-1,0 1 1,-1-1-1,1 0 1,0 0-1,0 0 1,0 0-1,-1 0 1,1 0-1,0 0 5,2-1-20,-1 0 0,1 0 0,-1-1-1,0 1 1,1 0 0,-1-1 0,0 0 0,0 1-1,0-1 1,0 0 0,1-2 20,6-7-119,0-1 0,0 0 0,5-13 119,-5 9-42,-4 9 55,-2 0 1,1 0 0,-1 0 0,0-1-1,0 1 1,1-8-14,-15 58 439,7-31-419,0 0 1,2 1 0,-1-1 0,1 5-21,2-12-2,-1 0-1,1 1 0,1-1 0,-1 0 1,1 0-1,0 0 0,0 0 0,1 0 1,1 4 2,-3-9-1,0 1 0,0-1 0,1 1 0,-1-1 0,0 0 0,0 1 0,1-1 0,-1 1 0,0-1 1,1 0-1,-1 1 0,1-1 0,-1 0 0,0 1 0,1-1 0,-1 0 0,1 0 0,-1 1 0,1-1 0,-1 0 0,1 0 0,-1 0 1,1 0-1,-1 0 0,1 0 0,-1 0 0,1 1 0,-1-1 0,1-1 0,-1 1 0,1 0 0,0 0 1,1-1 2,-1 0 0,1 0-1,0 0 1,0-1-1,-1 1 1,1-1 0,-1 1-1,1-1 1,-1 1 0,0-1-1,1 0 1,-1 0 0,1-1-2,4-8-7,-1 0 0,0 0 0,0-1 1,2-11 6,13-28-17,-21 54 20,0 0 0,1 0-1,-1 0 1,1 1-1,0-1 1,0 0 0,0 0-1,0 1 1,0-1 0,1 0-1,0 0 1,-1 0 0,1 0-1,0 0 1,1 0 0,-1 0-1,1 2-2,-1-3 3,0 1 0,0-1 0,1 0 0,-1 0 0,0 1-1,1-1 1,-1 0 0,1 0 0,0 0 0,0-1 0,0 1 0,0 0-1,0-1 1,0 1 0,0-1 0,0 0 0,0 1 0,1-1 0,-1 0 0,1-1-1,-1 1 1,2 0-3,-1 0 16,0-1 1,-1 0-1,1 0 0,0 0 0,-1-1 0,1 1 0,0-1 0,0 1 0,-1-1 1,1 0-1,-1 0 0,1 0 0,-1 0 0,1-1 0,-1 1 0,0-1 1,1 1-1,-1-1 0,0 0 0,0 0 0,0 0 0,-1 0 0,1 0 0,0 0 1,-1 0-1,1-1 0,-1 1 0,0-1 0,0 1 0,0-1 0,0 1 1,0-1-1,0 0 0,-1 1 0,1-1 0,-1 0 0,0-1-16,1-5-23,-1 1-1,0-1 1,-1 1-1,0-1 1,0 1-1,-1 0 1,0-1-1,0 1 1,-1 0-1,0 0 1,-3-5 23,5 12-53,1 0 0,0 1 1,0-1-1,0 1 0,0-1 0,0 1 0,-1-1 1,1 1-1,0 0 0,0-1 0,0 1 0,-1-1 0,1 1 1,0 0-1,0-1 0,-1 1 0,1-1 0,0 1 0,-1 0 1,1-1-1,0 1 0,-1 0 0,1 0 0,0-1 0,-1 1 1,1 0-1,-1 0 0,1 0 0,-1 0 0,1-1 0,0 1 1,-1 0-1,1 0 0,-1 0 0,0 0 53,1 1-442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2.3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146 160 1092,'0'-3'63,"0"1"0,-1 0-1,1-1 1,0 1 0,-1 0 0,1-1-1,-1 1 1,0 0 0,0-1 0,0 1 0,0 0-1,0 0 1,0 0 0,-1 0 0,1 0-1,-1 0 1,1 1 0,-1-1 0,0 0 0,0 1-1,0-1-62,0 1 22,1 1 0,-1-1-1,0 1 1,0 0 0,0-1-1,0 1 1,1 0 0,-1 0-1,0 0 1,0 0 0,0 1-1,0-1 1,0 0-1,1 1 1,-1 0 0,0-1-1,0 1 1,1 0 0,-1 0-1,-1 0-21,-4 4 20,0-1-1,1 1 1,0 0-1,-1 1 0,2-1 1,-1 1-1,1 0 1,0 1-1,0-1 1,0 1-1,0 3-19,2-3-1,1-1 1,-1 1-1,2 0 1,-1 0-1,1 0 0,0 0 1,0 0-1,1 0 1,0 5-1,0-10 0,0 0 0,0-1-1,0 1 1,1-1 0,-1 1-1,0-1 1,1 1-1,0-1 1,-1 0 0,1 1-1,0-1 1,-1 0 0,1 1-1,0-1 1,0 0-1,0 0 1,0 0 0,0 1-1,1-1 2,0 0 1,-1-1 0,1 1 0,0-1 0,-1 1 0,1-1 0,0 0 0,-1 0-1,1 0 1,0 0 0,-1 0 0,1 0 0,0 0 0,-1-1 0,1 1 0,-1 0 0,1-1-1,0 1 1,-1-1 0,1 0 0,-1 0 0,1 0 0,0 0-1,6-4 0,-1 0 0,0-1 1,0 1-1,0-1 0,-1-1 0,0 1 1,0-1-1,0-1 0,-1 1 0,1-2 0,8-15-15,0 0 0,7-19 15,-40 97 122,19-52-128,-1 0-1,1 0 1,-1 0 0,1 0 0,0 0 0,0 0-1,-1 0 1,1 0 0,1-1 0,-1 1 0,0 0-1,0 0 1,1 0 0,-1 0 0,1 0 0,0 0-1,-1 0 1,1-1 0,0 1 0,0 0-1,0-1 1,0 1 0,0 0 0,1-1 0,-1 1-1,0-1 1,1 0 0,0 1 6,-1-2-2,1 0-1,-1 0 1,1 0 0,0 0 0,-1 0 0,1 0-1,0 0 1,-1 0 0,1-1 0,-1 1-1,1 0 1,-1-1 0,1 0 0,-1 1-1,1-1 1,-1 0 0,0 0 0,1 0-1,-1 0 1,0 0 0,1 0 0,-1 0 0,0 0-1,0 0 1,0 0 0,0-1 0,0 1-1,0-2 3,26-39-22,-14 7 26,-13 33 21,-5 22 6,-5 39-41,9-58 10,1 1-1,0 0 1,-1 1-1,1-1 1,0 0-1,0 0 1,0 0-1,1 0 1,-1 0-1,0 0 1,1 0-1,-1 0 1,1 0-1,0-1 1,0 1-1,0 0 1,0 0-1,0 0 0,0-1 1,0 1-1,0-1 1,1 1-1,-1-1 1,0 1-1,1-1 1,0 0-1,-1 1 1,1-2 1,0 0 0,0 0 0,-1-1 0,1 1-1,0 0 1,0-1 0,-1 1 0,1-1 0,0 1 0,-1-1-1,1 0 1,-1 0 0,1 0 0,-1 0 0,1 0-1,-1 0 1,0 0 0,0 0 0,1-1 0,-1 1 0,0 0-1,0-1 1,0-1-1,29-38 24,-27 35-23,10-17 2,-9 17 0,-1-1 0,1 1 0,0-1 0,0 1 0,0 0-1,1 1 1,0-1 0,0 1 0,6-5-3,-10 15 21,-1 1 1,0-1 0,0 0-1,0 0 1,-1 1-1,1-1 1,-2 2-22,-10 45 105,-3-1 0,-2-1 0,-2 0 0,-3-2 0,-1 0 1,-2-1-1,-20 25-105,65-99-2,2 1 1,19-18 1,38-46-50,159-255-147,-237 343 207,0 1 1,0-1 0,0 0 0,0 0-1,0 0 1,-1 0 0,1 0-1,-1 0 1,1 0 0,-1-1 0,0 1-1,1 0 1,-1 0 0,-1-2-11,-6-1 119,-9 17-74,12-8-44,1 0 0,0 0 0,0 0 1,0 0-1,1 1 0,-1-1 0,1 1 1,0 0-1,1 0 0,-1 0 0,1 0 1,0 0-1,0 0 0,0 0 0,1 0 1,0 0-1,0 0 0,0 4-1,1 0-6,1 0-1,0 0 0,0 0 0,0 0 1,1 0-1,1 0 0,0 0 0,0-1 1,3 6 6,-4-10 12,0 1 1,0-1 0,-1 1-1,1 0 1,-1 0-1,0 0 1,-1 0 0,1 0-1,-1 1-12,-1-5-14,0 0 1,0-1-1,0 1 1,0 0-1,0 0 0,-1-1 1,1 1-1,0 0 0,0 0 1,0-1-1,-1 1 0,1 0 1,0-1-1,-1 1 0,1 0 1,-1-1-1,1 1 0,-1-1 1,1 1-1,-1-1 0,1 1 1,-1-1-1,0 1 14,-1 0-131,0 0-1,0 0 1,0 0 0,0-1 0,0 1-1,-1-1 1,1 1 0,0-1-1,0 0 1,-1 0 0,1 0 0,0 0 131,-5 0-532,0 0-10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3.1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44 1 1260,'-12'42'1894,"0"15"-1808,11-48-344,-1 1 0,1-1 0,-1 0 0,-1 0 0,0-1 0,-3 8 258,4-12-436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3.4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28 1032,'1'-6'372,"-1"-1"-20,1 2-108,-1 2-128,1-1-104,-1 2-112,0 2-116,1 0-72,-1 0-44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09.2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89 1124,'-3'-4'155,"1"0"-1,-1 0 1,1 1 0,-1 0-1,0-1 1,0 1 0,-1 0 0,0 0-155,4 3 16,0-1 1,-1 1-1,1 0 1,-1 0-1,1 0 1,0-1-1,-1 1 1,1 0-1,0 0 1,-1 0-1,1 0 1,-1 0-1,1 0 1,-1 0-1,1 0 1,0 0-1,-1 0 1,1 0-1,-1 0 1,1 0-1,0 0 1,-1 0-1,1 0 1,-1 1-1,1-1 1,0 0-1,-1 0 1,1 0-1,0 1 1,-1-1-17,-7 22 287,7-2-183,0 0 1,1 0-1,1 0 0,0 0 1,2-1-1,1 2-104,-2-8 21,1 0 0,1 0-1,0 0 1,0-1-1,2 1 1,-1-1 0,2 0-1,-1-1 1,5 5-21,-10-14 3,0-1 0,0 1 0,0-1 0,0 1 0,0-1 0,0 0 0,1 0 0,-1 0 0,0 0 0,1 0 0,-1 0 0,1 0 0,-1 0 0,1 0 0,-1-1 0,1 1 0,-1 0 0,1-1 0,0 0 0,0 1 0,-1-1 0,1 0 0,0 0 0,-1 0 0,1 0 0,1 0-3,0-1 2,-1 0-1,1-1 1,-1 1-1,0 0 1,0-1 0,0 0-1,0 1 1,0-1-1,0 0 1,0 0-1,-1 0 1,1 0 0,-1 0-1,1-1 1,-1 1-1,0 0-1,5-11 2,0 1 0,-1-1 0,-1 0 0,0 0 0,0 0 0,-1-7-2,14-171-22,14 243 22,-25-41-13,0-1-1,1-1 1,0 1-1,1-1 1,0 0-1,1-1 1,-1 0-1,2 0 1,9 6 13,-17-13-31,0 1 0,1 0 0,-1-1 0,0 0 0,1 1 0,-1-1 0,1 0 0,0 0 1,-1-1-1,1 1 0,0 0 0,0-1 0,-1 0 0,1 1 0,0-1 0,0 0 0,0-1 0,-1 1 0,1 0 0,0-1 1,0 0-1,-1 1 0,1-1 0,0 0 0,-1 0 0,1-1 0,-1 1 0,1 0 0,-1-1 0,0 0 0,0 1 1,1-1-1,-1 0 0,0 0 0,-1 0 0,1-1 0,0 1 0,-1 0 0,1-1 0,-1 1 0,0 0 0,1-1 0,-1 0 1,0-1 30,5-14-52,0-1 1,-1 1 0,-1-2-1,-1 1 1,0 0 0,-2 0-1,0-15 52,0 52 171,0-1-1,1 1 1,1-1-1,5 16-170,-5-25 20,0-1-1,1 0 0,0 1 1,0-2-1,1 1 0,0 0 0,0-1 1,0 0-1,1 0 0,5 4-19,7 5 30,0-2 1,1 0-1,5 1-30,-7 1 262,-18-4 51,-30 8 115,6-6-578,-47 33-2378,64-41 2017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4.0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23 172 1060,'-5'14'198,"0"0"0,2 0-1,-1 0 1,2 1 0,0 0 0,1-1 0,0 1-1,1 0 1,1 0 0,0-1 0,3 8-198,-4-22 0,0 1 0,0-1 0,0 0 0,0 1 0,0-1 0,0 0 1,0 1-1,0-1 0,0 0 0,1 1 0,-1-1 0,0 0 0,0 1 0,0-1 1,0 0-1,1 0 0,-1 1 0,0-1 0,0 0 0,1 0 0,-1 1 0,0-1 1,1 0-1,-1 0 0,0 0 0,1 1 0,-1-1 0,0 0 0,1 0 1,-1 0-1,0 0 0,1 0 0,-1 0 0,0 0 0,1 0 0,-1 0 0,0 0 1,1 0-1,-1 0 0,0 0 0,1 0 0,16-11-28,10-20-48,-26 31 75,24-37-84,0 0 0,7-19 85,-33 59 3,1 0 1,-1 0-1,1 0 1,0 0 0,-1 0-1,1 0 1,1 0 0,-1 0-1,0 0 1,1 0-1,-1 0 1,1 0 0,0 0-1,0-1 1,0 1-1,1 0 1,-1 0 0,1-1-1,-1 1 1,1-1 0,0 1-1,1 1-3,-2-2 0,1-1-1,-1 1 0,1 0 1,0 0-1,-1-1 0,1 1 1,0-1-1,0 1 0,0-1 1,0 0-1,0 0 1,0 0-1,0 0 0,0 0 1,0 0-1,1-1 0,-1 1 1,0-1-1,1 1 0,-1-1 1,0 0-1,1 0 1,-1 0-1,0 0 0,1-1 1,-1 1-1,0-1 0,1 1 1,-1-1-1,0 0 1,0 1-1,0-1 0,0 0 1,2-2 0,3-2 0,-1 0 0,0 0 0,-1 0 0,1-1 0,-1 0-1,0-1 1,0 1 0,-1-1 0,0 1 0,0-2 0,2-4 0,32-92-44,-25 67 30,3-13 70,-16 50-52,0 0 0,0 0 1,0 0-1,0 0 0,-1 0 0,1 1 0,0-2 0,0 1 0,0 0 0,0 0 1,0 0-1,0 0 0,0 0 0,0 0 0,0 0 0,-1 0 0,1 0 0,0 0 1,0 0-1,0 0 0,0 0 0,0 0 0,0 0 0,0 0 0,0 0 0,0 0 1,0 0-1,0 0 0,0 0 0,0-1 0,0 1 0,0 0 0,-1 0 0,1 0 1,0 0-1,0 0 0,0 0 0,0 0 0,0 0-4,-15 27 199,-6 13 40,2 1 0,-2 14-239,15-40 10,1 0-1,1 0 1,1 1-1,0-1 1,1 1-1,0 0 1,2 0-1,0 6-9,0-21-40,0 0 0,0 0 0,0 1 0,0-1 0,0 0 0,0 0 0,0 1 0,1-1 0,-1 0 0,0 0 0,1 0 0,-1 0 0,1 1 0,-1-1 0,1 0 0,0 0 0,0 0 0,-1 0 0,1 0 0,0 0 0,0 0 0,0-1 0,0 1 0,0 0 0,0 0 0,0-1 0,0 1 0,0-1 0,0 1 0,0-1 0,1 1 0,-1-1 0,0 0 0,0 1 0,1-1 0,-1 0 0,0 0 0,0 0 0,1 0 0,-1 0 0,0 0 0,0 0 0,1-1 0,-1 1 0,0 0 0,0-1 0,0 1 0,0-1 0,1 1 0,-1-1 0,0 1 0,0-1 0,0 0 0,0 0 0,0 1 0,0-2 40,6-3-459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4.6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 55 920,'2'0'114,"0"-1"-1,0 1 1,0-1-1,0 0 1,0 0-1,0 0 1,0 0-1,0 0 1,0 0-1,-1-1 1,1 1-1,0 0 1,-1-1-1,1 0 1,-1 1-1,0-1 1,0 0-1,2-1-113,-3 2-2,1 1 1,-1-1-1,1 1 0,-1-1 0,1 0 0,-1 1 0,1-1 0,-1 0 0,0 1 1,1-1-1,-1 0 0,0 0 0,0 1 0,0-1 0,1 0 0,-1 0 0,0 1 0,0-1 1,0 0-1,0 0 0,0 0 0,0 1 0,0-1 0,-1 0 0,1 0 0,0 1 0,0-1 1,-1 0-1,1 1 0,0-1 0,-1 0 0,1 0 0,0 1 0,-1-1 0,1 1 1,-1-1-1,1 0 0,-1 1 0,0-1 0,1 1 0,-1 0 0,0-1 0,1 1 0,-1-1 1,0 1-1,1 0 0,-1-1 0,0 1 2,-1 0 1,1 0-1,-1 1 1,1-1 0,-1 1 0,1-1 0,0 1-1,-1-1 1,1 1 0,-1 0 0,1-1-1,0 1 1,0 0 0,0 0 0,-1 0-1,1 0 1,0 0 0,0 0 0,0 1-1,0-1 1,1 0 0,-1 0 0,0 1 0,0-1-1,1 1 1,-1-1 0,1 0 0,-1 1-1,-15 40 18,6 20-7,9-60-12,1 0 0,-1 0 1,1 0-1,0-1 0,0 1 1,0 0-1,0 0 0,0 0 0,0 0 1,1 0-1,-1-1 0,1 1 1,-1 0-1,1 0 0,-1-1 1,1 1-1,0 0 0,0-1 0,0 1 1,0-1-1,0 1 0,0-1 1,1 1-1,-1-1 0,0 0 0,1 1 1,-1-1-1,1 0 0,-1 0 1,1 0-1,1 0 1,0-1 1,0 0 0,1 0 0,-1 0 0,0-1-1,1 1 1,-1-1 0,0 0 0,1 0 0,-1 0 0,0-1 0,0 1 0,0-1 0,0 1 0,0-1 0,-1 0-1,2-1 0,47-41-14,-34 29 9,-14 13 4,21-15-1,-20 23 9,-6 15 9,1-18-15,1 0-1,-1 0 1,1 0-1,-1 1 0,1-1 1,0 0-1,0 1 1,1-1-1,-1 0 1,1 0-1,-1 1 0,1-1 1,0 0-1,0 0 1,1 0-1,-1 0 1,0 0-1,1 0 1,0 0-1,0-1 0,0 1 0,0-1 0,0-1-1,0 0 1,1 1 0,-1-1-1,0 0 1,1 0-1,-1 0 1,1-1-1,-1 1 1,1-1-1,-1 1 1,1-1-1,-1 0 1,1 0-1,0 0 1,-1 0 0,1 0-1,-1-1 1,1 1-1,-1-1 1,1 0-1,-1 0 1,1 0-1,-1 0 1,0 0-1,1 0 1,-1 0 0,0 0-85,0 0 0,0 0 0,0 0 0,0 0 0,-1 0 0,1 0 0,0 0 0,0 0 1,-1-1-1,1 1 0,-1-1 0,1 1 0,-1-1 0,0 0 0,1 1 0,-1-1 0,0 0 0,0 0 85,0-3-432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4.9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28 1232,'50'-3'1439,"164"-20"-2581,-198 21 737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5.3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 0 1012,'-3'0'64,"1"0"1,-1 0-1,0 1 0,1-1 1,-1 0-1,0 1 0,1 0 0,-1-1 1,1 1-1,-1 0 0,1 1 1,0-1-1,-1 0 0,1 1 1,0-1-1,0 1 0,0-1 0,0 1 1,0 0-1,0 0 0,1 0 1,-1 0-1,0 0 0,1 1 1,0-1-1,0 0 0,-1 1 0,1-1 1,1 1-1,-1-1 0,0 1 1,1-1-1,-1 1 0,1-1 1,-1 1-1,1 0 0,0 0-64,0 4-19,0 0 1,1 0-1,-1-1 0,1 1 1,0 0-1,1-1 0,0 1 0,0-1 1,0 1-1,1-1 0,0 0 0,0 0 1,1 0-1,0 1 19,6 5-24,-9-11 28,1 1 1,-1-1-1,0 1 1,1-1-1,-1 1 1,0-1-1,0 1 0,0 0 1,0 0-1,-1-1 1,1 1-1,0 0 1,0 2-5,-2-3-19,0 0 0,0 0 0,0 0 1,0 0-1,0 0 0,0 0 0,0 0 1,0 0-1,0 0 0,0-1 0,0 1 0,0 0 1,-1-1-1,1 1 0,0-1 0,0 0 1,-1 1-1,1-1 0,0 0 0,-1 0 1,1 0-1,-1 1 0,1-1 0,-1-1 19,-18 4-1328,16-2 904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5.7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98 1024,'4'0'140,"1"1"1,-1-1-1,1 0 1,-1 0-1,0-1 0,1 1 1,-1-1-1,1 0 1,-1 0-1,0 0 0,1-1 1,-1 1-1,0-1 1,0 0-1,0-1 0,3-1-140,-5 2-15,1 1 0,-1 0 0,0-1 0,0 1-1,0-1 1,0 0 0,0 1 0,0-1 0,0 0-1,-1 0 1,1-1 0,-1 1 0,1 0 0,-1 0-1,0-1 1,0 1 0,0-1 0,0 1 0,0-1-1,-1 1 1,1-1 0,-1 1 0,0-1 0,0 0-1,0 1 1,0-1 0,0 1 0,0-1 0,-1 0 15,1 2-4,0 1 1,0-1 0,0 0-1,0 1 1,-1-1 0,1 0-1,0 1 1,-1-1 0,1 1-1,0-1 1,-1 0 0,1 1-1,-1-1 1,1 1 0,-1-1-1,1 1 1,-1 0 0,1-1-1,-1 1 1,1-1 0,-1 1 0,0 0-1,1 0 1,-1-1 0,1 1-1,-1 0 1,0 0 0,1 0-1,-1 0 1,0-1 0,1 1-1,-1 0 1,0 0 3,-24 13 45,19-8-17,0 0 0,1 1 0,0 0 0,0 0-1,0 0 1,0 1-28,2-2 12,1 1-1,-1-1 1,1 1 0,1 0-1,-1 0 1,1 0 0,0 0-1,0 0 1,0 0-1,1 0 1,0 0 0,0 0-1,1 2-11,-1-6-9,1-1-1,-1 1 1,0 0-1,1-1 1,-1 1 0,1-1-1,0 1 1,0-1-1,0 0 1,-1 1 0,1-1-1,0 0 1,0 1-1,1-1 1,-1 0-1,0 0 1,0 0 0,1 0-1,-1 0 1,1 0 9,1 0-45,-1 0 1,1-1 0,-1 1-1,1-1 1,-1 1-1,1-1 1,0 0 0,-1 0-1,1 0 1,-1-1-1,1 1 1,0-1 0,-1 1-1,1-1 1,-1 0 0,1 0-1,0 0 45,17-8-756,-9 3 340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6.2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65 106 1096,'-3'3'154,"0"-1"0,-1 1 0,1 1 0,1-1 0,-1 0 0,0 1 0,1 0 0,0-1 0,-1 1 0,2 0 0,-1 0 0,0 1-154,-1 0 159,-2 6-115,0-1 1,1 1 0,1 0-1,-1 0 1,0 10-45,3-17-3,0-1-1,0 0 1,1 0 0,0 0 0,-1 0 0,1 1 0,0-1 0,1 0 0,-1 0 0,0 0 0,1 1 0,0-1 0,0 0 0,0 0 0,0 0 0,0 0 0,1 0 0,-1 0 0,1-1 0,0 1 0,0 0 0,0-1 0,0 1 3,0-2-16,-1-1 1,1 1-1,0 0 1,0-1 0,-1 0-1,1 1 1,0-1-1,0 0 1,0 0-1,-1 0 1,1 0 0,0 0-1,0 0 1,0-1-1,-1 1 1,1-1 0,0 1-1,0-1 1,-1 1-1,1-1 1,-1 0-1,1 0 1,0 0 0,-1 0-1,0 0 1,1 0-1,-1 0 1,0-1 0,1 1-1,-1 0 1,0-1-1,0 1 1,0-2 15,38-50-404,-20 22 431,-1-1 0,-2-1 1,-1 0-1,-1-1 0,-2 0 0,-1-4-27,-20 50 310,1 0-1,0 0 0,1 1 1,-1 3-310,0 10 151,0 1 0,2 0 0,-3 20-151,8-37 3,0 0 0,0 1 0,1-1 0,0 1 0,1-1 0,0 1 1,1-1-1,0 0 0,1 1 0,0-1 0,2 4-3,-5-13-18,1 1-1,-1-1 0,1 1 1,0-1-1,0 0 1,0 1-1,-1-1 1,1 0-1,0 0 1,1 1-1,-1-1 1,0 0-1,0 0 0,0 0 1,1 0-1,-1-1 1,1 1-1,-1 0 1,0 0-1,1-1 1,-1 1-1,1-1 1,0 1-1,-1-1 0,1 0 1,-1 0-1,2 0 19,-1 0-99,0 0 0,0-1 0,0 0 0,0 1 0,0-1 0,0 0 0,0 0 0,-1 0 0,1 0 0,0 0 0,-1 0 0,1-1 0,0 1 0,-1-1 0,0 1 0,1-1 0,-1 1 0,0-1 0,0 0 0,0 1 0,0-1 99,4-7-487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6.5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13 1136,'5'2'168,"0"0"-1,0-1 1,0 1 0,1-1 0,-1 0-1,0 0 1,1-1 0,-1 1-1,1-1 1,-1-1 0,4 1-168,63-10-317,-64 9 324,27-8-989,-26 6 553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9.2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 1 1088,'-2'7'441,"1"0"0,-1 0-1,0 0 1,0 0 0,-1 0-1,0 0 1,-1 1-441,-8 24 20,9-23-95,2-7 6,0 0-1,0 1 0,0-1 0,0 1 0,1-1 0,-1 1 1,1-1-1,-1 1 0,1-1 0,0 1 0,0-1 0,0 1 0,0 0 1,0-1-1,1 1 0,0 0 70,5-6-1509,-2-2 981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9.5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1 219 1072,'0'-1'41,"0"0"-1,1 0 1,-1 1-1,1-1 1,-1 0-1,1 0 1,0 1-1,-1-1 1,1 0-1,0 1 1,-1-1-1,1 1 1,0-1-1,0 1 0,-1-1 1,1 1-1,0 0 1,0-1-1,0 1 1,0 0-1,0-1 1,-1 1-1,1 0 1,0 0-1,0 0 1,0 0-1,0 0 1,0 0-1,0 0 1,0 0-1,0 1-40,45 5-399,-6-1-211,-31-6 653,-1 0 0,1 0 0,0-1 0,-1-1-1,1 1 1,-1-1 0,0-1 0,0 0 0,0 0 0,0 0 0,0-1-1,-1 0 1,0 0 0,0-1 0,-1 0 0,0 0 0,0-1 0,0 0-1,0 0 1,-1 0 0,-1-1 0,1 1 0,-1-1 0,0 0 0,-1 0-1,0-1 1,0 1 0,-1-1 0,0 0 0,0 1 0,-1-1 0,0-3-43,-1 11 6,0 0 1,0 0-1,0 0 1,0-1-1,0 1 0,0 0 1,0 0-1,-1 0 1,1-1-1,0 1 1,-1 0-1,1 0 1,0 0-1,-1 0 1,0 0-1,1 0 1,-1 0-1,0 0 1,1 0-1,-1 0-6,0 0 4,0 1-1,1 0 1,-1 0-1,0 0 1,1 0-1,-1-1 1,0 1-1,1 0 0,-1 0 1,0 1-1,1-1 1,-1 0-1,0 0 1,1 0-1,-1 0 1,0 0-1,1 1 1,-1-1-1,1 0 1,-1 1-1,0-1 1,1 0-1,-1 1 0,1-1 1,-1 1-4,-3 2 15,-1 1 1,1 0-1,0 1 0,0-1 0,0 1 1,1-1-1,-1 3-15,-13 22 55,2 1 0,1 0 1,1 1-1,2 1 0,-1 9-55,-13 60 172,4 6-172,8-35-217,-3-2-1,-3 1 1,-5 4 217,22-71-123,1 1 0,-1-1 0,0 0 1,-1 0-1,1 0 0,-1 0 0,1 0 0,-1 0 1,0-1-1,-1 1 123,-2 1-409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19.9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26 956,'14'-7'416,"0"3"-12,0-1-56,1 2-132,0 0-76,0 1-60,0 1-32,-2 1-32,2 0-28,-2 1-16,-1-1-32,0 1-44,-1 0-128,-2 0-80,-2-1-44,-1 1-36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0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94 1260,'42'-4'1271,"-30"5"-1224,1 0 1,-1 1-1,0 1 1,1 0-1,-1 0 0,-1 1 1,1 1-1,-1 0 1,1 1-1,-1 0 0,-1 1 1,8 5-48,-15-9 30,1-1 0,-1 1 0,1 0 1,-1 1-1,0-1 0,0 0 0,0 1 0,-1 0 1,0-1-1,1 1 0,-1 0 0,0 0 1,-1 1-1,1-1 0,-1 0 0,0 0 0,0 1 1,0-1-1,0 1 0,-1-1 0,0 1 1,0-1-1,0 1 0,0-1 0,-1 1 0,0-1 1,0 0-1,0 1 0,0-1 0,-1 0 1,0 0-1,0 0 0,0 0 0,0 0 0,0 0 1,-3 2-31,-1 2 76,0 0 0,-1-1 0,0 0 0,0 0 0,-1-1 0,1 0 1,-4 1-77,9-5 17,0 0 0,0 0 0,0-1 0,-1 1 1,1-1-1,0 0 0,-1 0 0,1 0 0,-1 0 0,0 0 1,1 0-1,-1-1 0,0 1 0,1-1 0,-1 0 1,0 1-1,0-2 0,1 1 0,-1 0 0,0 0 1,0-1-1,1 1 0,-1-1 0,0 0 0,1 0 0,-1 0 1,1 0-1,-1-1-17,2 1-2,0-1 0,0 1-1,0-1 1,0 0 0,0 0 0,0 0 0,0 0 0,0 1 0,1-1-1,-1 0 1,1 0 0,-1 0 0,1 0 0,0-1 0,0 1 0,0 0-1,0 0 1,0 0 0,0 0 0,1 0 0,-1 0 0,1 0 0,-1 0-1,1 0 1,0 0 0,0 1 0,0-2 2,29-56-382,-25 52 290,51-79-3164,39-42 3256,-92 123-91,15-18-360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22.5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17 1176,'-20'35'1636,"13"-26"-1589,1 1 0,0-1 1,0 1-1,1 1 0,1-1 0,0 1 0,0 0 0,1 0 1,0 0-1,1 0 0,0 4-47,2-15-3,0 1 1,0-1-1,0 0 0,0 1 1,0-1-1,0 0 0,0 1 1,0-1-1,0 0 0,0 0 1,0 1-1,0-1 0,0 0 1,0 1-1,0-1 0,0 0 1,0 0-1,1 1 0,-1-1 1,0 0-1,0 0 0,0 1 1,0-1-1,1 0 0,-1 0 1,0 1-1,0-1 0,0 0 1,1 0-1,-1 0 0,0 0 1,1 1-1,-1-1 0,0 0 1,0 0-1,1 0 0,-1 0 0,0 0 1,1 0-1,-1 0 0,0 0 1,1 0 2,14-7-86,17-21-58,-29 25 111,7-8-37,-8 8 57,0 0 1,0 0-1,0 0 1,1 0-1,0 0 1,-1 1-1,1 0 1,0-1-1,0 1 0,0 0 1,0 0-1,1 1 1,-1-1-1,1 1 1,0-1 12,-3 4 5,1 1 1,-1-1-1,1 1 1,-1-1-1,0 1 1,0 0 0,0-1-1,0 1 1,-1 0-1,1 0 1,-1 0-6,7 19 10,-6-20-7,0-1 0,0 1 0,0-1-1,0 1 1,0-1 0,1 0 0,-1 0 0,0 1 0,1-1 0,-1 0 0,1 0-1,-1 0 1,1-1 0,-1 1 0,1 0 0,0 0 0,-1-1 0,1 1 0,0-1-1,-1 0 1,1 1 0,0-1 0,0 0 0,0 0 0,1 0-3,1-1 11,-1 0 0,1 0 0,-1 0 1,1 0-1,-1-1 0,1 1 0,-1-1 0,0 0 1,1 0-1,-1 0 0,0 0 0,1-2-11,1 0 5,0-1-1,-1 1 1,1-1 0,-1 1-1,0-1 1,-1 0-1,1-1 1,-1 1 0,0-1-1,-1 1 1,1-1-1,-1 0 1,0 0 0,0 0-1,0-5-4,-2 7-106,0 0 0,0 0 0,0 0-1,-1 1 1,0-1 0,0 0-1,0 0 1,0 0 0,0 1 0,-1-1-1,0 0 1,0 1 0,0-1 0,0 1-1,0 0 1,-2-2 106,-2 0-448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22.9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1 111 960,'3'0'12,"1"0"0,0 0-1,-1 0 1,1-1 0,0 1 0,0-1 0,-1 0-1,1 0 1,-1 0 0,1-1 0,-1 1-1,0-1 1,1 0 0,-1 0 0,0 0-1,0 0 1,0 0 0,0-1 0,-1 1 0,1-1-1,-1 0 1,1 0 0,-1 0 0,0 0-1,0 0 1,0-1 0,-1 1 0,1 0 0,-1-1-1,0 1 1,0-1 0,0 0 0,0 1-1,-1-1 1,1 0 0,-1 0 0,0 1-1,0-1 1,-1 0 0,1 1 0,-1-3-12,-1-1-311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23.2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 0 916,'-10'14'273,"1"0"0,0 1 0,1 1 0,0-1 0,1 1 1,-4 14-274,10-25 8,-1-1 1,0 1 0,1-1-1,0 1 1,0 0-1,1 0 1,-1 0 0,1 0-1,0 0 1,0-1 0,1 1-1,0 0 1,-1 0 0,1 0-1,1-1 1,-1 1 0,1 0-1,0-1 1,0 1 0,0-1-1,1 0 1,-1 0 0,1 0-1,0 0 1,0 0 0,2 0-9,-2-1-3,0-1 1,1 0-1,-1 0 1,1 0 0,0-1-1,0 0 1,0 1 0,0-1-1,0 0 1,0-1-1,0 1 1,0-1 0,0 0-1,0 0 1,0 0 0,0 0-1,0-1 1,0 1-1,0-1 1,0 0 0,0-1 2,4 0-136,0-1 0,-1 0 0,1 0 0,-1 0 1,0-1-1,0-1 0,0 1 0,-1-1 0,0 0 0,2-2 136,3-4-423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7.3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96 1 1184,'-5'15'364,"-1"3"-12,-1 1-156,-1 3-92,0 1-44,0 0-28,0 0-16,-14 42-56,16-45-32,1-1-112,0-2-76,1-2-52,1-2-44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7.6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108 1 1000,'-27'24'1036,"13"-12"-838,1 0 1,0 2-1,-5 6-198,16-17 10,-1 0 0,1 1 1,0-1-1,0 0 0,0 1 0,0-1 1,1 1-1,-1 0 0,1-1 1,0 1-1,0 0 0,0 0 0,1 0 1,0 0-1,-1 0 0,1 0 0,0 0 1,1 0-11,0-2 0,0-1 0,-1 1 0,1 0 0,1-1 0,-1 0 0,0 1 0,0-1 0,0 0 0,1 0 0,-1 1 0,1-1 0,-1 0 0,1 0 0,-1-1 0,1 1 0,-1 0 0,1 0 0,0-1 0,-1 1 0,1-1 0,0 1 0,0-1 0,0 0 0,-1 0 1,1 0-1,0 0 0,0 0 0,0 0 0,-1 0 0,1-1 0,1 1 0,57-11-162,-12-7-1123,-43 15 879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8.0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83 1080,'1'1'24,"0"1"0,1-1 0,-1 1 0,1-1 0,-1 0 0,1 0 0,-1 1 0,1-1 0,0 0 0,-1-1 0,1 1 0,0 0 0,0 0 0,0-1 0,-1 1 0,1-1 0,0 1 0,0-1 0,0 0 0,0 0 0,0 0 0,0 0 0,0 0 0,0 0 0,0-1 0,0 1 0,0 0 0,-1-1 0,1 0 0,0 1 0,0-1 0,0 0 0,-1 0 0,1 0 0,0 0 0,-1 0 0,1-1-24,2 0 46,0 0 0,0-1 1,0 0-1,-1 1 0,1-1 0,-1 0 1,0-1-1,0 1 0,0-1 0,0 1 1,0-1-1,-1 0 0,0 0 0,0 0 1,2-4-47,-4 7 2,1-1 0,-1 1 0,0 0 1,1-1-1,-1 1 0,0-1 1,0 1-1,0 0 0,0-1 0,-1 1 1,1-1-1,0 1 0,-1 0 0,1-1 1,0 1-1,-1 0 0,0-1 1,1 1-1,-1-1-2,0 1 4,0 1 1,0-1-1,1 1 1,-1-1-1,0 1 1,0 0-1,1-1 1,-1 1-1,0 0 0,0-1 1,0 1-1,0 0 1,0 0-1,0 0 1,1 0-1,-1 0 1,0 0-1,0 0 1,0 0-1,0 0 0,0 0 1,0 0-5,-3 1 13,1 0 0,-1 1 0,1-1 0,0 0 0,-1 1 0,1 0 0,0 0 0,0 0 0,0 0 0,0 0 0,0 1 0,1-1 0,-2 3-13,0 0 29,0 0 0,1 0 0,0 1-1,0-1 1,0 1 0,1 0 0,0 0-1,0 0 1,0 0 0,1 0 0,0 0-1,0 0 1,1 0 0,-1 1 0,1-1-1,1 6-28,0-9-2,-1-1-1,1 1 1,0 0-1,0 0 0,0-1 1,0 1-1,1-1 0,-1 1 1,1-1-1,-1 1 1,1-1-1,0 0 0,0 0 1,0 0-1,0 0 1,0 0-1,0 0 0,1 0 1,-1-1-1,1 1 1,-1-1-1,1 0 0,-1 0 1,1 0-1,0 0 0,0 0 1,0 0-1,-1-1 1,1 0-1,0 1 0,0-1 1,0 0-1,0 0 1,0-1-1,0 1 0,2-1 3,1 1-146,-1-1 0,1 0 0,0 0-1,0-1 1,-1 0 0,1 0 0,-1 0 0,0 0-1,1-1 1,-1 0 0,0 0 0,-1 0-1,3-2 147,2-3-441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8.5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60 59 912,'9'-6'1256,"28"-20"-696,-37 26-562,1 0 1,-1-1-1,1 1 0,-1 0 0,1-1 0,-1 1 1,1-1-1,-1 1 0,0-1 0,1 1 0,-1-1 1,0 1-1,1-1 0,-1 1 0,0-1 0,0 1 1,1-1-1,-1 0 0,0 1 0,0-1 0,0 1 1,0-1-1,0 0 0,0 1 0,0-1 0,0 1 1,0-1-1,0 0 0,0 1 0,0-1 1,-1 1-1,1-1 0,0 1 0,0-1 0,0 0 1,-1 1-1,1-1 0,0 1 0,-1-1 0,1 1 1,-1 0-1,1-1 0,0 1 0,-1-1 0,1 1 1,-1 0-1,1-1 0,-1 1 0,1 0 0,-1-1 1,0 1-1,1 0 0,-1 0 0,1 0 0,-1-1 1,0 1-1,1 0 0,-1 0 0,1 0 0,-1 0 1,0 0-1,1 0 2,-3 0 5,1 0 1,-1 0-1,1 0 0,-1 0 0,1 0 1,-1 0-1,1 1 0,-1-1 1,1 1-1,-1 0 0,1-1 1,-1 1-1,1 0 0,0 1 0,0-1 1,-1 0-1,1 1 0,0-1 1,0 1-1,0 0 0,1-1 1,-1 1-1,0 0 0,1 0 1,-1 0-1,1 0 0,-2 3-5,-2 2 33,1 1 0,0-1-1,0 1 1,0 0 0,1 0-1,0 1 1,0 3-33,1-9 6,2 0 0,-1 1 0,0-1 0,1 0 0,-1 0 0,1 0 0,0 0 0,0 0 0,0 1 0,0-1 0,1 0 0,-1 0 0,1 0 0,0 0 0,0 0 0,0 0 0,0 0 0,0 0 0,1 0 0,0-1 0,-1 1 0,1 0 0,0-1-1,0 1 1,0-1 0,1 0 0,-1 0 0,0 0 0,1 0 0,-1 0 0,1 0 0,0-1 0,0 1 0,0-1 0,0 0 0,0 0 0,1 1-6,3-1-12,0 0 0,0 0 0,0 0-1,-1-1 1,1 0 0,0-1 0,0 1 0,0-1-1,0 0 1,-1-1 0,1 0 0,0 0 0,-1 0 0,0-1-1,1 0 1,-1 0 0,0-1 12,6-3-30,0-2 0,-1 0-1,0 0 1,0-1 0,-1 0 0,0-1 0,0 0 0,-2-1-1,1 0 1,-2 0 0,1-1 0,-1-2 30,-15 26 139,0 0 1,1 0-1,0 1 1,-2 3-140,-1 18-221,1 0 1,1 0-1,2 1 1,1 0-1,0 20 221,4-50-755,1-3 346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8.9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0 272 1092,'12'-41'740,"24"-76"-77,-31 104-593,1 1 1,0-1 0,0 1 0,1 0-1,1 1 1,0 0 0,5-5-71,-13 15 13,1 0 0,-1 0 0,1 1 0,-1-1 0,1 0 0,-1 0 0,1 1 0,-1-1 0,1 0 0,0 1 1,-1-1-1,1 1 0,0-1 0,0 1 0,-1-1 0,1 1 0,0 0 0,0-1 0,0 1 0,-1 0 0,1-1 0,0 1 1,0 0-1,0 0 0,0 0 0,0 0 0,0 0 0,0 0 0,-1 0 0,1 0 0,0 0 0,0 1 0,0-1 0,0 0 1,0 0-1,-1 1 0,1-1 0,0 1 0,0-1 0,0 1 0,-1-1 0,1 1 0,0-1 0,-1 1 0,1-1 0,0 1 1,-1 0-1,1-1 0,-1 1 0,1 0 0,-1 0 0,0 0 0,1-1 0,-1 1 0,0 0 0,1 0 0,-1 0 1,0 0-1,0 0 0,0-1 0,0 1 0,0 0 0,0 1-13,2 5 54,-1 0 0,1 0 0,-2 0-1,1 0 1,-1 0 0,0 1 0,-1 2-54,-2 6 70,0 0 1,-1-1-1,-1 0 1,-4 11-71,8-23-105,-1 1 0,1-1 0,-1 1 0,0-1 0,0 0 0,0 0 0,0 0 0,-1 0 0,1 0 0,-1 0-1,0-1 1,0 1 0,0-1 0,0 0 0,0 1 0,0-1 0,-1-1 0,1 1 0,-1-1 0,1 1 0,-1-1 0,-2 1 105,2-2-555,1-2-4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9.2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77 0 1104,'-11'20'143,"1"1"0,1 0 1,1 0-1,1 1 0,0-1 0,2 2 0,1-1 0,-1 15-143,-3 11-667,6-38 301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39.8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92 1 1032,'-21'41'682,"2"0"0,2 2 0,2 0 0,-1 9-682,15-51 0,1-1 0,0 0 0,0 0 0,0 0 0,-1 1 0,1-1-1,0 0 1,0 0 0,0 0 0,0 1 0,-1-1 0,1 0 0,0 1 0,0-1 0,0 0 0,0 0 0,0 1 0,0-1 0,0 0 0,0 0 0,0 1 0,0-1 0,0 0 0,0 1 0,0-1 0,0 0 0,0 0 0,0 1 0,0-1 0,0 0 0,0 1 0,0-1 0,0 0 0,1 0 0,-1 1 0,0-1 0,0 0 0,0 0 0,0 0 0,1 1 0,-1-1 0,0 0 0,0 0 0,1 0 0,-1 1-1,0-1 1,0 0 0,1 0 0,-1 0 0,0 0 0,0 0 0,1 0 0,-1 0 0,0 0 0,0 0 0,1 1 0,-1-1 0,0 0 0,1 0 0,-1 0 0,0-1 0,0 1 0,1 0 0,-1 0 0,0 0 0,1 0 0,24-18-2,27-35-2,-55 60 25,-13 56 93,15-61-111,1-1-1,-1 1 0,1 0 1,0 0-1,-1-1 0,1 1 0,0 0 1,0 0-1,1-1 0,-1 1 1,0 0-1,0 0 0,1-1 0,-1 1 1,1 0-1,0-1 0,-1 1 1,1-1-1,0 1 0,0-1 0,0 1 1,0-1-1,0 1 0,0-1 0,1 0 1,-1 0-1,0 0 0,1 1 1,-1-1-1,0 0 0,1-1 0,-1 1 1,1 0-1,1 0-2,-1 0 3,0-1-1,0 0 1,0 0-1,0 0 1,0 0-1,0 0 1,-1 0 0,1 0-1,0-1 1,0 1-1,0-1 1,0 1-1,-1-1 1,1 0-1,0 0 1,0 0 0,-1 0-1,1 0 1,-1 0-1,1 0 1,-1 0-1,1-1 1,-1 1-1,0 0 1,1-2-3,27-48-1,-26 45-3,-1 0 0,1 0 0,1 1 0,-1-1 0,1 1 0,3-5 4,6 58 48,-10-43-40,0 0 0,1 1 0,-1-1-1,1-1 1,0 1 0,1-1-1,-1 1 1,5 2-8,-7-5-35,-1-1 1,0 0-1,1 0 0,0 1 0,-1-1 1,1 0-1,-1 0 0,1-1 0,0 1 0,0 0 1,0 0-1,-1-1 0,1 1 0,0-1 1,0 0-1,0 1 0,0-1 0,0 0 0,0 0 1,0 0-1,0-1 0,0 1 0,0 0 1,-1-1-1,1 1 0,0-1 0,0 1 0,0-1 1,1-1 34,1-8-1431,-6 5 916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0 152 1008,'2'10'227,"0"1"1,0-1-1,1 1 0,1-1 0,0 0 0,0 0 1,1-1-1,0 1 0,3 3-227,-6-10 25,-1-1 1,1 0-1,0 0 0,0 0 1,0 0-1,0 0 0,1 0 1,-1-1-1,1 1 0,-1-1 1,1 1-1,-1-1 0,1 0 1,-1 0-1,1 0 0,0-1 0,0 1 1,-1 0-1,1-1 0,0 0 1,0 0-1,0 0 0,0 0 1,-1 0-1,1-1 0,0 1 1,0-1-1,0 1 0,-1-1 1,1 0-1,0 0 0,-1-1 0,1 1 1,-1 0-1,1-1 0,-1 0 1,0 1-1,0-1-25,4-3 6,0 1 1,-1-1-1,0-1 0,0 1 1,-1-1-1,0 1 0,0-1 0,0 0 1,0-1-1,-1 1 0,0-1 1,0 1-1,-1-1 0,0 0 1,0 0-1,-1 0 0,0 0 1,0-1-1,0-6-6,-1 8-5,1 0 0,-1 0 0,0 0 0,-1 0 0,0 0 0,0 0 0,0 0 0,0 0 0,-1 0 0,0 1 1,0-1-1,-1 1 0,0-1 0,0 1 0,0 0 0,0 0 0,-1 0 0,0 0 0,0 1 0,0-1 0,0 1 0,-1 0 0,0 1 0,0-1 5,4 3-1,0 0 0,0 0-1,-1 1 1,1-1 0,0 1-1,-1-1 1,1 1 0,-1-1-1,1 1 1,0 0 0,-1-1 0,1 1-1,-1 0 1,1 0 0,-1 0-1,1 0 1,-1 1 0,1-1-1,-1 0 1,1 0 0,0 1-1,-1-1 1,1 1 0,0 0-1,-1-1 1,0 1 1,0 1 2,0 0-1,0 1 1,0-1-1,0 0 1,0 1-1,0-1 1,1 1-1,-1-1 1,1 1-1,-1 0 1,1 0-1,0 1-1,-3 9 10,1-1 0,0 1 0,1 0-1,0 0 1,1 8-10,1-3 8,0 0 0,2-1-1,0 1 1,1-1 0,1 1 0,0-1-1,2 0 1,0-1 0,1 2-8,-1-6-10,-1 0 0,2-1 0,0 1 0,0-1 0,1-1 0,0 0 0,1 0 0,0 0 0,1-1-1,0-1 1,0 0 0,7 4 10,-14-9-85,1-1 0,0 0 1,0 0-1,0 0 0,0-1 0,0 0 0,0 1 0,0-1 0,0 0 0,1-1 0,-1 1 0,0-1 0,1 0 0,-1 0 0,0 0 0,1-1 0,-1 1 1,0-1-1,0 0 0,0-1 0,1 1 0,-1-1 0,0 1 0,-1-1 0,1 0 0,0-1 0,0 1 0,1-2 85,4-6-408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5:40.2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77 924,'-9'-3'1760,"23"-2"-1362,24-4-408,93-14-1622,12-8 1632,-123 25-496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07.1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 1 1056,'4'0'1408,"-7"10"-1012,-5 9-314,-19 35 269,-1 0 129,-14 42-480,35-80 18,2 0-1,0 1 0,1 0 1,1 0-1,0 0 1,1 0-1,1 0 0,1 5-17,0-19-6,0-1 0,0 0 0,0 0 0,0 0 0,0 1 0,1-1 0,-1 0 0,1 0 0,-1 0 0,1 0 0,0 0 0,0 0 0,0 0 0,0 0 0,0 0 0,0 0 0,0-1 0,1 1 0,-1 0 0,1-1 0,-1 1 0,1-1 0,0 0 0,0 1 0,-1-1 0,1 0 0,0 0 0,0 0 0,0 0 1,0 0-1,0-1 0,0 1 0,0-1 0,1 1 0,-1-1 0,0 0 0,0 0 0,2 0 6,1 0-144,0-1 1,0 0-1,0 0 1,0 0-1,0 0 1,0-1-1,-1 0 1,1 0-1,0-1 1,-1 1-1,0-1 1,1 0-1,-1 0 1,0 0-1,0-1 1,0 0 143,4-5-461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07.5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59 972,'133'-32'1510,"-61"11"-2459,-56 15 560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07.8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27 1204,'11'-5'21,"0"0"-1,0 1 1,1 1 0,-1 0-1,1 1 1,0 0 0,0 0-1,0 1 1,0 1 0,9 1-21,-18-1-387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08.1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10 1124,'-5'5'416,"2"-1"-8,1 0-100,1 0-112,2-1-64,1-1-44,2 0-28,3-1-16,1-2-16,2 0-8,2-1-16,1-1-28,1 0-36,0-2-72,0 1-136,0-1-76,0 0-56,1-1-28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09.2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 30 944,'0'0'23,"0"0"-1,0 0 1,0 0 0,0 1-1,0-1 1,-1 0 0,1 0-1,0 0 1,0 0 0,0 0-1,0 1 1,0-1 0,0 0-1,0 0 1,0 0-1,0 0 1,0 0 0,0 1-1,0-1 1,0 0 0,0 0-1,0 0 1,0 0 0,0 1-1,0-1 1,0 0 0,0 0-1,0 0 1,0 0 0,0 1-1,0-1 1,0 0 0,0 0-1,0 0 1,0 0-1,0 1 1,1-1 0,-1 0-1,0 0 1,0 0 0,0 0-1,0 0 1,0 0 0,0 0-1,1 1 1,-1-1 0,0 0-1,0 0 1,0 0 0,0 0-1,0 0 1,1 0-1,-1 0 1,0 0-23,17 5 209,16-2-295,107-6 665,82-15-579,78-3 391,38 31 97,-46 1-238,-291-11-266,-1 0 0,1 1-1,-1-1 1,1 0 0,-1 0-1,1 0 1,-1 0 0,1 0-1,-1 0 1,1 1 0,-1-1-1,1 0 1,0 0 0,-1-1-1,1 1 1,-1 0 0,1 0-1,-1 0 1,1 0 0,-1 0-1,1-1 1,-1 1 0,1 0-1,-1 0 1,0-1 0,1 1-1,-1 0 1,1-1 0,-1 1-1,0 0 1,1-1 0,-1 1-1,0 0 1,1-1 0,-1 1-1,0-1 1,0 1 0,1-1-1,-1 1 1,0-1 16,-18-12-1770,8 9 1231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0.0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240 241 932,'-1'-2'64,"0"0"1,0 0-1,0 0 0,0 0 1,-1 0-1,1 0 1,-1 1-1,1-1 0,-1 1 1,1-1-1,-1 1 0,0-1 1,0 1-1,0 0 0,0 0 1,0 0-1,0 0 0,0 0 1,0 0-1,0 0 0,-1 1 1,1-1-1,0 1 0,0 0 1,-2 0-65,-5-2 22,0 1 0,-1 0 0,1 1 0,0 0 1,-6 1-23,2 1 41,1 0 0,0 1 1,0 1-1,0 0 1,-12 5-42,22-8 3,-1 0 0,0 0 1,1 0-1,-1 1 0,1-1 0,0 1 0,-1-1 1,1 1-1,0 0 0,0 0 0,0 0 1,0 0-1,0 0 0,0 0 0,1 0 0,-1 1 1,1-1-1,0 1 0,-1-1 0,1 1 0,0 0 1,0-1-1,1 1 0,-1 0 0,1-1 1,-1 1-1,1 0 0,0 0 0,0 1-3,1-2-1,0 1 0,0-1-1,0 0 1,0 1-1,0-1 1,0 0 0,1 0-1,-1 0 1,1 0 0,0 0-1,0 0 1,0 0 0,0-1-1,0 1 1,0-1 0,0 1-1,0-1 1,0 0 0,1 0-1,-1 0 1,0 0-1,1 0 1,-1 0 0,1-1-1,-1 1 1,1-1 0,0 0-1,-1 1 1,1-1 0,-1-1-1,1 1 1,-1 0 0,1-1 1,6 1 0,-1 0 1,1-1-1,-1-1 1,0 0 0,0 0-1,0 0 1,0-1-1,0 0 1,5-3-1,-3-1-1,-1-1 1,0 1-1,-1-1 0,0-1 1,0 0-1,-1 0 1,0-1-1,0 1 0,-1-1 1,-1-1-1,0 1 1,0-1-1,-1 0 0,0-1 1,8-23 64,-3 0-1,0 0 1,2-33-64,-11 68 0,0 0 1,0 0-1,0 0 0,0 0 0,0 0 1,0 0-1,-1 0 0,1 0 1,0 0-1,0 1 0,0-1 1,0 0-1,0 0 0,0 0 1,0 0-1,0 0 0,0 0 0,0 0 1,0 0-1,0 0 0,-1 0 1,1 0-1,0 0 0,0 0 1,0 0-1,0 0 0,0 0 0,0 0 1,0 0-1,0 0 0,0 0 1,-1 0-1,1 0 0,0 0 1,0 0-1,0 0 0,0 0 1,0 0-1,0 0 0,0 0 0,0 0 1,0 0-1,0 0 0,0 0 1,-1-1-1,1 1 0,0 0 1,0 0-1,0 0 0,-10 16-13,-9 23-26,14-17-456,0 1 0,2-1 0,-1 16 495,3-23-421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1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1 145 876,'0'7'77,"2"0"-1,-1 0 0,1 0 1,0 0-1,0 0 1,1 0-1,0-1 1,0 1-1,2 1-76,-4-6 15,0 0-1,0 0 1,0-1 0,0 1-1,0-1 1,1 1-1,-1-1 1,1 0 0,-1 1-1,1-1 1,0 0 0,-1 0-1,1 0 1,0 0 0,1 1-15,-1-2 19,-1 0 1,0 0 0,1 0 0,-1 0-1,0 0 1,1-1 0,-1 1 0,0 0-1,1-1 1,-1 1 0,0 0 0,0-1 0,0 0-1,1 1 1,-1-1 0,0 0 0,0 1-1,0-1 1,0 0 0,0 0 0,0 0-1,0 0 1,-1 0 0,1 0 0,0 0 0,0-1-20,5-8 38,0-1 0,-1 0 0,-1 0 0,1-1 0,-2 1 0,0-1 0,0 0 0,-1-3-38,10-33 25,10-21-1233,-24 74 825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1.8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32 1232,'-1'0'19,"-1"0"-1,1 0 1,-1 1-1,1-1 1,-1 0-1,1 1 1,-1-1-1,1 1 1,0 0-1,-1-1 1,1 1-1,0 0 1,-1 0-1,1 0 1,0 0-1,0 0 1,0 0-1,0 0 1,0 0-1,0 1 1,0-1-1,0 0 1,1 1-1,-1-1 1,0 0-1,1 1 1,-1-1-1,1 1 1,0-1-1,-1 1 1,1-1-1,0 1 1,0-1-1,0 1 1,0-1-1,0 1 1,0-1-1,0 1 1,1-1-1,-1 1 1,0-1-1,1 1 1,-1-1-1,1 1 1,0-1-1,0 0 1,-1 1-1,1-1 1,0 0-1,0 0 1,0 0-1,0 1 1,0-1-1,0 0 1,1 0-1,-1-1 1,0 1-1,0 0 1,1 0-1,-1 0 1,0-1-1,1 1 1,-1-1-1,1 1 1,-1-1-1,1 0 1,-1 1-1,1-1 1,0 0-19,1 0 10,-1 0 0,1 0 0,-1 0 1,1-1-1,0 1 0,-1 0 0,1-1 0,-1 0 1,0 0-1,1 0 0,-1 0 0,1 0 0,-1 0 1,0 0-1,0-1 0,0 1 0,0-1 0,0 0 0,0 0 1,0 1-1,-1-1 0,1 0 0,0 0 0,-1-1 1,0 1-1,1 0 0,-1 0 0,0-1 0,0 1 0,0-2-10,-1 2-17,1 0 0,-1 0-1,0 0 1,0 0-1,0 0 1,0 0-1,0 0 1,-1 0-1,1 0 1,0 0 0,-1 0-1,0 0 1,1 0-1,-1 0 1,0 0-1,0 1 1,0-1-1,0 0 1,0 0 0,-1 1-1,1-1 1,0 1-1,-1-1 1,1 1-1,-1 0 1,0-1-1,1 1 1,-1 0-1,0 0 1,0 0 0,1 0-1,-1 1 1,0-1-1,0 0 1,0 1-1,0-1 1,-2 1 17,-1-1-425,0 1-23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3.3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171 8 1148,'0'0'32,"0"-1"0,0 1 0,0 0 0,-1-1 0,1 1 0,0 0 1,0 0-1,0-1 0,0 1 0,0 0 0,0-1 0,0 1 0,-1 0 0,1 0 0,0-1 0,0 1 0,0 0 0,0 0 0,-1 0 0,1-1 0,0 1 1,0 0-1,-1 0 0,1 0 0,0 0 0,0-1 0,-1 1 0,1 0 0,0 0 0,-1 0 0,1 0 0,0 0 0,0 0 0,-1 0 0,1 0 0,0 0 1,-1 0-1,1 0 0,0 0-32,-18 3 388,-12 11-150,17-6-149,1 0 1,0 1-1,0 1 1,1 0-1,1 0 1,-3 3-90,10-10 2,0 0 1,1 0-1,-1 0 0,0 1 1,1-1-1,0 1 0,0-1 1,0 1-1,0 0 0,1 0 1,-1 0-1,1 0 0,0 0 1,0 0-1,1 0 1,-1 0-1,1 0 0,0 0 1,0 0-1,0 0 0,1 1 1,-1-1-1,1 0 0,0 1-2,1-2-23,0 0 0,0 0 0,1 0-1,-1 0 1,0 0 0,1-1 0,0 0-1,0 1 1,-1-1 0,2 0 0,-1 0-1,0-1 1,0 1 0,0-1 0,1 1-1,-1-1 1,1 0 0,-1 0 0,1 0-1,-1-1 1,1 0 0,-1 1 0,1-1-1,0 0 1,-1-1 0,1 1 0,-1 0-1,3-2 24,8 0-103,0 0-1,-1-1 1,1 0-1,-1-2 0,0 1 1,12-7 103,-24 10 1,37-20-59,-36 20 81,0-1 0,0 1 1,0 0-1,0-1 0,0 0 0,-1 1 0,1-1 0,0 0 0,-1 0 1,1 0-1,-1 0 0,0 0 0,0 0 0,0 0 0,0-1 1,0 1-24,-2 2 12,0 0 0,0 1 0,1-1 0,-1 0 0,0 0 0,0 1 0,0-1 1,0 1-1,1-1 0,-1 1 0,0-1 0,0 1 0,1-1 0,-1 1 1,0 0-1,1-1 0,-1 1 0,0 0 0,1 0 0,-1-1 0,1 1 0,0 0 1,-1 0-1,1 0 0,0 0 0,-1-1 0,1 1 0,0 0 0,0 0 0,0 0 1,0 0-1,0 0 0,0 0 0,0 0 0,0 0 0,0 0-12,1 1-3,0 1 1,1 0-1,-1-1 0,1 0 0,-1 1 0,1-1 1,0 0-1,0 0 0,0 0 0,0 0 0,0 0 1,1 0-1,-1-1 0,0 1 0,1-1 0,-1 1 0,1-1 1,0 0-1,-1 0 0,1 0 0,0-1 0,0 1 1,0-1-1,-1 1 0,1-1 0,0 0 0,0 0 1,0 0-1,0-1 0,-1 1 0,1 0 0,1-1 3,-2 1-1,-1 0-1,1 0 0,0-1 1,0 1-1,0 0 1,0-1-1,-1 1 0,1-1 1,0 0-1,0 0 1,-1 1-1,1-1 0,-1 0 1,1 0-1,0 0 1,-1-1-1,0 1 0,1 0 1,-1-1-1,0 1 1,0 0-1,0-1 0,0 0 1,0 1-1,0-1 0,0 0 1,0 1-1,0-1 1,-1 0-1,1 0 0,-1 1 1,0-1-1,1 0 1,-1 0-1,0 0 0,0 0 1,0 0-1,0 1 1,-1-1-1,1 0 0,0 0 1,-1 0-1,1 0 1,-1 1-1,0-1 0,1 0 1,-1 1-1,0-1 0,0 0 1,0 1-1,-1-2 2,0 1 8,0-1 0,0 1 0,0 0 0,0-1 0,0 1 0,-1 0 0,1 0 0,-1 1 0,0-1 0,1 0 0,-1 1 0,0 0-1,0-1 1,0 1 0,0 0 0,-3 0-8,5 1 0,0-1-1,0 1 1,-1 0-1,1 0 1,0 0-1,0-1 1,-1 1-1,1 1 1,0-1-1,-1 0 1,1 0 0,0 0-1,-1 1 1,1-1-1,0 0 1,0 1-1,0-1 1,-1 1-1,1 0 1,0-1-1,0 1 1,0 0-1,0 0 1,0 0-1,0-1 1,0 1-1,0 0 1,1 0-1,-1 1 1,0-1-1,0 0 1,1 0-1,-1 0 1,1 0-1,-1 0 1,1 1 0,0-1-1,-1 0 1,1 1-1,0-1 1,0 0 0,0 0-2,0 0-1,-1 0 1,1-1 0,0 1 0,0 0 0,1 0 0,-1-1 0,0 1 0,0 0 0,0 0 0,0-1 0,1 1 0,-1 0 0,0 0 0,1-1 0,-1 1 0,0-1-1,1 1 1,-1 0 0,1-1 0,-1 1 0,1-1 0,-1 1 0,1-1 0,0 1 0,-1-1 0,1 1 0,0-1 2,26 7-64,26-10-53,-37-1 118,0 0 0,0-2 1,-1 1-1,0-2 0,3-1-1,-5 2 1,-12 6-1,0 0 0,0 0 0,0 1 0,0-1 0,0 0 0,0 1 0,0-1 0,0 1 0,0-1 0,0 1 0,0-1 0,0 1 0,0 0 0,0 0 0,-1-1 0,1 1 0,0 0 0,-1 0 0,1 0 0,0 0 0,-1-1 0,1 1 0,-1 0 0,0 0 0,1 0 0,-1 0 0,0 1 0,1-1 0,11 31 2,-12-26 64,1 0-1,-2 0 1,1 1 0,-1-1-1,1 0 1,-2 0-1,1 1 1,-1-1 0,0 0-1,0-1 1,0 1-1,-1 0 1,0-1-1,-1 3-65,3-6-32,0 0-1,0 0 0,-1 0 0,1 0 0,0 0 1,-1 0-1,1 0 0,-1-1 0,1 1 0,-1 0 1,0-1-1,0 0 0,0 1 0,0-1 0,0 0 0,0 0 1,0 0-1,0 0 0,0 0 0,0 0 0,-1-1 1,1 1-1,0-1 0,-1 0 0,1 1 0,0-1 1,-1 0-1,1 0 0,0-1 0,-1 1 0,1 0 0,0-1 1,0 1-1,-1-1 0,1 0 0,0 0 0,0 0 1,-2-1 32,-5-7-1040,8 3 530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1.6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10 119 1224,'-4'-18'644,"3"14"-537,0 1 0,0-1 1,0 0-1,0 1 0,1-1 1,0 0-1,-1 1 0,1-1 1,1 0-1,-1 1 0,0-1 1,1 0-1,0 0-107,0 4 8,-1-1 0,1 1 0,0 0 0,-1 0 0,1 0 0,0 0 0,-1 0 0,1 0 0,0 0 0,0 0 0,-1 0 0,1 0 0,0 1 0,-1-1 0,1 0 0,0 0 0,-1 0 0,1 1 0,-1-1 0,1 0 0,0 1 1,-1-1-1,1 1 0,-1-1 0,1 1 0,-1-1 0,1 1 0,-1-1 0,1 1 0,-1-1 0,0 1 0,1 0 0,-1-1 0,0 1 0,0-1 0,1 1 0,-1 0 0,0 0-8,16 25 224,-12-14-146,0 0-1,-1 0 0,0 1 1,-1-1-1,0 1 0,-1-1 1,0 9-78,-1-7 43,1 0 0,1 0 0,0 0 0,1 0 0,4 9-43,-7-22 3,0-1-1,0 0 1,0 0 0,0 1 0,0-1-1,0 0 1,0 0 0,0 1-1,0-1 1,1 0 0,-1 0-1,0 0 1,0 1 0,0-1 0,0 0-1,0 0 1,1 0 0,-1 1-1,0-1 1,0 0 0,1 0-1,-1 0 1,0 0 0,0 0 0,0 0-1,1 0 1,-1 1 0,0-1-1,0 0 1,1 0 0,-1 0-1,0 0 1,0 0 0,1 0 0,-1 0-1,0 0 1,1 0 0,-1 0-1,0 0 1,0-1 0,1 1-1,-1 0 1,0 0 0,0 0 0,0 0-1,1 0 1,-1 0 0,0 0-1,0-1 1,0 1-3,14-16 33,7-22-26,-15 20-6,-5 13-2,1-1 0,0 1 0,0 0 0,0-1-1,1 1 1,0 0 0,0 0 0,0 0 0,0 1 0,1-1-1,3-3 2,-5 9 1,-1-1 0,0 0 0,0 0 0,1 1 1,-1-1-1,0 1 0,0-1 0,1 1 0,-1 0 0,0-1 0,0 1 0,0 0 0,0 0 0,0 0 0,0 0 0,0 0 0,0 0 0,0 0 0,0 0 0,-1 0 0,1 0 0,0 0 0,-1 0 0,1 1-1,17 30 43,-9-1-29,-6-19-16,0 0-1,1 0 1,0 0 0,1-1-1,3 4 3,-8-14 1,0-1-1,0 0 1,0 1 0,1-1-1,-1 0 1,0 0-1,0 1 1,1-1-1,-1 0 1,0 0-1,1 0 1,-1 1-1,0-1 1,1 0-1,-1 0 1,0 0-1,1 0 1,-1 0-1,0 0 1,1 1-1,-1-1 1,1 0-1,-1 0 1,0 0-1,1 0 1,-1 0-1,0-1 1,1 1-1,-1 0 1,0 0-1,1 0 1,-1 0-1,1 0 1,-1 0 0,0-1-1,1 1 1,-1 0-1,0 0 0,16-16-7,5-19 0,-3-2 9,-3 0 0,-1-1 1,-2-1-1,1-9-2,18 137-285,-27-78 113,1-1 0,0 1 0,1-1-1,1 0 1,-1-1 0,1 0-1,1 0 1,0 0 0,4 3 172,-9-10-39,0 0 0,0 1 0,0-1 0,0-1 1,1 1-1,-1 0 0,0-1 0,1 1 0,0-1 0,-1 0 0,1 0 1,0-1-1,-1 1 0,1-1 0,0 0 0,0 0 0,-1 0 0,1 0 1,0-1-1,0 1 0,-1-1 0,1 0 0,0 0 0,-1 0 0,1-1 1,-1 1-1,0-1 0,1 0 0,-1 0 0,1-1 39,4-3 47,-1 0-1,1 0 1,-1-1-1,-1 0 1,0 0 0,0 0-1,0-1 1,-1 0-1,0 0 1,0-1-1,-1 1 1,0-1-1,2-7-46,-4 11 87,0-1 0,0 1-1,-1-1 1,0 0-1,0 0 1,0 1 0,-1-1-1,1 0 1,-2 0-1,1 0 1,-1 0 0,1 1-1,-1-1 1,-1 0-1,1 1 1,-1-1 0,0 1-1,-1-1 1,1 1-1,-1 0 1,0 0-1,0 0 1,-1 0-87,3 4 16,0 0 0,0 0 0,0 0 0,0 0 0,-1 0 0,1 0 0,0 0 1,0 0-1,-1 1 0,1-1 0,-1 1 0,1-1 0,-1 1 0,1-1 0,-1 1 0,1 0 0,-1 0 0,1 0 0,-1-1 0,1 2 0,-1-1 0,1 0 0,-1 0-16,-2 1 19,0 0-1,0 0 0,0 1 1,0-1-1,0 1 0,0 0 0,0 0 1,-3 3-19,-4 3 62,0 1 0,0 0 0,1 1-1,-9 10-61,14-13 24,-1 1-1,1 0 0,0 1 0,1-1 0,-1 1 0,2 0 0,-1 0 0,2 0 0,-1 0 0,1 0 0,0 1 0,1-1 0,0 1 0,1 0 0,0-1-23,0-2 1,0-1-1,0 1 0,1-1 1,0 1-1,1-1 0,-1 0 1,1 0-1,0 0 0,1 0 0,-1 0 1,1 0-1,1 0 0,-1-1 1,1 0-1,0 1 0,0-1 1,0-1-1,1 1 0,-1-1 1,1 1-1,0-1 0,4 2 0,-7-5 3,0 0 0,0 0 0,1 0 0,-1 0 1,0-1-1,0 1 0,1 0 0,-1-1 0,0 1 0,1-1 0,-1 0 0,0 0 0,1 0 0,-1 0 0,0-1 0,1 1 0,-1 0 1,0-1-1,1 0 0,1 0-3,1-1 3,-1-1 1,1 0-1,-1 1 1,1-1 0,-1-1-1,0 1 1,0-1-1,0 1 1,1-4-4,5-5 3,-1 0 1,-1-1-1,0 0 1,0 0-1,-1-1 1,0-4-4,3-8-4,-7 14 13,1 1-1,1 0 0,0 1 1,0-1-1,4-3-8,10 70 131,-15-45-131,2-1 0,-1 0 0,1-1 0,1 0 0,1 3 0,-5-8-11,0-1 0,0 1 1,1-1-1,-1 0 0,1 0 1,-1 0-1,1 0 0,0-1 0,0 0 1,0 0-1,0 0 0,1 0 0,-1 0 1,1-1 10,-2-1-29,-1 0 0,0-1 0,1 1 0,-1-1 0,0 1 0,1-1 0,-1 0 1,0 0-1,0 0 0,0-1 0,0 1 0,0 0 0,0-1 0,0 1 0,0-1 1,-1 0-1,1 1 0,0-1 0,-1 0 0,0 0 0,1 0 0,-1 0 1,0-1 28,30-52-356,-30 53 349,3-6-20,7-10 31,-10 18 0,-1 1 0,1-1 0,0 1 0,-1-1 0,1 1 1,-1-1-1,1 1 0,-1-1 0,1 1 0,-1 0 0,0-1 0,1 1 0,-1 0 0,0 0 1,1-1-1,-1 1 0,0 0 0,0-1 0,0 1 0,0 0 0,0 0 0,0 0 0,0-1 1,0 1-1,0 0 0,0 0-4,6 17-105,1-1 1,1 0-1,0 0 1,1-1-1,1 0 1,0 0-1,1-1 1,9 9 104,-2 0-1083,-17-23 618,-1-1-8,0 0 11,0 0 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3.9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283 1 900,'-23'35'1095,"-2"-1"0,-1-2 0,-18 18-1095,37-44 45,0 0 1,0-1-1,-1 1 1,0-1-1,0-1 1,0 0-1,0 0 0,-1 0 1,1-1-1,-10 2-45,16-5 6,-1 1-1,1-1 1,0 0-1,-1 0 1,1 0-1,-1 0 0,1 0 1,0 0-1,-1-1 1,1 1-1,-1-1 1,1 0-1,0 0 1,0 0-1,0 0 1,-1 0-1,1 0 1,0-1-6,-1 0-2,1 0 0,0-1 0,0 1 1,1-1-1,-1 1 0,0-1 0,1 0 1,-1 0-1,1 1 0,0-1 0,0 0 1,0 0-1,1 0 0,-1-1 0,1 1 1,-1 0-1,1-3 2,-1 4-5,1 0 0,0 0 0,-1 0 0,1 0 0,0-1 0,0 1 0,0 0 0,1 0 1,-1 0-1,0 0 0,1-1 0,-1 1 0,1 0 0,0 0 0,0 0 0,0 0 0,0 0 0,0 1 0,0-1 0,0 0 1,1 0-1,-1 1 0,1-1 0,-1 1 5,1 0-3,0 1 0,0-1 1,0 1-1,0 0 0,-1 0 1,1 0-1,0 0 0,0 0 0,0 1 1,0-1-1,0 1 0,0-1 0,-1 1 1,1-1-1,0 1 0,0 0 1,-1 0-1,1 0 0,-1 0 0,1 0 1,0 0-1,-1 0 0,0 1 1,1-1-1,-1 1 0,0-1 0,0 1 3,16 14-15,0-1 0,2-1 0,-1-1 0,20 11 15,-32-21-9,0 0 0,0-1 0,0 1 0,0-1 0,0 0 0,1-1 0,-1 0 0,1 0 0,2 0 9,-6-1-8,0 0-1,1 0 1,-1-1 0,0 1-1,1-1 1,-1 0 0,0 0-1,0 0 1,1 0 0,-1-1-1,0 1 1,0-1 0,-1 0-1,1 0 1,0 0 0,0 0-1,-1 0 1,1-1 8,-1 1-112,-1 0-1,1 0 1,-1 0 0,0 0-1,0 0 1,0 0 0,0 0-1,0-1 1,0 1-1,-1 0 1,1-1 0,-1 1-1,1-1 1,-1 1 0,0 0-1,0-1 1,0 1 0,0-1-1,0 1 1,-1-1 0,1 1-1,-1 0 1,0-1-1,0 1 1,0-1 112,-1-3-480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5.0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0 996,'-2'4'186,"0"-1"-1,1 1 1,-1 0-1,1 0 1,0-1-1,0 1 0,0 0 1,1 0-1,-1 0 1,1 2-186,1 6-83,1 0 1,1 0-1,0 0 0,1 0 0,0-1 1,3 8 82,3 6-759,-5-13 351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6.2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1 876,'11'137'2281,"-9"-112"-2281,-1-15-23,0-1-1,0 1 1,0 0 0,2 0 0,-1-1 0,1 1 0,0-1 0,1 0 0,1 2 23,-5-11-41,1 1 1,-1-1 0,1 0-1,-1 1 1,1-1-1,-1 0 1,0 0-1,1 1 1,-1-1-1,1 0 1,-1 0-1,1 0 1,-1 0 0,1 0-1,-1 0 1,1 0-1,0 0 1,-1 0-1,1 0 1,-1 0-1,1 0 1,-1 0-1,1 0 1,-1 0 0,1 0-1,-1 0 1,1-1-1,-1 1 1,1 0-1,-1 0 1,0-1-1,1 1 1,-1 0-1,1-1 1,-1 1-1,0 0 1,1-1 0,-1 1 40,1-1-99,3-1-306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16.7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0 160 1040,'15'-45'1247,"11"-51"-2153,-21 77 557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23.2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51 976,'23'-5'795,"24"-1"-713,1 3 0,26 2-82,19-2 48,664-29-706,523 51 658,-1182-12-325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24.1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67 1008,'0'-8'414,"4"-33"191,-4 40-602,0 1 0,0-1-1,0 0 1,0 0 0,0 1 0,0-1 0,1 0-1,-1 1 1,0-1 0,0 0 0,1 1-1,-1-1 1,0 0 0,1 1 0,-1-1 0,1 1-1,-1-1 1,1 1 0,-1-1 0,1 1-1,-1-1 1,1 1 0,-1-1 0,1 1 0,-1 0-1,1-1 1,0 1 0,-1 0 0,1-1 0,0 1-1,-1 0 1,1 0 0,0 0 0,-1 0-1,1 0 1,0 0 0,0 0 0,-1 0 0,1 0-1,0 0 1,-1 0 0,1 0 0,0 0-1,-1 0 1,1 1-3,1 0 5,-1 0 0,0 0 0,0 0 0,0 0 0,0 1 0,0-1 0,-1 0 0,1 1 0,0-1-1,0 1 1,-1-1 0,1 0 0,-1 1 0,0-1 0,1 1 0,-1 0 0,0-1 0,0 1 0,0-1 0,0 1 0,0-1 0,0 1 0,0-1-1,-1 1 1,1 0-5,-9 47 99,6-38-73,-61 351 375,53-263-479,4 0-1,5 70 79,16 82-1232,-9-211 848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24.7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55 932,'-25'0'1114,"41"0"-872,114 3-251,128-14 9,-131 4-19,664-27-936,-685 28 586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25.3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56 888,'-1'-3'184,"0"-3"-60,0 1-1,0 0 1,-1 0-1,1 0 1,-1 0-1,0 0 1,-1 1 0,1-1-1,-3-3-123,5 14 13,0 0 0,0 0-1,0 0 1,-1 0 0,0 0 0,0 0 0,-1 1-13,0 3 22,-17 141 68,6 1 1,6 0-1,8 1 0,13 88-90,15 74-1091,-26-272 705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6:25.9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1313 51 1040,'-85'-16'898,"-1"3"0,-64 0-898,-176 6 55,177 5 1,-328 7-1339,437-2 879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48.7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77 1128,'0'-2'96,"4"-12"400,0 1 0,1-1 0,0 1 0,4-6-496,-4 17 273,-2 14-106,-2 13 51,-14 31-81,3 1 0,-1 45-137,-1-3 24,-9 52-385,7 1 1,6 0-1,7 1 1,10 46 360,6-50-1105,-6-86 552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2.0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25 116 1176,'-6'-26'416,"1"5"-16,1 4-112,0 2-88,1 3-64,2 3-44,0 1-40,1 5-32,1 0-28,0 2-24,2 2-32,-1 3-28,2 2-32,-3 4-108,3 4-76,-2 2-48,-1 2-20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49.1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319 307 940,'-45'-48'1127,"30"33"-831,1 0 0,0 0 1,1-2-1,-9-15-296,21 30 3,0 0 1,1 0-1,-1 1 0,1-1 0,0 0 0,-1 0 0,1 0 0,0 1 0,0-1 0,0 0 1,0 0-1,0 0 0,0 0 0,1 1 0,-1-1 0,1 0 0,-1 0 0,1 0 0,0 1 1,0-1-1,-1 0 0,1 1 0,0-1 0,0 1 0,1-1 0,-1 1 0,0 0 0,0-1 1,1 1-1,-1 0 0,1 0 0,-1 0 0,1 0 0,-1 0 0,1 0 0,0 0-3,11-6-9,0 0 1,0 1-1,0 0 0,7-1 9,-11 4 8,5-3-6,41-15-5,40-8 3,-80 25 5,0 0-1,0 1 1,1 1 0,-1 1-1,0 0 1,0 1-1,1 1 1,-1 0 0,2 1-5,-15-2 4,-1 1 0,1-1 0,0 1 0,-1-1 0,1 1 0,-1 0 0,1-1 0,0 1 0,-1 0 0,1 0 0,-1 0 0,0 0 0,1 0 0,-1 0 0,0 1 0,0-1 0,0 0 0,0 1 0,0-1 0,0 1 0,0-1 0,0 1-1,0 0-3,0 1 9,-1 0-1,1 0 1,0 0-1,-1 0 1,0 1-1,0-1 1,0 0-1,0 0 0,-1 1 1,1-1-1,-1 0 1,0 1-9,-2 8 30,-2 0 0,1 1-1,-2-2 1,0 1 0,-6 9-30,-45 60 99,-3-2-1,-4-2 1,-35 29-99,38-42-191,2 3-1,2 2 1,4 3 0,-21 40 191,51-59-619,22-51 566,0 0 1,0 0 0,1 0-1,-1 0 1,0 0 0,1 0-1,0 0 1,-1 0 0,1 0-1,0 0 1,0 0 0,1 0-1,-1 1 1,0-1 0,0 0-1,1 0 1,0 0 0,-1 0-1,1 0 1,0 0 0,0 0-1,0 0 1,1 0 52,11 3-492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0.1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268 122 1140,'50'-115'1372,"-40"108"-1082,-10 7-285,1 0 0,-1 0 1,0 0-1,0 0 0,1 0 1,-1 1-1,0-1 0,0 0 1,0 0-1,0 0 0,1 0 1,-1 0-1,0 0 0,0 1 0,0-1 1,0 0-1,1 0 0,-1 0 1,0 0-1,0 1 0,0-1 1,0 0-1,0 0 0,0 1 0,0-1 1,0 0-1,0 0 0,1 0 1,-1 1-1,0-1 0,0 0 1,0 0-1,0 1 0,0-1 1,0 0-1,-1 0 0,1 0 0,0 1 1,0-1-1,0 0 0,0 0 1,0 0-1,0 1 0,0-1 1,0 0-1,0 0 0,-1 0 0,1 1 1,0-1-1,0 0 0,0 0 1,0 0-1,-1 0 0,1 0 1,0 1-6,-94 172 578,-1 24-578,62-118 77,3 0 0,3 3 1,-14 75-78,37-134-1,1 0-1,1 1 1,2 0 0,0-1 0,1 1 0,1-1 0,1 1 0,1-1 0,1 0 0,2 0 0,4 12 1,-7-25-1,0-1 0,1 0 0,0 0 0,0-1 0,1 1 0,0-1 0,0 0 1,1 0-1,0-1 0,1 0 0,-1-1 0,7 5 1,-7-7 0,0 0 0,1 0-1,-1-1 1,1 0 0,0 0-1,0-1 1,0 0 0,0-1 0,0 0-1,0 0 1,0 0 0,1-1-1,-1 0 1,0-1 0,0 0 0,1 0-1,1-1 1,15-5 0,0 0 1,0-2-1,0 0 0,-1-2 0,-1-1 0,0-1 0,0 0 0,-2-2 1,1-1-1,-2 0 0,0-2 0,-1 0 0,8-11 0,-5 4 1,-1-1 0,-2 0-1,0-2 1,-2 0 0,-1-1 0,-1-1-1,-1 0 1,-2-1 0,-1-1 0,2-16-1,-11 42 6,-1-1 0,0 1 0,-1-1 0,1 1 0,-1-1 1,0 1-1,-1-1 0,0 1 0,0 0 0,0-1 0,-1 1 1,0-2-7,1 6 3,0 0 0,0 0 0,0 0 0,0 0 0,0 0 0,-1 0 0,1 1 1,0-1-1,-1 0 0,0 1 0,1-1 0,-1 1 0,0 0 0,1 0 0,-1-1 0,0 1 1,0 0-1,0 1 0,0-1 0,0 0 0,0 0 0,-1 1 0,1-1 0,0 1 1,0 0-1,0 0 0,0 0 0,-1 0 0,1 0 0,0 0 0,0 1 0,0-1 1,0 0-1,0 1 0,-1 0 0,1 0 0,0-1-3,-7 4 4,-1 0 1,1 0-1,0 1 1,0 0-1,0 1 0,0 0 1,1 0-1,0 1 1,1 0-1,-1 1-4,-19 21 8,2 1-1,-2 4-7,-5 7 9,13-17-6,1 0-1,2 1 1,0 1 0,-4 12-3,13-24-3,1 1 0,0 0 0,1 0 0,1 0 1,0 1-1,1-1 0,1 1 0,0 0 0,1 2 3,1-16 0,0 0-1,0 0 1,0 0 0,0 0-1,1 0 1,-1 0-1,1 0 1,-1 0-1,1 0 1,-1 0-1,1 0 1,0 0-1,0 0 1,0 0 0,0-1-1,0 1 1,1 0-1,-1-1 1,0 1-1,1-1 1,-1 0-1,1 1 1,0-1-1,1 1 1,0 0-1,1-1 0,0 0 0,-1 0 0,1 0 0,0 0 0,0-1 0,-1 1 0,1-1 0,0 0 0,0 0 0,0 0 0,-1-1 0,1 1 1,10-3 1,-1 0-1,0 0 0,0-1 1,-1-1-1,1 0 1,-1-1-1,4-2 0,17-16 1,0-1 0,-2-2 0,0-1 0,-2-1 1,8-14-2,34-31-15,-33 31 9,-27 30 10,-1 1 0,2 0 0,-1 1 0,2 0 0,1 0-4,-14 10 1,0 1 0,1 0 0,-1-1-1,0 1 1,1 0 0,-1 0-1,1-1 1,-1 1 0,0 0 0,1 0-1,-1 0 1,1 0 0,-1-1-1,1 1 1,-1 0 0,1 0 0,-1 0-1,1 0 1,-1 0 0,0 0 0,1 0-1,-1 0 1,1 0 0,-1 1-1,1-1 1,-1 0 0,1 0 0,-1 0-1,1 0 1,-1 1 0,0-1-1,1 0 1,-1 1-1,6 15 17,-8 29 3,2-41-17,0 71 13,0-69-15,1 0 1,0 0-1,0-1 0,0 1 0,1-1 0,0 1 0,0-1 0,0 1 0,1-1 0,0 0 0,3 4-1,-5-8 1,0 0-1,1 0 0,-1 0 0,0 0 0,1 0 0,-1 0 0,1-1 0,-1 1 1,0-1-1,1 1 0,0-1 0,-1 1 0,1-1 0,-1 0 0,1 0 0,-1 0 1,1 0-1,0 0 0,-1 0 0,1 0 0,-1 0 0,1-1 0,-1 1 0,1-1 1,-1 1-1,1-1 0,47-21 5,-25 10-2,-17 10-5,0-1 5,-1 1 0,1-1 1,0 2-1,0-1 0,0 1 0,0 0 0,0 0 0,0 1-3,-5 0 2,0 0-1,0 1 0,0-1 1,-1 1-1,1-1 0,0 1 1,0 0-1,-1 0 1,1-1-1,-1 1 0,1 0 1,-1 1-1,1-1 0,-1 0 1,0 0-1,1 1 0,-1-1 1,0 1-1,0-1 1,0 1-1,0-1 0,0 1 1,0 0-1,-1-1 0,1 1 1,0 0-1,-1-1 1,0 1-1,1 0 0,-1 0 1,0 0-1,0 0 0,0 1-1,9 63 6,3-1 0,14 40-6,-26-103 0,1 1 0,0 0 0,0-1 1,0 1-1,0-1 0,0 1 0,1-1 1,-1 0-1,1 1 0,-1-1 0,1 0 1,0 0-1,0 0 0,0 0 0,0-1 1,0 1-1,0 0 0,1-1 0,-1 0 1,1 1-1,-1-1 0,1 0 0,-1 0 1,1 0-1,-1-1 0,1 1 0,0-1 1,0 1-1,-1-1 0,1 0 0,0 0 1,-1 0-1,1 0 0,0-1 0,0 1 1,-1-1-1,1 1 0,0-1 0,-1 0 1,1 0-1,1-2 0,6-1 2,0-1 1,0 0 0,0 0-1,-1-2 1,0 1 0,0-1-1,0 0 1,-1-1 0,-1 1-1,1-2-2,34-46 5,-3-2 0,17-36-5,-15 26 6,39-50-6,-79 115 1,-1 1-1,1-1 1,0 1 0,0-1-1,0 1 1,0 0-1,0-1 1,1 1-1,-1 0 1,0 0-1,1 0 1,-1 0-1,0 0 1,1 0-1,-1 0 1,1 0-1,-1 1 1,1-1-1,0 1 1,-1-1-1,1 1 1,0-1 0,-1 1-1,1 0 1,1 0-1,-2 1 1,0 0 1,1 0-1,-1 0 1,0 0-1,0 1 1,0-1-1,0 0 1,0 1-1,0-1 1,0 1-1,-1-1 1,1 1 0,0-1-1,-1 1 1,0-1-1,1 1 1,-1 0-1,0-1 1,1 1-1,-1 1-1,2 15 15,-1 1 1,-1 0-1,-1-1 0,0 2-15,-8 55 82,-4-1 1,-3-1-1,-22 62-82,-88 209 150,-156 325-986,184-474-1476,85-166 1734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316 40 1204,'1'-3'157,"1"-1"-1,-1 0 1,-1 0-1,1 0 1,0 1-1,-1-1 1,0 0 0,0 0-1,0-1-156,0 4 6,-39 61 823,-28 119-378,-4 43-451,-12 36 37,66-206-47,2 0 1,-4 29 9,15-61-76,1 1 1,1 0 0,0 0-1,2 0 1,1 0-1,0 0 1,2 0 0,0 1 75,-1-15-77,0 0 0,1 1 0,-1-2 0,1 1 0,0 0 1,1 0 76,-3-6-34,-1 0 0,1 0-1,-1 1 1,1-1 0,0 0 0,-1 0 0,1 0 0,0 0 0,0 0 0,0-1 0,-1 1 0,1 0 0,0 0 0,0-1 0,0 1 0,0 0 0,1-1 0,-1 1 0,0-1 0,0 1 0,0-1 0,0 0 0,1 1 0,-1-1-1,0 0 1,0 0 0,0 0 0,1 0 0,-1 0 0,0 0 0,0 0 0,1 0 0,-1-1 0,0 1 0,0 0 0,0-1 0,0 1 0,1-1 0,-1 0 34,16-11-417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1.1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342 225 1132,'21'-50'439,"-12"32"-213,0 0-1,-2-1 1,0 0-1,-2 0 1,0-1 0,-1 0-1,1-15-225,-5 35 7,0 0 1,0 0-1,1 0 0,-1-1 0,0 1 0,0 0 0,0 0 0,0 0 1,0-1-1,0 1 0,0 0 0,0 0 0,0 0 0,0-1 0,0 1 1,-1 0-1,1 0 0,0 0 0,0-1 0,0 1 0,0 0 1,0 0-1,0 0 0,0 0 0,0-1 0,-1 1 0,1 0 0,0 0 1,0 0-1,0 0 0,0 0 0,0 0 0,-1-1 0,1 1 0,0 0 1,0 0-1,0 0 0,-1 0 0,1 0 0,0 0 0,0 0 0,0 0 1,-1 0-1,1 0 0,0 0 0,0 0 0,0 0 0,-1 0 0,1 0 1,0 0-1,0 0 0,0 0-7,-13 9 194,-11 18-38,4 0-77,1 1 0,1 1 0,2 1-1,-7 18-78,-49 131 117,46-111-71,-25 70 81,5 2 0,3 17-127,39-142 5,-6 25 11,2 0 0,2 1 0,-2 38-16,8-77 0,-1 0 0,1-1 0,0 1 0,0 0 0,0-1 0,0 1 0,0 0 0,0-1 0,1 1 0,-1 0 0,0-1 0,1 1 0,-1-1 0,1 1 0,0-1 0,0 1 0,-1-1 0,1 1 0,0-1 0,0 0 0,0 1 0,0-1 0,1 0 0,-1 0 0,0 0 1,0 0-1,1 0 0,-1 0 0,1 0 0,-1 0 0,1-1 0,-1 1 0,1 0 0,-1-1 0,1 0 0,0 1 0,-1-1 0,1 0 0,0 0 0,-1 1 0,1-1 0,0-1 0,-1 1 0,1 0 0,0 0 0,-1-1 0,1 1 0,6-2 0,1-1-1,-1 1 1,0-2 0,0 1 0,0-1-1,0 0 1,-1-1 0,3-2 0,23-19-3,-2-2 1,0 0 0,16-23 2,-16 17-2,2 2 1,27-21 1,-60 53 0,1-1 1,-1 1-1,1-1 1,-1 1-1,0 0 1,1-1-1,-1 1 1,1 0-1,0 0 1,-1-1 0,1 1-1,-1 0 1,1 0-1,-1 0 1,1-1-1,0 1 1,-1 0-1,1 0 1,-1 0-1,1 0 1,0 0-1,-1 0 1,1 1-1,-1-1 1,1 0-1,-1 0 1,1 0-1,0 0 1,-1 1-1,1-1 1,-1 0-1,9 18 15,-5 28 7,-4-45-21,0 6 2,0 28 4,1 1 0,2-1 0,5 27-7,-6-53-1,0 0-1,0 0 1,1 0 0,0-1 0,0 1 0,1-1 0,0 0 0,1 0-1,0 0 1,0-1 0,1 0 0,-1 0 0,2 0 0,-1 0 0,1-1 0,0 0-1,2 1 2,-6-5 1,1 0-1,0-1 0,0 1 0,0-1 0,1 0 1,-1 0-1,0 0 0,0 0 0,1-1 1,-1 1-1,0-1 0,0 0 0,1-1 0,-1 1 1,0-1-1,1 0 0,-1 0 0,0 0 0,0 0 1,0-1-1,0 0 0,0 0 0,0 0 0,-1 0 1,1 0-1,-1-1 0,1 0 0,0-1 0,13-10 0,-1 0-1,0-2 1,-1 0-1,12-17 1,-8 7-9,-2 0 0,0-1 0,-2 0 0,-2-1-1,0-1 1,-1-2 9,10-32-23,-3 0 0,2-22 23,-21 85 0,-8 33 1,2 1 0,2 0 1,1 0-1,2 10-1,3-19 2,1 0 0,2 0 0,0 0 0,2 0 0,1-1 0,0 0 0,2-1 0,1 0 0,1 0 0,0-2-1,7 8-1,-14-21-4,1 1-1,1-1 0,0-1 0,0 1 1,0-1-1,1 0 0,0-1 0,0 0 1,1 0-1,0-1 0,0 0 0,0 0 1,1-1-1,-1 0 0,1-1 0,0 0 1,0-1-1,0 0 0,0 0 0,0-1 1,1 0-1,-1-1 0,0 0 0,1-1 1,-1 0-1,0-1 0,0 0 0,8-2 5,-7 0-84,-1 0-1,1 0 1,-1-1-1,0 0 0,0 0 1,0-1-1,-1-1 0,0 0 1,5-5 84,-10 8-105,0 0 0,0 0 1,0-1-1,0 1 0,0-1 1,-1 0-1,0 0 0,0-1 1,-1 1-1,1 0 0,-1-1 1,-1 0-1,1 1 0,-1-1 1,0 0-1,0 0 0,0 0 1,-1 0-1,0-1 105,-4-22-526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1.4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92 321 988,'-7'-2'85,"-1"0"61,1 0 0,-1 0 0,0-1 0,1 0 0,-1 0 0,1-1-1,0 0 1,0 0 0,-5-4-146,12 7 14,-1 0 0,1 1 0,-1-1 0,1 0 0,-1 1-1,1-1 1,0 0 0,-1 0 0,1 0 0,0 1 0,0-1 0,-1 0-1,1 0 1,0 0 0,0 0 0,0 1 0,0-1 0,0 0 0,0 0-1,0 0 1,0 0 0,1 0 0,-1 1 0,0-1 0,0 0 0,1 0 0,-1 0-1,0 1 1,1-1 0,-1 0 0,1 1 0,-1-1 0,1 0 0,-1 1-1,1-1 1,0 0 0,-1 1 0,1-1 0,0 1 0,-1-1 0,1 1-1,0 0 1,0-1-14,38-22 108,24-2-50,0 2 0,2 3 1,14-1-59,205-36 6,-145 30-10,-82 16-27,138-24-468,-158 30 161,1 2-1,-1 2 1,1 1-1,8 3 339,6 4-503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3.1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687 210 1236,'-5'-14'188,"-1"1"0,0 0 0,-1 0 0,-1 0 0,0 1-1,0 0 1,-1 1 0,-6-6-188,9 12 26,0 0 0,0 1 0,0-1 1,0 1-1,-1 0 0,1 1 0,-1-1 0,0 1 0,0 1 0,-1 0 0,1 0 0,0 0 0,-1 0 0,1 1 0,-1 1 0,1-1 0,-3 1-26,-8 2 27,0-1-1,0 2 0,0 1 1,0 0-1,0 1 1,1 1-1,0 0 0,0 2 1,-9 5-27,-22 14 38,1 1 0,-22 21-38,51-38 2,2 2 1,0 0-1,0 1 1,1 0 0,1 1-1,1 1 1,0 0-1,-1 4-2,13-20 0,1 1 0,-1 0 0,1-1 0,-1 1 0,1 0 0,0-1 0,-1 1-1,1 0 1,0 0 0,0-1 0,-1 1 0,1 0 0,0 0 0,0 0 0,0-1 0,0 1-1,0 0 1,0 0 0,0 0 0,0-1 0,1 1 0,-1 0 0,0 0 0,0-1 0,1 1-1,-1 0 1,0 0 0,1-1 0,-1 1 0,0 0 0,1-1 0,0 1 0,1 0 0,-1 0 0,1 0 1,-1-1-1,1 1 0,-1 0 0,1-1 1,0 0-1,-1 1 0,1-1 0,0 0 0,-1 0 1,1 1-1,0-2 0,59-5 9,-59 6-9,35-10 15,-1-1-1,0-2 1,-1-1 0,0-2 0,9-7-15,0 1 51,0 3-1,40-13-50,-80 30 4,1 1-1,-1 0 0,0-1 1,1 2-1,-1-1 1,1 1-1,-1-1 0,1 1 1,-1 0-1,1 1 0,-1-1 1,1 1-1,-1 0 1,1 0-1,-1 0 0,0 1 1,0 0-1,0-1 0,0 1 1,0 1-1,0-1 1,0 1-1,0-1 0,-1 1 1,0 0-1,1 0 0,-1 1 1,2 2-4,3 6 6,0 1 0,-1 0 0,-1 0 0,0 0 0,-1 1 0,0 0 0,-1 0 0,0 6-6,16 79 3,-5 0 0,-3 1-1,-6 0 1,-3 1 0,-9 64-3,1-84 18,-4 0-1,-3-1 1,-4 0-1,-13 33-17,15-65 82,-3-1 0,-2-1 1,-1 0-1,-3-1 0,-2-2 0,-1 0 0,-26 30-82,34-52 108,1-1 0,-2 0 0,-9 6-108,21-20 36,-1 0-1,1 0 0,-1-1 0,0 0 0,-1-1 0,1 1 1,-1-2-1,1 1 0,-1-1 0,0 0 0,-5 0-35,12-3 4,0 1 1,0-1-1,1 0 0,-1 1 0,0-1 1,0 0-1,0 0 0,1-1 0,-1 1 1,0 0-1,0-1 0,0 1 0,1-1 1,-1 1-1,0-1 0,0 0 0,1 1 1,-1-1-1,1 0 0,-1 0 0,1-1 0,-1 1 1,1 0-1,0 0 0,-1-1 0,1 1 1,0 0-1,0-1 0,0 1 0,0-1 1,0 0-1,1 1 0,-1-1 0,0 0 1,1 0-1,-1 1 0,1-1 0,-1 0 1,1 0-1,0 0 0,0 1 0,0-1 1,0 0-1,0-1-4,1-9 2,0 1 1,0-1 0,1 0-1,0 1 1,1 0 0,2-6-3,12-27-6,1 1 1,2 0-1,1 2 0,3 0 1,11-13 5,47-59-26,19-13 26,76-72-9,8 9 1,31-13 8,123-122-1,-312 296 4,1 2 4,-1-1 1,-1-2 0,-2-1-1,0 0 1,-3-2-1,9-16-7,-29 46 3,0 0-1,0 0 1,1 0-1,-1 0 1,-1 0-1,1-1 1,0 1-1,0 0 1,-1 0-1,0-1 1,1 1-1,-1 0 1,0-1-1,0 1 1,0 0-1,0-1 1,-1 1-1,1 0 1,0 0-1,-1-1 1,0 1-1,0 0 1,0 0-1,1 0 1,-2-1-1,1 1 1,0 0-1,0 1 1,-1-1-3,-1-1 3,-1 1 1,1 0-1,-1 0 0,1 1 1,-1-1-1,0 1 1,0 0-1,1 0 0,-1 0 1,0 0-1,0 1 1,0-1-1,0 1 0,0 0 1,0 0-1,-3 1-3,-16 2 4,-1 0 0,1 1 0,1 1 1,-1 2-1,1 0 0,0 1 0,1 1 0,-8 5-4,-31 19 14,2 2 1,-13 13-15,53-35 2,1 0 0,1 2 1,0 0-1,1 0 1,1 2-1,0 0 1,2 0-1,-1 1 0,2 1 1,1 0-1,-9 20-2,15-29-1,1 0 0,0 1 0,0-1 0,1 1 0,0 0 0,1 0 1,1 0-1,-1 0 0,2 0 0,-1 0 0,2 3 1,0-6-2,0 0 0,0 0 1,1 0-1,0 0 1,0 0-1,1 0 0,0-1 1,1 0-1,-1 0 1,1 0-1,1 0 0,-1-1 1,1 0-1,0 0 1,5 3 1,-6-6-1,0 1 1,0-1-1,1 0 1,-1 0-1,1-1 1,-1 0 0,1 0-1,0 0 1,0-1-1,0 1 1,0-1-1,0-1 1,0 1 0,0-1-1,0 0 1,0-1-1,0 1 1,0-1-1,0-1 1,0 1 0,0-1-1,0 0 1,-1 0-1,1 0 1,0-2 0,13-4 1,-1-2 0,0-1 0,-1 0 0,-1-1 0,0-1 0,13-12-1,14-20 2,-1-1 0,-3-3 0,-2-1 0,-1-1 0,-4-2 0,-1-2 0,-3 0 1,0-8-3,3-11-31,-38 113 56,6-31-23,0 0-1,0 1 0,-1-1 0,0 0 0,-1 0 0,0 0 0,0 0 1,-1 2-2,-3 4 0,2 1 0,0-1 0,0 1 1,2 1-1,0-1 0,0 0 0,2 1 1,0 0-1,0-1 0,2 1 0,0 0 1,0-1-1,2 1 0,0-1 0,0 0 1,5 9-1,-7-21 0,0 0 1,0 0 0,0 0 0,0 0 0,1-1-1,-1 1 1,1 0 0,0-1 0,0 1 0,0-1 0,0 1-1,0-1 1,1 0 0,-1 0 0,1 0 0,-1 0 0,1-1-1,0 1 1,0-1 0,-1 1 0,1-1 0,0 0-1,0 0 1,0 0 0,1-1 0,-1 1 0,0-1 0,0 1-1,0-1 1,3 0-1,2-2-3,0 1 0,-1-1-1,1 0 1,-1 0 0,1-1 0,-1 0-1,0-1 1,0 1 0,-1-1-1,1-1 1,-1 1 0,2-3 3,48-40-11,33-40 11,6-4 19,-107 150-3,-2-14-4,6-23-10,1 1 0,0 0-1,2 0 1,1 0 0,0 0-1,2 1 1,1-1 0,1 1-1,2 16-1,-2-39 0,0 0 0,0 0 1,0 0-1,0 0 0,0 0 0,1 0 0,-1-1 0,0 1 0,1 0 0,-1 0 0,1 0 1,-1 0-1,1 0 0,-1-1 0,1 1 0,-1 0 0,1 0 0,0-1 0,0 1 0,-1 0 1,1-1-1,0 1 0,0-1 0,0 1 0,-1-1 0,1 0 0,0 1 0,0-1 0,0 0 1,0 1-1,0-1 0,2 0 0,0 0 1,0 0 0,0 0 0,0-1 0,0 1-1,0-1 1,0 0 0,-1 0 0,1 0 0,0 0-1,0 0 0,10-6 5,0 0 0,0-1 0,10-8-5,34-32 11,-37 30-5,1 1 0,1 0 0,2 1-6,-23 15 0,0 1 1,-1 0-1,1 0 1,-1 0-1,1 0 1,0 0-1,-1 0 1,1 0 0,0 0-1,-1 0 1,1 0-1,0 0 1,-1 0-1,1 1 1,-1-1 0,1 0-1,0 0 1,-1 1-1,1-1 1,-1 0-1,1 1 1,-1-1 0,1 1-1,-1-1 1,1 0-1,-1 1 1,1-1-1,-1 1 1,0-1-1,1 1 1,-1 0 0,0-1-1,1 1 1,-1-1-1,0 1 1,0 0-1,0-1 1,1 1 0,-1-1-1,0 1 1,0 0-1,0-1 1,0 1-1,0 0 1,0-1-1,7 40 20,-6-32-18,0 1-2,2 1 0,-1-1 0,1 0-1,0 0 1,1 0 0,0 0 0,1 0 0,0-1 0,0 0 0,1 0 0,0 0-1,0-1 1,1 1 0,5 4 0,-8-9 2,0 0-1,0 0 0,0 0 1,0-1-1,1 1 0,-1-1 1,1 0-1,0 0 1,0 0-1,-1-1 0,1 0 1,0 0-1,0 0 0,0-1 1,0 1-1,1-1 0,-1 0 1,0-1-1,0 1 1,0-1-1,0 0 0,0 0 1,-1-1-1,1 1 0,0-1 1,0 0-1,-1-1 1,4-1-2,5-4-5,-2-1 0,1 1 1,-1-2-1,-1 0 1,1 0-1,-2-1 0,5-6 5,60-91 71,-21 27-33,-52 80-38,0-1 1,0 0 0,0 1 0,1-1 0,-1 0 0,0 1 0,1-1 0,-1 1 0,1 0-1,-1 0 1,1-1 0,0 1 0,-1 0 0,2 0-1,-1 1 0,0 1-1,0-1 1,0 1 0,0-1 0,0 1-1,0 0 1,0 0 0,-1 0 0,1 0-1,0 0 1,-1 0 0,1 0 0,1 2 0,1 0-1,7 3 3,0 0 0,0 0 1,0-1-1,1-1 1,0 0-1,0 0 0,0-1 1,0 0-1,1-2 0,-1 1 1,1-1-1,-1-1 1,3 0-3,3-1 3,-1-1 0,1 0 1,0-2-1,-1 0 0,0-1 1,0 0-1,0-1 0,-1-1 0,8-5-3,-11 5 2,0-1 0,-1 0-1,0 0 1,0-2-1,-1 1 1,0-2-1,-1 1 1,0-1 0,0-1-1,-2 0 1,3-3-2,-6 6-1,0-1 1,0 1 0,-1-1-1,-1 0 1,1 0-1,-2 0 1,1 0 0,-1-1-1,-1 1 1,0-1-1,0 1 1,-1-1 0,0 1-1,-1-1 1,-1 1 0,0-3 0,1 6-2,0 0 1,-1 0-1,0 1 1,0-1 0,0 1-1,-1-1 1,0 1-1,-1 0 1,1 0 0,-1 0-1,0 0 1,0 1-1,-1 0 1,0 0 0,0 0-1,0 0 1,0 1-1,-1 0 1,0 0 0,0 0-1,0 1 1,0 0-1,-1 0 1,1 0 0,-1 1-1,1 0 1,-1 0-1,0 1 1,0 0 0,0 0-1,-3 1 2,-2-1-3,1 2 1,-1 0-1,0 0 0,1 1 1,-1 0-1,1 1 0,0 1 1,0 0-1,0 0 0,0 1 0,1 0 1,-1 1-1,1 0 0,1 1 1,-1 0-1,1 0 0,1 1 1,-6 5 2,3 0 1,0 1 1,1 0 0,0 0 0,1 1-1,1 0 1,0 1 0,1 0 0,1 0 0,0 1-1,1-1 1,1 1 0,1 0 0,0 0 0,1 1-1,1-1 1,1 0 0,0 1 0,2-1-1,0 0 1,2 10-2,-1-12 7,1 0 1,0-1-1,2 1 0,-1-1 0,2 0 0,0 0 1,0-1-1,1 0 0,1 0 0,0-1 0,1 0 1,0-1-1,1 0 0,0 0 0,1-1 0,0-1 1,0 0-1,1 0 0,0-2 0,1 1 0,0-2 1,0 0-1,5 1-7,8 1 9,0-1 0,1-1 0,0-1 1,0-2-1,0-1 0,0-1 0,0-2 0,0 0 1,0-2-1,0-1 0,0-1 0,-1-2 0,1 0 0,-2-2 1,1-1-1,-1-1 0,-1-2 0,20-12-9,-29 14-388,-1 0 0,0-1-1,-1-1 1,-1 0 0,0-1 0,0 0-1,-2-1 1,0-1 0,0 1-1,-2-2 1,6-12 388,-5 7-676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4.0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53 1574 1256,'-53'-110'1852,"105"132"-1634,30 22-112,2-3 0,1-4 0,2-4 0,1-4 0,2-4 0,0-4 0,1-3 0,1-5 1,1-3-1,0-5 0,20-4-106,12-5 150,0-6-1,-1-5 1,-1-6 0,0-5 0,-2-5 0,-1-5-1,-2-6 1,8-9-150,-80 32 43,-2-3 0,0-1 0,-1-2 0,-2-3 0,-1 0-1,-1-3 1,-1-1 0,-2-2 0,-1-2 0,-2-1 0,-2-1 0,-1-2-1,-2-1 1,-2-1 0,-2-1 0,-2-1 0,10-28-43,-15 24 58,-2 0-1,-3-1 1,-1-1 0,-3 0-1,-1-1 1,-2-29-58,-5 5 20,-2 0-1,-4-1 1,-3 1-1,-5-7-19,9 47-5,5 27-3,-1 0 1,0-1 0,0 1-1,-1 0 1,0 0 0,0 0-1,-1 0 1,0 0 0,0 0-1,-4-5 8,7 13-1,-1-1 0,1 1 0,0 0-1,0 0 1,-1 0 0,1-1-1,0 1 1,0 0 0,0 0 0,-1 0-1,1 0 1,0-1 0,-1 1 0,1 0-1,0 0 1,0 0 0,-1 0 0,1 0-1,0 0 1,-1 0 0,1 0 0,0 0-1,-1 0 1,1 0 0,0 0 0,0 0-1,-1 0 1,1 0 0,0 0 0,-1 0-1,1 1 1,0-1 0,0 0 0,-1 0-1,1 0 1,0 0 0,0 0 0,-1 1-1,1-1 1,0 0 1,-11 15-39,-2 15-209,8-16 24,4-12 102,0 0 1,1 0-1,-1 0 1,0 0-1,0 0 0,1 0 1,0 0-1,-1 0 1,1 0-1,0 0 1,0 1-1,0-1 1,0 0-1,0 0 1,1 0-1,-1 0 0,0 0 1,1 0-1,0 0 1,0 0-1,-1 0 1,2 1 121,-5 3-2001,3-6 1500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7:54.4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974 301 1204,'-1'-1'74,"-1"0"-1,1 0 1,0-1-1,-1 1 1,1 0 0,-1 1-1,0-1 1,1 0-1,-1 0 1,0 1 0,1-1-1,-1 1 1,0-1-1,0 1 1,1 0 0,-1 0-1,0 0 1,0 0-1,1 0 1,-1 0-1,0 0 1,0 0 0,0 1-1,1-1 1,-1 1-1,0 0 1,-1 0-74,-49 19 255,-14 16-38,2 3 1,1 3 0,-52 46-218,-31 21 189,-29 22-97,-24 16-92,154-116-16,78-72 17,646-668 14,-656 684-7,0 1-1,2 1 1,1 1-1,1 1 1,1 1-1,0 2 0,14-6-7,-38 22 7,0 1-1,0-1 1,0 1-1,0 0 1,1 1-1,-1-1 1,0 1-1,0-1 0,0 1 1,1 1-1,-1-1 1,0 0-1,0 1 1,1 0-1,-1 0 0,0 0 1,0 1-1,0-1 1,0 1-1,-1 0 1,1 0-1,0 1 1,-1-1-1,1 1 0,-1-1 1,0 1-1,0 0 1,2 3-7,10 11 42,-1 0 0,-1 1 1,0 1-1,-1 1 0,0 2-42,7 10 30,209 310 104,-163-256-238,4-4 0,65 62 104,-64-77-991,-4 3 1,-3 3 0,53 80 990,-80-96-613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0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5299 4 896,'-481'-3'1085,"-472"59"-1085,-463 145 349,1011-124-201,-236 82-148,472-106 22,1 6 0,4 8 0,2 7 0,4 7 0,3 7-22,95-50 8,1 2-1,2 3 1,-4 8-8,41-33 1,1 0 0,0 2 0,2 0 0,0 1 0,1 1 0,1 0 0,2 1 0,0 1 0,-6 16-1,14-28-1,1 0 0,1-1 0,0 1 0,0 1 0,2-1 0,-1 0 0,1 0 0,1 1 0,0-1 0,1 1 0,0-1 0,1 0 0,1 0 0,1 7 1,2-4-2,0 0-1,1 0 1,0-1-1,1 0 0,0 0 1,1-1-1,1 0 1,0-1-1,1 0 1,5 4 2,16 12-9,2-1 1,1-2 0,1-2-1,0-1 1,2-2 0,1-1 0,0-2-1,2-1 9,86 27-51,3-5-1,0-5 1,121 13 51,61-9-204,38-11 204,53-11-179,0-18 0,383-53 179,-433 8 41,-2-15 1,-4-15-1,160-65-41,-325 82 82,-2-8 0,39-27-82,-136 54 52,-1-2 0,-3-5 1,-2-3-1,-3-3 1,46-44-53,-96 77 23,-1-2 1,-1 0 0,-1-1 0,-1-1 0,-1-1 0,-1 0 0,-2-2 0,-1 0 0,4-14-24,-14 32 10,-1-1 0,0 0-1,-1 0 1,0-1 0,-1 1 0,0-1 0,-1 1 0,-1-1 0,0 1 0,-1-1 0,0 0 0,-1 1 0,0 0 0,-1-1 0,0 1 0,-1 0-1,0 0 1,-1 1 0,-1-1 0,0 1 0,0 0 0,-1 1 0,0 0 0,-1 0 0,-6-6-10,-6-4 9,-1 2 0,0 0 0,-2 2 0,0 0 0,-1 1-1,0 2 1,-1 0 0,-1 2 0,-25-8-9,-26-6 27,0 4 1,-70-8-28,4 8-14,0 7 0,-1 6 0,0 6 0,-31 8 14,-196 26-95,-6 16 95,-90 27-734,3 20 0,-119 55 734,370-87-383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7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 1124,'-5'-16'1415,"17"16"-1003,20 21-375,55 81 130,-70-77-413,2-2 0,0 0 1,2-1-1,0-2 0,2 0 1,18 12 245,-23-20-457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2.3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 75 1040,'-2'-17'514,"0"-18"143,2 34-633,0 0 0,0 0 0,0 0 0,0 0 0,1 0 0,-1 0 0,0 0 0,0 0 0,1 0 0,-1 0 0,1 0 0,-1 0 0,1 0 0,0 0 0,-1 1 0,1-1 0,0 0 0,-1 0 0,1 0 0,0 1 0,0-1 0,0 0 0,0 1 1,-1-1-1,1 1 0,1-1-24,-2 1 29,1 1 0,0-1 0,-1 0 0,1 0 0,-1 1 0,1-1 0,-1 1 1,1-1-1,-1 0 0,1 1 0,-1-1 0,0 1 0,1-1 0,-1 1 0,1-1 1,-1 1-1,0-1 0,0 1 0,1-1 0,-1 1 0,0-1 0,0 1 1,1 0-1,-1-1 0,0 1 0,0 0 0,0-1 0,0 1 0,0-1 0,0 1 1,0 0-1,0-1 0,0 1-29,2 30 449,-2-26-339,3 52 338,-4-42-415,1-1-1,1 0 1,0 1 0,1-1-1,1 0 1,0 0-1,1 0 1,0-1-1,4 7-32,-8-19 0,0-1 1,0 1-1,1-1 1,-1 1-1,0-1 0,1 1 1,-1-1-1,0 1 0,1-1 1,-1 0-1,1 1 1,-1-1-1,1 1 0,-1-1 1,0 0-1,1 0 0,0 1 1,-1-1-1,1 0 0,-1 0 1,1 1-1,-1-1 1,1 0-1,-1 0 0,1 0 1,0 0-1,-1 0 0,1 0 1,-1 0-1,1 0 0,0 0 1,-1 0-1,1 0 0,17-14 4,10-30-27,-26 41 17,66-120-86,-58 171 159,-8-40-83,0 0-1,0 0 1,0 0-1,1 0 1,1 0-1,-1-1 1,1 1-1,0-1 0,1 0 1,0 0-1,0-1 1,0 0-1,2 1 17,-6-5-47,1 0 0,1-1-1,-1 1 1,0-1-1,0 0 1,0 0-1,1 1 1,-1-1-1,1-1 1,-1 1-1,1 0 1,-1-1 0,1 1-1,-1-1 1,1 0-1,-1 0 1,4 0 47,-3 0-95,1-1 1,0 0 0,-1-1 0,1 1-1,-1 0 1,1-1 0,-1 0-1,0 0 1,1 0 0,-1 0 0,0-1-1,0 1 1,-1-1 0,1 0 0,1-2 94,26-35-1061,-20 25 678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7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37 222 872,'-2'0'50,"0"-1"0,0 0 0,1 1 1,-1-1-1,0 0 0,0 0 0,0 0 0,0 0 0,1 0 0,-1 0 0,0-1 0,1 1 0,-1-1 1,1 1-1,0-1 0,-1 1 0,1-1 0,0 0 0,0 1 0,0-1 0,0 0 0,0 0 1,0 0-1,1 0 0,-1 0-50,1-1 23,0 0 0,1 0 1,-1 0-1,1 1 1,-1-1-1,1 0 0,0 0 1,0 1-1,0-1 0,0 0 1,0 1-1,1-1 0,-1 1 1,1 0-1,0-1 0,0 1-23,9-10 14,0 0 0,1 1 0,0 0 0,0 1 0,13-7-14,-11 7 4,1 2 0,1 0 0,-1 0 0,1 2 0,0 0-1,1 0 1,-1 2 0,1 0 0,0 1 0,0 1 0,6 0-4,-16 1 1,0 1-1,-1 0 1,1 1 0,0-1 0,-1 1 0,1 1 0,-1-1 0,1 1-1,-1 0 1,0 1 0,0-1 0,0 1 0,0 1 0,0-1-1,-1 1 1,0 0 0,1 0 0,-1 0 0,-1 1 0,1 0 0,-1 0-1,0 0 1,0 0 0,0 1 0,-1-1 0,1 1 0,-1 0 0,-1 0-1,1 1 1,0 2-1,0 4 5,0-1-1,-1 1 1,0 0-1,-1 0 1,-1 0-1,0 0 1,0 0-1,-2 0 1,1 0-1,-2-1 1,-2 11-5,-10 27 0,-1-2 1,-12 22-1,-9 25-151,36-92 74,0-3 57,1 0 1,0 0-1,0 1 1,-1-1-1,1 0 1,0 0-1,0 0 1,-1 1-1,1-1 1,0 0-1,0 1 1,-1-1-1,1 0 1,0 1-1,0-1 1,0 0-1,0 1 1,0-1-1,0 0 1,0 1-1,0-1 1,-1 0-1,1 1 1,0-1-1,0 0 1,1 1-1,-1-1 1,0 0-1,0 1 1,0-1-1,0 1 1,0-1-1,0 0 1,0 1-1,0-1 1,1 0-1,-1 0 1,0 1-1,0-1 1,0 0-1,1 1 1,-1-1-1,0 0 1,1 0-1,-1 1 0,0-1 1,0 0-1,1 0 1,-1 0-1,0 0 1,1 1-1,-1-1 1,0 0-1,1 0 20,6-4-397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139 111 1052,'-3'-5'110,"0"0"0,0 0 0,-1 0 0,0 1 0,0 0 0,0-1 0,0 1 0,-1 1 0,1-1 0,-1 1 0,0-1 0,0 1 0,-4-1-110,9 5 7,-1-1 0,1 1 0,-1-1 0,1 1 0,-1-1 1,1 1-1,-1 0 0,1-1 0,-1 1 0,1-1 0,0 1 0,-1 0 0,1-1 0,0 1 0,0 0 0,0 0 0,-1-1 0,1 1 0,0 0 0,0 0 0,0-1 0,0 1 0,0 0 0,0 0 1,0-1-1,1 1 0,-1 0 0,0-1 0,0 1 0,1 0 0,-1-1 0,0 1 0,1 0-7,6 30 25,-4-24-20,0-1-1,1 0 1,-1 0-1,1 0 1,1 0-1,-1-1 1,1 0 0,0 0-1,0 0 1,1 0-1,-1-1 1,3 2-5,4 1 16,1-1 1,-1 0-1,1 0 0,0-1 1,10 2-17,-22-7 5,-1 0 1,0 0-1,0 1 0,1-1 1,-1 0-1,0 0 0,1 0 1,-1 0-1,0 0 0,0 1 1,1-1-1,-1 0 0,0 0 1,1 0-1,-1 0 0,0 0 1,0 0-1,1 0 0,-1 0 1,0 0-1,1 0 0,-1 0 1,0 0-1,1 0 0,-1-1 1,0 1-1,0 0 0,1 0 1,-1 0-1,0 0 0,1 0 1,-1-1-1,0 1 0,0 0 1,1 0-1,-1 0 0,0-1 1,0 1-1,0 0 0,0 0 1,1-1-1,-1 1-5,-8-15 119,-30-29-54,22 26-46,-16-27-7,25 33 6,-1 0-1,-1 1 1,0 0 0,0 0-1,-1 1 1,0 0 0,-3-1-18,12 11 1,1-1 0,-1 1 0,0-1 1,0 1-1,1 0 0,-1-1 1,0 1-1,0 0 0,0 0 0,1 0 1,-1-1-1,0 1 0,0 0 0,0 0 1,0 0-1,0 0 0,1 1 0,-1-1 1,0 0-1,0 0 0,0 0 1,0 1-1,1-1 0,-1 0 0,0 1 1,0-1-1,1 1 0,-1-1 0,0 1-1,-21 25-57,19-21 0,-1 1 0,1 1 0,1-1 0,-1 0 0,1 1 0,0-1 0,0 1 0,1 4 57,0-10-42,1 1 1,0-1-1,0 1 0,0-1 1,1 1-1,-1-1 0,0 1 1,1-1-1,-1 1 0,1-1 1,-1 1-1,1-1 0,-1 1 1,1-1-1,0 0 1,0 0-1,0 1 0,0-1 1,0 0-1,0 0 0,0 0 1,0 0-1,0 0 0,1 0 1,-1 0-1,0 0 0,1-1 1,-1 1-1,0 0 0,1-1 1,-1 1-1,1-1 0,-1 1 1,1-1-1,-1 0 0,2 0 42,12-1-395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8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1 968,'0'0'25,"0"0"-1,0 0 0,-1 0 1,1 0-1,0 0 1,0 0-1,0 1 1,0-1-1,0 0 1,-1 0-1,1 0 0,0 0 1,0 0-1,0 0 1,0 1-1,0-1 1,0 0-1,0 0 1,0 0-1,0 0 1,-1 1-1,1-1 0,0 0 1,0 0-1,0 0 1,0 0-1,0 1 1,0-1-1,0 0 1,0 0-1,0 0 0,0 0 1,0 1-1,0-1 1,0 0-1,1 0 1,-1 0-1,0 0 1,0 1-1,0-1 0,0 0 1,0 0-1,0 0 1,0 0-1,0 1 1,0-1-1,1 0 1,-1 0-1,0 0 1,0 0-1,0 0-24,11 18 350,20 20-420,-27-34 167,11 14 13,0 0-1,-1 1 0,-1 0 1,0 1-1,-2 1 0,8 18-109,-19-39 6,0 0 1,0 0-1,0 0 0,0 0 0,0 0 0,0 0 0,0 0 0,0 1 0,0-1 1,0 0-1,0 0 0,0 0 0,0 0 0,0 0 0,0 0 0,0 0 0,0 1 0,0-1 1,0 0-1,0 0 0,0 0 0,0 0 0,0 0 0,0 0 0,0 1 0,0-1 1,0 0-1,0 0 0,0 0 0,0 0 0,0 0 0,0 0 0,0 0 0,0 0 1,-1 1-1,1-1 0,0 0 0,0 0 0,0 0 0,0 0 0,0 0 0,0 0 0,0 0 1,0 0-1,-1 0 0,1 0 0,0 0 0,0 0 0,0 0 0,0 0 0,0 0 1,0 0-1,-1 0 0,1 0 0,0 0 0,0 0 0,0 0 0,0 0 0,0 0 1,0 0-1,0 0 0,-1 0 0,1 0-6,-13-5 128,-11-11-76,19 11-52,1 1 0,-1-1 0,1 0 0,1 0 0,-1-1 0,1 1 0,0-1 0,0 0 0,0 0 0,1 0 0,0 0 0,0 0 0,1 0 0,0 0 0,0-1 0,0 1 0,1 0 0,0-1 0,0 1 0,1-3 0,-1 6-4,1-1 0,-1 1 1,1 0-1,0 0 0,0 0 0,0 0 0,1 0 0,-1 1 1,1-1-1,0 0 0,-1 1 0,1-1 0,0 1 0,1-1 1,-1 1-1,0 0 0,3-1 4,-2 1-3,1 0 0,-1 0 0,1 0 0,0 1 0,-1 0 0,1 0 1,0 0-1,0 0 0,0 1 0,0-1 0,0 1 0,0 0 0,0 0 0,0 1 0,0-1 1,0 1-1,2 0 3,11 3-28,1 1 1,-1 1 0,1 1 0,-1 0 0,-1 1-1,0 1 1,0 0 0,-1 1 0,0 1 0,5 6 27,-15-12-164,7 8 182,-12-13-46,1 0 0,-1 0 1,0 0-1,0 0 1,0 1-1,0-1 0,0 0 1,0 0-1,0 0 1,0 0-1,0 0 0,0 0 1,1 1-1,-1-1 1,0 0-1,0 0 0,0 0 1,0 0-1,0 0 1,1 0-1,-1 0 0,0 0 1,0 0-1,0 0 1,0 0-1,0 0 0,1 0 1,-1 0-1,0 0 1,0 0-1,0 0 0,0 0 1,1 0-1,-1 0 1,0 0-1,0 0 0,0 0 1,0 0-1,0 0 1,1 0-1,-1 0 0,0 0 1,0 0-1,0 0 1,0 0-1,0 0 0,0-1 1,1 1-1,-1 0 1,0 0-1,0 0 0,0 0 1,0 0-1,0 0 1,0-1-1,0 1 0,0 0 1,0 0-1,0 0 0,1 0 1,-1-1-1,0 1 1,0 0-1,0 0 0,0 0 1,0 0-1,0 0 1,0-1-1,0 1 0,-1 0 28,1-5-389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8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1140,'0'1'31,"-1"0"0,1 0 0,0 0 0,-1 0-1,1 0 1,0-1 0,0 1 0,0 0 0,-1 0 0,1 0-1,0 0 1,0 0 0,1 0 0,-1 0 0,0 0 0,0 0 0,0 0-1,1 0 1,-1 0 0,0 0 0,1-1 0,-1 1 0,1 0 0,-1 0-1,1 0-30,11 34 25,-3-16 4,1 0 0,1 0 0,0-1 0,2 0-1,0-1 1,1-1 0,0 0 0,2 0 0,0-2 0,0 0 0,16 9-29,-48-40 359,-18-22-290,-2 3 1,-23-18-70,43 44 112,16 10-137,0 0 1,-1 0-1,1-1 1,0 1-1,0 0 1,0 0-1,-1 0 1,1 0-1,0 0 1,0 0-1,-1 0 1,1 0-1,0 0 1,0 0-1,-1 1 1,1-1-1,0 0 1,0 0-1,0 0 1,-1 0-1,1 0 1,0 0-1,0 0 1,0 0-1,-1 1 1,1-1-1,0 0 1,0 0-1,0 0 1,0 1-1,-1-1 1,1 0-1,0 0 1,0 0-1,0 1 1,0-1-1,0 0 1,0 0-1,0 0 1,0 1-1,-1-1 1,1 0-1,0 0 1,0 1-1,0-1 1,0 0-1,0 0 1,0 1-1,1-1 1,-1 0-1,0 0 1,0 1-1,0-1 25,0 0-340,2 2-13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9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39 1008,'-7'-32'795,"10"26"-502,6 21-132,56 111 241,-63-123-399,46 87 77,4-2-1,9 5-79,-43-67 15,1-2-1,1 0 1,1-1-1,1-2 1,1 0-1,1-1 1,1-1-1,0-2 1,5 2-15,-28-18-4,0 1 0,0-1 1,0 0-1,1 0 1,-1 0-1,0 0 1,0 0-1,1 0 1,-1-1-1,0 1 0,1-1 1,-1 0-1,1 1 1,-1-1-1,0 0 1,1-1-1,-1 1 1,1 0-1,-1-1 0,0 1 1,1-1-1,-1 0 1,0 1-1,1-1 1,-1 0-1,0-1 0,0 1 1,0 0-1,0-1 1,0 1-1,0-1 1,0 0 3,0-1-59,1-1 1,-1 1-1,0-1 1,-1 0-1,1 1 1,0-1-1,-1 0 0,0 0 1,0 0-1,0 0 1,-1 0-1,1 0 1,-1 0-1,0-1 1,0 1-1,0 0 1,-1 0-1,0-3 59,-2-10-361,-2-3-10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29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1076,'0'2'380,"0"-2"-12,0-2-128,5-3-92,3-4-52,7-3-32,1-4-24,2-5-16,8-2-12,0-3-12,2-2-24,3-2-28,0 0-36,3-1-56,2 1-104,-5 2-64,3 0-32,-3 0-12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0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1056,'-1'0'48,"-1"0"0,1 0 0,-1 0 0,1 0 0,0 0 0,-1 0 0,1 1 0,0-1 0,-1 0 0,1 1 0,0-1 1,-1 1-1,1-1 0,0 1 0,0 0 0,-1 0 0,1-1 0,0 1 0,0 0 0,0 0 0,0 0 0,0 0 0,0 0 0,0 0 0,1 1 0,-1-1 0,0 1-48,-1 3 17,1-1 0,0 1-1,0 0 1,1-1 0,-1 1 0,1 0 0,0 0 0,0 0-17,0 0 7,0 0 0,1 0 0,-1 0 0,1-1 1,0 1-1,0 0 0,1-1 0,-1 1 0,1 0 0,0-1 1,1 0-1,-1 1 0,1-1 0,-1 0 0,1 0 1,0-1-1,1 1 0,-1-1 0,1 1 0,-1-1 1,1 0-1,0 0 0,0-1 0,0 1 0,1-1 1,-1 0-1,0 0 0,1 0 0,0-1 0,-1 1 0,1-1 1,0 0-1,4 0-7,1 0 1,1 0 1,0 0-1,0-1 0,0 0 1,0-1-1,-1-1 1,1 1-1,0-2 0,-1 1 1,1-1-1,-1-1 0,0 0 1,0-1-1,8-5-1,-14 8 2,-1 0 0,1 0 0,-1-1 0,0 0 0,0 0 0,0 0 0,0 0 0,0 0 0,-1 0 0,1-1 0,-1 1 0,0-1 0,0 0-2,-1 2 3,-1 0-1,1 0 1,-1 0-1,0 1 0,0-1 1,0 0-1,0 0 1,0 0-1,0 0 1,0 0-1,-1 0 0,1 0 1,-1 1-1,1-1 1,-1 0-1,0 0 0,1 1 1,-1-1-1,0 0 1,0 1-1,0-1 0,-1 1 1,1-1-1,0 1 1,-1 0-1,1-1 0,0 1 1,-1 0-1,-1-1-2,-5-4 12,1 1-1,-1 0 1,-1 1-1,1-1 0,-1 2 1,1-1-1,-1 1 1,0 0-1,0 1 1,-1 0-1,0 1-11,-20-3-65,0 2 0,-23 2 65,38 0-76,11-1-51,4 1 94,-1 0 1,1 0-1,-1 0 0,1 0 0,0-1 0,-1 1 0,1 0 0,-1 0 0,1 0 0,-1 0 0,1 0 0,-1 0 0,1 0 0,-1 0 0,1 0 0,-1 1 0,1-1 0,0 0 1,-1 0-1,1 0 0,-1 0 0,1 1 0,0-1 0,-1 0 0,1 0 0,-1 1 0,1-1 0,0 0 0,-1 1 0,1-1 0,0 0 0,0 1 0,-1-1 0,1 1 33,2 5-421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1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46 988,'-3'0'37,"1"0"0,-1 0-1,0 0 1,0 0 0,0 1 0,1 0 0,-1-1-1,0 1 1,1 0 0,-1 0 0,0 0-1,1 1 1,-1-1 0,1 1 0,0-1 0,-1 1-1,1 0 1,0 0 0,0 0 0,0 0-1,1 0 1,-1 0 0,0 0 0,1 1 0,-1-1-1,1 1 1,0-1 0,0 1 0,0-1-1,0 1 1,0 0-37,2 10 43,0 0-1,1 0 1,0 0 0,1-1-1,0 1 1,1-1 0,1 0-1,0 0 1,0 0-1,1-1 1,1 0 0,1 2-43,-7-11 3,0-1 0,0 0 1,1 1-1,-1-1 1,0 0-1,0 0 1,1 0-1,-1 0 0,1 0 1,-1 0-1,1 0 1,-1-1-1,1 1 1,0 0-1,-1-1 0,1 1 1,0-1-1,-1 0 1,1 0-1,0 1 1,1-1-4,1-1 4,1 1 0,-1-1 1,1 1-1,-1-1 1,1-1-1,-1 1 1,0-1-1,0 1 0,1-1-4,5-3 7,0-1 0,0 0 0,-1 0 0,0-1-1,0 0 1,6-7-7,-9 8 5,-1-1 0,1 0 0,-1 0 0,0 0 0,-1-1 0,1 0 0,-2 1 0,1-2 0,-1 1 0,0 0 1,1-9-6,-3 14 5,-1-1 1,1 1 0,-1 0 0,0-1 0,0 1-1,0 0 1,-1-1 0,1 1 0,-1 0 0,0-1-1,0 1 1,0 0 0,0 0 0,0 0 0,-1 0-1,0 0 1,1 0 0,-1 0 0,0 0 0,0 1 0,0-1-1,-1 1 1,1-1 0,-1 1 0,1 0 0,-1 0-1,0 0 1,0 1 0,0-1 0,0 0 0,-3 0-6,-4-2 19,0 0 0,0 0 0,0 1 0,-1 1 1,1 0-1,-1 0 0,0 1 0,1 1-19,6-1-36,1 1 0,-1 0-1,1 0 1,-1 1 0,1-1 0,-1 1 0,1 0-1,0 0 1,-1 0 0,1 0 0,0 0 0,0 1-1,0-1 1,0 1 0,0 0 0,0 0 0,0 0-1,1 0 1,-1 1 0,1-1 0,-1 1 0,1-1-1,0 1 1,0 0 0,0 0 0,1 0 0,-1 0 36,1-2-42,1 0 1,0 0 0,-1 0 0,1 1-1,0-1 1,0 0 0,0 0 0,0 0-1,0 0 1,0 0 0,0 0 0,0 0 0,0 0-1,0 0 1,1 0 0,-1 0 0,0 0-1,1 0 1,0 1 41,4 9-412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3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154 169 1132,'19'-24'1502,"-17"19"-1431,-1-1 1,1 0-1,-1 0 1,0 0 0,0 0-1,0 0 1,-1 0-1,0-1 1,0 1 0,-1 0-1,0 0 1,0 0 0,0 0-1,-2-4-71,2 7 14,0 0 1,-1 0-1,1 0 0,-1 0 0,0 0 1,0 1-1,0-1 0,0 1 0,0-1 1,0 1-1,-1 0 0,1 0 0,-1 0 1,0 0-1,0 0 0,1 1 0,-1-1 1,0 1-1,0 0 0,0 0 0,-1 0 1,1 0-1,0 0 0,0 1 0,0-1 1,-1 1-1,1 0 0,-3 0-14,2 0 1,0 0 0,0 0 0,0 0 0,0 0 0,0 1 0,0 0 0,0-1 0,0 2 0,0-1-1,0 0 1,0 1 0,0 0 0,1-1 0,-1 2 0,1-1 0,-1 0 0,1 1 0,0-1 0,0 1 0,0 0 0,-1 1-1,2 0-1,0 1 1,-1-1-1,1 1 0,1 0 1,-1-1-1,1 1 0,0 0 1,0 0-1,0 0 0,1 0 1,-1 0-1,1 0 0,0 0 1,1 0-1,0 2 1,2 14-1,2 0-1,0 0 1,2 0 0,0-1-1,1 0 1,2-1 0,5 11 1,18 26 11,2-1 0,3-2 1,1-2-1,21 18-11,-28-35-132,1-2-1,1-2 1,2 0-1,1-3 1,1-1-1,26 12 133,-57-34-102,-4-1-8,1-1 0,0 0 0,0 1 0,0-1 0,0-1 0,0 1 0,0-1 0,0 1 0,1-1 0,-1-1 0,1 1 0,-1 0 0,0-1 0,1 0 0,-1 0-1,1 0 1,0-1 110,-2-1-433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3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1 433 1120,'0'0'33,"0"0"-1,0 1 1,1-1-1,-1 0 1,0 0-1,0 0 1,1 0-1,-1 1 1,0-1-1,1 0 1,-1 0-1,0 0 1,0 0-1,1 0 1,-1 0-1,0 0 1,1 0-1,-1 0 1,0 0-1,1 0 1,-1 0-1,0 0 1,1 0-1,-1 0 1,0 0-1,0 0 1,1 0-1,-1-1 1,0 1-1,1 0 1,-1 0-1,0 0 1,0 0-1,1-1 1,-1 1-1,0 0 1,0 0-1,0 0 1,1-1-1,-1 1 1,0 0-1,0 0-32,19-12 51,-15 9 71,50-35-46,-3-1-1,-1-3 1,-2-2 0,-2-2-1,17-25-75,37-40-874,-98 109 813,-1 1 0,0 0 1,0-1-1,0 1 0,0 0 0,-1-1 1,1 1-1,0-1 0,-1 1 1,1-1-1,-1 0 0,1 1 1,-1-1-1,0 0 0,1 0 61,-1 1-339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7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1232,'2'-1'72,"1"0"0,-1 0-1,0 1 1,1-1 0,-1 1 0,1-1-1,-1 1 1,0 0 0,1 0 0,-1 0-1,1 0 1,-1 0 0,1 0 0,-1 1-1,1 0 1,-1-1 0,0 1 0,1 0-1,-1 0 1,0 0 0,0 0 0,0 0-1,2 2-71,52 40 473,-43-31-266,2 2-89,0 0-1,-1 0 1,-1 1 0,0 1 0,-2 1 0,1-1 0,-2 2 0,0-1 0,-1 1-1,-1 1 1,3 12-118,-1 5 100,-1 0 0,-2 0 0,-2 0 0,-1 1 0,-1 34-100,-2-11-16,-3 0-1,-2 0 1,-3 0-1,-13 53 17,11-79-387,-1 1 0,-1-2-1,-3 0 1,0 0-1,-2-1 1,-1-1-1,-2-1 1,-22 28 387,9-19-609,-2-1 37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2.7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 33 1200,'1'-2'64,"-1"0"1,0 0-1,0 1 0,0-1 0,0 0 0,-1 0 1,1 1-1,0-1 0,-1 0 0,1 0 1,-1 1-1,0-1 0,0 1 0,1-1 1,-1 0-1,-1 0-64,1 2 20,1-1 0,0 1 0,-1 0 1,1 0-1,-1-1 0,1 1 0,-1 0 1,0 0-1,1 0 0,-1 0 0,1 0 1,-1 0-1,1 0 0,-1 0 0,1 0 1,-1 0-1,1 0 0,-1 0 0,0 0 0,1 0 1,-1 0-1,1 1 0,-1-1 0,1 0 1,-1 0-1,1 1 0,0-1 0,-1 0 1,1 1-1,-1-1 0,1 0 0,-1 1-20,-1 1 24,0 0 0,0 1 1,0-1-1,0 1 0,0-1 0,0 1 0,1 0 0,-1-1 0,1 1 0,0 0 0,0 0 0,0 0 0,0 0 0,0 0 0,1 1 0,0-1 0,-1 1-24,1 5 6,1 0-1,0-1 0,0 1 0,1-1 1,0 1-1,1-1 0,-1 0 0,2 1 1,-1-1-1,1-1 0,0 1 0,3 3-5,2 2-9,1 0-1,1-1 0,0-1 0,0 0 1,1 0-1,5 3 10,-14-12-1,0 0 1,-1 0-1,0 0 0,1 0 1,-1 1-1,0-1 0,0 1 1,-1-1-1,1 1 0,0 0 1,-1 0-1,0 0 0,0 0 1,0 0-1,0 0 0,0 0 1,0 0-1,-1 0 0,1 0 1,-1 1-1,0-1 1,-1 2 58,1 0 1,-1 0-1,0-1 1,0 1-1,-1 0 1,0 0-1,0-1 1,0 1-1,0-1 1,0 0-1,-1 1 0,-3 2-58,0 1-185,-1 0 0,1 0 0,-2-1 0,1 0 0,-1-1 0,0 0 0,0 0 0,-1-1 0,0 0-1,0 0 1,0-1 0,0 0 0,-4 1 185,2-3-526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3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61 348 1152,'-1'19'345,"2"1"-1,0-1 1,1 1 0,4 11-345,-4-23 14,0-1 0,0 0 0,1-1 0,0 1 0,1 0 0,0-1 0,0 0 1,0 0-1,0 0 0,1 0 0,0-1 0,0 0 0,1 0 0,0 0-14,4 3 25,0-1-1,1 0 1,0-1 0,0 0-1,1 0 1,-1-2-1,12 4-24,-20-7 7,0 1 0,1-1 0,-1 0 0,1 0 0,-1-1-1,1 1 1,-1-1 0,1 0 0,-1 0 0,1 0 0,0 0 0,-1-1 0,1 1-1,-1-1 1,1 0 0,-1 0 0,0 0 0,1 0 0,-1-1 0,0 0 0,0 1-1,0-1 1,0 0 0,0 0 0,0-1 0,-1 1 0,1-1 0,-1 1 0,3-4-7,-4 3 2,0 0 1,0 1 0,0-2 0,0 1 0,0 0 0,-1 0-1,1 0 1,-1 0 0,0 0 0,0 0 0,0-1-1,-1 1 1,1 0 0,-1 0 0,1 0 0,-1 0-1,0 0 1,0 0 0,-1 0 0,1 0 0,0 0 0,-2 0-3,-6-13 3,0 0 0,-2 1 1,-6-8-4,3 5-4,-13-21-12,-41-53-45,62 84 47,-1 1 0,0 0 0,0 0 0,-1 0 0,0 1 0,0 1-1,-1-1 1,1 1 0,-7-3 14,12 8-4,1-1-1,0 1 0,-1 0 1,1-1-1,-1 1 0,1 0 1,-1 0-1,1 1 1,-1-1-1,1 0 0,0 1 1,-1 0-1,1-1 0,-1 1 1,1 0-1,0 0 1,0 0-1,0 1 0,0-1 1,0 0-1,0 1 0,0 0 1,0-1-1,0 1 1,1 0-1,-1 0 0,1 0 1,-1 0-1,1 0 0,-1 1 5,0 0-14,0 0 0,0 0 0,0 0 0,1 1 0,-1-1 0,1 0 0,0 1 0,-1-1 0,2 1 0,-1-1 0,0 1 0,1 0 0,0-1 0,0 1 0,0-1 0,0 1 0,0 0 0,1-1 0,-1 1 0,2 2 14,-1-5-4,-1-1 0,1 1 0,0 0-1,0-1 1,-1 1 0,1 0 0,0-1 0,0 0 0,0 1 0,0-1 0,0 1 0,0-1-1,0 0 1,0 0 0,0 1 0,0-1 0,0 0 0,-1 0 0,1 0 0,0 0 0,0 0-1,0 0 1,0 0 0,0-1 0,0 1 0,0 0 0,0 0 0,0-1 0,0 1 0,0-1-1,0 1 1,0-1 0,0 1 0,-1-1 0,2 0 4,35-22-17,-34 21 13,44-33-14,30-21 11,-70 52 6,0 0 0,1 0 0,0 0 0,0 1 0,0 1 0,0-1 0,0 1 0,0 0 0,7 0 1,-11 3 6,0-1 0,1 1 0,-1-1 0,0 1 0,0 0 0,0 1 0,1-1 0,-1 1 0,0 0 0,-1 0 0,1 0 0,0 0 1,0 1-1,-1-1 0,0 1 0,1 0 0,-1 0 0,0 0 0,-1 1 0,1-1 0,0 1 0,0 1-6,8 12 98,0 1 0,-1 0-1,7 20-97,-16-35 17,6 2 188,-3-17-124,-2-17-38,-2 20-43,-1-31-310,2 1 0,2 0-1,1-1 1,2 2 0,5-16 310,-4 26-391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4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1 1152,'-2'1'137,"-1"0"0,1 0 0,-1 0-1,1 0 1,-1-1 0,1 1 0,-1-1 0,0 0-1,1 1 1,-3-1-137,0 0 21,0 0-1,0 1 1,0-1-1,1 1 1,-1 0-1,0 1 1,1-1-1,-5 3-20,0 2 4,0 1 0,0-1 0,0 2-1,1-1 1,0 1 0,1 0 0,0 1 0,0 0-1,-2 4-3,6-8 2,0 0-1,0 1 0,0-1 0,1 1 1,0-1-1,0 1 0,0 0 0,0 0 1,1 0-1,0-1 0,1 1 0,-1 0 1,1 1-1,0-1 0,1 0 0,-1 0 1,2 4-2,-2-8-1,1 0-1,0 1 1,-1-1 0,1 0 0,0 0 0,0-1 0,0 1 0,0 0 0,0 0 0,1 0 0,-1-1 0,0 1 0,1 0 0,-1-1 0,1 1 0,0-1 0,-1 0 0,1 0-1,0 0 1,0 0 0,0 0 0,0 0 0,0 0 0,0 0 0,0-1 0,0 1 0,0-1 0,0 1 0,1-1 0,-1 0 0,0 0 0,0 0 0,0 0 0,0-1 0,1 1-1,-1 0 1,0-1 0,0 1 0,0-1 0,0 0 0,0 0 1,3-1 0,0 0 0,0 0 0,0 0 0,0-1 0,-1 0 0,1 0 0,-1 0 0,1-1 0,-1 1 0,0-1 0,-1 0 0,1 0 0,-1-1 0,0 1 0,2-4 0,-4 7-1,0-1 0,0 0 1,0 0-1,0 0 0,0 0 1,0 1-1,0-1 1,0 1-1,1-1 0,-1 1 1,1-1-1,-1 1 0,1 0 1,0 0-1,-1-1 0,1 1 1,0 0-1,0 1 1,0-1-1,0 0 0,0 1 1,0-1-1,0 1 0,0-1 1,0 1-1,1 0 1,3 0-2,-1 1 0,1 0 0,-1 0 0,1 1 0,-1 0 0,1 0 0,-1 0 1,0 0-1,3 2 2,36 20 1,-1 2 0,-1 2 0,-1 1 0,-1 3 0,-2 0 0,-2 3 0,-1 1 0,14 20-1,-38-42 13,-1 1 1,0 0-1,-1 1 1,0-1 0,-2 2-1,1 1-13,-6-14 11,0 1-1,0 0 1,-1 0 0,0 0-1,1 0 1,-2 0-1,1 0 1,-1 0-1,1 0 1,-1 0 0,-1 0-1,1 0 1,-1 0-1,0 0 1,0 0-1,0 0 1,-1 0-1,1-1 1,-1 1 0,-1 0-1,1-1 1,0 1-1,-2 0-10,2-3 5,1 0-1,-1 0 1,1-1-1,-1 1 1,0 0-1,0-1 0,0 0 1,0 1-1,0-1 1,0 0-1,0 0 1,0 0-1,0 0 1,-1-1-1,1 1 1,0 0-1,0-1 0,-1 0 1,1 1-1,-1-1 1,-1 0-5,0-1-2,0 0 1,0 0-1,0 0 0,1 0 1,-1-1-1,0 1 0,1-1 1,-1 0-1,1 0 0,-1 0 1,1-1-1,-1 0 2,-6-6-44,1 1 1,1-1-1,0-1 0,0 0 1,0 0-1,1 0 0,-4-11 44,-4-11-290,2-1 1,1-1-1,2 1 0,-3-21 290,0-6-387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87 226 1124,'12'1'528,"-11"0"-512,0-1 1,0 0 0,0 0-1,1 0 1,-1 0 0,0 0-1,0 0 1,0 0 0,0 0-1,0-1 1,0 1 0,0 0-1,0-1 1,0 1 0,-1 0-1,1-1 1,0 1 0,0-1-1,0 0 1,0 1 0,0-1-1,-1 0 1,1 1 0,0-1-1,-1 0 1,1 0 0,0 0-1,-1 1 1,1-1 0,-1 0-1,1 0 1,-1 0 0,0 0-17,5-6 23,-1 1 0,-1-1 0,1 1 0,-1-1 0,0 0 0,-1 0 0,0-1 0,0 1 0,0 0 0,-1-1 0,0 1 0,-1-1 0,1-2-23,-1 7 2,-1 0 1,1-1-1,-1 1 0,1 0 1,-1 0-1,0 0 1,0 0-1,-1 0 0,1 0 1,0 0-1,-1 0 0,0 1 1,1-1-1,-1 0 0,-1 1 1,1 0-1,0-1 0,0 1 1,-1 0-1,1 0 0,-1 0 1,0 0-1,1 1 0,-1-1 1,0 1-1,0 0 0,0 0 1,0 0-1,0 0 1,-1 0-1,1 1 0,-2-1-2,0 0-5,0 0 0,0 0 0,0 1 0,0-1 0,0 1 0,0 0-1,0 1 1,-4 0 5,7 0-2,0-1 0,0 1 0,0 0 0,0 0-1,0 1 1,0-1 0,1 0 0,-1 0 0,0 1-1,1-1 1,-1 1 0,1 0 0,-1-1 0,1 1-1,0 0 1,0 0 0,0 0 0,0 0 0,-1 2 2,0 1 6,0 1 1,0 0 0,1-1-1,0 1 1,0 0 0,0 0-1,1 0 1,0 0 0,0-1-1,1 1 1,-1 0 0,1 0-1,0 0 1,1 0 0,-1-1-1,1 1 1,0-1 0,1 1-1,-1-1 1,1 0 0,0 0-1,1 0 1,-1 0 0,1-1-1,0 1 1,3 2-7,4 5 22,1-1 0,0 0-1,1-1 1,0 0 0,0-1 0,1 0 0,0-1 0,1-1 0,4 1-22,-13-5-2,0 0 1,0-1 0,1 0 0,-1-1 0,1 0 0,0 0 0,-1 0 0,1 0 0,0-1 0,0 0-1,-1-1 1,1 0 0,0 0 0,-1 0 0,1-1 0,-1 0 0,3-1 1,-5 1-20,1 0 1,-1-1-1,0 0 1,0 0 0,-1 0-1,1-1 1,0 1-1,-1-1 1,0 0-1,0 0 1,0 0-1,-1 0 1,1 0 0,-1-1-1,0 1 1,0-1-1,0 1 1,-1-1-1,0 0 1,0 0-1,0 0 1,0 0 0,-1-4 19,1-7-118,-2 0 0,0 1 1,-1-1-1,0 0 0,-2 1 1,1 0-1,-2-1 1,0 2-1,-1-1 0,-6-11 118,-4-10-301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5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30 992,'-28'-27'830,"19"24"-431,18 22-200,48 68-64,3-3-1,4-3 1,3-3-1,4-2 1,64 51-135,-59-59-679,-74-67 414,-2-1-61,0 0-34,0 0-7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0 356 988,'19'-26'1106,"147"-159"-574,-46 55-1789,-107 115 880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5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1040,'1'0'73,"0"0"0,0 1 0,0-1 0,0 0 0,0 0 0,0 1 0,0-1 0,0 0 0,0 1 0,0-1 0,0 1 0,0-1 0,-1 1 0,1-1 0,0 1 0,0 0 0,0-1-1,-1 1 1,1 0 0,0 0 0,-1-1 0,1 1 0,-1 0 0,1 0-73,27 27 41,62 68 195,81 79-57,-143-150-262,2 0-1,0-2 0,2-2 0,0 0 0,12 3 84,-37-21-61,-1 0-1,1 0 1,0 0 0,0-1-1,0 0 1,7 0 61,-12-1-61,1-1 0,0 0 0,0 0 0,-1 0 0,1 0 1,0-1-1,0 1 0,-1-1 0,1 0 0,0 1 0,-1-1 0,1 0 0,0-1 0,-1 1 0,0 0 0,1-1 1,-1 1-1,0-1 0,1 0 61,7-9-331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0 382 960,'0'1'29,"0"-1"-1,0 0 0,0 1 1,0-1-1,0 0 1,0 0-1,0 1 1,0-1-1,0 0 1,1 1-1,-1-1 0,0 0 1,0 1-1,0-1 1,0 0-1,0 1 1,0-1-1,1 0 1,-1 0-1,0 1 1,0-1-1,1 0 0,-1 0 1,0 0-1,0 1 1,1-1-1,-1 0 1,0 0-1,0 0 1,1 0-1,-1 1 0,0-1 1,1 0-1,-1 0 1,0 0-1,0 0 1,1 0-1,-1 0 1,0 0-1,1 0 0,-1 0 1,1 0-29,17-6 418,15-16-245,76-70 118,-60 48-379,3 3 1,13-6 87,-44 35-94,1 1 1,0 1 0,1 2-1,0 0 1,0 1 0,7 0 93,-29 7 0,1-1 0,-1 1 0,0 0 0,0 0 0,1 0 0,-1 0 0,0 0 0,1 0 0,-1 0 0,0 0 0,0 1 0,0-1 0,1 0 0,-1 1 0,0-1 0,0 1 0,0 0 0,0-1 0,0 1 0,0 0 0,0-1 0,0 1 0,0 0 0,0 0 0,0 0 0,0 0 0,0 0 0,-1 0 0,1 0 0,0 0 0,-1 0 0,1 0 0,-1 2 0,14 47 80,-8-26-40,1 2 15,2 0 0,1 0 0,0-1 0,2-1 0,9 13-55,-19-32 8,1-1 1,0 1 0,1-1-1,-1 1 1,1-1 0,0 0-1,0 0 1,0-1-1,1 1 1,-1-1 0,1 0-1,0 0 1,-1 0 0,2-1-1,-1 1 1,0-1-1,0-1 1,1 1 0,-1-1-1,1 0 1,-1 0 0,1 0-1,-1-1 1,1 0-1,-1 0 1,1-1 0,0 1-1,-1-1 1,1 0 0,0-1-9,-3 1 3,1 0 0,-1 0 0,0 0 0,0-1-1,1 0 1,-1 1 0,0-1 0,-1 0 0,1-1 0,0 1 0,0 0 0,-1-1 0,0 1 0,1-1 0,-1 0 0,0 0 0,0 0 0,-1 0 0,1 0 0,-1 0 0,1-1 0,-1 1 0,0 0 0,0-1 0,0 1 0,-1-1 0,1 1 0,-1-1 0,0 1 0,0-1 0,0 1 0,0-1 0,-1 1 0,0-1 0,0-2-3,-1-6 13,-1 1-1,0 1 1,-1-1 0,0 0 0,-1 1 0,0 0 0,0 0 0,-1 0-1,0 1 1,-6-7-13,8 12 3,-83-90 51,76 84-65,0-1 1,-2 2 0,1 0 0,-1 0-1,0 1 1,-1 1 0,-2-1 10,12 7-31,0-1 1,-1 1 0,1 0-1,0 1 1,-1-1-1,1 1 1,-1 0-1,1 0 1,-1 0-1,1 1 1,0 0-1,-1 0 1,1 0-1,0 0 1,0 0-1,-1 1 31,-5 2-237,0 1 0,1 0 0,0 0 0,0 0 0,1 1 0,-3 3 237,-2 0-387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7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45 988,'-1'-4'151,"0"1"0,0-1-1,0 1 1,0-1 0,-1 1 0,1-1-1,-1 1 1,0 0 0,0 0 0,0 0 0,-2-2-151,4 5 13,-1-1 1,1 1 0,-1 0 0,1 0 0,0 0 0,-1-1 0,1 1 0,-1 0 0,1 0-1,-1 0 1,1 0 0,-1 0 0,1 0 0,-1 0 0,1 0 0,-1 0 0,1 0 0,0 0-1,-1 0 1,1 1 0,-1-1 0,1 0 0,-1 0 0,1 0 0,-1 0 0,1 1-1,0-1 1,-1 0 0,1 1-14,-17 20 114,7-3-87,1 1 1,1 0-1,1 1 0,0-1 0,2 1 1,0 1-1,-1 16-27,4-22 7,0 1 1,1-1-1,1 1 1,0-1-1,2 1 1,-1-1-1,2 0 0,0 0 1,1 0-1,5 13-7,-7-22-1,1 0 1,0 0-1,0 0 0,1-1 0,-1 0 0,1 1 0,0-1 0,1 0 0,-1-1 0,1 1 1,0-1-1,0 0 0,1 0 0,-1-1 0,1 1 0,-1-1 0,3 0 1,0 0-21,0-1 0,0 0-1,0 0 1,0-1-1,0 0 1,1 0 0,-1-1-1,1 0 1,-1 0 0,0-1-1,0 0 1,4-1 21,5-3-140,1 0 0,-1-1 0,0 0 0,0-2 0,-1 0 0,0 0 0,-1-2 0,0 0 0,0-1 0,-1 0 0,13-13 140,-4-5-366,-4-5-1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8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73 920,'-8'-11'163,"4"5"-66,0 0-1,0 0 0,-1 1 0,0-1 1,0 1-1,0 0 0,-1 1 0,1-1 1,-1 1-1,0 0 0,-2-1-96,7 5 5,1 0 1,0 0-1,0 0 0,-1 0 0,1 0 0,0 0 0,0-1 1,-1 1-1,1 0 0,0 0 0,0 0 0,-1 0 0,1 0 1,0 0-1,0 0 0,-1 0 0,1 0 0,0 0 0,-1 0 1,1 0-1,0 1 0,0-1 0,-1 0 0,1 0 0,0 0 1,0 0-1,0 0 0,-1 0 0,1 1 0,0-1 0,0 0 1,0 0-1,-1 0 0,1 1 0,0-1 0,0 0 0,0 0 1,0 0-1,0 1 0,-1-1-5,4 14 115,12 16-4,-14-28-91,26 40 70,2-1 1,1-2-1,2-1 1,23 19-91,36 44 87,-83-91-78,6 8 7,1 0 0,0-1 1,2 0-1,0-2 0,0 0 1,1-1-1,11 6-16,-29-20 1,0 0-1,1 1 1,-1-1 0,1 0-1,-1 0 1,1 1 0,-1-1-1,1 0 1,-1 0 0,1 0-1,-1 0 1,1 0 0,-1 0-1,1 0 1,-1 0 0,1 0-1,-1 0 1,1 0 0,-1 0-1,1 0 1,-1 0 0,1 0-1,-1 0 1,1-1 0,-1 1-1,1 0 1,-1 0 0,1-1-1,-1 1 1,1 0 0,-1-1-1,0 1 1,1 0 0,-1-1-1,1 1 0,4-23-5,-8-33-44,2 50 41,-11-192-140,11 197 147,1-1 0,0 1 0,0-1 0,0 0 0,0 1 0,0-1 0,0 0 0,0 1 0,1-1 0,-1 0 0,1 1 0,-1-1 0,1 1 0,-1-1 0,1 1 0,0-1 0,0 1 0,0-1 0,0 1 1,0 0 0,0 1 1,0-1 0,0 0 0,0 1-1,0 0 1,0-1 0,0 1-1,0-1 1,0 1 0,0 0 0,0 0-1,1 0 1,-1 0 0,0 0-1,0 0 1,0 0 0,0 0 0,0 0-1,0 0 1,1 1 0,-1-1-1,9 4 9,-1-1 1,1 2-1,-1-1 1,0 2-1,7 3-9,0 1-3,-5-4-20,0-1 0,0 0 0,0-1 0,1 0 0,11 2 23,-17-4-63,-1-2 0,1 1 1,0 0-1,0-1 1,-1 0-1,1 0 0,0-1 1,0 0-1,-1 0 1,1 0-1,-1-1 0,1 1 1,0-2 62,-4 3-224,-2 0-51,0 0-28,0 0-14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8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137 233 1036,'1'-1'22,"-1"1"-1,0-1 1,1 1-1,-1 0 0,1-1 1,-1 1-1,0-1 1,1 1-1,0-1 1,-1 1-1,1 0 1,-1 0-1,1-1 1,-1 1-1,1 0 1,-1 0-1,1-1 1,0 1-1,-1 0 1,1 0-1,0 0 1,-1 0-1,1 0 0,-1 0 1,1 0-1,0 0 1,-1 0-1,1 0 1,-1 1-1,1-1 1,0 0-1,-1 0 1,1 0-1,-1 1 1,1-1-1,-1 0 1,1 1-1,-1-1 1,1 1-1,-1-1 1,1 0-1,-1 1-21,29 13 116,15 14-176,1-3 1,10 3 59,-44-21-461,-11-7 163</inkml:trace>
  <inkml:trace contextRef="#ctx0" brushRef="#br0" timeOffset="1">42 82 980,'-13'-17'360,"2"6"-4,3-1-132,1 3-60,4 4-64,3 1-40,0-1-32,5 0-32,0 1-28,3 1-32,3 1-24,-11 2-84,0 0-80,18-2-48,0-1-20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3.7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211 33 1160,'-1'-2'98,"0"0"-1,0 0 1,0 0-1,0 0 1,-1 0-1,1 0 1,-1 1-1,1-1 1,-1 0 0,0 1-1,0-1 1,0 1-1,1 0 1,-1-1-1,0 1 1,-1 0-1,1 0 1,0 0-1,0 1 1,0-1 0,-1 1-1,1-1 1,0 1-1,-3-1-97,1 2 58,0-1-1,0 1 0,0 0 1,0 0-1,0 1 0,0-1 1,0 1-1,1 0 1,-1 0-1,0 0 0,1 0 1,0 1-1,-2 1-57,-7 6 44,0 1 1,1 1-1,0 0 0,1 0 0,1 1 1,0 1-1,-1 2-44,6-9 3,0 0 0,1 0 0,0 1 1,1 0-1,-1 0 0,1-1 0,1 1 0,0 0 0,0 1 0,0-1 0,1 0 0,0 0 0,1 0 1,0 3-4,0-7-21,0-1 0,0 1 0,0-1 1,0 1-1,1-1 0,-1 1 0,1-1 1,0 0-1,0 0 0,0 0 0,0 0 0,1 0 1,-1 0-1,1-1 0,0 1 0,0-1 1,0 0-1,0 0 0,0 0 0,0 0 1,1 0-1,-1-1 0,0 1 0,1-1 1,0 0-1,-1 0 0,1 0 0,0-1 1,-1 1-1,1-1 0,3 0 21,10 0-170,-1-1-1,0-1 1,0 0-1,1-1 1,-1-1-1,-1-1 1,1 0-1,-1-1 1,0 0-1,0-2 1,0 1-1,-1-2 1,-1 0-1,1-1 1,-1 0-1,3-4 171,-4 0-229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9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121 395 980,'0'0'49,"0"1"1,0 0-1,0-1 0,0 1 1,0-1-1,0 1 0,0-1 1,0 1-1,0-1 0,0 1 1,0-1-1,0 1 0,1-1 1,-1 1-1,0-1 0,0 1 1,1-1-1,-1 1 1,0-1-1,1 0 0,-1 1 1,0-1-1,1 1 0,-1-1 1,1 0-1,-1 1 0,0-1 1,1 0-1,-1 0 0,1 1 1,-1-1-1,1 0 0,-1 0 1,1 0-1,0 1-49,21-7 487,18-24-418,-28 18-54,-2 0 0,0-1 0,0 0 0,-2-1 0,1 0 0,-2 0 0,2-5-15,-7 13 1,0-1 1,0 1 0,-1 0-1,1-1 1,-2 1-1,1 0 1,-1-1-1,0 1 1,0-1-1,0 1 1,-1-1-1,0 1 1,-1-1-1,1 1 1,-1 0-1,-1 0 1,1 0-1,-1 0 1,-3-5-2,-4-7 1,-1 0 1,-1 0-1,-8-7-1,16 20-3,0 0-1,0 0 0,-1 1 0,0 0 0,0 0 0,0 0 1,0 1-1,0-1 0,-1 1 0,1 0 0,-1 1 0,0-1 0,0 1 1,-1 0 3,3 2-2,0 0 0,0 0 0,0 1 1,0-1-1,0 1 0,0 0 1,0 0-1,0 0 0,0 1 0,0-1 1,1 1-1,-1 0 0,1 0 0,-1 0 1,1 1-1,0-1 0,0 1 1,0 0-1,0 0 0,0 0 0,0 0 1,1 0-1,0 1 0,0-1 0,0 1 1,0-1-1,-1 4 2,-2 2 0,0 2-1,0-1 1,1 0-1,1 1 1,-1 0-1,2 0 1,0 0-1,0 0 1,0 8 0,3-6 10,0 0-1,1 0 1,0 0 0,1 0 0,0-1-1,1 1 1,0-1 0,1 0 0,1 0-1,0 0 1,0-1 0,1 0 0,0 0-1,1-1 1,1 0 0,-1 0 0,2-1-1,-1 0 1,1-1 0,0 0 0,1 0-1,0-1 1,0-1 0,1 0 0,0 0-1,0-1 1,0-1 0,0 0-1,1 0 1,0-1 0,-1-1 0,1 0-1,0-1 1,0-1 0,0 0 0,4 0-10,-3-2 9,1-1 0,0 0 1,-1-1-1,0 0 0,0-1 1,0-1-1,0 0 0,-1-1 1,3-2-10,-8 4-4,-1 0 0,0 0 0,0-1 1,0 0-1,0 0 0,-1 0 1,0-1-1,0 0 0,-1 0 0,0-1 1,0 1-1,-1-1 0,0 0 0,0 0 1,2-9 3,-6 15-26,1 1 0,-1-1 1,0 0-1,1 1 0,-1-1 1,0 0-1,0 1 0,0-1 0,0 0 1,-1 1-1,1-1 0,0 0 1,-1 1-1,1-1 0,-1 0 1,1 1-1,-1-1 0,0 1 1,0-1-1,0 1 0,0-1 0,0 1 1,0 0-1,0 0 0,0-1 1,0 1-1,-1 0 0,0-1 26,-3-1-195,1 1-1,-1 0 1,1-1 0,-1 1-1,0 1 1,0-1-1,0 1 1,-3-1 195,-3 0-397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39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4 936,'-3'0'77,"1"-1"0,-1 0 0,0 0 0,0 1 0,0 0 0,1-1 0,-1 1 0,0 0 0,0 1 0,0-1 0,0 0 0,1 1 0,-2 0-77,-2 11 231,13 13-91,7 4-32,0-1 0,2-1 0,1 0 0,1-1 0,21 22-108,-25-32 11,0-1 0,2-1 0,-1 0 0,2-1 0,0-1 0,0-1 1,1 0-1,0-1 0,13 4-11,-24-11-13,-1-1 0,1 0 0,0 0 0,-1 0 0,1-1 0,0 0 0,0-1 1,0 1-1,0-1 0,0-1 0,0 1 0,0-1 0,4-1 13,-7 1-55,-1-1 0,1 1-1,-1 0 1,0-1 0,0 0 0,0 0-1,0 0 1,0 0 0,0 0 0,0-1-1,-1 1 1,1-1 0,-1 0-1,0 0 1,0 0 0,0 0 0,0 0-1,0 0 1,-1 0 0,1-1 0,-1 1-1,0-1 1,0 1 0,0-1 0,0 1-1,-1-1 1,0 0 55,3-14-368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0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4 892,'-1'-1'39,"0"1"0,0-1 1,1 1-1,-1 0 0,0-1 0,0 1 0,-1 0 0,1 0 1,0 0-1,0-1 0,0 1 0,0 0 0,0 1 0,0-1 1,0 0-1,0 0 0,0 0 0,0 1 0,0-1 0,0 0 1,0 1-1,0-1 0,0 1 0,0-1 0,1 1 0,-1-1 1,0 1-1,0 0 0,0-1 0,1 1 0,-1 0-39,0 1 31,1 0 1,0 0-1,0 0 0,0-1 0,0 1 0,1 0 1,-1 0-1,0 0 0,1-1 0,-1 1 0,1 0 1,-1 0-1,1-1 0,0 1 0,0-1 0,0 2-31,7 9 61,-1 0-1,2 0 1,0-1-1,1 1-60,437 467 641,-431-461-648,-4-5-44,0 0 1,0 1 0,-1 0-1,-1 1 1,7 14 50,-13-26-496,-3-15 226,-3-15 26,-22-60-227,-1-34 471,20 93 7,1-1-1,2 0 1,1 0-1,1 0 1,1 0-1,3-9-6,-1 24 30,1-1 0,1 0-1,0 1 1,1 0-1,1 0 1,3-5-30,-24 54 65,1 0 1,1 0-1,3 2 0,0-1 1,2 4-66,6-31 10,0-1 1,1 0-1,0 1 1,0-1 0,1 1-1,0-1 1,0 0 0,1 0-1,0 1 1,0-1 0,1 0-1,0-1 1,1 1-1,-1 0 1,1-1 0,5 6-11,-6-9 9,-1 0 1,1 0-1,0-1 1,0 0 0,1 1-1,-1-1 1,1 0-1,-1 0 1,1-1-1,0 1 1,0-1 0,0 0-1,1 0 1,-1 0-1,0-1 1,1 1-1,-1-1 1,1 0 0,-1-1-1,1 1 1,0-1-1,-1 1 1,1-1-1,-1-1 1,1 1 0,0-1-1,-1 0 1,1 0-1,-1 0 1,3-1-10,8-5-116,0 0 0,-1-1 0,0 0 1,0-2-1,-1 1 0,0-2 0,-1 1 0,0-2 0,-1 0 0,0 0 1,0-1-1,1-4 116,4-8-371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1196,'-2'1'47,"1"0"1,0 1-1,-1-1 0,1 1 0,0 0 1,0-1-1,0 1 0,0 0 0,0 0 1,0-1-1,1 1 0,-1 0 1,0 0-1,1 0 0,0 0 0,-1 0 1,1 0-1,0 0 0,0 0 0,0 0 1,0 0-1,0 0 0,1 0 0,-1 0 1,1 0-1,-1 0 0,1-1 0,0 1 1,-1 0-1,2 1-47,2 8 75,1 0 0,0 0 0,1-1 0,3 6-75,15 19 95,1-2 0,2 0 0,2-1 0,6 4-95,132 112-201,-66-60-731,-72-57 160,-17-15 379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0 646 996,'68'-38'1278,"-38"22"-1129,-2 0 1,0-2 0,0-1 0,-2-1-1,19-20-149,-35 30 2,-1 0 0,0 0 1,-1-1-1,0 0 0,0-1 0,-1 0 0,-1 0 0,0-1 0,-1 1 0,0-1 0,-1 0 1,1-6-3,-4 9-20,0 1 0,0-1 0,-1 1 0,0-1 0,0 1 0,-1-1 0,-1 1 0,1 0 1,-2 0-1,1-1 0,-1 1 0,-1 0 0,1 1 0,-1-1 0,-1 1 0,0 0 0,0 0 1,-4-4 19,-1-1-27,-1 1 0,-1 0 1,0 1-1,0 0 1,-1 1-1,-1 0 0,1 1 1,-2 1-1,1 0 1,-1 1-1,0 0 0,-1 2 1,1 0-1,-1 0 1,0 1-1,-1 1 0,1 1 1,-2 0 26,17 2 4,0-1-1,0 1 1,1 0 0,-1 0-1,0 0 1,0-1 0,0 1-1,0 0 1,0 0 0,0 0-1,0 0 1,1 1 0,-1-1 0,0 0-1,0 0 1,0 0 0,0 1-1,0-1 1,0 0 0,1 1-1,-1-1 1,0 1 0,0-1 0,1 1-1,-1-1 1,0 1 0,1-1-1,-1 1 1,0 0 0,1 0-1,-1-1 1,1 1 0,-1 0-4,1 1 13,0 0-1,1 0 1,-1 0 0,0 0 0,1 0 0,-1 0 0,1 0 0,0 0-1,0-1 1,0 1 0,0 0 0,0 0 0,0-1 0,0 1-1,0-1-12,54 59 327,-53-57-315,55 54 198,-3 3 0,-3 2 0,-3 2 0,40 69-210,-54-81 99,21 22-99,-23-31 33,-30-41-30,-1 1-1,1-1 1,0 0-1,0 1 1,1-1 0,-1 0-1,0 0 1,1 0-1,-1-1 1,1 1-1,-1-1 1,1 1-1,0-1 1,0 0-1,0 0-2,-1 0 2,0-1 0,0 0 0,-1 0 0,1 0 0,0 0-1,-1 0 1,1 0 0,0-1 0,0 1 0,-1 0 0,1-1 0,0 0-1,-1 1 1,1-1 0,-1 0 0,1 0 0,-1 0 0,1 0 0,0 0-2,3-4 1,-1 0 1,1 0-1,-1 0 1,0-1-1,0 1 1,-1-1-1,0 0 1,0 0-1,0 0 1,-1-1-1,2-5-1,2-14-33,-2 1-1,0-2 0,-2 1 0,0 0 0,-2-1 0,-2-2 34,2-12-59,0 40 55,29 25-16,-17-11 17,2-1 1,-1-1 0,10 7 2,-18-15-9,1 1-1,-1-1 1,1 0 0,0 0 0,-1-1 0,1 0 0,0 0 0,1 0 0,-1 0 0,0-1 0,0 0 0,2-1 9,-6 0-10,0 0 1,0-1 0,1 0 0,-1 1 0,0-1 0,0 0-1,0 0 1,0 0 0,0-1 0,0 1 0,0 0-1,0-1 1,0 1 0,-1-1 0,1 0 0,-1 1-1,1-1 1,-1 0 0,0 0 0,1 0 0,-1 0 0,0 0-1,0 0 1,-1-1 0,1 1 0,0 0 0,-1 0-1,1-1 1,-1 1 0,0 0 0,1-1 0,-1 1-1,-1 0 10,3-10-16,-1 0-1,-1 1 0,0-1 1,-1 1-1,0-1 0,-1-2 17,-9-32-4,6 25 25,0 0 1,1-1-1,2 1 0,0-3-21,2 24 1,-1-1 0,1 1 1,0-1-1,0 1 0,0 0 0,0-1 1,0 1-1,1-1 0,-1 1 0,0-1 1,0 1-1,0 0 0,0-1 0,0 1 1,1 0-1,-1-1 0,0 1 0,0 0 1,0-1-1,1 1 0,-1 0 0,0-1 0,1 1 1,-1 0-1,0-1 0,1 1 0,-1 0 1,0 0-1,1 0 0,-1-1 0,0 1 1,1 0-1,-1 0 0,1 0 0,-1 0 1,1 0-2,17 4 29,17 19-2,-34-23-27,31 25-22,-21-15-108,1-1 1,-1 0-1,2-1 0,-1 0 0,1-1 1,2 0 129,-13-6-306,6 1-427,-3-2 354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1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 1232,'-5'-4'364,"5"1"-48,0 6-120,5 1-84,3 1-56,2 0-40,0 4-32,3 0-36,-2-4-24,7 4-68,-5-2-96,5-2-56,0-3-20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2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4 996,'0'0'13,"0"0"0,0 0 0,0 0-1,0 0 1,0-1 0,0 1 0,0 0 0,0 0 0,0 0 0,0 0-1,0 0 1,0-1 0,0 1 0,0 0 0,0 0 0,0 0-1,0 0 1,0 0 0,0 0 0,0 0 0,-1-1 0,1 1-1,0 0 1,0 0 0,0 0 0,0 0 0,0 0 0,0 0 0,0 0-1,-1 0 1,1 0 0,0 0 0,0 0 0,0 0 0,0-1-1,0 1 1,0 0 0,-1 0 0,1 0 0,0 0 0,0 0 0,0 0-1,0 0 1,0 0 0,-1 1 0,1-1 0,0 0 0,0 0-1,0 0 1,0 0 0,0 0 0,-1 0 0,1 0 0,0 0-1,0 0 1,0 0 0,0 0 0,0 0-13,-13 10 281,-8 11-121,16-16-142,1 0 0,0 0-1,0 1 1,0-1 0,0 1-1,1 0 1,0 0 0,0 0 0,1 1-1,0-1 1,0 1 0,0-1-1,1 1 1,0 0 0,0-1-1,1 1 1,-1 0 0,2 0-18,-1-1 5,2 0 1,-1 0-1,0-1 1,1 1-1,0-1 1,1 1-1,-1-1 1,1 0-1,0 0 1,0 0-1,1 0 1,0 0-1,-1-1 1,2 0-1,-1 1 1,0-1-1,1-1 1,-1 1-1,1-1 1,0 0-1,1 0-5,16 9 0,1-2 0,0 0 0,0-2 0,1 0 0,17 2 0,38 13 130,-78-23-117,0 0 0,-1 1-1,1-1 1,0 0 0,0 1-1,0-1 1,-1 0-1,1 1 1,0-1 0,0 1-1,-1 0 1,1-1 0,-1 1-1,1-1 1,0 1 0,-1 0-1,1 0 1,-1-1 0,0 1-1,1 0 1,-1 0 0,1-1-1,-1 1 1,0 0 0,0 0-1,0 0 1,1 0-1,-1 0 1,0-1 0,0 1-1,0 0 1,0 0 0,0 0-1,-1 0 1,1 0 0,0-1-1,0 1 1,0 0 0,-1 0-1,1 0 1,0 0 0,-1-1-1,1 1 1,-1 0 0,1 0-1,-1-1 1,1 1-1,-1-1 1,0 1 0,1 0-1,-1-1 1,0 1 0,0-1-13,-47 46-281,31-31 59,-65 52-1239,61-50 1036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6:48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6038 1656 888,'24'-4'1133,"-23"3"-1104,-1 1-1,1 0 1,-1 0 0,0-1 0,1 1-1,-1 0 1,0-1 0,1 1 0,-1 0-1,0-1 1,1 1 0,-1-1 0,0 1-1,0 0 1,1-1 0,-1 1 0,0-1-1,0 1 1,0-1 0,1 1 0,-1-1-1,0 1 1,0-1 0,0 1 0,0-1-1,0 1 1,0-1-29,-1-2 51,0 0-1,-1 0 1,1 0 0,-1 0-1,1 0 1,-1 0 0,0 0-1,0 1 1,0-1 0,-1 0-1,1 1 1,-1 0-51,-36-38 241,-3 2 0,-1 2-1,-10-5-240,-144-94 51,193 132-43,-172-113 86,-274-177 11,221 156-68,-7 8-37,3 19 29,-4 10-1,-4 11 1,-3 10-1,-4 10 1,-3 12-1,-47 4-28,12 14 5,-2 14-1,0 12 1,-1 12-1,0 13 1,-110 25-5,261-18-71,1 5 0,0 7 0,3 5 0,-101 43 71,207-69-104,1 2 0,1 1 0,-19 13 104,39-23-48,0 1 0,1 0 0,0 0 0,0 0 0,0 0 0,0 1 0,1 0 0,-1 0 0,1 0 0,0 0 1,1 1-1,0-1 0,0 1 0,0 0 0,0 0 0,1 0 0,0 0 0,0 1 0,0 5 48,1-9-53,1 0-1,0 0 1,1-1 0,-1 1 0,1 0-1,-1-1 1,1 1 0,0-1 0,-1 1-1,2-1 1,-1 1 0,0-1 0,0 1-1,1-1 1,-1 0 0,1 0 0,0 0-1,-1 0 1,1 0 0,0 0 0,0 0-1,0 0 1,1-1 0,-1 1 0,0-1-1,1 0 1,-1 0 0,1 0 0,-1 0-1,1 0 1,0 0 53,6 0-378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190 316 1252,'-175'-286'2421,"161"256"-1814,28 47-242,19 45-246,-2 2-1,-4 0 1,-2 2-1,9 43-118,-9-32 39,-23-72-40,356 1174-2323,-333-1096 1264,-14-60 555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3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44 1312,'-18'-36'663,"8"29"-180,5 27-158,5 16-209,2 0 0,1-1-1,2 0 1,1 0 0,8 22-116,58 172 196,14-11-169,9-4 0,9-4 0,84 120-27,-179-316-35,23 37-529,-3 1 0,-2 1 1,-3 2-1,11 34 564,-27-56-461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4.1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0 120 888,'12'-18'281,"15"-22"913,-26 41-1158,0 0 0,0-1 0,-1 1 0,1 0 0,0 0 0,-1-1 0,1 1 0,-1 0 0,1 0 0,-1 0 0,1 0 0,-1 0 0,1 0 0,-1 0 0,0 0 0,0 0 0,1 0 0,-1 0 0,0 0 0,0 0 0,0 0 0,0 0 0,0 0 0,0 0-36,4 32 451,-3-23-393,0 0 0,1 0 0,0 0 0,1-1 0,0 1 0,0-1 0,1 1 0,0-1 0,1 0 0,4 5-58,-7-10 3,1-1 0,0 0 1,0 0-1,0 0 0,1 0 0,-1 0 1,1-1-1,0 1 0,-1-1 1,1 0-1,0 0 0,0-1 0,0 1 1,1-1-1,-1 0 0,0 0 1,0 0-1,1 0 0,-1-1 0,1 0 1,-1 0-1,0 0 0,1-1 0,-1 1 1,5-2-4,-3 1 2,0 0 0,0 0-1,0-1 1,0 1 0,0-2 0,0 1 0,-1-1 0,1 1 0,-1-2 0,1 1 0,1-2-2,-5 3 1,0 0 0,0 0 0,-1 0 0,1-1 0,0 1 0,-1 0 0,1-1 0,-1 1 0,0-1 0,0 0 0,0 1 0,0-1 0,-1 0 0,1 0 0,-1 1 0,1-1 0,-1 0 0,0 0 0,0 0 0,0 0 0,-1 1 0,1-1 0,-1 0 0,0 0 0,1 0 0,-2 0-1,-1-8 3,-1 1-1,-1-1 0,0 1 1,0 0-1,-1 1 1,0-1-1,-1 1 1,0 0-1,0 1 1,-1 0-1,-4-4-2,7 7 0,0 1 0,-1-1 0,1 1 0,-1 0 1,0 0-1,-1 0 0,1 1 0,-1 0 0,1 0 0,-1 1 0,0 0 0,0 0 0,0 1 0,0-1 0,0 1 0,-1 1 0,1 0 0,-3 0 0,7 0-10,0 0 1,0 1-1,0 0 1,0-1-1,0 1 0,0 0 1,0 0-1,1 1 0,-1-1 1,0 1-1,1-1 1,-1 1-1,0 1 10,2-2-35,0 0-1,0 0 1,0 0-1,0 0 1,0 1 0,0-1-1,0 0 1,1 1-1,-1-1 1,1 0 0,-1 1-1,1-1 1,-1 1-1,1-1 1,0 1 0,0-1-1,0 1 1,0-1-1,0 2 36,0 0-83,1 0 0,0 0-1,0 0 1,0 0-1,1 0 1,-1 0 0,1 0-1,-1-1 1,1 1 0,0 0-1,0-1 1,0 0-1,0 1 1,1-1 0,-1 0-1,1 0 1,-1 0-1,1 0 1,0-1 0,-1 1-1,1-1 1,2 1 83,9 3-383,1-1-1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1076 1072,'-6'19'527,"10"-12"101,-2-8-591,1 0 0,-1 0 0,0 0-1,1 0 1,-1 0 0,0 0 0,0 0-1,1-1 1,-1 1 0,0-1 0,-1 0-1,2 0-36,42-39 90,-1-2-1,-2-2 0,12-20-89,108-153-15,-97 126-28,32-49-307,58-118 350,-155 267 114,0 0 1,0 0 0,1 0 0,0 0 0,1 0-1,0 0 1,1 3-115,22 77 160,-19-73-145,0 0 0,1-1-1,1 0 1,0-1 0,1 0 0,1 0 0,0-1 0,0 0-1,1-1 1,1 0 0,0-1 0,0 0 0,1-1 0,0 0 0,1-1-1,0 0 1,0-1 0,0-1 0,1-1 0,9 3-15,-21-7 2,0 0 0,0-1 0,-1 1 1,1-1-1,0 0 0,0 1 0,0-1 1,-1-1-1,1 1 0,0 0 0,0-1 1,0 1-1,-1-1 0,1 0 0,0 0 0,-1 0 1,1 0-1,-1 0 0,1-1 0,-1 1 1,0-1-1,1 0-2,0-2 4,0 1-1,0 0 1,0-1 0,-1 0 0,0 0-1,0 0 1,0 0 0,0 0 0,-1 0-1,1 0 1,-1 0 0,0-1 0,0 0-4,1-16 10,0-1 1,-1 1 0,-1-1 0,-1 1 0,-2-7-11,-42-294 104,45 292-47,1 29-55,-1 1 0,0 0 0,0 0 0,0-1-1,0 1 1,0 0 0,0 0 0,1 0 0,-1-1 0,0 1 0,0 0 0,0 0 0,1 0 0,-1-1 0,0 1 0,0 0 0,1 0 0,-1 0 0,0 0 0,0 0 0,1 0-1,-1 0 1,0 0 0,0-1 0,1 1 0,-1 0 0,0 0 0,0 0 0,1 0 0,-1 0 0,0 0 0,1 1 0,-1-1 0,0 0 0,0 0 0,1 0 0,-1 0 0,0 0-1,0 0 1,1 0 0,-1 0 0,0 1 0,0-1 0,0 0 0,1 0 0,-1 0-2,5 5 19,-1-1-1,0 1 1,1 0 0,-2 0 0,1 0-1,-1 0 1,2 3-19,59 111 192,-4 3 1,13 52-193,-5-15 57,-47-111-53,362 869-3050,-362-867 2529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4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199 391 1276,'-1'-1'38,"0"1"-1,-1-1 1,1 1-1,-1-1 1,1 1 0,-1 0-1,1-1 1,-1 1-1,1 0 1,-1 0-1,0 0 1,1 0 0,-1 1-1,1-1 1,-1 0-1,1 0 1,-1 1-1,1-1 1,0 1-1,-1 0 1,1-1 0,-1 1-1,1 0 1,0 0-1,-1 0-37,1 1 24,0 0 1,0-1-1,0 1 0,0 0 0,0 0 0,1 0 0,-1 0 0,1 0 0,-1-1 0,1 1 0,0 0 1,0 0-1,0 0 0,0 0 0,0 0 0,0 0 0,1 1-24,0 7 38,1 1 1,1 0-1,0-1 0,1 0 1,0 0-1,4 9-38,49 75 156,4-2 0,34 36-156,-10-14-16,6 22 16,-68-98-83,-1 1-1,-2 2 1,-2 0 0,-2 1-1,7 31 84,-22-70-12,0 1 0,0 0 0,0-1 0,-1 1 0,0 0 0,0 0 0,0 0 0,0-1 0,-1 1 0,1 0 0,-1 0 0,0-1 0,-2 5 12,3-8-3,0 1 1,-1 0-1,1 0 0,-1-1 1,1 1-1,-1 0 1,1-1-1,-1 1 1,0 0-1,1-1 0,-1 1 1,0-1-1,1 1 1,-1-1-1,0 1 0,0-1 1,1 0-1,-1 1 1,0-1-1,0 0 1,0 0-1,0 1 0,0-1 3,-1 0-1,0-1 0,0 1 0,0 0 0,1-1 0,-1 1 0,0-1 0,0 1 0,0-1 0,1 0 0,-1 0 0,0 0-1,1 0 1,-1 0 0,1 0 0,-2-1 1,-40-35 49,1-1 0,2-3-1,2-1 1,2-2-1,1-1 1,3-1 0,-16-33-49,-21-47 130,6-4 1,-16-55-131,78 182 1,-37-91 112,-8-39-113,38 104 14,0 0-1,2-1 1,2 0-1,0-1 1,2 1 0,2-27-14,0 50 0,1-1 1,0 0 0,1 0-1,0 0 1,0 0 0,0 1-1,1-1 1,0 1 0,1 0-1,0 0 1,0 0 0,1 0-1,-4 4-1,1 1 1,0 0 0,1 0-1,-1 0 1,0 0 0,0 0-1,1 0 1,-1 1-1,1-1 1,0 1 0,-1-1-1,1 1 1,0 0 0,0 0-1,0 1 1,-1-1 0,1 0-1,0 1 1,0 0-1,0 0 1,0 0 0,0 0-1,0 0 1,0 0 0,0 1-1,0-1 1,0 1-1,0 0 1,0 0 0,-1 0-1,1 0 1,0 1 0,0-1 0,7 5-3,-1 1 0,1-1 1,-1 1-1,0 1 0,-1 0 1,0 0-1,0 0 0,0 1 1,-1 1-1,-1-1 0,0 1 1,0 0-1,-1 0 1,3 6 2,2 8-5,-1 0 0,-1 1 0,-1 0 0,-1 0 0,-1 0 1,-1 2 4,-1 19-1,-3 0 0,-1 0 0,-3 0 0,-1 0 0,-4 5 1,-9 114-413,17-159 310,1 0 0,0 0 0,1 0 1,0 0-1,0 0 0,0 0 0,2 6 103,-2-12-26,-1 0-1,0 1 0,1-1 1,-1 0-1,1 1 1,-1-1-1,1 0 0,-1 0 1,1 0-1,-1 0 1,1 1-1,-1-1 0,1 0 1,-1 0-1,1 0 0,-1 0 1,1 0-1,-1 0 1,1 0-1,0 0 0,-1-1 1,1 1-1,-1 0 1,1 0-1,-1-1 27,1 1-63,12-3-309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4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77 207 1036,'-2'-5'95,"-19"-43"798,20 47-858,0-1 0,1 1 0,-1-1 0,0 1 0,0 0 0,0 0 0,0-1 0,0 1 0,0 0 1,0 0-1,0 0 0,0 0 0,-1 0 0,1 0 0,0 0 0,-1 1 0,1-1 0,0 0 0,-1 1 0,1-1 0,-1 1 0,1 0 0,-1-1 0,0 1 0,1 0 0,-1 0 0,1 0 0,-1 0 0,0 0-35,1 1 11,-1 0 0,1 0 0,0 0 0,0 0 0,0 0 0,0 0 0,0 0 0,1 0 0,-1 1 0,0-1 0,0 0 0,1 0-1,-1 1 1,1-1 0,-1 1 0,1-1 0,-1 0 0,1 1 0,0-1 0,0 1 0,0-1 0,0 1 0,0-1 0,0 1 0,0-1 0,0 0 0,1 1-1,-1 0-10,9 42 48,-3-30-42,1 1-1,0-1 0,1 0 1,0 0-1,1-1 0,1-1 1,0 1-1,0-1 0,1-1 1,1 0-1,0-1 0,1 0 0,7 5-5,-3-5 1,1 1-1,0-2 0,0-1 0,0 0 1,1-1-1,0-1 0,1 0 0,0-2 0,-1 0 1,13-1-1,-32-2 1,1-1 0,0 0 0,0 0 0,0 0 0,-1 1 1,1-1-1,0 0 0,0 0 0,0 0 0,0-1 0,0 1 1,-1 0-1,1 0 0,0 0 0,0-1 0,0 1 0,-1 0 1,1-1-1,0 1 0,0 0 0,-1-1 0,1 1 0,0-1 1,-1 1-1,1-1 0,0 0 0,-1 1 0,1-1 0,-1 0 1,1 1-1,-1-1 0,1 0 0,-1 0 0,1 0-1,-1-1 4,0-1 0,0 1 1,-1 0-1,1 0 0,0-1 0,-1 1 0,1 0 0,-1 0 0,0 0 0,0-1 1,0 1-1,0 0 0,0 0-4,-43-60 65,-6-3-22,-36-63-43,-25-32-24,111 160 22,0-1 0,0 1 0,-1-1 0,1 1 0,0-1 0,0 1 0,-1-1 0,1 1 0,0-1 0,-1 1 0,1 0 0,0-1 0,-1 1 0,1 0 0,-1-1 0,1 1 0,-1 0 0,1-1 0,-1 1 0,1 0 0,-1 0 0,1 0 0,-1-1 0,1 1 0,-1 0 0,1 0 0,-1 0 0,1 0 0,-1 0 0,1 0 0,-1 0 0,1 0 0,-1 0 0,1 0 0,-1 0 0,1 1 0,-1-1 0,1 0 0,-1 0 2,-7 22-102,8 33-117,1-45 136,1 1 1,0-1 0,1 0 0,0 0-1,0-1 1,1 1 0,2 4 82,-4-11-66,0 1 0,0 0 0,0-1 1,0 1-1,1-1 0,0 0 0,-1 0 0,1 0 0,0 0 0,0 0 1,1-1-1,-1 1 0,0-1 0,1 0 0,-1 0 0,1 0 1,0 0-1,0-1 0,4 2 66,14-2-381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4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168 450 1004,'-14'-64'335,"-3"1"0,-3 0 0,-2 2-1,-3 0 1,-3 2 0,-13-20-335,68 131 207,109 195-187,-39-96-62,22 34-1729,64 139 1771,-159-274-387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6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1760 984,'1'2'46,"-1"1"-1,1-1 1,0 1-1,0-1 1,0 1 0,0-1-1,0 0 1,1 1-1,-1-1 1,1 0 0,0 0-1,-1 0 1,1 0-1,0 0 1,0-1 0,0 1-1,0 0 1,0-1-1,1 0 1,-1 1 0,0-1-1,1 0 1,-1 0-46,7 3 37,-1-1 1,1 1 0,-1-1-1,1-1 1,0 0 0,2 0-38,6 0 39,-1-2 1,1 0-1,0-2 1,0 1-1,-1-2 1,1 0 0,-1-1-1,0-1 1,0 0-1,0-1 1,-1-1-1,0 0 1,0-1-1,-1-1 1,0 0-1,0-1 1,-1-1-1,0 0 1,3-4-40,-1 0 22,-1 0 0,0-1 0,-1 0 0,0-1 0,-2 0 0,0-1 0,0 0 0,-2-1 0,-1 0 0,0-1 0,-1 1 0,-1-1 0,-1-1 0,-1 1 0,0-9-22,-2-1 10,-3 1-1,0-1 1,-2 1 0,-1 0 0,-1 0 0,-2 0 0,0 1 0,-3 0 0,-6-15-10,1 9-1,0 1 1,-3 1-1,-1 1 1,-1 1-1,-1 0 1,-2 1-1,-14-13 1,31 36 3,0 0-1,0 1 1,0-1 0,0 1 0,-1 0 0,0 1-1,-6-3-2,12 6 1,0 1-1,0-1 0,0 1 0,0 0 0,0 0 1,0-1-1,0 1 0,0 0 0,0 0 1,-1 0-1,1 0 0,0 0 0,0 0 1,0 0-1,0 1 0,0-1 0,0 0 1,0 1-1,0-1 0,0 0 0,0 1 0,0 0 1,-1-1-1,1 2 0,-1 0-1,1 0 1,-1 0 0,1 0 0,0 0 0,0 0 0,0 0 0,0 0 0,0 0-1,0 1 1,1-1 0,-1 0 0,1 1 0,0-1 0,-1 0 0,1 1 0,-1 16 2,1 1 0,0-1 1,2 0-1,0 0 1,1 0-1,1-1 0,0 1 1,2-1-1,6 14-2,15 34 22,37 62-22,-43-88 1,42 75 58,5-3-1,4-2 1,58 62-59,-103-139 62,1-1 0,13 10-62,-41-42 0,1 1 1,-1-1 0,0 0-1,0 1 1,1-1-1,-1 0 1,0 0 0,0 1-1,1-1 1,-1 0 0,0 0-1,1 1 1,-1-1 0,1 0-1,-1 0 1,0 0-1,1 1 1,-1-1 0,0 0-1,1 0 1,-1 0 0,1 0-1,-1 0 1,0 0 0,1 0-1,-1 0 1,1 0-1,-1 0 1,0 0 0,1 0-1,-1 0 1,1-1 0,-1 1-1,0 0 1,1 0-1,-1 0 1,0 0 0,1-1-1,-1 1 1,0 0 0,1 0-1,-1-1 1,0 1 0,1 0-1,-1-1 1,0 1-1,0 0 1,1-1 0,-1 1-1,0 0 1,0-1 0,0 1-1,0 0 1,1-1 0,-1 1-1,0-1 1,0 1-1,0 0 1,0-1 0,0 1-1,0-1 1,0 1 0,0 0-1,0-1 1,0 1-1,0-1 1,-1 1 0,1 0-1,0-1 1,0 1-1,-2-41 3,1 31-3,-15-201-234,-11-6 234,15 164-36,33 83 25,-3 17 28,3 0 0,1-2 0,7 9-17,-21-41 5,0-1 1,1 1-1,0-2 1,1 1-1,0-1 1,1-1-1,0 0 1,0 0-1,1-1 1,1 0-1,0-1 1,0-1-1,1 0-5,-11-5 3,0-1 0,0 1 0,-1-1-1,1 0 1,0 0 0,0-1 0,0 1-1,0-1 1,0 1 0,1-1 0,-1 0-1,0 0 1,0 0 0,0 0 0,0-1-1,0 1 1,0-1 0,0 0 0,0 0-1,0 0 1,0 0 0,-1-1 0,2 0-3,-1-1 2,0 1 1,0-1 0,0-1-1,-1 1 1,0 0 0,1-1-1,-1 1 1,0-1 0,-1 1 0,1-1-1,-1 0 1,1 0 0,-1 0-1,-1 0 1,2-3-3,0-13 0,0 0 0,-1 0 0,-1-1 0,-1 1 0,-1 0 0,-3-11 0,1 7-6,0 1 1,-2 0 0,-1 0-1,0 0 1,-2 1 0,-1 0-1,0 1 1,-2 0 0,0 0-1,-2 2 1,0-1 0,-7-6 5,20 26-1,1 0 0,0-1 0,0 1 1,0 0-1,0 0 0,0-1 0,0 1 1,-1 0-1,1 0 0,0 0 0,0-1 0,0 1 1,-1 0-1,1 0 0,0 0 0,0-1 1,0 1-1,-1 0 0,1 0 0,0 0 1,0 0-1,-1 0 0,1 0 0,0 0 1,-1 0-1,1 0 0,0 0 0,0 0 0,-1 0 1,1 0-1,0 0 0,0 0 0,-1 0 1,1 0-1,0 0 0,-1 0 0,1 0 1,0 0-1,0 0 0,-1 0 0,1 0 0,0 1 1,0-1-1,-1 0 0,1 0 0,0 0 1,0 0-1,0 1 0,-1-1 0,1 0 1,-2 20-21,7 25 8,2-26 21,0-1-1,1 0 1,0-1 0,2 1-1,0-2 1,1 1 0,0-2-1,2 1 1,0-2 0,0 1-1,1-2 1,13 10-8,-18-16 4,0 0-1,1 0 1,0-1 0,0 0-1,0-1 1,1 0 0,0 0-1,0-1 1,0-1 0,0 0-1,1 0 1,-1-1 0,1-1 0,-1 0-1,1 0 1,0-2 0,0 1-1,-1-1 1,1-1 0,-1 0-1,11-3-3,-15 2-4,0 0 0,-1 0-1,1 0 1,-1-1-1,0 0 1,0-1 0,0 1-1,-1-1 1,1 0-1,-1 0 1,-1-1 0,1 1-1,-1-1 1,0 0-1,0-1 1,0 1 0,-1-1-1,0 1 1,0-1 0,-1 0-1,0 0 1,0 0-1,0-4 5,1-7-51,0-1 0,-2 1 0,0-1 0,-1 0 0,-1 1 0,0-1 0,-2 1 0,-3-15 51,-20-68-322,-4 1 0,-15-25 322,-86-193-360,56 143 249,-4-2 219,-28-35-108,105 209 14,0-1-1,-1 0 0,1 1 1,-1-1-1,0 1 0,0 0 1,0 0-1,0 0 0,-2-1-13,5 4 3,0 0-1,0-1 1,-1 1-1,1 0 1,0 0 0,0 0-1,-1 0 1,1 0-1,0 0 1,0-1-1,-1 1 1,1 0-1,0 0 1,-1 0-1,1 0 1,0 0-1,0 0 1,-1 0-1,1 0 1,0 0-1,0 0 1,-1 0-1,1 0 1,0 0-1,-1 0 1,1 1-1,0-1 1,0 0-1,-1 0 1,1 0-1,0 0 1,0 0 0,0 1-1,-1-1 1,1 0-1,0 0 1,0 0-1,0 1 1,-1-1-1,1 0 1,0 0-1,0 1-2,1 25 91,7 9-6,2 0 0,1-1 0,2 0 0,4 6-85,70 133 239,-58-118-160,66 120 115,7-4-1,7-5 1,73 79-194,-174-234 4,1-1-1,-1-1 1,2 1 0,-1-1 0,1-1 0,3 1-4,-11-7-1,-1-1 0,1-1 0,-1 1 0,1 0 0,0 0 0,0-1 0,-1 1 0,1 0 0,0-1 0,0 0 0,0 0 0,0 1 0,0-1 1,-1 0-1,1 0 0,0-1 0,0 1 0,0 0 0,0-1 1,1 0-3,-1 0 0,0 0 0,-1-1 0,1 1 0,0-1 0,0 1-1,0-1 1,-1 0 0,1 0 0,-1 0 0,0 0 0,1 0 0,-1 0 0,0 0 0,0 0 0,0 0 0,-1-1 0,1 1 0,0-2 3,5-24-47,-1 0 0,-1 0-1,-1 0 1,-2 0 0,-1-1 0,-1 1 0,-1 0-1,-3-8 48,-1-39-48,3 54 40,2 18 8,0 0 0,1 0 0,-1-1 0,1 1 0,0 0 0,0 0 0,0-1 0,0 1 0,0 0 0,1-4 0,0 7 1,-1 0 0,1 0 0,-1 0 0,1 0 0,-1 0 0,1 0-1,-1 0 1,0 0 0,1 0 0,-1 0 0,1 0 0,-1 0 0,1 0 0,-1 0 0,1 0 0,-1 0 0,0 0 0,1 1 0,-1-1 0,1 0 0,-1 0-1,0 1 1,1-1 0,-1 0 0,0 0 0,1 1 0,-1-1 0,0 0 0,1 1 0,-1-1 0,0 1 0,0-1 0,1 0 0,-1 1 0,0-1-1,0 1 1,0-1 0,0 0 0,0 1 0,1-1-1,13 21 29,-14-20-26,26 37-2,1-2 1,2 0-1,2-2 0,1-2 1,1 0-1,11 5-1,29 11-922,-71-46 494,-2-2-25,0 0 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6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40 1252,'-18'-10'432,"5"-1"-8,2 4-124,4 0-96,4 2-68,3 7-60,3 1-28,10 1-40,-1 1-36,7 0-44,1-3-48,4 3-20,-1-1-136,3 1-68,2-3-36,1 1-12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1341 884,'-2'-1'55,"-1"1"0,1-1 0,0 1 0,-1-1-1,1 1 1,0 0 0,-1 0 0,1 0 0,-1 1 0,1-1 0,0 0 0,-1 1 0,1-1-1,0 1 1,0 0 0,-1 0 0,1 0 0,0 0 0,0 0 0,0 0 0,0 1-1,0-1 1,1 1 0,-2 0-55,0 2 45,1 0 0,-1-1 0,1 1 0,0 0-1,1 0 1,-1 0 0,1 0 0,-1 0 0,1 1 0,0-1-1,1 0 1,-1 5-45,0 10 89,1 1 0,1-1 0,1 1-1,0-1 1,4 12-89,1-2 70,1-1 0,1-1 0,1 1 0,2-2 0,1 1 0,12 18-70,-20-36 16,1 1 1,0-1-1,1 0 1,0-1-1,0 0 1,1 0-1,0 0 1,0-1-1,1 0 1,-1-1-1,2 0 0,-1 0 1,1-1-1,0-1 1,0 1-1,0-1 1,0-1-1,1 0 1,4 0-17,-7-2 8,0-2 0,0 1 0,0-1 1,1-1-1,-1 1 0,-1-1 0,1-1 1,0 1-1,0-1 0,-1-1 0,0 0 1,1 0-1,-1 0 0,-1-1 0,1 1 1,-1-2-1,0 1 0,0-1 0,0 0 1,2-4-9,3-2-3,0-1 1,-2-1-1,1 1 1,-2-2 0,0 1-1,-1-1 1,0 0-1,-1-1 1,3-11 2,-3 1-22,-2 1 0,0-1 1,-1 0-1,-2 0 0,-1 0 0,-1 0 0,-1 0 1,-1 0-1,-2 0 0,0 1 0,-2 0 0,0 0 1,-2 0-1,-1 1 0,0 1 0,-2-1 0,-15-20 22,24 39-1,-1 0 0,0 1 0,0-1 0,0 1 0,-1 0 0,1 0 0,-1 1-1,0-1 1,0 1 0,0 0 0,-1 0 0,1 1 0,-3-2 1,6 4-1,0 0 1,0-1 0,0 1-1,0 0 1,0 0-1,0 0 1,0 0-1,0 0 1,0 0 0,0 1-1,0-1 1,0 1-1,0 0 1,0-1-1,0 1 1,0 0 0,1 0-1,-1 0 1,0 0-1,0 0 1,1 1-1,-1-1 1,1 0 0,0 1-1,-1-1 1,1 1-1,0-1 1,0 1-1,0 0 1,0 0-1,0-1 1,0 1 0,0 0-1,0 0 1,1 0-1,-1 0 1,1 0-1,0 0 1,-1 1 0,-1 9 3,-1 0 1,2 0-1,0 0 0,0 0 0,1 0 1,1 0-1,0 0 0,0 0 1,1 0-1,1 0 0,0-1 0,0 1 1,2-1-1,4 10-3,-7-15 4,1 0 0,0 0 0,0 0 1,1-1-1,-1 1 0,1-1 0,1 0 0,-1 0 0,1 0 0,-1-1 1,1 0-1,1 1 0,-1-2 0,1 1 0,-1-1 0,1 0 1,0 0-1,0 0 0,0-1 0,1 0 0,-1 0 0,0-1 0,1 0 1,-1 0-1,1 0 0,0-1 0,3 0-4,-7 0 1,0-1 1,0 1-1,-1-1 1,1 0-1,0 0 1,-1 0-1,1 0 1,0 0-1,-1 0 0,1-1 1,-1 1-1,0-1 1,0 0-1,1 0 1,-1 0-1,0 0 1,0 0-1,-1 0 0,1 0 1,0-1-1,-1 1 1,0-1-1,1 1 1,-1-1-1,0 1 1,0-1-1,0 0 0,-1 0 1,1 0-2,2-13-6,0 0-1,-1 0 1,-1 0 0,-1 0 0,0 0 6,1-22-42,1 6 7,-2 21 18,0-1-1,2 1 1,-1 0-1,1 0 1,3-10 17,3 29-8,0 0 1,-1 1 0,0 0-1,5 9 8,1-1 7,1 1 0,0-1 0,1-1 0,1-1 1,0 0-1,1-1 0,1-1 0,17 10-7,-27-18 8,1-1 0,0 0 0,1 0-1,-1 0 1,1-1 0,0-1 0,-1 0 0,1 0 0,7 0-8,-11-2 11,1 0 0,-1-1 0,0 1 0,0-1 0,1 0 0,-1-1 0,0 1-1,0-1 1,0-1 0,0 1 0,-1-1 0,1 0 0,-1 0 0,1-1 0,3-3-11,-4 3 10,0 0 0,0-1 0,-1 1 0,1-1 0,-1 0 0,0-1 0,-1 1 0,1-1 0,-1 1 0,0-1 0,-1 0 1,1 0-1,-1 0 0,0-1 0,0-2-10,0-1 8,-1 0 1,-1 0 0,0 0-1,0 0 1,-1 0 0,0 0-1,0 0 1,-1 0 0,-2-5-9,-8-19 4,-1 1 1,-1 1-1,-2 0 1,-1 1-1,-5-4-4,-117-178-167,-51-47 167,103 143-44,61 81 10,-82-109-558,-38-33 592,146 178-39,-1-1 1,1 0-1,0 1 1,0-1-1,-1 0 1,1 1-1,-1-1 1,1 0-1,-1 1 1,1-1-1,-1 1 1,1-1-1,-1 1 1,1-1-1,-1 1 1,0 0-1,1-1 1,-1 1-1,0 0 1,1-1-1,-1 1 1,0 0-1,1 0 1,-1 0-1,0 0 1,0-1-1,1 1 1,-2 0 38,6 23-668,8 13 228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42 852 1048,'-3'-1'133,"-1"0"-1,1 0 1,0-1-1,0 1 1,0-1-1,0 0 1,0 1 0,0-2-1,0 1 1,1 0-1,-1 0 1,0-1-133,3 1 35,-1 1 1,1-1 0,-1 0-1,1 1 1,0-1 0,-1 0 0,1 1-1,0-1 1,0 0 0,0 1-1,0-1 1,1 1 0,-1-1-1,0 0 1,1 1 0,-1-1-1,1 1 1,0-1 0,-1 1 0,1-1-1,0 1 1,0-1 0,0 1-1,0 0 1,0-1 0,0 1-1,1 0-35,27-36 172,3 2 0,0 2-1,3 1 1,23-17-172,18-18 87,126-104-442,23-4 355,-165 129-269,-47 36 195,16-13-398,1 1 1,1 1-1,0 2 0,35-15 472,-31 22-531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9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415 2530 884,'-47'-121'1051,"-8"-45"-1051,17 50 675,-33-69-675,63 167 112,-1 1 0,0 0 0,-1 0 0,-1 1 0,-3-4-112,11 17 30,1 1 0,-1-1-1,0 0 1,0 1-1,1-1 1,-2 1-1,1 0 1,0 0-1,0 0 1,-1 0-1,1 1 1,-1 0 0,-2-1-30,4 1 13,-1 1 0,1 0 1,0 0-1,-1 0 0,1 0 1,-1 1-1,1-1 1,0 1-1,-1-1 0,1 1 1,0 0-1,0 0 1,0 0-1,-1 0 0,1 0 1,0 1-1,0-1 0,1 0 1,-1 1-1,0 0 1,0-1-1,1 1 0,-1 1-13,-3 2 11,0 1-1,1 0 0,0 0 1,0 0-1,0 0 0,1 1 1,0 0-1,0 0 1,1 0-1,-1 0 0,2 0 1,-1 0-1,1 0 0,0 0 1,0 1-1,1-1 0,0 1 1,1-1-1,-1 0 0,1 0 1,1 1-1,-1-1 1,1 0-1,1 0-10,1 5 10,0-1-1,2 1 1,-1-1 0,1 0 0,1-1-1,0 0 1,0 0 0,1 0-1,0-1 1,1 0 0,0 0 0,0-1-1,1-1 1,0 1-10,12 6 15,1-1-1,1-1 1,0-1 0,0-1 0,1-1-1,8 1-14,44 9 42,35 3-42,-62-15 18,-1 3 0,0 2 0,0 3-1,-2 1 1,0 2-18,-42-16 12,0 1 0,0-1-1,0 1 1,-1 0-1,1 0 1,-1 1 0,0-1-1,0 1 1,0 0-1,-1 0 1,1 0 0,-1 0-1,0 1 1,0 0-1,0-1 1,-1 1 0,0 0-1,1 1-11,-2-1 10,0-1 1,-1 0-1,1 1 0,-1-1 1,0 1-1,0-1 0,0 1 1,-1-1-1,1 1 0,-1-1 0,0 1 1,-1-1-1,1 0 0,-1 0 1,1 1-1,-1-1 0,-1 0 1,1-1-1,-1 1 0,1 0 0,-1-1 1,0 1-11,-3 3-8,0 0 1,0 0 0,-1-1 0,0 0-1,0 0 1,0 0 0,-1-1-1,0 0 1,0 0 0,0-1-1,-1-1 1,-5 3 7,10-5-15,1 0 0,-1-1-1,1 1 1,-1-1 0,1 0 0,-1 0 0,1 0-1,-1-1 1,1 1 0,-1-1 0,1 1-1,-1-1 1,1 0 0,0-1 0,-1 1 0,1-1-1,0 1 1,0-1 0,0 0 0,0 0-1,0 0 1,1-1 0,-1 1 0,1 0-1,-1-1 1,1 0 0,0 0 0,0 0 0,0 0-1,0 0 1,1 0 0,-1 0 0,1 0-1,-1-3 16,-4-10-52,0-2 0,1 1-1,1-1 1,0 1-1,2-1 1,0 0 0,1 0-1,0 0 1,2 0-1,2-13 53,2-11-83,1-1 0,3 1-1,14-39 84,-11 42-40,1 2-1,16-28 41,-24 54 1,0 1-1,1 0 1,1 0-1,-1 0 0,2 1 1,-1 0-1,1 1 1,1 0-1,-1 0 1,1 0-1,7-3 0,-12 9 7,-1 0 0,1 0 0,0 1 0,-1-1-1,1 1 1,0 0 0,0 0 0,0 1 0,0-1-1,0 1 1,0 0 0,0 0 0,-1 0 0,1 0 0,0 1-1,0-1 1,0 1 0,0 0 0,0 0 0,0 1-1,-1-1 1,1 1 0,-1 0 0,1 0 0,-1 0 0,0 0-1,2 2-6,10 8 44,0 1 0,-2 1 0,1 0 0,-2 1 1,4 4-45,9 12 57,-9-13-21,1-1 1,1 0-1,0-1 0,1-1 0,1-1 0,7 4-36,-22-15 7,0 1-1,1-1 1,-1-1 0,1 1-1,0-1 1,0 0 0,0 0-1,0 0 1,0-1 0,0 0-1,0 0 1,0-1 0,0 0-1,1 0 1,-1 0 0,0-1-1,0 0 1,0 0 0,0 0-1,0-1 1,0 0 0,0 0-1,0 0 1,-1-1 0,1 0-1,-1 0 1,1-1-7,-3 2 5,0-1 1,0 1-1,0-1 0,0 0 1,-1 0-1,1 0 0,-1 0 1,0 0-1,0-1 0,0 1 1,0-1-1,0 1 0,-1-1 1,0 0-1,1 0 0,-1 1 1,-1-1-1,1 0 0,-1-1-5,0-2 4,0 1 0,0-1-1,-1 1 1,0-1 0,-1 1-1,1-1 1,-1 1-1,0 0 1,-1 0 0,0 0-1,0-1-3,-9-12 2,0 0-1,-1 0 1,-1 1 0,0 1-1,-2 0 1,-7-5-2,-21-19-14,-2 3 0,-1 1 1,-43-25 13,62 46-18,0 0 0,0 2 0,-2 1 1,1 1-1,-2 2 0,1 1 0,-2 1 0,0 2 18,25 5-12,1 0-1,0 1 1,0 0 0,0 0-1,-1 0 1,1 1-1,-1 0 13,6-1-3,1 0-1,-1 0 1,0 1-1,1-1 1,-1 0-1,0 0 1,1 1 0,-1-1-1,0 0 1,1 1-1,-1-1 1,1 1-1,-1-1 1,1 1-1,-1-1 1,1 1-1,-1-1 1,1 1 0,-1-1-1,1 1 1,0-1-1,-1 1 1,1 0-1,0 0 4,0 0-4,0 0-1,0 1 1,0-1-1,0 0 1,1 0 0,-1 1-1,0-1 1,1 0-1,-1 0 1,1 0-1,0 0 1,-1 1-1,1-1 1,0 0 0,0 0-1,-1 0 1,1 0-1,0-1 1,1 2 4,4 3-9,0 0 1,0 0-1,1-1 1,-1 1 0,1-1-1,1-1 1,-1 1-1,0-1 1,1-1-1,-1 1 1,1-1 0,0-1-1,0 1 1,3-1 8,18 2-12,-1-1 1,1-2-1,10-1 12,-15-1-5,0 0 0,0-1 0,0-2 0,-1 0 0,1-2-1,-1 0 1,-1-2 0,0-1 0,0 0 0,10-7 5,-25 12-12,1 0 0,0 0 0,-1-1 0,0 1-1,0-2 1,-1 1 0,0-1 0,0 0 0,-1 0 0,1-1 0,-1 1 0,-1-1 0,0 0-1,0-1 1,0 1 0,-1-1 0,-1 1 0,1-1 0,-1 0 0,-1 0 0,0 0 0,0 0 0,0 0-1,-1 0 1,-1-1 0,0 1 0,0 0 0,-2-8 12,-6-14-60,-1 0 0,-1 1 0,-1 1 0,-2-1 0,-1 2 0,-1 0 0,-2 1 0,-9-10 60,-9-10 23,-2 2-1,-2 2 1,-2 2 0,-10-6-23,47 43 16,-36-28 89,40 30-98,0 1 0,-1 0 0,1 0 0,0 0 0,-1 0 0,1 0 0,-1 1 0,0-1 0,1 0-1,-1 1 1,1-1 0,-1 1 0,0 0 0,0-1 0,1 1 0,-1 0 0,0 0 0,0 0 0,1 0 0,-1 0 0,0 1 0,1-1 0,-2 1-7,3 0 3,-1 0 0,1 0 0,-1 0 0,1 0 0,-1 0 1,1 0-1,0 0 0,0 0 0,-1 0 0,1 0 0,0 0 0,0 1 0,0-1 0,0 0 0,0 0 0,1 0 1,-1 0-1,0 0 0,0 0 0,1 1 0,-1-1 0,1 0 0,-1 0 0,1 0 0,0 0-3,14 31 32,-13-30-27,38 65 55,3-3 1,3-1-1,2-3 1,3-1-1,26 19-60,53 43 225,116 82-225,-237-196 6,0 0 0,1-1 0,0 0 0,0-1 0,10 5-6,-19-10 1,1 1 0,-1 0 0,0-1 0,1 1 0,-1-1 0,1 1 0,-1-1 0,1 0 0,-1 0 0,1 1 0,-1-1 0,1 0 0,-1-1 0,1 1 0,-1 0-1,1 0 1,-1 0 0,1-1 0,-1 1 0,0-1 0,1 1 0,-1-1 0,0 0 0,1 0 0,-1 1 0,0-1 0,0 0 0,1 0 0,-1 0 0,0 0 0,0 0 0,0 0 0,0-1 0,-1 1 0,1 0 0,0-1 0,0 1 0,-1 0 0,1-1 0,-1 1 0,1 0 0,-1-1 0,1 1 0,-1-1 0,0 1 0,0-1 0,0-1-1,1-22 6,-1 1 1,-1-1 0,-1 0-1,-2 0 1,0 1 0,-2 0-1,-6-19-6,2 3 6,2 6-1,-2 1 1,-1 0-1,-1 1 0,-2 0 1,-1 1-1,-11-15-5,65 109 8,-26-39 0,1-1 0,1 0 1,1-1-1,1 0 0,2-2 1,11 11-9,-10-14 14,1 0 1,19 10-15,-35-23 3,1 0 0,0-1 0,0 0 1,0-1-1,1 1 0,-1-1 0,0 0 1,1-1-1,0 1 0,-1-1 1,1-1-1,0 1 0,6-1-3,-10-1 3,0 0-1,-1 0 1,1 0-1,0-1 1,0 1-1,0-1 1,-1 1-1,1-1 1,-1 0-1,1 0 1,-1 0-1,0 0 1,0-1-1,1 1 1,-2-1-1,1 1 1,0-1-1,-1 0 0,1 1 1,-1-1-1,0 0 1,1 0-1,-2 0 1,1 0-1,0 0 1,-1 0-1,1 0 1,-1 0-1,0-1 1,0-1-3,1-10 7,0 0 0,-1 0 0,-1 0 0,-1 0 0,-2-13-7,-9-25 0,-2 1 0,-2 1 1,-2 0-1,-3 1 0,-2 2 0,-1 0 0,-8-7 0,50 80-11,2 0-1,1-2 0,1 0 1,1-1-1,1-1 0,12 7 12,-15-13-19,0 0 0,0-2 0,2 0-1,0-2 1,0 0 0,1-1 0,0-1-1,22 5 20,-39-13-11,0 0 0,0 0 0,0-1-1,0 1 1,0-1 0,0-1-1,0 1 1,0-1 0,0 0 0,0 0-1,0-1 1,0 1 0,0-2 0,4-1 11,-7 2-10,0 0 0,0 0-1,-1 0 1,1 0 0,-1 0 0,0 0 0,1-1 0,-1 1 0,0-1 0,0 1 0,-1-1 0,1 0 0,-1 0 0,1 0 0,-1 0 0,0 0 0,0 0 0,0 0 0,0 0 0,-1-1 0,1 1 0,-1 0 0,0 0 0,0-1 0,0 1 0,-1 0 0,1 0 0,-1-1 10,-2-14-58,-1 1 1,-1 0-1,0 0 1,-1 1-1,-1 0 1,-1 0 0,0 0-1,-7-8 58,-21-30-322,-32-34 322,28 35-85,-269-365-135,277 374 263,-1 2-1,-3 1 1,-1 2 0,-14-10-43,50 48 3,0 0 0,0 0 1,0 1-1,0-1 1,0 0-1,0 0 1,0 0-1,0 1 1,0-1-1,-1 1 1,1-1-1,0 1 0,0-1 1,-1 1-1,1 0 1,0-1-1,-1 1 1,1 0-1,0 0 1,-1 0-4,1 1 2,1-1 0,-1 0 0,0 1 0,1-1 1,0 1-1,-1 0 0,1-1 0,-1 1 0,1-1 0,0 1 1,-1 0-1,1-1 0,0 1 0,-1 0 0,1-1 0,0 1 1,0 0-1,0 0 0,0-1 0,0 1 0,0 0 0,0-1 1,0 1-1,0 0 0,0 0-2,1 7 13,0 1 1,0-1-1,1 0 1,0 0-1,3 6-13,8 18 37,2-1 0,1 0 0,2-1 0,18 24-37,92 108 127,-60-84-94,2-4 0,4-3-1,3-4 1,3-3 0,2-3 0,79 43-33,-153-99-5,1 0 1,0-1-1,1 1 0,-1-2 1,1 1-1,0-1 1,0-1-1,10 2 5,-18-4-4,0 0 0,1 0 0,-1 0 0,1 0-1,-1-1 1,0 1 0,1-1 0,-1 0 0,0 1 0,1-1-1,-1 0 1,0 0 0,0 0 0,0-1 0,0 1 0,0 0-1,0-1 1,0 1 0,0-1 0,-1 0 0,1 0 0,-1 1 0,1-1-1,-1 0 1,1 0 0,-1-1 0,0 1 0,0 0 0,0 0-1,-1 0 1,1-1 0,0 1 0,-1-1 0,1 1 0,-1 0-1,0-1 1,0 1 0,0-1 0,0 0 4,1-17-52,-2 1-1,0-1 1,0 1 0,-2-1-1,-1 1 1,0 0 0,-5-12 52,-14-37-202,-14-25 202,32 79-11,-41-73 35,57 104 0,0 0 1,2 0 0,0-1-1,1-1 1,0 0 0,1-1-1,9 6-24,11 6-517,1-1-1,0-2 0,13 5 518,-47-27-377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29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8 876,'-13'-5'420,"3"3"-20,2 4-48,3 3-136,2 6-100,6-1-76,2 4-64,8 0-52,0 0-140,2-5-80,6-2-52,0 2-28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4.4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31 1040,'3'-3'87,"0"0"-1,0 0 1,0 1-1,0 0 1,0-1-1,1 1 1,-1 0-1,1 0 1,0 1-1,0-1 1,-1 1-1,1 0 1,0 0-1,0 0 1,3 0-87,-4 1 16,-1 1 0,1 0 1,-1-1-1,0 1 0,1 0 0,-1 0 0,0 0 1,0 1-1,0-1 0,0 0 0,0 1 0,0 0 0,0-1 1,0 1-1,-1 0 0,1 0 0,0 0 0,-1 0 1,0 0-1,0 0 0,1 0 0,-1 1 0,0-1 1,-1 0-1,1 1 0,0 1-16,6 17 138,0 1 0,-2 0 0,1 14-138,3 9 195,-9-45-192,0 0 0,0 0 0,0 0 0,0 1 0,0-1 0,0 0 0,0 0 0,1 0 0,-1 0 1,0 0-1,0 1 0,0-1 0,0 0 0,0 0 0,0 0 0,0 0 0,1 0 0,-1 0 0,0 1 0,0-1 0,0 0 0,0 0 0,0 0 0,1 0 0,-1 0 0,0 0 0,0 0 0,0 0 0,0 0 0,1 0 0,-1 0 0,0 0 0,0 0 0,0 0 0,0 0 0,1 0 0,-1 0 0,0 0 0,0 0 0,0 0 0,0 0 0,1 0 0,-1 0 0,0 0 0,0-1 0,0 1 0,0 0 0,0 0-3,12-9 52,6-10-33,-11 7-13,0 0 0,0 0 0,-1 0 0,1-7-6,-2 7 0,1 0 1,0 0 0,0 0-1,5-4 0,15 78 220,-22-54-381,0 0 0,0 0-1,1 0 1,0-1-1,1 0 1,0 0 0,0 0-1,0-1 1,1 0-1,0 0 1,0 0 0,0-1-1,7 3 162,-5-4-440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30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259 654 1152,'-1'0'28,"0"0"1,0 0-1,0-1 0,1 1 0,-1 1 1,0-1-1,0 0 0,0 0 1,1 0-1,-1 0 0,0 0 0,0 1 1,0-1-1,1 0 0,-1 1 0,0-1 1,1 1-1,-1-1 0,0 1 1,1-1-1,-1 1 0,0-1 0,1 1 1,-1-1-1,1 1 0,-1 0 0,1-1 1,0 1-1,-1 0 0,1 0 1,0-1-1,-1 1 0,1 0 0,0 0 1,-1 0-29,1 2 24,1 0 0,-1 0 1,0 0-1,1 0 0,-1 0 1,1 0-1,0 0 1,0 0-1,0-1 0,0 1 1,1 0-25,5 11 21,1-1-1,0 0 1,9 11-21,3-2 47,0-1-1,2-1 0,0-1 1,1 0-1,1-2 0,1-1 1,0-1-1,1-1 0,1-1 1,5 1-47,-28-13 13,1 1 0,0 0 0,-1-1 0,1 0 0,0 0 0,0 0 0,0-1 0,0 0 0,0 0 0,0 0 0,0 0 0,0-1 0,0 0 0,0 0 0,0 0 0,-1-1 0,1 1 0,4-3-13,-6 2 5,0 0 1,0-1 0,0 1 0,-1 0 0,1-1 0,-1 1 0,0-1 0,1 0 0,-1 0 0,-1 0-1,1 0 1,0 0 0,-1 0 0,1-1 0,-1 1 0,0-1 0,0 1 0,0 0 0,-1-1 0,1 1-1,-1-1 1,0 0 0,0 1 0,0-1 0,0 1 0,-1-4-6,-2-8 1,0 1 1,-1-1-1,-1 1 0,0 0 1,-1 0-1,-1 0 0,0 1 1,0 0-1,-1 1 1,-1-1-1,0 1 0,-1 1 1,-3-3-2,-28-27 23,-1 1 0,-36-25-23,73 62 2,-32-26 24,-1 1 1,-1 2-1,-5 0-26,26 16 15,0 1-1,-1 1 0,0 1 0,0 0 0,-1 1 0,0 2 1,0 0-1,-9 0-14,26 3-1,1 0 1,-1 1 0,0 0-1,0 0 1,0 0 0,0 0-1,0 0 1,0 0 0,1 1-1,-1-1 1,0 1 0,0 0 0,0 0-1,1 0 1,-1 0 0,1 1-1,-1-1 1,1 1 0,-1-1-1,1 1 1,0 0 0,0 0-1,-1 0 1,2 0 0,-1 0-1,0 0 1,0 1 0,1-1-1,-1 1 1,1-1 0,0 1-1,0-1 1,0 1 0,0 0 0,0 0-1,0 0 1,1-1 0,-1 1-1,1 0 1,0 0 0,0 0-1,0 0 1,0 0 0,1-1-1,-1 1 1,1 0 0,0 9-2,1-1 1,0 1-1,1-1 0,1 0 1,0 0-1,0 0 0,1 0 0,0-1 1,1 0-1,0 0 0,1 0 2,2 0 10,1 1-1,0-2 0,0 0 1,1 0-1,0-1 0,1 0 1,0-1-1,0 0 0,0-1 1,1 0-1,0-1 0,0 0 1,1-1-1,13 2-9,-9-3 14,0 0 0,1-1 0,-1-1 0,1-1 0,-1-1 0,1 0 0,-1-1 0,0-1 0,0-1 0,0 0 0,0-2-14,-6 2 25,0-2-1,-1 1 1,1-2 0,-1 1-1,0-2 1,-1 1 0,0-1-1,0-1 1,-1 0 0,0 0-1,0-1 1,-1 0 0,-1-1-25,15-21 36,-2-1 1,-1-1 0,8-25-37,-20 40 7,4-7-3,-10 26-4,-1 0 1,1 0-1,0 0 1,0 0-1,-1-1 1,1 1-1,0 0 1,0 0-1,0 0 1,-1 1-1,1-1 1,0 0-1,0 0 1,-1 0-1,1 0 0,0 1 1,-1-1-1,1 0 1,0 1-1,0-1 1,-1 1-1,1-1 1,-1 1-1,1-1 1,0 1-1,-1-1 1,1 1-1,-1-1 1,1 1-1,-1 0 1,0-1-1,1 1 1,-1 0-1,0-1 1,1 1-1,-1 0 1,0 0-1,0-1 0,9 13 1,-1-1-2,1-1 1,0 1-1,0-2 1,1 1-1,0-1 1,1-1-1,0 0 1,11 7 0,-1-3-1,2 1 0,1-1-1,17 6 2,-36-16-1,1-1 1,-1 0 0,1 0 0,0-1 0,0 1 0,0-1 0,0-1 0,0 1-1,0-1 1,0 0 0,0 0 0,0-1 0,0 0 0,2 0 0,-6 0 1,0 0 0,0 0 0,0 0 0,-1-1 1,1 1-1,0 0 0,-1-1 0,1 0 0,0 1 0,-1-1 1,0 0-1,1 1 0,-1-1 0,0 0 0,0 0 0,0 0 1,0 0-1,-1 0 0,1 0 0,0 0 0,-1-1 0,1 1 1,-1 0-1,0-2-1,2-63 29,-3 48-26,-2-80 1,0 62-1,2 0-1,1 0 1,2 0-1,2 0 1,1 0-1,2-1-2,-7 35 0,1-1 0,0 1 0,0 0 0,0 0 0,1-1 0,-1 1 0,1 0 0,-1 0 0,1 1 0,0-1 0,0 0 0,1 1 0,-1-1-1,0 1 1,1-1 0,-1 1 0,1 0 0,0 0 0,0 0 0,0 1 0,0-1 0,0 1 0,0 0 0,0-1 0,3 1 0,2 0-19,1 0 0,-1 1 0,1 0 0,-1 1 0,1-1 0,0 2 1,-1-1-1,0 1 0,6 2 19,15 2-590,1-1 0,18 1 590,-6-2-1118,-39-3 635,-3-1 12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30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55 785 1136,'-12'6'95,"-26"13"1153,38-19-1238,0 0 0,0 0 1,0 0-1,0 0 1,0 0-1,0 0 0,0 0 1,0 0-1,0-1 1,0 1-1,0 0 1,0 0-1,0 0 0,0 0 1,0 0-1,0 0 1,0 0-1,0 0 1,0-1-1,0 1 0,-1 0 1,1 0-1,0 0 1,0 0-1,0 0 0,0 0 1,0 0-1,0 0 1,0 0-1,0 0 1,0 0-1,0 0 0,-1-1 1,1 1-1,0 0 1,0 0-1,0 0 1,0 0-1,0 0 0,0 0 1,0 0-1,0 0 1,-1 0-1,1 0 0,0 0 1,0 0-1,0 0 1,0 0-1,0 0 1,0 0-1,0 0 0,-1 1 1,1-1-1,0 0 1,0 0-1,0 0 0,0 0 1,0 0-1,0 0 1,0 0-1,0 0 1,0 0-1,0 0 0,0 0 1,-1 1-11,19-20 359,259-211 493,33-6-852,-148 114-196,-125 94 80,97-69-569,-114 84 389,1 1-1,0 1 1,1 1-1,0 0 1,17-3 296,-1 6-564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36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1404 22 1128,'2'0'112,"0"-1"0,0 1 0,-1 0 0,1 0 0,0-1 0,0 0 0,0 1 0,-1-1 0,1 0 0,0 1 0,-1-1 0,1 0 0,0 0 0,-1-1 0,1 1-112,-2-6 683,-16 4-429,-18 4-172,-1 2 1,1 1-1,0 2 1,0 2-1,-17 6-82,-55 21 35,-4 7-35,20-7 16,-122 45 18,-4-9 1,-137 23-35,328-90 4,15-3-7,0 1 1,0 0-1,1 0 1,-1 1 0,0 0-1,1 1 1,-5 3 2,33-21-25,1 2 0,1 0 0,-1 2 1,2 0-1,11-3 25,-30 12-1,0 1 1,0 0 0,0 0-1,0 0 1,0 0 0,0 1-1,-1-1 1,1 1 0,0 0-1,0 0 1,-1 0 0,1 0-1,0 0 1,-1 0 0,1 1-1,-1 0 1,0-1 0,1 1-1,-1 0 1,0 0 0,0 0-1,0 0 1,-1 0 0,2 2 0,6 8 0,0 0 0,0 1 1,-2 1-1,1 1 0,-1-2-1,35 75 0,-3 3 0,-4 1-1,12 60 2,-29-95-4,98 354 38,-18 6-1,-18 3 0,6 217-33,8 744 1,-94-1368 1,-1-8-1,1 1 1,0-1 0,0 0 0,1 1 0,-1-1-1,1 1 1,0-1 0,1 0 0,-1 0 0,1 0 0,0 0-1,1 3-1,-2-8 1,0 0 0,0 0 0,0 0 0,0 0 0,0 0 0,0 0 0,0 0 0,0 0 0,0 0 0,0 0 0,0-1 0,0 1 0,0 0 0,0-1 0,0 1 0,0-1 0,-1 1 0,1-1 0,0 1 0,0-1 0,-1 1 0,1-1 0,0 0 0,0 0 0,-1 1 0,1-1-1,22-22 9,-21 20-7,46-48 12,2 1-1,3 2 1,33-22-14,-64 54-45,1 2-1,1 0 1,0 1-1,1 2 1,0 0-1,0 2 1,1 0 0,0 2-1,1 1 1,25-2 45,1 4-421,0 2 1,0 3-1,0 1 0,-1 4 1,30 6 420,-30-3-477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38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1637 56 1040,'-3'-4'73,"0"0"-1,0 0 1,0 0-1,-1 0 1,0 0-1,1 1 1,-1 0-1,0 0 1,-1 0-1,1 0 1,0 1-1,-1-1 1,0 1-1,1 0 0,-1 1 1,0-1-1,0 1 1,0 0-1,0 0 1,0 0-1,0 1 1,0 0-1,0 0 1,0 0-1,-1 1 1,1-1-1,0 1 1,0 0-1,1 1 1,-1-1-1,-4 3-72,-16 6 51,0 2 0,1 0-1,1 2 1,0 0 0,-12 12-51,13-10 122,-14 8-60,-110 78 177,-5-7-1,-46 16-238,148-87 16,0-1-1,-2-3 0,0-2 1,-1-2-1,-1-3 0,0-2 1,-1-2-1,0-3 0,-35 0-15,72-6 1,1-1-1,-1 0 0,1-2 0,0 0 0,-1 0 1,2-2-1,-1 0 0,-10-4 0,22 7-2,-1 0-1,1 0 1,0 0-1,0-1 1,0 0 0,0 1-1,0-1 1,1 0-1,-1-1 1,1 1 0,0-1-1,0 1 1,0-1-1,0 0 1,1 0 0,0-1-1,-1 1 1,2 0-1,-1-1 1,0 1 0,1-1-1,0 1 1,0-1 0,0 0-1,1 1 1,-1-1-1,1 0 1,0 0 0,1 0-1,-1 1 1,1-1 2,-1 2-1,0 0 0,1 0-1,-1 0 1,1 0 0,0 0 0,0 0 0,0 1 0,0-1 0,0 0 0,1 1-1,-1-1 1,1 1 0,0-1 0,0 1 0,0 0 0,0-1 0,0 1 0,2-1 1,-2 2 0,0 0 0,0 1 0,0-1 0,1 1 0,-1 0 0,0 0 0,0 0 0,0 0 0,0 0 0,0 0 0,0 0 0,0 1 0,0-1 0,0 1 0,0-1 0,0 1 0,0 0 0,0 0 0,0 0 0,0 0 0,-1 0 0,1 0 0,0 1 0,-1-1 0,1 0 0,-1 1 0,1 0 0,10 9 2,-1 1-1,0 0 1,-1 0 0,0 2-1,-1-1 1,-1 1-1,0 0 1,2 6-2,15 35 19,9 36-19,-24-63 3,75 227 56,46 246-59,21 274 6,-106-525-28,89 611 88,-2 461-66,-93-751-28,-39-558 29,0 3-2,0 1-1,2 0 0,0 0 0,0-1 1,2 0-1,3 10 2,-8-25 1,1 0-1,-1 0 1,1 0-1,-1 0 1,1 0-1,0 0 1,-1-1-1,1 1 1,0 0-1,-1 0 1,1 0-1,0-1 1,0 1-1,0 0 1,0-1-1,0 1 1,0-1-1,0 1 1,0-1-1,0 1 1,0-1-1,0 0 1,0 1-1,0-1 1,0 0 0,0 0-1,0 0 1,0 0-1,1 0 0,1 0-1,0-1 0,0 0 0,0 0 0,-1 0 0,1 0 0,0 0 0,0-1 0,-1 1 0,1-1 0,-1 0 0,2 0 1,9-9-12,-1 0-1,0-1 1,9-11 12,-19 20-1,44-51 8,12-14-48,3 2 0,2 3 0,12-5 41,-56 52-44,1 1 0,0 0 0,1 2 0,0 0 0,2 2 0,-1 0 0,1 1 0,1 2 0,-1 0 0,1 2-1,1 0 1,-1 2 0,14-1 44,-17 5-278,0 1-1,0 1 0,7 1 279,-13-1-265,-12-1-87,-3-1-37,2-1-14,9 0-8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46.89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 1124,'9'0'938,"-8"0"-893,-1-1 0,1 1-1,-1 0 1,1 0 0,0-1-1,-1 1 1,1 0 0,-1 0-1,1 0 1,-1 0 0,1 0-1,-1 0 1,1 0 0,0 0-1,-1 0 1,1 0 0,-1 0 0,1 0-1,-1 1 1,1-1 0,-1 0-1,1 0 1,-1 0 0,1 1-1,-1-1 1,1 0 0,-1 1-1,1-1 1,-1 0 0,0 1-1,1-1 1,-1 1 0,0-1-1,1 1 1,-1-1 0,0 0 0,1 1-1,-1-1 1,0 1 0,0 0-1,0-1 1,1 1 0,-1-1-1,0 1 1,0-1-45,0 1 99,0-1 1,44 4 1477,-22 4-1388,1-1 0,0-1 0,0-2 0,1 0 0,-1-1 0,13-1-189,28 4 271,161 33 753,-178-33-900,1-2 0,0-2-1,0-2-123,-3 1 94,-15 0-38,0-2 0,-1 0 0,29-6-56,85-11 54,-14 3-34,-41 4-8,-51 8-9,-1-3 1,0 0-1,9-5-3,-31 8 7,-1 1 1,1 0-1,0 1 1,3 0-8,31-4-13,100-12 4,0 6 0,3 7 9,-17 0-49,589-13 140,-593 14-91,-50 0 0,-1 3 1,23 6-1,324 37 30,-366-40-92,36-4 62,-25 0-24,-27-1-1,-34 0 9,-1 1 0,1 1 1,-1 0-1,0 0 0,1 1 0,-1 0 1,1 1-1,-1 0 0,5 1 16,-11-2-14,1 0 1,0 0-1,-1-1 0,1 0 0,0 0 1,0 0-1,0 0 0,-1 0 0,1-1 1,0 0-1,-1 1 0,1-1 0,2-2 14,28-3-2023,-69 32-3006,18-19 4446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05:49.14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42 968,'9'-2'1368,"4"-1"-612,-13 3-732,0 0 0,0 0 0,0 0 0,0 0 0,0 0 0,0 0 0,0 0 1,-1 1-1,1-1 0,0 0 0,0 0 0,0 0 0,0 0 0,0 0 0,0 0 0,0 0 1,0 0-1,0 0 0,0 0 0,1 0 0,-1 0 0,0 1 0,0-1 0,0 0 0,0 0 0,0 0 1,0 0-1,0 0 0,0 0 0,0 0 0,0 0 0,0 0 0,0 0 0,0 0 0,0 0 1,0 0-1,0 0 0,0 0 0,0 0 0,0 1 0,1-1 0,-1 0 0,0 0 0,0 0 1,0 0-1,0 0 0,0 0 0,0 0 0,0 0 0,0 0-24,0 0 45,0 1-1,0 0 1,0 0 0,1 0-1,-1-1 1,0 1 0,0 0-1,0 0 1,1 0 0,-1-1-1,0 1 1,1 0 0,-1-1-1,1 1 1,-1 0 0,1-1-1,-1 1 1,1 0 0,-1-1-1,1 1 1,0-1 0,-1 1-1,1-1 1,0 0 0,-1 1-1,1-1 1,0 0-1,0 1 1,-1-1 0,1 0-1,0 0 1,0 1 0,0-1-1,0 0-44,31 13 808,-18-9-542,1-1-1,-1 0 1,1-1-1,0-1 1,4 0-266,132 18 1695,62-17 276,290-8-858,-313 0-1019,58 11-94,-2 0-3,130 2 65,-235-12-175,12-8 113,43-2-39,-83 5 4,14-7 35,-37 4-33,1 3 0,26 4 33,-32 0-116,-69 4 68,1 1 1,-1 1-1,17 1 48,4 0-302,-36-9-1007,-2 0-7609,1 8 8256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43:57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6 904,'0'8'104,"3"-20"-89,-6 11-8,-5 1-13,11 0-68,-3 0 44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6:34.3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 1176,'-2'0'136,"-1"1"-1,1-1 1,0 1-1,0 0 0,-1-1 1,1 1-1,0 0 1,0 1-1,0-1 1,0 0-1,0 0 1,1 1-1,-1-1 1,0 1-1,-1 1-135,2-2-106,0 0 0,0 0 0,0 1 0,1-1 0,-1 0 0,0 0 0,0 1 0,1-1 0,-1 0 0,1 1 0,-1-1 0,1 1 0,-1-1 0,1 1 0,0-1 106,0-1-434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3:34.40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61 261 956,'-8'-21'423,"1"-1"0,0 1 0,2-1 0,0-1 0,2 1 0,0 0 0,2-1 0,0 0 0,2-11-423,-5 7 1003,4 28-968,0-1 1,0 0-1,0 0 0,0 1 1,0-1-1,0 0 1,0 0-1,-1 1 0,1-1 1,0 0-1,0 0 0,0 0 1,0 1-1,-1-1 0,1 0 1,0 0-1,0 0 0,0 0 1,-1 1-1,1-1 0,0 0 1,0 0-1,-1 0 0,1 0 1,0 0-1,0 0 0,0 0 1,-1 0-1,1 0 0,0 0 1,-1 0-1,1 0 0,0 0 1,0 0-1,-1 0 0,1 0 1,0 0-1,0 0 0,-1 0 1,1 0-1,0 0 0,0 0 1,0 0-1,-1 0 1,1-1-1,0 1 0,0 0 1,0 0-1,-1 0 0,1 0 1,0-1-1,0 1 0,0 0 1,-1 0-1,1 0 0,0-1 1,0 1-1,0 0 0,0 0 1,0-1-1,0 1 0,0 0 1,0 0-1,0-1 0,0 1 1,0 0-1,0 0 0,0-1 1,0 1-36,-2 2 228,2-2-335,-1 1-1,1-1 1,0 1-1,-1 0 1,1-1-1,-1 1 1,1-1 0,0 1-1,0-1 1,-1 1-1,1 0 1,0-1-1,0 1 1,0 0-1,0-1 1,-1 1-1,1 0 1,0-1 0,0 1-1,0 0 1,1-1-1,-1 1 1,0 0-1,0-1 1,0 1-1,0 0 1,1-1-1,-1 1 1,0 0-1,0-1 1,1 1 0,-1-1-1,1 1 1,-1-1-1,0 1 1,1-1-1,-1 1 1,1-1-1,-1 1 1,1-1-1,0 1 1,-1-1 0,1 0-1,-1 0 1,1 1-1,0-1 1,-1 0-1,1 0 1,0 1-1,-1-1 1,1 0-1,0 0 1,-1 0 0,1 0-1,0 0 1,-1 0-1,1 0 108,17 3-723,7 0 82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4:09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1037 1 900,'2'0'76,"-1"1"0,1-1-1,-1 0 1,1 1 0,-1-1-1,1 1 1,-1 0 0,1 0 0,-1-1-1,0 1 1,0 0 0,1 0-1,-1 0 1,0 0 0,0 1 0,0-1-1,0 0 1,0 0 0,0 1 0,-1-1-1,1 0 1,0 2-76,4 33 1227,-5-32-1161,0-1 0,0 1-1,0-1 1,0 1-1,1-1 1,-1 0 0,1 1-1,0-1 1,0 0-1,0 1 1,1-1 0,-1 0-1,1 0 1,-1 0-1,1 0 1,0 0-1,3 2-65,-4-3-28,1-1-1,0 1 1,0-1 0,0 1-1,0-1 1,0 0-1,0 0 1,0 0-1,0 0 1,1 0-1,-1-1 1,0 1-1,1-1 1,-1 1-1,0-1 1,1 0-1,-1 0 1,1 0-1,0 0 29,2-1-297,0 0 0,0-1-1,0 1 1,-1-1 0,1 0-1,0 0 1,-1-1 0,4-2 297,5-2-597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4.8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 1 964,'-2'-1'59,"0"2"-1,0-1 1,0 0-1,0 0 0,0 1 1,0-1-1,0 1 1,0-1-1,0 1 1,0 0-1,0 0 1,0 0-1,0 0 1,1 0-1,-1 1 1,0-1-1,1 0 1,-1 1-1,1-1 1,-1 1-1,1-1 1,-1 2-59,0 1 44,0 0 0,0 0 0,0 0 0,1 0 0,-1 1 0,1-1 0,0 0 0,0 1 0,1-1 0,-1 4-44,1 2 28,0-1 1,0 1-1,1 0 1,0-1-1,1 1 1,0 0 0,0-1-1,1 0 1,3 8-29,-1-9 14,1 0 1,-1 0-1,1-1 1,1 0-1,-1 0 1,1-1-1,0 1 1,1-1-1,-1-1 1,9 5-15,31 25 45,-47-35-39,0 1 0,1-1 1,-1 1-1,1-1 0,-1 1 0,0-1 0,0 1 0,1-1 0,-1 1 0,0-1 0,0 1 0,1-1 1,-1 1-1,0 0 0,0-1 0,0 1 0,0-1 0,0 1 0,0-1 0,0 1 0,0 0 0,0-1 1,0 1-1,0-1 0,0 1 0,-1 0 0,1-1 0,0 1 0,0-1 0,-1 1 0,1-1 0,0 1-6,-19 19 157,14-16-274,-1 0 0,1 0 1,-1 0-1,0-1 1,0 0-1,-5 1 117,-4-4-1149,12-2 712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06.0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369 9 896,'0'0'288,"0"0"-46,0 0-73,0 0-54,0-8 1077,-5 11-190,16-6-67,-11 3-912,0-1 0,-1 1 1,1 0-1,0 0 0,-1 0 0,1 0 0,0 0 0,-1 0 1,1 0-1,0 0 0,0 0 0,-1 0 0,1 1 0,0-1 1,-1 0-1,1 0 0,0 0 0,0 0 0,-1 0 0,1 0 1,0 1-1,0-1 0,-1 0 0,1 0 0,0 0 0,0 1 1,0-1-1,-1 0 0,1 0 0,0 0 0,0 1 1,0-1-1,0 0 0,-1 1 0,1-1 0,0 0 0,0 0 1,0 1-1,0-1 0,0 0 0,0 1 0,0-1 0,0 0 1,0 0-1,0 1 0,0-1 0,0 0 0,0 1-23,0-1 58,-5 26 1189,4-25-1232,8 15 55,-31 162 452,3 5-454,9-85 132,9-58-137,-3-1 52,-1-1-1,-3 2-114,-8 41 56,-1 26 43,-17 110 148,32-165-162,3-31-63,-1-1 0,0 0 0,-5 16-22,3-13 10,0 1-1,2 0 1,1 6-10,-2 12 46,-18 200 242,14-22-165,1 301 217,21-220-260,-10-126-52,-1-78-56,-4 0 1,-12 82 27,2-56 202,5 118-202,5-201 5,0 78 24,4 192 30,8 257 88,-13-468-88,2 22-93,-5 243 154,0-32 5,-1 36 127,-42 101-179,20-232 47,6-104-108,12-83 5,2 0 0,2 0 0,2 6-17,0 294 101,15-139 11,-12-185-91,-1 23-44,7 46 23,-2-39 34,-2-1 0,-5 32-34,1 8 103,-10 27-164,6-10-279,-3-135-6685,2-2 5141,-1-4 1105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08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 52 912,'-16'-26'3530,"29"43"-2838,-1 0-549,-11-15-120,1 1 0,-1-1 0,1 0 0,0 1 1,0-1-1,0 0 0,0 0 0,0 0 0,0 0 0,1-1 0,-1 1 1,2 0-24,19 9 150,1-1 0,1-1 0,-1-1 0,2-2 0,-1 0 0,16 1-150,41 1 410,35-2-410,-58-4 100,118 6 312,-15 6-36,-39-6-182,1-5 0,0-6 0,4-5-194,-75 5 9,0 3 0,11 2-9,34 1 91,-34 0 67,43 8-158,-42-4 70,42-1-70,355-16 44,-85-7-7,-166 2-1,-58 2 68,145 8-104,189 2-42,-174-4 128,-174 10-118,54 0 23,198 0-1,15-2-53,-272-7 121,146-3-126,111-2 105,-131 6-73,172-11 52,-9-16 33,-319 27-9,82 6-40,-47 2-40,219-19 66,3 0-10,-182 12-60,60-14 44,-90 8-21,51 7 21,27 0-15,130 3-24,50 11-115,-379-7-143,-21 3-831,-18 6-1837,-1-7 2475,1 1 0,-1-2 0,0 1 0,0-2 0,-7 3 490,-17 1-660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37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29 928,'-57'-5'2377,"49"3"-2235,-1 1 0,0 0 0,0 0 0,1 1 0,-1 0-1,0 1 1,0 0 0,0 0 0,1 1 0,-8 2-142,4 1 55,-1 0 0,1 1 0,0 0 0,1 1 0,0 0 0,0 1 0,0 1 1,1-1-1,0 1 0,1 1 0,0 0 0,0 0 0,1 1 0,1 0 0,0 1 0,0-1 0,-4 12-55,8-15 8,-1 1-1,2 0 0,-1-1 0,1 1 0,1 0 0,0 1 0,0-1 0,0 0 0,1 0 0,1 0 0,0 0 0,0 0 0,0 0 1,1 0-1,1 0 0,-1 0 0,2 0 0,-1-1 0,1 0 0,0 1 0,1-1 0,0-1 0,0 1 0,1-1 0,-1 0 1,4 2-8,2 1 2,0 0 1,1-1 0,0 0 0,0-1 0,1-1 0,0 0 0,0 0 0,1-2 0,0 1 0,0-2 0,0 0 0,1-1 0,-1 0 0,1-1 0,0 0-1,-1-2 1,1 0 0,0 0 0,3-2-3,1 1 5,1-1 0,-1-1 1,0-1-1,0-1 0,0-1 0,-1 0 0,0-2 0,0 0 0,0 0 0,-1-2 1,-1 0-1,0-1 0,0-1 0,4-5-5,-15 13 5,0-1-1,0 0 1,-1 0-1,0 0 1,0-1 0,0 1-1,-1-1 1,0 0 0,0 0-1,0 0 1,-1 0 0,0-1-1,0 1 1,-1-1-1,1 1 1,-1-1 0,-1 1-1,1-1 1,-1-1-5,-1-1 10,-1 0-1,1 0 1,-2 0 0,1 0-1,-1 0 1,0 1 0,-1 0-1,0-1 1,0 1 0,-1 1 0,0-1-1,0 1 1,-6-7-10,-4-2 42,0 0 0,-1 2 0,-1-1 0,0 2 0,-1 0 0,0 1 0,-1 1 1,0 1-1,0 1 0,-20-7-42,26 11 10,0 1-1,-1 0 1,1 1 0,-1 0 0,0 1 0,0 0-1,0 2 1,0-1 0,0 2 0,0 0 0,1 0-1,-1 2 1,0-1 0,0 2 0,1 0-1,0 0 1,-6 4-10,17-7-57,1 0 0,-1-1 0,0 1-1,1 0 1,-1 0 0,0 1 0,1-1 0,0 0-1,-1 0 1,1 1 0,0-1 0,-1 1-1,1-1 1,0 1 0,0 0 0,0-1 0,1 1-1,-1 0 1,0 0 0,1-1 0,-1 1 0,1 0-1,-1 0 1,1 0 0,0 0 0,0 0-1,0 0 1,0 0 0,0-1 0,0 3 57,1-2-134,0 1-1,0-1 1,0 1 0,0-1 0,0 0 0,1 0-1,-1 1 1,1-1 0,-1 0 0,1 0 0,0 0-1,0-1 1,0 1 0,0 0 0,0-1-1,0 1 1,0-1 0,0 0 0,1 1 0,-1-1-1,0 0 1,3 0 134,15 4-676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42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6105 876,'-1'6'2590,"-1"-10"-1175,2 4-1388,1-10 46,0 1 0,1 0 0,0-1 0,1 1-1,1-4-72,8-36 72,-9 22-27,0 1 25,-1-1 0,-1 1 0,-1-1 0,-1-7-70,-1-4 53,2 0 0,1 0 0,3-10-53,2-32 69,0-9 57,4 0 0,14-56-126,63-199 208,-49 207-154,33-96 52,43-78-106,-40 118 38,197-550-12,-177 482-33,-81 228 25,46-122 22,7 3 1,6 3-1,70-103-40,-39 82-14,24-35-10,-57 99 5,21-32-28,5 5 1,6 3-1,17-8 47,-38 53-5,162-159 118,-144 147-52,43-57-61,37-38 40,-174 187-40,158-149-12,-130 126 9,1 1 0,1 3 0,1 0 0,9-2 3,45-19-28,1 4 0,33-8 28,-70 31-17,2 2 0,0 3 0,0 2 0,47-2 17,164-3 49,-206 16-23,-1 2 1,0 3-1,25 7-26,159 20 54,-192-22-40,84 15 67,-1 7 0,14 10-81,-130-35 16,290 102 77,-229-76 128,-1 3-1,57 37-220,-87-40 116,-1 2-1,-2 3 0,29 31-115,-18-17 242,50 36-242,136 94 222,-186-134-158,-3 2 1,-1 3-1,1 6-64,109 140 656,-2 17-656,-62-63 1042,36 82-1042,-30-50 799,26 56 629,19 33-346,-48-94 1080,27 81-2162,-41-83 611,-16-33 459,44 128-1070,-78-164 108,141 373-10,-55-154-196,-103-271 135,-2 1 0,0 12-37,24 75 48,60 135 153,-79-205-191,-3 2-1,-3 0 1,6 77-10,-10-69 58,-6-17-334,-1 67 276,3 23-282,12-4-793,-2-87-1286,-19-67 2275,-1 0 0,0 0 0,0 0-1,0 0 1,0-1 0,0 1 0,0 0 0,0 0 0,0 0 0,0 0-1,0 0 1,0-1 0,0 1 0,1 0 0,-1 0 0,0 0 0,0 0-1,0 0 1,0 0 0,0 0 0,0 0 0,1 0 0,-1-1 0,0 1-1,0 0 1,0 0 0,0 0 0,1 0 0,-1 0 0,0 0 0,0 0-1,0 0 1,0 0 0,1 0 0,-1 0 0,0 0 0,0 0 0,0 0 0,0 0-1,0 0 1,1 1 0,-1-1 0,0 0 0,0 0 0,0 0 0,0 0-1,0 0 1,1 0 0,-1 0 0,0 0 0,0 0 86,-20-35-7061,14 25 6225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49.71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230 159 1040,'0'-1'149,"0"0"0,0 0 0,0 0 0,0 0 0,-1 0 0,1 0 0,0 0 0,-1 0-1,1 0 1,0 0 0,-1 0 0,1 0 0,-1 0 0,0 0 0,1 1 0,-1-1 0,0 0 0,1 0 0,-1 0 0,0 1 0,0-1 0,0 1-1,1-1 1,-1 0 0,0 1 0,0-1 0,0 1 0,0 0 0,0-1 0,0 1 0,0 0 0,-1 0-149,-25 8 1361,19-6-1188,0 1 0,0 0-1,0 0 1,0 1 0,1 0-1,-1 0 1,1 0 0,0 1-1,-4 4-172,4-3 21,1 0 0,0 0 0,1 1-1,-1-1 1,1 1 0,1 1 0,-1-1 0,1 0-1,1 1 1,-1 0 0,1 2-21,2-8 1,0 1 0,1 0-1,-1 0 1,1-1 0,0 1 0,-1 0 0,2 0 0,-1-1 0,0 1 0,0 0 0,1 0 0,0-1-1,-1 1 1,1 0 0,0-1 0,0 1 0,0-1 0,1 1 0,-1-1 0,1 0 0,-1 0 0,1 1-1,0-1 1,0 0 0,0 0 0,0 0 0,0-1 0,0 1 0,1-1 0,-1 1 0,0-1 0,1 0-1,-1 1 1,1-1 0,-1 0 0,3 0-1,3 1 21,0 1-1,0-1 0,1-1 1,-1 0-1,1 0 1,0 0-1,-1-1 0,1 0 1,-1-1-1,1 0 1,-1 0-1,1-1 0,-1 0 1,6-3-21,-10 4 15,0 0 0,0-1 0,0 1 1,0-1-1,0 0 0,0 0 0,-1 0 0,1-1 1,-1 1-1,0-1 0,0 0 0,0 0 0,0 0 0,0 0 1,0-1-1,-1 1 0,0-1 0,1 0 0,-1 1 1,-1-1-1,1 0 0,0 0 0,-1 0 0,0 0 0,0-1 1,0 1-1,-1 0 0,1 0 0,-1-4-15,0 0 109,-1-1 0,0 0 0,0 0 1,-1 1-1,0-1 0,-1 0 0,0 1 0,0 0 0,-1-2-109,3 9 53,0-1-1,-1 0 1,1 0 0,0 1 0,-1-1-1,1 1 1,-1-1 0,1 1-1,-1 0 1,0-1 0,1 1 0,-1 0-1,0 0 1,0 0 0,0 0 0,0 1-1,0-1 1,0 0 0,0 1 0,0-1-1,0 1 1,0 0 0,0 0-1,0 0 1,0 0 0,-1 0 0,1 0-1,0 1 1,0-1 0,0 1 0,0-1-1,0 1 1,0 0 0,0 0 0,0 0-1,1 0 1,-1 0 0,0 0-1,0 0 1,1 1-53,-19 9 4,0 2 0,1 0-1,1 2 1,0 0 0,-11 12-4,21-19-26,0 1 1,1-1 0,-1 2 0,2-1 0,-1 1 0,2 0 0,-1 0 0,1 1 0,1-1 0,0 1 0,0 0-1,0 5 26,4-15-10,-1 1-1,1 0 0,0 0 0,0-1 0,0 1 0,0 0 0,0 0 0,0 0 0,0-1 0,1 1 0,-1 0 0,0 0 0,1-1 0,0 1 0,-1 0 0,1-1 0,0 1 0,0-1 0,0 1 0,0-1 0,0 1 0,0-1 0,1 0 0,-1 1 0,0-1 11,2 1-14,0-1 0,0 1 0,0 0 0,1-1 0,-1 0 0,0 0 0,0 0 0,1 0 0,-1-1 0,1 1-1,-1-1 1,3 0 14,5 0-6,-1 0 0,1-1-1,-1 0 1,1-1 0,-1 0-1,0-1 1,0 0-1,4-2 7,1-2 10,-1-2 0,0 1 0,0-2 0,-1 1-1,0-2 1,-1 0 0,-1 0 0,7-9-10,-13 15 14,-1-1 1,0 0 0,0 1 0,-1-2-1,0 1 1,0 0 0,0-1-1,-1 1 1,0-1 0,0-1-15,-1 4 20,-1 0 1,1 0 0,-1 0-1,0 0 1,0 0 0,-1 0-1,1 0 1,-1 0 0,0 0-1,0 1 1,0-1-1,0 0 1,-1 0 0,1 1-1,-1-1 1,0 1 0,0-1-1,-1 1-20,0-1 14,-1-1 0,0 2-1,1-1 1,-1 0 0,-1 1 0,1 0-1,0 0 1,-1 0 0,0 0 0,0 1-1,0-1 1,0 1 0,0 1 0,0-1-1,0 1 1,-1 0 0,1 0 0,0 0-1,-1 1 1,1 0 0,0 0 0,-1 0-1,1 1 1,-1 0 0,1 0 0,-5 1-14,2 0-24,1 0 0,0 0 1,0 1-1,0 0 1,0 0-1,0 1 0,1 0 1,-1 0-1,1 1 1,0-1-1,0 1 1,1 0-1,0 1 0,0 0 1,0-1-1,0 1 1,1 1-1,0-1 0,0 1 24,3-5-14,0-1-1,1 1 0,-1 0 0,1-1 0,-1 1 0,1 0 0,-1-1 0,1 1 0,0 0 0,0 0 0,0-1 0,0 1 0,0 0 0,0-1 0,1 1 0,-1 0 0,0 0 0,1-1 0,-1 1 0,1 0 0,0-1 0,0 1 0,-1-1 0,2 1 15,0 1-18,0-1-1,0 1 0,1-1 0,0 0 0,-1 0 0,1 0 0,0 0 1,0 0-1,0-1 0,0 1 0,0-1 0,1 0 19,7 3-23,-1-1-1,1-1 1,-1 1-1,1-2 0,0 0 1,0 0-1,5-1 24,-3-1-11,-1-1-1,1-1 1,-1 0-1,0 0 0,0-1 1,-1-1-1,1 0 1,-1 0-1,0-2 0,4-2 12,-10 6 3,1 0-1,-1-1 0,0 1 1,0-1-1,-1-1 1,1 1-1,-1-1 0,0 1 1,0-1-1,-1 0 1,1-1-1,-1 1 0,0-1 1,0 1-1,-1-1 0,0 0 1,0 0-1,0 0 1,-1 0-1,0 0 0,1-5-2,-2 8-5,-1-1 0,1 1 0,0 0 0,-1-1 0,1 1 0,-1 0 0,0 0 0,0-1 0,-1 1 0,1 0 0,-1 0-1,1 0 1,-1 0 0,0 1 0,0-1 0,0 0 0,0 1 0,-1-1 0,1 1 0,-1 0 0,0 0 0,1 0 0,-1 0 0,0 0-1,0 1 1,0-1 0,0 1 0,0 0 0,-1 0 0,1 0 0,0 0 0,0 0 0,-1 1 0,1 0 0,-1-1 0,1 1 0,0 1-1,-1-1 6,-1 0-20,-1 0 0,1 0 0,0 1-1,0 0 1,-1 0 0,1 0 0,0 1 0,0-1-1,0 1 1,0 0 0,1 1 0,-1-1-1,0 1 1,1 0 0,0 0 0,0 0-1,0 1 1,0 0 0,0-1 0,1 1-1,-1 1 1,1-1 0,0 0 0,-1 3 20,3-3-7,0 0 0,0 0 0,0 0 0,0 0 0,0 0 0,1 0 0,0 0 0,0 0 0,0 1 0,0-1 0,1 0 0,-1 0 0,1 0 0,0 0 0,0 0 0,1 0 0,-1 0 0,1 0 0,0-1 0,0 1 0,0-1 0,1 1 0,-1-1 0,1 0 0,-1 0 0,1 0 0,0 0 0,1 0 0,-1-1 0,0 1 0,1-1 0,-1 0 0,1 0 0,0 0 7,4 3 0,0-1-1,0 0 1,0 0-1,1-1 1,0 0-1,0 0 1,-1-1-1,2 0 1,-1-1-1,0 0 1,0 0-1,0-1 1,0 0-1,1-1 1,-1 0 0,-4 0-4,0 0 0,-1 0 1,1 0-1,-1-1 0,1 0 0,-1 0 1,0 0-1,0 0 0,0-1 0,0 1 1,0-1-1,0 0 0,-1 0 0,0-1 1,1 1-1,-1-1 0,0 0 0,-1 1 1,3-5 3,-3 4 1,-1 0 0,0 0 1,0 0-1,0-1 1,0 1-1,0 0 1,-1 0-1,0 0 0,0-1 1,0 1-1,-1 0 1,1 0-1,-1 0 1,0 0-1,0 0 0,-1 0 1,1 0-1,-1 0 1,0 0-1,0 0 1,0 1-1,-1-2-1,-5-7-18,0 1 0,0 0 0,-1 0 1,-1 1-1,0 0 0,0 1 0,-1 0 0,0 1 0,-1 0 1,0 1-1,-10-5 18,17 9-11,-1 0 0,1 1 0,-1 0 1,0 0-1,0 0 0,1 1 0,-1 0 1,0 0-1,-1 0 0,1 1 0,0 0 1,0 0-1,0 1 0,0-1 0,0 1 1,0 0-1,0 1 0,0 0 0,1 0 1,-1 0-1,0 1 0,1-1 0,0 1 1,0 0-1,0 1 0,0 0 0,0-1 1,0 2 10,2-3-5,0 0 0,1 1 0,-1-1 0,1 1 0,0-1 0,0 1 0,0 0 0,0 0 0,0 0 0,1 0 0,-1 0 0,1 0 0,0 0 0,0 0 0,0 1 0,0-1 0,0 0 0,1 1 0,0-1 0,-1 0 0,1 1 0,1-1 0,-1 1 0,0-1 1,1 0-1,0 1 0,-1-1 0,1 0 0,1 0 0,-1 1 0,0-1 0,1 0 0,0 0 0,-1 0 0,1-1 0,0 1 0,1 0 0,-1-1 0,3 3 5,1 1-8,1 0 0,0 0 0,1-1 0,-1 0 0,1 0 0,0-1-1,0 0 1,1-1 0,-1 1 0,1-2 0,-1 1 0,1-1 0,0 0 0,6 0 8,-6-2-4,0 0-1,-1-1 1,1 0 0,0 0-1,-1-1 1,0 0 0,1-1-1,-1 1 1,0-2 0,0 1-1,0-1 1,-1 0 0,6-4 4,-10 6 1,-1 1 1,0-1 0,0 0 0,0 0-1,0 0 1,0 0 0,0 0-1,0-1 1,0 1 0,-1 0 0,1-1-1,-1 1 1,0-1 0,0 0 0,0 1-1,0-1 1,0 0 0,-1 1-1,1-1 1,-1 0 0,1 0 0,-1 0-1,0 0 1,0 0 0,-1 1 0,1-1-1,-1 0 1,1 0 0,-1 0 0,0 1-1,0-1 1,0 0 0,0 1-1,0-1 1,-1 1 0,1-1 0,-1 1-1,0 0 1,0 0 0,0-1 0,-1 0-2,-2-2-4,0 0 1,0 0 0,-1 1 0,0 0 0,1 0 0,-1 0 0,0 1 0,-1 0 0,1 0-1,-1 0 1,1 1 0,-1 0 0,0 0 0,0 1 0,0 0 0,0 0 0,0 1 0,0 0-1,0 0 1,0 0 0,0 1 0,1 0 0,-1 0 0,0 1 0,0 0 0,0 0 0,-1 1 3,1 0-11,1-1 1,-1 1 0,1 0-1,0 0 1,0 1 0,0 0-1,0 0 1,0 0 0,1 1-1,0 0 1,0 0 0,0 0-1,1 0 1,-1 1 0,1 0-1,1 0 1,-1 0 0,1 0-1,0 1 1,0-1 0,1 1-1,0 0 1,0 0 0,1 0 0,-1 0-1,2 0 1,-1 1 10,1-4-8,0 1 1,0-1-1,1 1 0,-1-1 0,1 0 1,0 1-1,1-1 0,-1 0 1,1 0-1,0 0 0,0 0 1,0 0-1,0 0 0,1 0 1,-1-1-1,1 1 0,0-1 0,0 0 1,0 1-1,1-2 0,-1 1 8,3 1-5,1 0 0,-1 0-1,1-1 1,0 0-1,0 0 1,0-1 0,0 0-1,1 0 1,-1-1-1,0 1 1,1-2 0,2 1 5,1 0-4,0-1 1,0 0 0,0-1 0,0 0-1,0-1 1,0 0 0,-1-1 0,1 0-1,-1 0 1,1-1 0,-1-1 0,0 0-1,-1 0 1,1-1 0,-1 0 0,0 0 0,4-5 3,-11 9 8,0 0 0,0 0 0,0 0 0,-1-1 0,1 1 0,0-1 0,-1 1 0,0-1 0,0 1 0,0-1 0,0 0 0,0 0 0,0 0 0,-1 1 0,1-1 0,-1 0 0,0 0 0,0 0 0,0 0 0,0 0 0,0 0 0,-1 1 0,1-1 0,-1 0 1,0 0-1,0 0 0,0 1 0,0-1 0,0 0 0,0 1 0,-1-1 0,0 1 0,1 0 0,-1-1 0,0 1 0,0 0 0,0 0 0,0 0 0,-1 0 0,-1 0-8,-2-3 11,0 0 1,0 1-1,-1 0 0,0 0 1,0 1-1,0 0 0,0 0 1,-1 0-1,1 1 0,-1 1 1,1-1-1,-1 1 0,0 0 1,-7 1-12,8 0-13,0 1 1,0 0 0,0 1 0,0 0 0,0 0 0,0 0 0,1 1 0,-1 0 0,1 0 0,0 1 0,0-1 0,-2 3 12,6-5-7,0 1-1,1-1 1,-1 0 0,1 1 0,-1 0 0,1-1-1,0 1 1,0 0 0,0 0 0,0 0 0,0-1 0,0 1-1,0 0 1,0 0 0,1 1 0,-1-1 0,1 0-1,0 0 1,-1 0 0,1 0 0,0 0 0,0 0-1,0 0 1,1 1 0,-1-1 0,0 0 0,1 0 0,0 0-1,-1 0 1,1 0 0,0 0 0,0 0 0,0 0-1,0-1 1,0 1 0,1 0 0,-1 0 0,0-1 0,1 1-1,-1-1 1,2 2 7,3 3-35,0 0 1,1-1-1,0 1 0,0-1 0,0 0 1,0-1-1,1 0 0,-1 0 0,1 0 1,0-1-1,0 0 0,0-1 0,1 0 1,-1 0-1,1-1 0,-1 0 0,8 0 35,-15-1-76,-1 0 0,0-1 0,1 1 0,-1 0 0,0 0 0,1 0 0,-1-1 0,0 1 0,1 0 0,-1-1-1,0 1 1,0 0 0,1 0 0,-1-1 0,0 1 0,0-1 0,0 1 0,1 0 0,-1-1 0,0 1 0,0 0-1,0-1 1,0 1 0,0-1 0,0 1 0,0 0 0,0-1 0,0 1 0,0-1 0,0 1 0,0 0 0,0-1-1,0 1 1,0-1 0,0 1 0,-1 0 0,1-1 0,0 1 0,0 0 0,0-1 0,-1 1 0,1 0 0,0-1-1,0 1 77,-11-25-2586,8 19 1819,0-4 71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0.89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163 406 988,'-48'-58'1323,"25"32"-376,2 0 1,1-1-1,1-1 1,-13-25-948,32 53 12,1 0 0,-1 0 0,0 0 1,0 0-1,0 0 0,0 0 1,0 0-1,0 0 0,0 0 0,0 0 1,1 0-1,-1 0 0,0 0 1,0 0-1,0 0 0,0 0 0,0-1 1,0 1-1,0 0 0,0 0 1,0 0-1,1 0 0,-1 0 0,0 0 1,0 0-1,0 0 0,0 0 1,0 0-1,0 0 0,0-1 0,0 1 1,0 0-1,0 0 0,0 0 0,0 0 1,0 0-1,0 0 0,0 0 1,0 0-1,0-1 0,0 1 0,0 0 1,0 0-1,0 0 0,0 0 1,0 0-1,0 0 0,0 0 0,0 0 1,0-1-1,0 1 0,0 0 1,0 0-1,0 0 0,0 0 0,0 0 1,0 0-1,-1 0 0,1 0 1,0 0-1,0 0 0,0 0 0,0-1 1,0 1-1,0 0-12,12 8 160,13 14-194,5 22 82,-1 0 0,-2 2 0,-2 1 0,-2 1 0,0 6-48,37 76 76,13 8 525,-70-142 1307,-1-15-1092,0-20-98,-36-447 4151,19 287-4834,18 182-2866,8 22-477,10 26-222,-7 10 1273,-2 0-1,3 23 2258,-8-32-533,3 12-118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1.39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35 84 1216,'-31'-52'1760,"28"48"-1423,3 6-101,16 29-193,-11-22-21,41 67 62,-42-71-52,0 1 0,0-1 0,1 0 0,0 0 0,0 0 0,0-1 0,0 0 0,1 0 0,0 0 0,0-1 0,3 2-32,-9-5 11,0 0 1,1 0-1,-1 0 0,0 1 1,1-1-1,-1 0 1,0 0-1,1 0 1,-1 0-1,0 0 0,1 0 1,-1 0-1,0 0 1,1-1-1,-1 1 1,1 0-1,-1 0 0,0 0 1,1 0-1,-1 0 1,0 0-1,0-1 1,1 1-1,-1 0 0,0 0 1,1-1-1,-1 1 1,0 0-1,0 0 1,1-1-1,-1 1 0,0 0 1,0-1-1,0 1 1,0 0-1,1-1 1,-1 1-1,0 0 0,0-1 1,0 1-12,3-22 202,-6-23 2,-6 2 16,5 26-59,1-1 0,1 0-1,-1-13-160,18 81 104,-2-11-16,4 48 48,-3 2 1,-4-1 0,-4 1-1,-4 1 1,-9 83-137,3-137-776,2-22-1471,6-35 387,-2 3 1261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1.72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1 184 1152,'1'-3'247,"0"0"1,0 0-1,0 0 0,0 0 1,1 0-1,-1 1 0,1-1 0,0 0 1,-1 1-1,1-1 0,1 1 1,-1 0-1,0 0 0,0 0 0,1 0 1,0-1-248,52-36-176,-40 28 479,4-2-274,-6 2-78,1 0 0,0 2 0,1 0 0,0 0 0,1 2 0,0-1 1,0 2-1,3 0 49,-19 6-64,1 1 1,-1-1-1,0 1 1,0-1-1,0 1 1,0 0-1,0-1 1,0 1-1,0-1 1,0 1-1,0-1 1,0 1-1,0 0 1,0-1-1,0 1 1,0-1-1,-1 1 1,1-1-1,0 1 1,0-1-1,-1 1 1,1-1-1,0 1 1,-1-1-1,1 1 1,0-1 0,-1 1-1,1-1 1,-1 0-1,1 1 1,-1-1-1,1 0 1,-1 1-1,0-1 64,-16 22-874,3-8 333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2.17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3 489 1316,'-1'0'30,"1"1"0,0-1 0,0 0 0,0 0 0,-1 0 0,1 1 0,0-1 0,0 0 0,0 0 0,0 1 0,0-1 0,-1 0 0,1 1 0,0-1 0,0 0 0,0 0 0,0 1 0,0-1 0,0 0 0,0 1 0,0-1 0,0 0 0,0 1 0,0-1 0,0 0 0,0 0 0,0 1 0,0-1 0,1 0 0,-1 1 0,0-1 0,0 0 0,0 0 0,0 1 0,0-1 0,1 0 0,-1 0 0,0 1 0,0-1 0,0 0 0,1 0 0,-1 0 0,0 1 0,0-1 0,1 0 0,-1 0 0,0 0 0,1 0 0,-1 0 0,0 0 0,0 0 0,1 0 0,-1 1 0,0-1 0,1 0-30,25-8 416,28-20-431,-53 27 55,91-57-442,-2-3 1,-3-5-1,10-15 402,-24 15 465,-71 69-356,-1 0 0,0 0-1,1 0 1,-1 0 0,0 0 0,0 0 0,-1 1-1,1-1 1,-1 0 0,1 1 0,-1 0-109,2 7 204,2 2-156,0-1 1,1 0-1,0 0 0,1-1 0,0 0 0,1 0 0,0 0 0,1-1 0,0 0 0,8 7-48,-14-14 14,1-1 0,0 1 0,-1-1 0,1 1-1,0-1 1,0 0 0,0 0 0,1 0 0,-1-1 0,0 1 0,1-1-1,-1 0 1,1 0 0,-1 0 0,1 0 0,-1 0 0,1-1 0,0 0 0,-1 0-1,1 0 1,0 0 0,-1 0 0,1-1 0,0 0 0,-1 1 0,1-1-1,-1-1 1,1 1 0,-1 0 0,0-1 0,1 0 0,-1 0 0,0 0-1,0 0 1,0 0 0,0-1 0,-1 1 0,1-1 0,0 0-14,1-2 89,-1 0-1,1 0 1,-1-1 0,0 1-1,0-1 1,0 1 0,-1-1-1,0 0 1,0 0 0,-1 0 0,0 0-1,0 0 1,0-1 0,-1 1-1,1 0 1,-2 0 0,1-1 0,-1 1-1,0 0 1,0 0 0,0 0-1,-1 0 1,0 0 0,0 0-1,-2-3-88,-1-2 203,1 0-1,-1 1 1,-1 0 0,0 0-1,-1 0 1,1 1-1,-2 0 1,1 0-1,-1 1 1,-1 0-1,0 0 1,0 1-1,-5-3-202,7 6 53,0 0-1,0 1 0,0 0 1,-1 0-1,1 1 0,-1 0 1,0 0-1,0 1 1,0 0-1,0 0 0,1 1 1,-1 0-1,-8 1-52,11 0-188,0-1 0,0 2 1,1-1-1,-1 0 0,0 1 0,1 0 1,-1 0-1,1 1 0,0-1 1,0 1-1,0 0 0,0 0 0,0 0 1,1 0-1,-1 1 0,1-1 0,0 1 1,0 0-1,0 0 0,1 0 0,-1 0 1,-1 4 187,-2 7-1159,0 0 0,0 0 0,2 1 0,-1 0 1159,4-4-679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3.36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193 60 1100,'-11'-6'1812,"10"5"-1753,0 0 0,0 1-1,0-1 1,0 0 0,0 0-1,0 1 1,-1-1 0,1 0 0,0 1-1,0 0 1,-1-1 0,1 1 0,-1 0-1,1-1 1,0 1 0,-2 0-59,0 0 5,0 1 0,0-1-1,0 1 1,0-1 0,0 1 0,1 0 0,-1 0 0,0 0 0,0 1 0,1-1 0,-1 1 0,1-1 0,-1 1 0,1 0-1,0 0 1,0 0 0,-1 0 0,1 1 0,1-1 0,-1 0 0,0 1 0,1-1 0,-1 1 0,1 0 0,0-1 0,0 1-1,0 0 1,0 0 0,0 0 0,1 0 0,-1 0 0,1 0 0,0 0 0,0 0 0,0 0 0,0 0 0,0 0 0,1 2-6,-1-2 5,0 0-1,0 0 0,1 0 0,-1 0 0,1 0 0,-1 0 0,1 0 1,0 0-1,0 0 0,1-1 0,-1 1 0,0 0 0,1-1 0,0 1 1,-1-1-1,1 1 0,0-1 0,0 0 0,1 0 0,-1 0 0,0 0 1,1 0-1,-1 0 0,1-1 0,-1 1 0,1-1 0,0 0 0,0 0 0,0 0 1,0 0-1,-1 0 0,1-1 0,0 1 0,0-1 0,0 0 0,0 0 1,0 0-1,3 0-3,-4 0 18,0 0 1,0-1 0,0 1-1,1-1 1,-1 1-1,0-1 1,0 0 0,0 1-1,0-1 1,0 0-1,0-1 1,0 1 0,0 0-1,0 0 1,-1-1-1,1 1 1,-1-1 0,1 0-1,-1 1 1,1-1-1,-1 0 1,0 0 0,0 0-1,0 0 1,0 0-1,0 0 1,0 0 0,0 0-1,-1 0 1,1-1-19,-1-3 68,0 0 1,0 0-1,0 0 1,-1 0-1,0 0 1,0 0-1,-1 0 1,0 1-1,0-1 1,0 0-1,-1 1-68,3 3 21,-1 1-1,1-1 1,-1 1-1,0 0 1,0-1 0,0 1-1,0 0 1,0 0-1,0 0 1,0 0-1,0 0 1,0 0 0,0 0-1,-1 0 1,1 0-1,0 0 1,-1 0-1,1 1 1,0-1 0,-1 1-1,1-1 1,-1 1-1,1 0 1,-2-1-21,0 1 8,0 0-1,0 0 1,-1 0 0,1 1-1,0-1 1,0 1 0,-1 0 0,1 0-1,0 0 1,0 0 0,-2 2-8,-1-1-8,1 1 0,0 0 0,0 1 0,0-1 0,0 1 0,1 0-1,-1 0 1,1 0 0,0 1 0,0-1 0,0 1 0,-2 5 8,3-4 1,1 0-1,0 0 1,0 0 0,0 0-1,1 1 1,0-1-1,0 0 1,1 1 0,-1-1-1,2 0 1,-1 1 0,1-1-1,-1 0 1,2 1-1,-1-1 1,1 0 0,0 0-1,0 0 1,1 0-1,-1 0 1,1-1 0,1 1-1,-1-1 1,1 0 0,0 0-1,0 0 1,0 0-1,1-1 1,0 1 0,0-1-1,0 0 1,0-1-1,0 1 1,1-1 0,0 0-1,0-1 1,-1 1-1,1-1 1,1 0 0,-1-1-1,0 0 1,0 0 0,1 0-1,-1 0 1,0-1-1,1 0 1,-1-1 0,1 1-1,-1-1 0,-2 1 5,1-1 1,-1 1-1,0-1 0,0 0 0,0 0 0,0-1 1,0 1-1,0-1 0,0 0 0,0 0 1,-1 0-1,1 0 0,-1-1 0,1 0 0,-1 1 1,0-1-1,0 0 0,0-1 0,0 1 0,-1 0 1,0-1-1,1 0 0,-1 1 0,0-1 0,-1 0 1,1 0-1,-1 0 0,1 0 0,-1 0 0,-1 0 1,1-1-1,0 1 0,-1 0 0,0 0 1,0-1-1,0 1 0,-1-1-5,0-8 25,-1 0 1,0 0-1,-1 0 0,0 0 0,-1 0 1,0 0-1,-1 1 0,-1 0 0,0 0 1,-1 0-1,-3-3-25,6 8 15,0 1 0,-1 0 1,-1 0-1,1 0 0,-1 0 0,0 1 0,0 0 1,0 0-1,-1 1 0,1 0 0,-3-1-15,7 4 1,-1 0-1,0 0 0,0 0 1,0 1-1,0-1 1,0 1-1,0 0 0,0 0 1,0 0-1,0 0 1,0 0-1,0 1 0,0-1 1,0 1-1,0 0 1,0 0-1,1 0 0,-1 0 1,0 0-1,1 1 1,-1-1-1,1 1 0,-1 0 1,1 0-1,-1 0 1,1 0-1,0 0 0,0 0 1,0 0-1,-1 3 0,-3 4-6,0-1 0,1 2-1,0-1 1,1 1 0,0 0-1,0 0 1,1 0 0,0 0-1,1 0 1,0 1 0,0-1-1,1 1 1,1 0-1,0-1 1,0 1 0,1 0 6,-1-4 3,1 0 0,0-1 0,0 1 1,0 0-1,0-1 0,1 1 0,0-1 0,1 0 1,-1 0-1,1 1 0,1-2 0,-1 1 0,1 0 1,0-1-1,0 1 0,0-1 0,1 0 0,0-1 1,0 1-1,0-1 0,0 0 0,1 0 1,0-1-1,0 1 0,3 0-3,-5-2 13,-1-1 0,1 0 0,-1 0 0,1 0-1,0-1 1,-1 0 0,1 1 0,0-1 0,-1 0 0,1-1 0,0 1 0,-1-1 0,1 1 0,-1-1 0,1 0-1,-1 0 1,1-1 0,-1 1 0,1-1 0,-1 0 0,0 1 0,0-2-13,2-1 9,0 0-1,-1-1 1,1 1 0,-1-1-1,0 0 1,-1-1 0,1 1-1,-1 0 1,0-1 0,-1 0-1,1 0 1,0-4-9,1 0 32,-1 0 0,-1 0 1,0 0-1,0 0 0,-1-1 0,0 1 1,0-1-1,-2 1 0,1-1 0,-1 1 1,-1 0-1,0-1 0,0 1 0,-1 0 1,0 0-1,-1 0-32,2 7 12,0-1-1,0 1 1,0-1 0,0 1-1,-1 0 1,1 0-1,-1 0 1,0 0 0,0 0-1,0 1 1,0-1 0,-1 1-1,1 0 1,0 0-1,-1 0 1,0 1 0,1-1-1,-1 1 1,0 0 0,0 0-1,0 0 1,0 0-1,0 1 1,0 0 0,0-1-1,0 1 1,0 1 0,0-1-1,0 1 1,0-1-1,0 1 1,0 0 0,1 1-1,-1-1 1,0 1 0,1-1-1,-1 1 1,1 0-1,-1 1 1,0 0-12,-4 2-9,0 0-1,0 1 1,1 0 0,0 0-1,0 1 1,0 0 0,1 0-1,0 1 1,0 0 0,1 0-1,0 0 1,1 0-1,0 1 1,0 0 0,0 0-1,0 6 10,3-11-3,0-1 0,1 0-1,-1 1 1,1-1 0,0 0-1,0 1 1,0-1-1,0 0 1,1 1 0,-1-1-1,1 0 1,0 1 0,0-1-1,0 0 1,1 0-1,-1 0 1,1 0 0,-1 0-1,1 0 1,0-1 0,0 1-1,2 2 4,-1-4 6,-1 1 0,0-1-1,1 0 1,-1 0 0,1 0 0,-1 0-1,1 0 1,-1 0 0,1-1-1,0 1 1,-1-1 0,1 1 0,0-1-1,-1 0 1,1-1 0,0 1-1,-1 0 1,1-1 0,0 1 0,-1-1-1,1 0 1,0 0 0,-1 0 0,0 0-1,1 0 1,-1 0 0,1-1-1,0 0-5,2-1 13,0-1 0,0 1-1,-1-1 1,1 0 0,-1 0-1,0 0 1,0 0 0,0-1-1,-1 1 1,1-1 0,-1 0-1,0 0 1,-1-1 0,1 1 0,-1 0-1,0-1 1,0 0 0,-1 1-1,1-5-12,-2 6 8,1 0-1,-1 0 0,0 0 1,-1 0-1,1 0 0,-1 0 1,0 1-1,0-1 0,0 0 1,0 0-1,-1 1 0,1-1 0,-1 1 1,0-1-1,0 1 0,0-1 1,-1 1-1,1 0 0,-1 0 1,0 1-1,1-1 0,-1 0 1,-1 1-1,1 0 0,0-1 1,0 1-1,-1 0 0,1 1 1,-4-2-8,5 2-4,0 0 1,1 0-1,-1 1 1,0-1 0,1 1-1,-1-1 1,0 1-1,0-1 1,1 1-1,-1 0 1,0 0-1,0 0 1,0 0 0,1 0-1,-1 0 1,0 1-1,0-1 1,1 1-1,-1-1 1,0 1 0,0 0-1,1-1 1,-1 1-1,1 0 1,-1 0-1,1 0 1,-1 0-1,1 0 1,-1 1 0,1-1-1,0 0 1,0 1-1,0-1 1,0 0-1,0 1 1,0 0 0,0-1-1,0 1 1,1-1-1,-1 1 1,0 0-1,1 0 1,0-1-1,-1 1 4,0 3-9,0 0 0,0-1 0,0 1 0,1-1 0,0 1 0,0 0-1,0-1 1,0 1 0,1 0 0,0-1 0,0 1 0,0-1 0,0 1-1,1-1 1,-1 1 0,1-1 0,1 0 9,-2-1 5,1 0 1,0 0-1,0-1 1,0 1-1,0-1 0,1 1 1,-1-1-1,1 0 0,0 0 1,-1 0-1,1 0 1,0 0-1,0-1 0,0 1 1,0-1-1,0 0 0,0 0 1,1 0-1,-1 0 1,0-1-1,1 1 0,-1-1 1,0 0-1,1 0 1,-1 0-1,0 0 0,1-1 1,-1 1-1,0-1 0,1 0 1,-1 0-1,0 0 1,0 0-1,0-1 0,0 1 1,0-1-1,0 0 0,0 1 1,-1-1-1,1-1 1,-1 1-1,1 0 0,-1-1 1,0 1-1,0-1 0,0 0 1,0 0-1,0 1 1,-1-1-1,1 0 0,-1-1 1,0 1-1,0 0 1,0 0-1,0 0 0,-1-1 1,1 1-1,-1 0 0,0-1 1,0-2-6,0-1 10,-1 0 0,0 0 0,0 0 0,0 0 0,-1 0 0,0 0-1,0 1 1,-1-1 0,0 0 0,0 1 0,-1 0 0,0 0 0,0 0 0,0 0 0,-2-2-10,4 6-3,-1 0-1,1 0 1,0 0-1,-1 0 0,1 1 1,-1-1-1,1 0 1,-1 1-1,0 0 1,1 0-1,-1 0 1,0 0-1,0 0 1,0 0-1,0 1 1,0-1-1,0 1 1,0 0-1,0 0 0,0 0 1,0 0-1,0 1 1,0-1-1,0 1 1,0 0-1,0 0 1,1 0-1,-1 0 1,0 0-1,0 1 1,1-1-1,-1 1 1,1 0-1,-1-1 1,1 1-1,0 0 0,-1 2 4,-3 1-10,1 1 0,0 1 0,1-1 0,0 0 0,0 1 0,0 0 0,1 0 0,-1 0 0,2 0-1,-1 1 1,1-1 0,0 1 0,1 0 0,0-1 0,0 1 0,1 0 0,0 0 0,0 6 10,0-8-1,0 0 0,1 1 0,0-1 0,-1 0 0,2 0 0,-1 0 0,1 0 0,0 0 1,0-1-1,1 1 0,0-1 0,-1 1 0,2-1 0,-1 0 0,1 0 0,0 0 0,0-1 0,0 1 1,1-1-1,-1 0 0,1 0 0,0 0 0,0-1 0,1 0 1,-2-1 9,1 0 0,-1 0 1,1-1-1,0 0 0,0 0 0,-1 0 0,1 0 0,0-1 1,0 0-1,0 0 0,0 0 0,0-1 0,0 0 0,0 1 0,0-2 1,-1 1-1,1-1 0,0 1 0,-1-1 0,3-2-9,-1 1 13,0-1 1,0 0-1,-1-1 0,1 1 0,-1-1 0,0 0 0,0 0 0,-1-1 0,0 0 0,0 0 1,0 0-1,0 0 0,1-4-13,-2 4 10,-1 0-1,0-1 1,0 1 0,0 0 0,-1-1 0,1 1-1,-2-1 1,1 1 0,-1-1 0,0 1-1,0-1 1,-1 1 0,0-1 0,-1-3-10,1 5 4,-1 1 0,1-1 0,-1 1 0,0-1-1,-1 1 1,1 0 0,-1 0 0,0 0 0,0 1 0,0-1 0,0 1 0,-1-1 0,1 1 0,-1 0 0,0 0 0,0 1 0,0-1 0,0 1 0,0 0 0,-1 0-1,-1 0-3,2 0-4,0 1 0,0-1 0,0 1 0,0 0 0,0 0 0,0 1 0,0-1 0,0 1 0,0 0 0,0 0 0,0 1-1,0-1 1,-1 1 0,1 0 0,0 0 0,1 0 0,-1 0 0,0 1 0,0-1 0,0 1 0,1 0 0,-1 0 0,1 1 0,0-1-1,-1 1 1,1-1 0,0 1 0,1 0 0,-1 0 0,0 1 0,1-1 0,0 0 0,-2 4 4,2-3-4,0 0 0,0 1 0,0-1-1,1 1 1,0-1 0,0 1 0,0 0 0,0-1 0,1 1 0,0 0 0,0 0 0,0 0 0,0-1 0,1 1-1,0 0 1,0-1 0,0 1 0,0 0 0,1-1 0,0 0 0,0 1 0,0-1 0,1 0 0,-1 0-1,1 0 1,0 0 0,0-1 0,0 1 0,1 0 4,1 0 5,-1-1-1,1 0 0,0 0 1,0 0-1,1-1 1,-1 1-1,0-1 1,1-1-1,-1 1 1,1-1-1,0 0 1,-1 0-1,1 0 0,0-1 1,0 0-1,0 0 1,4-1-5,-7 1 10,1-1-1,-1 1 1,1-1 0,-1 1-1,1-1 1,-1 0 0,0 0-1,1-1 1,-1 1 0,0-1-1,0 1 1,0-1 0,0 0 0,0 0-1,0-1 1,-1 1 0,1-1-1,-1 1 1,0-1 0,1 0-1,-1 1 1,0-1 0,-1-1-1,1 1 1,-1 0 0,1 0-1,-1 0 1,0-1 0,1-2-10,-2 2 5,0 0 0,0-1 1,0 1-1,0 0 1,-1 0-1,1-1 0,-1 1 1,0 0-1,-1 0 0,1 0 1,-1 0-1,1 0 0,-1 0 1,-1 1-1,1-1 0,0 0 1,-1 1-1,0 0 0,0-1 1,0 1-1,0 1 0,0-1 1,0 0-1,-1 1 0,1-1 1,-1 1-1,-2-1-5,1 0-5,0 1 1,0-1-1,0 1 0,-1 0 1,1 0-1,-1 0 0,1 1 1,-1 0-1,0 0 1,0 0-1,1 1 0,-1 0 1,0 0-1,0 0 0,0 1 1,1 0-1,-1 0 0,0 0 1,1 1-1,-1 0 5,-1 2-9,1-1 0,0 1 0,0 1 1,0-1-1,1 1 0,-1 0 0,1 0 0,0 0 0,1 1 0,-1 0 0,1 0 1,0 0-1,1 0 0,-1 1 0,1 0 0,1-1 0,-1 1 0,1 0 0,0 0 0,1 0 1,-1 1-1,1 3 9,1-6-2,0-1 1,-1 1 0,2 0-1,-1-1 1,1 1-1,-1 0 1,1-1 0,1 1-1,-1-1 1,1 1-1,-1-1 1,1 0 0,0 0-1,1 0 1,-1 0-1,1 0 1,0 0 0,0 0-1,0-1 1,0 1 0,1-1-1,-1 0 1,1 0-1,0-1 1,0 1 0,0-1-1,0 0 1,0 0-1,0 0 1,1 0 0,-1-1-1,1 1 1,-1-1-1,5 0 2,-5 0 12,-1 0 0,0-1 0,0 1-1,0-1 1,1 0 0,-1 0-1,0 0 1,0 0 0,1 0-1,-1-1 1,0 1 0,0-1-1,0 0 1,0 0 0,0 0-1,0-1 1,0 1 0,0-1-1,0 0 1,1-1-12,-2 1 9,-1 0 0,0 0 0,0 0-1,0 0 1,0 0 0,0 0 0,-1 0 0,1 0 0,-1-1-1,1 1 1,-1 0 0,0 0 0,0-1 0,0 1-1,0 0 1,0-1 0,0 1 0,-1 0 0,1 0-1,-1-1 1,1 1 0,-1 0 0,0 0 0,0 0 0,0 0-1,0 0 1,-1 0 0,1 0 0,-1-1-9,-2-3-1,0-1 0,-1 1 0,0 0 0,0 0 0,0 0 0,-1 1 0,0 0 1,0 0-1,0 0 0,-1 1 0,1-1 0,-1 2 0,0-1 0,-2 0 1,7 3-4,-1 0 0,0 0 1,0 1-1,0-1 0,0 0 0,0 1 0,0 0 1,0 0-1,0 0 0,0 0 0,0 0 0,0 1 0,0-1 1,0 1-1,1 0 0,-1-1 0,0 2 0,0-1 0,1 0 1,-1 0-1,0 1 0,1-1 0,-1 1 0,1 0 1,0 0-1,0 0 0,-1 0 0,1 0 0,1 1 0,-1-1 1,0 0-1,0 1 0,1 0 0,0-1 0,-1 1 0,1 0 1,0 0-1,0 0 4,-1 3-6,0-1-1,0 1 1,0-1 0,1 1-1,0 0 1,0-1 0,0 1-1,1 0 1,0 0 0,0 0-1,0 0 1,1-1 0,0 1-1,0 0 1,1 0 0,-1 0 6,1-4 0,-1 1 0,0-1-1,1 0 1,-1 1 0,1-1 0,-1 0 0,1 0 0,0 0 0,0 0 0,0 0 0,0-1 0,1 1 0,-1 0 0,0-1-1,1 0 1,-1 1 0,1-1 0,-1 0 0,1 0 0,-1-1 0,1 1 0,0 0 0,-1-1 0,1 0 0,0 1-1,0-1 1,-1 0 0,1-1 0,0 1 0,0 0 0,-1-1 0,1 0 0,0 1 0,0-2 0,6 0 10,1-1-1,-1-1 1,0 0 0,-1 0 0,1-1 0,-1 0-1,0 0 1,0-1 0,0 0 0,-1 0-1,0-1 1,0 0 0,-1 0 0,3-5-10,-6 9 4,-1 0 0,1-1 0,-1 1 0,0-1 0,0 1 0,0-1 0,0 0 0,0 0 0,-1 0 0,0 0-1,0 0 1,0 0 0,0-1 0,-1 1 0,0 0 0,0 0 0,0-1 0,0 1 0,0 0 0,-1 0 0,0 0 0,0 0 0,0 0 0,-1 0 0,1 0 0,-1 0 0,0 0 0,0 0 0,0 1 0,0-1 0,-1 1 0,1-1 0,-3-1-4,1 2-6,1 1 0,-1-1 0,0 1 0,0-1 1,0 1-1,0 1 0,0-1 0,0 0 0,-1 1 0,1 0 1,0 0-1,-1 0 0,1 1 0,-1 0 0,1-1 0,-1 2 1,1-1-1,-1 0 0,1 1 0,-1 0 0,1 0 0,0 0 1,-1 0-1,1 1 0,0 0 0,0 0 0,0 0 0,-3 2 6,1-1-9,0 0 0,1 0 0,-1 1 0,1 0 0,0 0 0,0 0 1,0 1-1,0-1 0,1 1 0,0 0 0,0 1 0,0-1 0,1 1 0,0-1 0,0 1 0,0 0 0,1 0 0,-1 1 0,0 3 9,3-8-2,0 1 1,-1-1-1,1 0 1,0 0 0,0 1-1,0-1 1,0 0-1,1 0 1,-1 1-1,1-1 1,-1 0-1,1 0 1,0 0-1,0 0 1,0 0 0,0 0-1,0 0 1,0 0-1,1 0 1,-1 0-1,1 0 1,-1-1-1,2 2 2,0-1 0,0 0 0,1 0 0,-1-1 0,0 1 0,1-1 0,-1 0 0,1 0 0,0 0 0,-1 0-1,1-1 1,0 0 0,-1 1 0,4-2 0,4 1 6,-1-1-1,1 0 1,0-1-1,-1 0 1,1-1-1,-1 0 1,0 0-1,0-2 0,7-3-5,-13 6 8,-1 1-1,0-1 0,0-1 0,0 1 0,0 0 0,-1-1 0,1 0 0,-1 1 0,1-1 0,-1 0 0,0 0 0,0 0 0,0-1 0,0 1 0,-1 0 0,1-1 0,-1 1 0,0-1 0,0 1 0,0-1 0,-1 0 0,1 1 0,-1-2-7,0 2 2,-1 0-1,1 0 1,-1 0-1,0 0 1,0 0 0,0 1-1,0-1 1,-1 0-1,1 1 1,-1-1-1,0 1 1,1-1 0,-1 1-1,0 0 1,0 0-1,-1 0 1,1 0-1,0 0 1,-1 0 0,1 0-1,-1 1 1,0 0-1,1-1 1,-1 1 0,0 0-1,0 0 1,0 0-1,0 1 1,0-1-2,-4 0-8,-1 1 0,0-1 0,1 1 1,-1 1-1,0 0 0,1 0 0,-1 0 1,1 1-1,-1 0 0,1 0 0,0 1 0,-1 0 1,2 0-1,-1 1 0,0 0 0,1 0 1,-4 3 7,6-4-6,0 0 0,1 0 1,-1 1-1,1-1 1,-1 1-1,1-1 1,0 1-1,0 0 0,1 1 1,-1-1-1,1 0 1,0 1-1,0 0 6,1-2-4,1 0-1,-1 0 1,1-1-1,-1 1 1,1 0-1,0 0 1,0 0-1,0 0 1,1 0 0,-1 0-1,1 0 1,0 0-1,0 0 1,0-1-1,0 1 1,0 0-1,0 0 1,1-1-1,-1 1 1,1-1 0,0 0-1,0 1 5,3 2-1,-1-1 0,1-1-1,0 1 1,0-1 0,1 0-1,-1 0 1,1 0 0,-1-1-1,1 0 1,0 0 0,0 0-1,0-1 1,0 0 0,0 0 0,0 0-1,0-1 1,6 0 1,-7 0 8,-1 0-1,1 0 1,0 0 0,-1 0-1,1-1 1,-1 0 0,1 0-1,0 0 1,-1 0 0,0-1 0,1 0-1,-1 1 1,0-2 0,0 1-1,0 0 1,0-1 0,0 0-1,-1 0 1,1 0 0,-1 0-1,0-1 1,0 1 0,2-4-8,-5 6 2,1 0 1,-1 0-1,0-1 1,1 1-1,-1 0 1,0 0-1,0-1 1,0 1-1,0 0 1,0-1-1,0 1 1,0 0-1,0 0 1,-1-1-1,1 1 1,-1 0-1,1 0 1,-1-1-1,1 1 1,-1 0-1,1 0 1,-1 0-1,0 0 1,0 0-1,1 0 1,-1 0-1,0 0 1,0 0-1,0 0 1,0 1-1,0-1 1,0 0-1,-1 1 1,1-1-1,0 1 1,0-1-1,0 1 1,-1-1-1,1 1 1,-1 0-3,-4-3-6,1 2 0,-1-1 1,0 1-1,0 0 0,0 0 0,0 0 1,0 1-1,-2 0 6,-44 11-93,50-11 87,-1 1 0,1-1-1,0 1 1,-1 0 0,1 0 0,0 0-1,0 0 1,0 1 0,0-1-1,0 0 1,0 1 0,0-1 0,0 1-1,0 0 1,1 0 0,-1 0 0,1 0-1,0 0 1,-1 0 0,1 0 6,1-1-4,-1 0 0,1-1 1,0 1-1,0-1 1,0 1-1,0 0 0,0-1 1,0 1-1,0 0 0,0-1 1,0 1-1,0-1 0,1 1 1,-1 0-1,0-1 0,0 1 1,0-1-1,1 1 0,-1-1 1,0 1-1,1-1 0,-1 1 1,1-1-1,-1 1 0,0-1 1,1 1-1,-1-1 0,1 0 1,-1 1-1,1-1 0,-1 1 4,23 3-20,21-11 78,-38 5-46,-1 0 0,0-1-1,-1 0 1,1 0-1,0 0 1,-1 0-1,0-1 1,0 0-1,0 0 1,0 0-1,0 0 1,-1-1-1,0 1 1,0-2-12,-1 5 4,-1 0 0,0-1 0,0 1-1,-1-1 1,1 1 0,0-1 0,0 1 0,-1-1 0,1 1 0,-1-1 0,1 0 0,-1 1-1,0-1 1,0 0 0,1 1 0,-1-1 0,0 0 0,-1 0 0,1 1 0,0-1-1,0 0 1,-1 1 0,1-1 0,-1 0 0,1 1 0,-1-1 0,0 1 0,0-1 0,0 1-1,0-1 1,0 1 0,0 0 0,0-1 0,0 1 0,0 0 0,-1 0 0,1 0-1,0 0 1,-1 0 0,1 0 0,-1 0 0,1 0 0,-1 1 0,1-1 0,-1 1 0,0-1-5,-2 1-8,1 0-1,0 0 0,-1 1 1,1-1-1,0 1 0,-1 0 1,1 0-1,0 0 0,0 1 0,0-1 1,0 1-1,0-1 0,0 1 1,0 0-1,1 0 0,-1 0 1,0 1-1,1-1 0,0 1 0,0-1 1,0 1-1,0 0 0,0 0 1,0-1-1,1 1 0,-1 1 0,1-1 10,1-3-1,0 1-1,0 0 0,-1 0 0,1-1 0,0 1 0,0 0 0,0-1 0,0 1 1,1 0-1,-1 0 0,0-1 0,0 1 0,0 0 0,1-1 0,-1 1 0,0 0 1,0-1-1,1 1 0,-1 0 0,1-1 0,-1 1 0,1-1 0,-1 1 0,1-1 1,-1 1-1,1-1 0,-1 1 0,1-1 0,0 1 0,-1-1 0,1 0 0,-1 1 1,1-1-1,0 0 0,0 0 0,-1 1 0,1-1 0,0 0 0,-1 0 0,1 0 1,0 0-1,0 0 0,-1 0 0,1 0 0,0 0 0,-1 0 0,1-1 0,0 1 1,0 0-1,-1 0 0,1-1 0,0 1 0,-1 0 0,1-1 0,-1 1 0,1-1 2,2 1 6,1-2 0,-1 1-1,0 0 1,0 0-1,-1-1 1,1 0 0,0 1-1,0-1 1,-1 0-1,1-1 1,-1 1-1,2-2-5,-3 0 10,0 1 0,0 0-1,0-1 1,0 1 0,-1-1-1,0 1 1,0-1 0,0 0-1,0 1 1,0-1 0,-1 1-1,1-1 1,-1 1 0,0-1-1,0 1 1,0 0 0,-1-1-1,1 1 1,-1 0 0,0 0-1,1 0 1,-2 0 0,1 0-1,0 1 1,0-1 0,-1 1-1,0-1 1,1 1 0,-1 0-10,0-2-48,-1 1 1,1 0-1,-1 0 1,1 1 0,-1-1-1,0 1 1,0-1-1,0 1 1,0 0-1,0 1 1,-1-1 0,1 1-1,-1 0 1,1 0-1,-1 0 1,1 1-1,-1-1 1,1 1-1,-1 0 1,1 1 0,-1-1-1,1 1 1,-1 0 47,3-1-127,1 1 0,0-1-1,-1 1 1,1 0 0,-1-1 0,1 1 0,0 0 0,0 0 0,-1 0 0,1 0 0,0 0 0,0 0 0,0 0 0,0 0 0,0 1 0,0-1-1,1 0 1,-1 1 0,0-1 0,1 0 0,-1 1 0,1-1 0,-1 1 0,1-1 0,0 1 0,-1-1 0,1 1 0,0-1 127,0 2-178,1-1 1,-1 1 0,0-1-1,1 1 1,0-1 0,0 1-1,-1-1 1,1 1 0,1-1-1,-1 0 1,0 0 0,1 0-1,-1 0 1,1 0 0,-1 0-1,3 2 178,8 8-575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5.2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49 872,'7'-48'1315,"-7"48"-1304,0 0-1,0 0 1,0 0 0,0 0 0,0 1-1,0-1 1,0 0 0,0 0-1,0 0 1,0 0 0,0 0 0,1 0-1,-1 0 1,0 0 0,0 0-1,0 0 1,0 0 0,0 0 0,0 0-1,0 0 1,0 0 0,0 0-1,1 0 1,-1 0 0,0 0 0,0 0-1,0 0 1,0 0 0,0 0-1,0 0 1,0 0 0,0 0 0,0 0-1,1 0 1,-1 0 0,0 0-1,0-1 1,0 1 0,0 0 0,0 0-1,0 0 1,0 0 0,0 0 0,0 0-1,0 0 1,0 0 0,0 0-1,0 0 1,0 0 0,0-1 0,0 1-1,0 0-10,4 29 209,2 132 381,-7-114-496,2 0 1,2-1-1,2 1 0,2-1 1,2-1-1,8 25-94,-13-61 16,0-1 0,0 0 0,0 0-1,1 0 1,1-1 0,-1 0 0,1 0 0,0 0-1,6 4-15,-10-8-42,1-1 0,-1 1-1,1-1 1,0 0-1,-1 0 1,1 0-1,0-1 1,0 1-1,0-1 1,1 0-1,-1 1 1,0-1-1,0-1 1,1 1-1,-1 0 1,0-1-1,1 0 1,-1 1-1,1-2 1,-1 1-1,0 0 1,1 0-1,-1-1 1,0 0-1,1 0 1,-1 0-1,1 0 43,-3 0-55,-1 1 0,1 0-1,-1-1 1,1 1-1,0-1 1,-1 1 0,1-1-1,-1 1 1,0-1 0,1 1-1,-1-1 1,1 1 0,-1-1-1,0 0 1,1 1-1,-1-1 1,0 1 0,0-1-1,0 0 1,1 1 0,-1-1-1,0 0 1,0 0 0,0 1-1,0-1 1,0 0 0,0 1-1,0-1 56,0-6-430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4.90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27 110 1140,'-20'-14'674,"13"6"1008,33 5-941,13-2-603,0-2 0,-1-2 1,0-1-1,19-9-138,8-2 66,-49 21-40,9-1-3,-24 1-19,-1 0 0,1 0 0,-1 0 0,1 0 0,-1 0 0,1 0 0,-1 0 0,1-1 0,0 1 0,-1 0 0,0 0 0,1-1 0,-1 1 0,1 0 0,-1-1 0,1 1-1,-1 0 1,0-1 0,1 1 0,-1-1 0,1 1 0,-1-1 0,0 1 0,0-1 0,1 1 0,-1-1 0,0 1 0,0-1 0,0 1 0,0-1 0,1 1 0,-1-1 0,0 0-4,0 1 36,0 0-3,0 0 4,0 0 5,0 0 5,-1 1-3,0 0-1,0 0 1,0 0 0,1 0-1,-1 0 1,0 0-1,1 0 1,-1 0-1,1 1 1,0-1 0,-1 0-1,1 0 1,0 1-1,-1-1 1,1 0 0,0 0-1,0 1 1,0-1-1,0 0 1,1 2-44,-1 38-146,1-29 206,-1 54-31,0-66-20,0 0-3,0 0 2,0 0-1,0 0-2,7-43-2166,-9 14 95,0 18 1448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7.21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73 34 960,'0'0'303,"0"0"-51,0 0-68,0 0-56,5-33 1662,12 298-462,-6-14-709,-2-105-226,0-3-191,3 101 628,4 228 193,-12-419-923,4 54 1136,-6 58-1236,4-44 257,-2-87-194,-2 0 0,-2 1 0,-2 12-63,-2 38 382,3 0 0,5 27-382,1 43 284,-6 9 97,4 251 102,7-259-315,-3-48 24,-5 85-192,-11 170 382,7-279-440,1 51 90,8-31-27,-74-189-6305,47 55 5127,-1 1 1,-1 1 0,-2 1-1,-3-2 1173,13 16-417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7.74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29 139 868,'-4'-5'275,"2"4"-173,0 0-1,0-1 0,0 1 1,1-1-1,-1 1 1,1-1-1,-1 0 1,1 1-1,0-1 1,-1 0-1,1 0 1,0 0-1,0 0 0,0 0 1,1-1-1,-1 1 1,0 0-1,1 0 1,0 0-1,-1-1 1,1 1-1,0 0 1,0 0-1,0-1 0,0 1 1,1 0-1,0-3-101,0 5 70,-1 0 0,1 1 0,0-1 0,0 0 0,0 0 0,0 0 0,0 0 0,0 1 0,0-1 0,0 1 0,-1-1 0,1 0 0,0 1 0,0-1 0,-1 1 0,1 0 0,0-1 0,0 1 0,-1-1 0,1 1 0,-1 0 0,1 0 0,-1-1 0,1 1-70,18 20 773,33 51 1301,0 7-2074,3 4 356,-37-53-237,-14-22-101,0 0 0,0-1 0,1 0 0,0 1 0,0-2 0,1 1 0,5 4-18,-10-11 3,0 1 0,0-1 0,0 0 0,0 0 0,0 0 0,0 1 0,0-1 0,0 0-1,0 0 1,0 0 0,0 0 0,0-1 0,0 1 0,0 0 0,0 0 0,-1-1 0,1 1 0,0 0 0,0-1 0,0 1-1,0-1 1,0 1 0,0-1 0,0 1 0,-1-1 0,1 0 0,0 0 0,-1 1 0,1-1 0,0 0 0,-1 0 0,1 0 0,-1 1-1,1-1 1,-1 0 0,1 0 0,-1-1-3,27-48 19,-17 31-8,45-78 6,87-157-32,-169 313 869,-11 26 1586,-28 40-2440,27-67 528,28-43-621,0 0 0,0 1 1,2 0-1,0 1 0,1 0 0,-6 17 93,23-43-5765,12-23 2345,-15 16 2491,0-3 108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8.99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278 246 1088,'3'-11'350,"-1"-3"-99,1 1 1,0-1-1,2 1 1,-1 0-1,2 0 1,-1 0-1,2 1 1,3-5-252,-10 17 99,0 0-1,0 0 1,0 0 0,0 0 0,-1 0 0,1 0 0,0 0 0,0 0 0,0 0 0,0 0 0,0-1 0,0 1 0,0 0-1,0 0 1,-1 0 0,1 0 0,0 0 0,0 0 0,0 0 0,0 0 0,0 0 0,0 0 0,0 0 0,0 0-1,0 0 1,0 0 0,-1-1 0,1 1 0,0 0 0,0 0 0,0 0 0,0 0 0,0 0 0,0 0 0,0 0-99,-20 15 1003,-25 27-745,-18 39 251,3 3 0,4 2 0,-9 26-509,51-85 128,16-24 62,10-16-28,20-32-90,-2-1 0,-2-2 0,-3-1 0,8-21-72,9-18 70,-13 28-77,-11 22-14,1 1 0,10-12 21,-24 41 29,1-1 121,-3 15-36,12 18 199,-8 2-45,1 0 0,2-1 0,3 4-268,19 53 213,-11-16-12,3 0-1,4 0-200,-13-36-408,0 0-1,2-2 0,1 0 0,1 0 0,9 7 409,-22-28-2540,-8-10 8,-11-14-582,9 12 3274,-8-12-1079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1.53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207 343 1024,'0'1'78,"1"0"0,-1-1 0,1 1 0,-1 0 0,1 0 0,-1-1 0,1 1 0,-1 0 0,1-1 0,0 1 0,-1 0 0,1-1 0,0 1 0,-1-1 0,1 1 0,0-1 0,0 1 0,0-1 0,-1 0 0,1 0-1,0 1 1,0-1 0,0 0 0,0 0 0,0 0 0,0 0 0,-1 0 0,1 0 0,0 0 0,0 0 0,0 0 0,0 0 0,0-1-78,1 0 76,-1-1 1,0 1-1,0-1 0,0 1 0,0-1 1,0 0-1,-1 0 0,1 1 0,0-1 0,-1 0 1,1 0-1,-1 0 0,0 0 0,0 0 1,0 0-77,1-74 1080,-3 55-779,-1 0 1,-1 0-1,-1 0 0,-1 0 1,-1-2-302,3 12 247,0 0 1,-1 0 0,0 0-1,-1 1 1,0 0 0,-1 0-1,0 1 1,-1-1 0,-8-7-248,15 16 53,0 0 1,0 0 0,-1 0-1,1 0 1,0 0-1,-1 0 1,1 0 0,-1 0-1,1 1 1,-1-1-1,1 1 1,-1-1-1,0 1 1,1-1 0,-1 1-1,1 0 1,-1 0-1,0 0 1,1 0 0,-1 0-1,0 0 1,1 1-1,-1-1 1,0 0-1,1 1 1,-1 0-54,-2 0 44,1 1 0,-1 0 0,1 1 0,0-1 0,0 1 0,0-1 0,0 1 0,1 0 0,-1 0 0,1 0 0,-2 2-44,-5 9 34,1 0 0,0 1 0,1 1 0,-5 14-34,6-10 4,0-1 0,2 1 1,0 0-1,1 0 0,1 0 0,1 8-4,1-20 11,0 0-1,0 0 1,0-1 0,1 1-1,1 0 1,-1 0-1,1-1 1,0 1-1,1-1 1,0 0-1,0 1 1,0-1-1,1-1 1,0 1-1,1 0 1,-1-1-1,6 5-10,-9-9 9,1-1 0,0 1 0,0-1 0,0 1 0,0-1 0,1 0 0,-1 0 0,0 0 0,0 0 0,1 0 0,-1-1 0,1 1-1,-1-1 1,0 1 0,1-1 0,-1 0 0,1 0 0,-1 0 0,1 0 0,-1 0 0,3-1-9,0-1 17,0 0 0,0 0-1,0 0 1,0 0 0,-1-1 0,1 0 0,-1 0 0,1 0 0,-1 0 0,1-2-17,10-9 37,-2-1 0,1 0-1,-2-1 1,11-17-37,46-99 100,-69 131-95,0 1-1,0 0 0,0 0 1,1 0-1,-1 0 1,0 0-1,0-1 0,0 1 1,0 0-1,0 0 0,0 0 1,0 0-1,0 0 0,1 0 1,-1 0-1,0 0 0,0 0 1,0-1-1,0 1 0,0 0 1,1 0-1,-1 0 0,0 0 1,0 0-1,0 0 0,0 0 1,0 0-1,1 0 0,-1 0 1,0 0-1,0 0 0,0 0 1,0 0-1,1 0 0,-1 0 1,0 0-1,0 0 0,0 1 1,0-1-1,0 0 1,1 0-1,-1 0 0,0 0 1,0 0-1,0 0 0,0 0 1,0 0-1,0 0 0,0 1 1,0-1-1,1 0 0,-1 0 1,0 0-1,0 0 0,0 1-4,7 12 169,2 16 144,-1 28 530,-3 1 1,-3-1-1,-2 1 1,-2-1-1,-3 1-843,-1 9 24,4 0-1,3-1 0,5 33-23,-6-96-241,1-1-1,-1 1 1,0 0 0,1-1-1,0 1 1,-1-1-1,1 1 1,0-1 0,0 1-1,0-1 1,1 0-1,-1 1 1,1-1 0,-1 0-1,1 0 1,0 0-1,0 0 1,-1 0-1,1-1 1,2 2 241,-3-3-276,1 1 1,0-1-1,0 0 1,0 1-1,0-1 0,-1 0 1,1 0-1,0 0 0,0-1 1,0 1-1,0 0 1,0-1-1,-1 1 0,1-1 1,0 1-1,0-1 0,-1 0 1,1 0-1,-1 0 0,1 0 1,-1 0-1,1 0 1,-1 0-1,1-1 0,-1 1 1,0 0-1,0-1 0,1-1 276,23-30-2388,-12 13 1488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2.00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140 0 1208,'-20'6'2226,"20"-6"-2216,0 0 1,-1 1-1,1-1 0,0 0 0,0 1 0,0-1 0,0 0 0,-1 1 0,1-1 1,0 0-1,0 1 0,0-1 0,0 0 0,0 1 0,0-1 0,0 0 0,0 1 1,0-1-1,0 1 0,0-1 0,0 0 0,0 1 0,0-1 0,0 0 1,0 1-1,0-1 0,1 0 0,-1 1 0,0-1 0,0 0 0,0 1 0,1-1 1,-1 0-1,0 0 0,0 1 0,1-1 0,-1 0 0,0 0 0,0 1 0,1-1 1,-1 0-1,0 0 0,1 0 0,-1 0 0,0 1 0,1-1 0,-1 0 0,0 0 1,1 0-1,-1 0 0,0 0 0,1 0 0,-1 0 0,1 0 0,-1 0 0,0 0 1,1 0-1,-1 0-10,-6-1 216,-1 0 0,1 1 0,-1 0 0,1 0 0,-1 0 1,1 1-1,0 0 0,-1 0 0,1 1 0,0-1 0,-6 4-216,9-4 0,-1 0-1,1 1 1,-1-1-1,1 1 1,0 0-1,0 0 1,0 0-1,0 1 1,0-1-1,0 1 1,0 0 0,2-2 0,1 0 0,-1 1 0,0-1 0,0 0 0,1 1 0,-1-1 0,1 0 0,-1 1 0,1-1-1,0 1 1,-1-1 0,1 1 0,0-1 0,0 0 0,0 1 0,0-1 0,0 1 0,0-1 0,1 1 0,-1-1 0,0 1 0,1-1 0,-1 0 0,1 1 0,-1-1 0,2 2 0,0 0-2,1 0 0,-1 0-1,1 0 1,0-1 0,0 1-1,0-1 1,0 1 0,1-1 0,-1 0-1,1 0 1,-1-1 0,1 1-1,0-1 1,0 1 0,-1-1-1,1-1 1,0 1 0,4 0 2,-6 0 0,0-1 0,0 1-1,0-1 1,0 0 0,0 0 0,0 0 0,0 0 0,0 0 0,0 0 0,0 0 0,0-1 0,0 1 0,0-1-1,0 1 1,0-1 0,0 0 0,0 0 0,0 0 0,0 0 0,-1 0 0,1 0 0,0-1 0,-1 1 0,1-1-1,-1 1 1,1-1 0,-1 1 0,0-1 0,0 0 0,0 1 0,0-1 0,0 0 0,0 0 0,0 0 0,0-1 0,-1 2-7,1 0 1,-1 0 0,0 0 0,0 0-1,0 0 1,0 0 0,0 0-1,0 0 1,0 1 0,0-1 0,-1 0-1,1 0 1,0 0 0,0 0 0,-1 0-1,1 0 1,-1 0 0,1 1 0,0-1-1,-1 0 1,0 0 0,1 1-1,-1-1 1,1 0 0,-1 1 0,0-1-1,0 0 1,1 1 0,-1-1 0,0 1-1,0-1 1,0 1 0,1 0 0,-1-1-1,0 1 1,0 0 0,0 0-1,0-1 1,0 1 0,0 0 0,0 0 6,-45 2-1622,31-1-149,15-3 545,0 2 677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2.35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69 249 1232,'-17'-92'838,"13"58"-185,-2 1-1,-2 0 1,-7-18-653,15 50 27,0 1 0,0 0 0,0 0 0,0 0 0,0 0 0,0-1 1,0 1-1,0 0 0,0 0 0,0 0 0,0 0 0,0-1 0,0 1 0,0 0 1,0 0-1,0 0 0,0 0 0,0-1 0,0 1 0,0 0 0,0 0 0,0 0 1,-1 0-1,1 0 0,0 0 0,0-1 0,0 1 0,0 0 0,0 0 0,0 0 1,-1 0-1,1 0 0,0 0 0,0 0 0,0 0 0,0 0 0,0 0 0,-1 0 1,1-1-1,0 1 0,0 0 0,0 0 0,0 0 0,-1 0 0,1 0 0,0 0 1,0 0-1,0 1 0,0-1 0,-1 0 0,1 0 0,0 0 0,0 0 0,0 0 1,0 0-1,-1 0 0,1 0 0,0 0 0,0 0 0,0 0 0,0 1 0,0-1 0,0 0-26,-6 16 855,-1 21 63,9 19 353,2 0 0,2 0-1,3-1 1,10 30-1272,-7-23 639,2 12-452,-3-8 579,9 20-766,-16-68-673,2 0 1,0-1-1,1 0 0,1-1 1,0 0-1,2 0 1,1 2 672,-10-16-313,1 1 0,-1-1 0,1 0 0,0 1 0,-1-1 1,1 0-1,0 0 0,0 0 0,1 0 0,-1-1 0,0 1 0,1-1 0,-1 1 0,1-1 1,-1 0-1,1 0 0,0 0 0,-1 0 0,1 0 0,0-1 0,0 1 0,-1-1 0,1 0 1,2 1 312,5-4-738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3.08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30 145 1040,'-17'-13'1007,"7"7"933,8 30-836,11 120 404,-9-143-1402,0-1-1,7-37 254,13-30-414,-18 62 53,0 1 0,0 0 0,0-1 0,0 1 0,1 0 0,-1 0 0,1 0 0,0 1 0,0-1 0,1 1 0,-1-1 0,1 1 0,2-2 2,-5 5-1,0-1 0,0 1 0,0-1 0,-1 1 0,1 0 0,0-1 0,0 1 0,0 0 0,0 0 0,0-1 0,0 1 0,0 0 1,0 0-1,0 0 0,0 0 0,0 0 0,0 0 0,-1 1 0,1-1 0,0 0 0,0 0 0,0 1 0,0-1 0,0 0 0,0 1 0,-1-1 0,1 1 0,0-1 0,0 1 0,-1 0 0,1-1 0,0 1 0,-1 0 0,1-1 0,0 1 0,-1 0 0,1 0 1,-1 0-1,1-1 0,-1 1 0,0 0 0,1 0 0,-1 0 0,0 0 0,0 0 0,1 0 0,-1 0 1,8 50 490,-6-41-202,5-46-259,-2 13-27,1 1 0,1 0 0,0 1 0,2 0-1,1 0 1,3-4-2,-13 24-1,1 0 0,0-1-1,0 1 1,0 0 0,0-1-1,0 1 1,0 0 0,1 0 0,-1 0-1,0 0 1,0 0 0,1 0-1,-1 0 1,1 0 0,-1 1-1,1-1 1,-1 0 0,1 1-1,-1 0 1,1-1 0,0 1-1,-1 0 1,1-1 0,-1 1-1,1 0 2,2 1-2,1-1-1,-1 1 0,0 0 1,0 0-1,0 0 0,0 1 0,0-1 1,-1 1-1,1 0 0,1 1 3,5 3 22,0 1 0,-1 0 0,0 0-1,0 1 1,0 0 0,-1 1-1,0 1-21,-1 0 70,-1 0 0,-1 0-1,0 1 1,3 8-70,20 37 273,-51-106-6632,16 41 5561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43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52 1048,'-18'6'769,"-13"7"-487,28-3-272,18 3 34,-14-12-43,0-1 0,0 0-1,0 0 1,-1 1 0,1-1 0,0 0 0,0 0-1,0 0 1,0 0 0,0 0 0,-1-1 0,1 1 0,0 0-1,0 0 1,0 0 0,0-1 0,-1 1 0,1 0 0,0-1-1,0 1 1,-1-1 0,1 1 0,0-1 0,-1 1-1,1-1 1,0 1 0,-1-1 0,1 0 0,-1 1 0,1-1-1,-1 0 1,1 0 0,-1 1 0,0-1 0,1 0 0,-1 0-1,0 0 1,1 1 0,-1-1 0,0 0 0,0 0 0,0 0-1,0 0 6,1 0 1,-1 1-1,1-1 1,-1 0-1,0 0 1,0 1 0,1-1-1,-1 0 1,0 0-1,0 0 1,0 1 0,0-1-1,0 0 1,0 0-1,0 0 1,0 1 0,0-1-1,0 0 1,-1 0-1,1 0 1,0 1-1,0-1 1,-1 0 0,1 0-1,-1 1 1,1-1-1,-1 0 1,1 1 0,-1-1-1,1 0 1,-1 1-1,1-1 1,-1 1 0,0-1-1,1 1 1,-1-1-1,0 1 1,1 0 0,-1-1-1,0 1 1,0 0-1,1 0 1,-2-1-7,2 1 20,0 1-20,0-1 0,0 0 1,0 1-1,0-1 0,0 0 1,0 1-1,0-1 0,0 1 1,0-1-1,0 0 0,0 1 0,0-1 1,1 0-1,-1 1 0,0-1 1,0 0-1,0 1 0,1-1 1,-1 0-1,0 1 0,0-1 0,0 0 1,1 0-1,-1 1 0,0-1 1,1 0-1,-1 0 0,0 1 1,1-1-1,-1 0 0,0 0 0,1 0 1,-1 0-1,0 0 0,1 0 1,-1 1-1,1-1 0,-1 0 0,18-7-11,-16 6 12,-1 0 1,1 0 0,0-1-1,0 1 1,-1-1 0,1 0-1,0 1 1,-1-1-1,0 0 1,1 0 0,-1 0-1,0 0 1,0 0 0,0 0-1,0 0 1,0 0 0,-1 0-1,1-2-1,-1 3 2,0 1 0,0-1 0,0 0 0,0 0 0,0 1 0,0-1-1,0 0 1,0 1 0,0-1 0,0 0 0,0 0 0,-1 1 0,1-1 0,0 0 0,0 1 0,-1-1-1,1 0 1,-1 1 0,1-1 0,0 1 0,-1-1 0,1 1 0,-1-1 0,0 0-2,-11 6 35,9-3-36,1 0 0,0 1-1,0-1 1,0 1-1,0-1 1,0 1 0,0 0-1,1 0 1,-1-1 0,0 4 1,1 16-88,1-21 63,0-1 0,0 0-1,0 1 1,0-1 0,0 1-1,0-1 1,0 1 0,0-1-1,0 0 1,1 1 0,-1-1-1,0 1 1,0-1-1,1 0 1,-1 1 0,0-1-1,0 0 1,1 1 0,-1-1-1,0 0 1,1 0 0,-1 1-1,0-1 1,1 0 0,-1 0-1,1 0 1,-1 1 0,0-1-1,1 0 1,-1 0-1,1 0 1,-1 0 0,1 0-1,-1 0 1,0 0 0,1 0-1,-1 0 1,1 0 0,-1 0-1,1 0 1,-1 0 0,0 0-1,1 0 1,-1 0 0,1-1-1,-1 1 1,0 0-1,1 0 26,4-3-347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7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1088,'0'1'156,"0"0"0,0 0-1,1 0 1,-1-1 0,0 1-1,0 0 1,0 0 0,0 0 0,0 0-1,0 0 1,0 0 0,0 0-1,0 0 1,-1 0 0,1-1 0,0 1-1,0 0 1,-1 0 0,1 0 0,-1 0-1,1-1 1,-1 1 0,1 0-1,-1 0 1,1-1 0,-1 1 0,0 0-1,1-1 1,-1 1 0,0-1-1,0 1 1,1-1 0,-1 1 0,0-1-156,43 8 1058,63-4-910,36-5-148,36 0 64,131 5 132,-307-4-280,0 0 1,-1 1 0,1-1 0,0 0-1,0 0 1,-1 0 0,1 0 0,0 0-1,0 0 1,-1 0 0,1 0 0,0 0-1,0-1 1,-1 1 0,1 0 0,0 0-1,-1-1 1,1 1 0,0 0 0,-1-1-1,1 1 1,0-1 0,-1 1 0,1-1-1,-1 1 1,1-1 0,-1 1 0,1-1-1,-1 1 1,1-1 0,-1 0 0,1 1-1,-1-1 1,0 0 0,0 1 0,1-1-1,-1 0 1,0 0 0,0 1 0,0-1-1,0 0 1,0 0 0,1 1 0,-2-1-1,1 0 1,0 0 0,0 1 0,0-1-1,0 0 1,0 0 0,-1 1 0,1-1-1,0 0 84,-1-12-1468,1 12 864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5.5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73 956,'-26'5'1299,"23"-5"-649,18-3-542,106-25 22,-59 13-931,1 2 1,50-4 800,-89 16-418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8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12 1156,'-17'-11'1322,"10"15"-47,8-2-1232,-1 0 1,0 0-1,1 0 1,-1 0 0,1 0-1,-1-1 1,1 1-1,0 0 1,0-1-1,0 1 1,0 0-1,0-1 1,0 1-1,1-1 1,-1 1 0,0-1-1,1 0-43,16 15 41,1-2 1,1 0-1,0-1 1,1-1-1,0-1 1,1-1-1,1 0-41,8 3 13,-1 2 0,-1 2 0,4 3-13,-32-19 13,0 0-1,0-1 1,0 1 0,-1 0-1,1 0 1,0 0 0,-1-1 0,1 1-1,-1 0 1,1 0 0,-1 0 0,1 0-1,-1 0 1,0 0 0,1 0 0,-1 0-1,0 0 1,0 0 0,0 0 0,1 0-1,-1 0 1,0 1 0,-1-1 0,1 0-1,0 0 1,0 0 0,0 0-1,-1 0 1,1 0 0,0 0 0,-1 0-1,1 0 1,-1 0 0,1 0 0,-1 0-1,0-1 1,1 1 0,-1 0 0,0 0-1,0 0 1,1-1 0,-1 1 0,0-1-1,0 1-12,-53 43 32,26-22-30,8-2-490,0-2 1,-1 0-1,-1-1 0,-1-1 1,0-1-1,-1-1 0,0-1 1,-4 0 487,3-5-551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9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52 1096,'-6'6'1308,"-37"32"-136,40-32-1173,0 0 1,1 1 0,0-1-1,0 1 1,1-1 0,-1 1-1,1 0 1,1-1 0,0 1-1,0 0 1,0 0 0,0-1-1,1 1 1,0 0 0,1-1-1,0 1 1,0-1 0,0 1-1,1-1 1,-1 0 0,1 0-1,1 0 1,-1 0 0,1-1-1,4 5 1,-3-4 7,-1-1 0,1 1 0,0-1 0,0 0 0,0-1 0,1 1 0,0-1 0,0 0 0,0-1-1,0 1 1,1-1 0,-1 0 0,1-1 0,-1 0 0,1 0 0,0 0 0,0-1 0,0 0 0,0 0-1,1-1 1,-1 0 0,0 0 0,0 0 0,5-2-7,-8 1 4,-1-1 0,0 1 0,0-1 0,0 0 0,-1 0 1,1 0-1,0 0 0,-1 0 0,1 0 0,-1-1 0,0 1 0,0-1 0,0 0 0,0 0 0,0 1 0,0-1 0,-1-1 1,0 1-1,1 0 0,-1 0 0,0 0 0,0-1 0,-1 1 0,1 0 0,-1-1 0,0 1 0,0-3-4,2-16 24,-2 0 0,0 1 0,-3-20-24,2 31 11,0 4 40,0-1 0,0 1-1,-1 0 1,0 0-1,0-1 1,0 2-1,-1-1 1,0 0 0,0 0-1,-1 1 1,1 0-1,-1-1 1,0 1 0,-1 1-1,1-1 1,-1 1-1,0 0 1,0 0 0,0 0-1,-1 0 1,1 1-1,-1 0 1,0 0-1,-4-1-50,5 2 3,1-1-1,-2 1 0,1 0 0,0 1 0,0-1 0,0 1 0,-1 0 0,1 0 0,-1 1 1,1 0-1,-1 0 0,1 0 0,0 0 0,-1 1 0,1 0 0,-1 0 0,1 1 0,0-1 1,0 1-1,0 0 0,0 0 0,0 1 0,0 0 0,1-1 0,-1 2 0,1-1 0,0 0 1,0 1-1,0 0 0,-2 3-2,2-1-5,0 0 0,1 0 0,-1 1 0,2-1 0,-1 1 0,1 0 0,0 0 0,0 0 1,1 0-1,0 0 0,0 0 0,1 0 0,0 1 0,0-1 0,1 0 0,0 0 0,0 1 5,0 4 1,1 1-1,1-1 1,0 0-1,1 0 1,0 0-1,1 0 1,0-1-1,1 1 0,3 3 0,-5-10-1,-1-1-1,1 0 0,1 0 0,-1-1 0,1 1 0,-1-1 0,1 0 0,0 0 0,0-1 0,0 1 0,1-1 0,-1 0 0,0-1 1,1 1-1,-1-1 0,1 0 0,0 0 0,-1-1 0,1 0 0,0 0 0,-1 0 0,1 0 0,0-1 0,0 0 2,2 0-2,-1-1 0,1 1 0,-1-1 0,0 0 0,1-1 0,-1 0 0,0 0 0,-1 0 0,1-1 0,0 0 0,-1-1 0,0 1 0,0-1 0,-1 0 0,1-1 0,-1 1 0,4-7 2,-6 8 5,0 0-1,0-1 1,-1 1-1,0-1 0,0 0 1,0 0-1,-1 0 1,1 0-1,-1 0 0,0 0 1,-1 0-1,1 0 1,-1 0-1,0-1 0,0 1 1,-1-4-5,-2 0 35,0 0 0,0 0 1,0 0-1,-1 1 0,-1-1 0,1 1 0,-2 0 1,1 1-1,-1-1-35,0-2 47,-1 1 0,0 0 0,-1 1 1,1 0-1,-2 0 0,1 1 0,-1 0 1,-3-2-48,6 6-177,0 0 1,0 0 0,0 1-1,-1-1 1,1 1 0,-1 1 0,0 0-1,0 0 1,0 0 0,1 0-1,-1 1 1,0 0 0,0 1 0,-2 0 176,-28 2-1858,27-2 1306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2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1314 872,'0'0'18,"0"0"-1,1 0 1,-1 0 0,0 0 0,0 0-1,0 0 1,0 0 0,0 1-1,1-1 1,-1 0 0,0 0 0,0 0-1,0 0 1,0 0 0,0 0-1,0 1 1,0-1 0,0 0-1,0 0 1,1 0 0,-1 0 0,0 0-1,0 1 1,0-1 0,0 0-1,0 0 1,0 0 0,0 0-1,0 1 1,0-1 0,0 0 0,0 0-1,0 0 1,0 0 0,0 1-1,0-1 1,-1 0 0,1 0 0,0 0-1,0 0 1,0 0 0,0 1-1,0-1 1,0 0 0,0 0-1,0 0 1,-1 0 0,1 0 0,0 0-1,0 1 1,0-1 0,0 0-1,0 0 1,0 0 0,-1 0-1,1 0 1,0 0 0,0 0 0,0 0-1,0 0 1,-1 0 0,1 0-1,0 0 1,0 0 0,0 0-1,0 0-17,0 0 384,5 0 88,-5 0-428,4-2 763,-4 2-803,0 0 0,0 0 0,0 0 0,0 0 0,1 0-1,-1 0 1,0 0 0,0 0 0,0 0 0,1 0-1,-1 0 1,0 0 0,0 0 0,0 0 0,1 0-1,-1 0 1,0 0 0,0 0 0,0 0 0,0-1 0,1 1-1,-1 0 1,0 0 0,0 0 0,0 0 0,0 0-1,1 0 1,-1 0 0,0-1 0,0 1 0,0 0-1,0 0 1,0 0 0,0 0 0,0-1 0,0 1 0,1 0-1,-1 0 1,0 0 0,0-1 0,0 1 0,0 0-1,0 0 1,0 0 0,0 0 0,0-1 0,0 1-1,0 0 1,0 0 0,0 0 0,0-1 0,0 1 0,0 0-1,-1 0 1,1 0 0,0-1 0,0 1 0,0 0-1,0 0 1,0 0 0,0 0 0,0 0 0,-1-1-4,4-27 196,0-1 0,7-27-196,4-25 320,-7-32-4,-5 0 0,-5 0 0,-7-27-316,0-15 81,7 77 26,-4-65 314,2 96 262,-7-18-654,4 34-67,5 12 42,0 0-1,2 1 0,0-15-3,11 5-77,-121 151 70,72-74 15,18-21-9,-1-2 1,-25 24 0,83-105-195,33-21 148,-48 55 37,0-1-1,-1-2 0,-2 0 1,15-25 10,-32 49 0,-1-1 0,0 1-1,0 0 1,0-1 0,1 1 0,-1-1 0,0 1-1,1 0 1,-1-1 0,0 1 0,1 0 0,-1 0-1,0-1 1,1 1 0,-1 0 0,0 0 0,1 0-1,-1-1 1,1 1 0,-1 0 0,0 0 0,1 0-1,-1 0 1,1 0 0,-1 0 0,1 0 0,-1 0 0,0 0-1,1 0 1,-1 0 0,1 0 0,18 8-95,2 3 112,18 9-20,-1 2-1,-1 1 1,-2 2 0,1 3 3,25 17-2,-16-27-4715,-54-22 4061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1048,'43'11'1276,"65"-14"-848,20-8-428,-105 11 21,-17 0 3,0 0 0,0 0-1,1-1 1,-1 0 0,0 0 0,6-2-24,-57 18-802,0-1 1,-22 2 801,50-14-281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48 888,'-9'-3'1015,"17"0"-687,19 1-298,0 0 0,0-2 0,0-2 0,1 0-30,3-2 37,-1 3 0,30-3-37,-50 8 19,0-1-1,0 2 1,0-1 0,0 1-1,0 1 1,0 0 0,0 0-1,0 1-18,29 3 125,-36-6-34,-13 0-109,-3 0-80,-61 9-1111,58-7 884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1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1120,'15'3'184,"1"-1"0,0-1 0,-1 0-1,1-1 1,0-1 0,0 0-184,24 0 94,67 3-6,-73 0-1166,-32-2 731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4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50 892,'-1'0'77,"1"0"-1,-1-1 1,1 1 0,-1 0-1,1 0 1,-1-1-1,1 1 1,-1 0 0,1-1-1,0 1 1,-1 0-1,1-1 1,-1 1 0,1-1-1,0 1 1,-1-1-1,1 1 1,0 0 0,0-1-1,-1 0 1,1 1-1,0-1 1,0 1 0,0-1-1,0 1 1,0-1 0,-1 1-1,1-1 1,0 1-1,0-1 1,1 0 0,-1 1-1,0-1 1,0 0-77,19-1 2132,7 0-2377,-7-1 277,-8 2-17,0-1-1,0 0 1,0-1 0,0 0-1,0-1 1,-1-1 0,5-1-15,-21 21 10,-31 208 19,25-143-22,11-71-94,-5 42 61,5-49-141,1 1 0,0-1 1,0 1-1,0-1 1,0 1-1,1-1 1,-1 1-1,0-1 0,1 1 1,0-1-1,0 0 1,0 1-1,0-1 0,0 0 1,0 0-1,2 2 167,3-4-1041,-3-2 552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40 1084,'-11'-2'1492,"22"-5"-1000,22-3-310,18 0-39,-38 7-418,1 0 0,0 1 0,-1 1 0,1 0 0,0 1 0,2 0 275,-11 1-471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1 900,'0'0'66,"-1"0"1,0 0-1,1 0 1,-1 0-1,1 1 0,-1-1 1,0 0-1,1 1 1,-1-1-1,1 0 0,-1 1 1,1-1-1,-1 1 1,1-1-1,0 0 0,-1 1 1,1-1-1,-1 1 1,1-1-1,0 1 0,-1 0 1,1-1-1,0 1 1,0-1-1,-1 1-66,11 7 278,-9-8-281,-1 1 1,1-1-1,0 0 1,0 1-1,0-1 1,0 0-1,0 0 0,0 0 1,0 1-1,0-1 1,-1 0-1,1 0 0,0 0 1,0-1-1,0 1 1,0 0-1,0 0 1,0 0-1,0-1 0,0 1 1,0 0-1,-1-1 1,1 1-1,0-1 1,0 1-1,0-1 3,-3-1 30,-1 1 0,0 0 0,1 0 0,-1 0 0,0 0 0,0 0 0,0 1 0,0-1 0,0 1 0,0-1 0,0 1 0,1 0 0,-1 1 1,0-1-1,0 0 0,-3 1-30,8 1-46,-1 0 0,1 0 0,0-1 1,0 1-1,-1-1 0,1 1 1,0-1-1,0 0 0,0 0 0,1 0 1,-1 0-1,0 0 0,0-1 0,0 1 1,1 0-1,-1-1 0,0 0 1,1 0-1,-1 1 0,0-1 0,1-1 1,-1 1-1,0 0 0,1 0 0,-1-1 1,0 0-1,1 1 0,-1-1 1,0 0-1,0 0 0,0 0 0,0 0 1,0-1-1,0 1 0,0 0 0,1-2 46,4-3-429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18 1200,'6'-17'1530,"-6"17"-1505,-1 0 0,1 0 0,-1 0 0,1 0 1,-1 0-1,1 0 0,-1 0 0,1 0 0,-1 0 0,1 0 0,-1 0 0,1 0 0,-1 0 1,1 0-1,-1 1 0,1-1 0,0 0 0,-1 0 0,1 1 0,-1-1 0,1 0 0,0 1 1,-1-1-1,1 0 0,0 1 0,-1-1 0,1 1 0,0-1 0,0 0 0,-1 1 1,1-1-1,0 1 0,0-1 0,0 1 0,-1-1-25,-9 14 40,0 0 0,1 1 0,1 0 0,0 0 0,0 0 1,2 1-1,-2 7-40,5-14 8,0 0 1,1 0-1,1 0 1,-1 0-1,1 0 1,1 0-1,-1 0 1,2 0-1,-1 0 1,1 1-1,1-1 1,0 0 0,0 0-1,3 6-8,-5-13 6,1 1 1,0-1-1,0 1 1,0-1-1,1 0 0,-1 1 1,1-1-1,-1 0 1,1 0-1,-1 0 0,1 0 1,0-1-1,0 1 1,0 0-1,0-1 0,1 1 1,-1-1-1,0 0 1,0 0-1,1 0 0,-1 0 1,1 0-7,-1-1 4,1 0-1,-1 0 1,1 0 0,-1 0 0,0 0-1,1-1 1,-1 1 0,0-1 0,1 1-1,-1-1 1,0 0 0,0 0 0,0 0 0,1 0-1,-1 0 1,-1-1 0,1 1 0,0-1-1,1-1-3,0 1 6,1-1 0,-1-1 0,0 1 0,-1 0 0,1-1 0,-1 1 0,0-1 0,1 0 0,-2 0 0,1 0 0,0 0 0,-1 0 0,0 0-1,0-1 1,0 1 0,0 0 0,-1-1 0,1 1 0,-1 0 0,0-1 0,-1 1 0,1 0 0,-1-1 0,0 1 0,-1-3-6,1 5 14,0 0 0,0 0 0,-1 0 1,1 0-1,-1 0 0,1 0 0,-1 0 1,0 1-1,1-1 0,-1 0 0,0 1 1,0 0-1,0-1 0,-1 1 0,1 0 1,0 0-1,0 0 0,-1 1 1,1-1-1,0 1 0,-1-1 0,1 1 1,0-1-1,-1 1 0,1 0 0,-1 0 1,1 1-1,-1-1 0,1 0 0,0 1 1,-2 0-15,-9 1-634,1 2 0,-1-1-1,1 2 1,0-1 0,-1 3 634,12-7-477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6.4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266 47 1196,'-3'-4'117,"-1"0"-1,1 0 1,-1 0-1,0 1 1,0 0 0,0 0-1,-1 0 1,1 0-1,-1 1 1,0-1-1,1 1 1,-1 0-1,0 1 1,0-1 0,0 1-1,-1 0 1,1 0-1,-2 1-116,2 0 33,0 0 1,0 1-1,0 0 0,0 0 0,0 1 0,1 0 0,-1-1 0,0 1 0,1 1 1,0-1-1,-1 1 0,1-1 0,0 1 0,0 1 0,0-1 0,1 0 0,-1 1 1,1 0-1,-2 2-33,-8 10 60,1 1 0,0 0 1,1 0-1,1 1 0,-7 18-60,14-31 3,1 0 0,0 0 0,0 1 0,0-1 0,1 1 0,0 0 0,0-1 0,0 1-1,1 0 1,0 0 0,0 0 0,0-1 0,1 1 0,0 0 0,0-1 0,0 1-1,1 0 1,0-1 0,0 0 0,0 1 0,1-1 0,-1 0 0,3 2-3,-4-5-1,0-1 1,0 1 0,0-1-1,1 0 1,-1 1-1,1-1 1,-1 0 0,1 0-1,-1 0 1,1 0 0,0 0-1,-1 0 1,1-1-1,0 1 1,0 0 0,-1-1-1,1 1 1,0-1-1,0 0 1,0 0 0,0 0-1,0 0 1,0 0 0,1 0 0,1-1-1,0 0 0,1-1 0,-1 1 0,0-1 0,0 0 0,-1 0 0,1 0 0,0 0 0,-1-1 0,1 0 1,0 0 0,7-8-3,1 0 0,-1-1 0,-1-1 0,0 1 0,5-11 3,1-1 8,-2-1 0,0-1-1,-2-1 1,0-1-8,-9 27 81,0 11-34,4 25-20,3 9-19,7-7 27,2-2-1,18 26-34,-37-61 2,0 0 0,1 1 0,-1-1 0,0 0 1,0 0-1,1 1 0,-1-1 0,0 0 0,0 0 0,1 1 0,-1-1 0,0 0 0,1 0 0,-1 0 1,0 0-1,1 1 0,-1-1 0,0 0 0,1 0 0,-1 0 0,0 0 0,1 0 0,-1 0 0,0 0 0,1 0 1,-1 0-1,1 0 0,-1 0 0,0 0 0,1 0 0,-1 0 0,0-1 0,1 1 0,-1 0 0,0 0 1,1 0-1,-1 0-2,14-13 34,5-18-11,-11 12-18,-6 14-4,0-1 1,0 1-1,1 0 1,0-1-1,-1 2 1,2-1-1,-1 0 1,0 0-1,1 1 1,0 0-1,2-2-1,-6 6 12,1 0 0,0 0 0,-1 0 0,1 1 1,-1-1-1,1 0 0,0 0 0,-1 0 0,1 1 0,-1-1 0,1 0 0,-1 1 0,1-1 0,-1 0 1,1 1-1,-1-1 0,0 1 0,1-1 0,-1 1 0,1-1 0,-1 1 0,0-1 0,0 1 0,1-1 1,-1 1-1,0-1 0,0 1 0,1-1 0,-1 1-12,13 27 252,-7-15-150,30 36 64,-35-47-159,1 0 0,0 0-1,0 0 1,0 0-1,0 0 1,1 0-1,-1-1 1,0 1 0,1-1-1,-1 1 1,1-1-1,-1 0 1,1 0-1,0 0 1,-1-1 0,1 1-1,0-1 1,0 1-1,-1-1 1,2 0-7,-1-1 3,-1 0 1,0 0-1,0-1 0,0 1 1,0 0-1,-1-1 0,1 0 1,0 1-1,-1-1 1,1 0-1,-1 0 0,1 0 1,-1 0-1,0 0 0,0 0 1,0 0-1,0 0 1,0-1-1,0 1-3,16-47-13,-17 46 14,6-20-13,-6 17 7,1 0 0,0 0 0,1 1 0,-1-1 0,1 0 0,0 1 0,1-1 0,-1 1 0,1-1 0,0 1 0,1 0 0,1-2 5,-5 7-1,1 0 0,0 0 0,-1 0 0,1 0 0,0 0 0,-1 1 1,1-1-1,0 0 0,-1 0 0,1 0 0,0 1 0,-1-1 0,1 0 0,-1 1 0,1-1 1,-1 0-1,1 1 0,-1-1 0,1 1 0,-1-1 0,1 1 0,-1-1 0,1 1 0,-1-1 0,0 1 1,1-1-1,-1 1 0,0 0 0,0-1 0,1 1 0,-1-1 0,0 2 1,13 26 3,-10-23-4,10 23-28,-10-18-11,1 0 0,1 0 0,-1 0 1,2 0-1,-1-1 0,2 0 0,-1 0 1,1-1-1,0 1 0,1-2 0,0 1 0,6 4 40,-13-11-34,-1-1-1,1 1 0,0-1 0,-1 0 0,1 1 0,-1-1 0,1 0 0,-1 0 0,1 1 1,0-1-1,-1 0 0,1 0 0,0 0 0,-1 0 0,1 0 0,-1 0 0,1 0 1,0 0-1,-1 0 0,1 0 0,0 0 0,-1 0 0,1 0 0,0-1 0,-1 1 0,1 0 1,-1 0-1,1-1 0,-1 1 0,1 0 0,0-1 0,-1 1 0,1-1 0,-1 1 0,0 0 1,1-1-1,-1 1 0,1-1 0,-1 1 0,0-1 0,1 0 0,-1 1 0,0-1 35,7-28-1735,-7 23 1497,3-6-207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7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0 996,'-24'7'968,"-16"7"-528,39-13-434,0-1 0,0 1 0,0 0 1,0 0-1,0 0 0,0 0 1,1 0-1,-1 0 0,0 0 1,1 0-1,-1 0 0,1 0 1,-1 0-1,1 0 0,-1 0 1,1 0-1,0 1 0,0-1 1,0 0-1,-1 0 0,1 0 1,0 1-1,0-1 0,1 0 1,-1 0-1,0 0 0,0 1 1,0-1-1,1 0 0,-1 0 1,1 0-1,-1 0 0,1 1-6,-1-2 6,0 0 0,0 1 0,0-1 1,0 0-1,0 1 0,1-1 0,-1 1 0,0-1 0,0 0 0,0 1 0,1-1 0,-1 0 0,0 1 0,0-1 0,1 0 1,-1 0-1,0 1 0,1-1 0,-1 0 0,0 0 0,1 1 0,-1-1 0,0 0 0,1 0 0,-1 0 0,0 0 0,1 0 0,-1 1 1,1-1-1,-1 0 0,0 0 0,1 0 0,-1 0 0,1 0 0,-1 0 0,0 0 0,1 0 0,-1-1 0,0 1 0,1 0 0,-1 0 1,1 0-1,-1 0 0,0 0 0,1-1 0,-1 1 0,0 0 0,1 0 0,-1-1 0,0 1 0,1 0 0,-1 0 0,0-1 1,0 1-1,1 0 0,-1-1 0,0 1 0,0 0 0,0-1-6,12-23 557,-15 39-203,-1 14-321,4-28-33,1 0 1,-1 0-1,0 0 1,1 0 0,-1 0-1,0 0 1,1 0 0,-1 0-1,1-1 1,0 1-1,-1 0 1,1 0 0,0 0-1,-1-1 1,1 1-1,0 0 1,0-1 0,-1 1-1,1-1 1,0 1 0,0-1-1,0 1 1,0-1-1,0 0 1,0 0 0,0 1-1,0-1 1,0 0-1,0 0 1,0 0-1,0 1 1,0-1 0,0 0 0,0 0 0,0 0 1,0 0-1,0 0 0,0 0 0,0 0 0,0 0 0,0 0 0,0 0 0,0-1 1,0 1-1,0 0 0,-1-1 0,1 1 0,0 0 0,0-1 0,0 1 0,0-1 0,0 0 1,-1 1-1,1-1 0,0 0 0,-1 1 0,1-1 0,0 0 0,-1 0 0,1 1 0,-1-1 1,1 0-1,0-1-1,-1 0 4,1-1 1,0 1-1,-1 0 1,0-1 0,1 1-1,-1-1 1,0 1-1,0-1 1,0 1 0,-1-1-1,1 1 1,-1-1-1,0 0-4,1 1 4,0 1-1,-1-1 0,1 0 0,-1 0 0,0 1 0,0-1 0,0 0 0,0 1 1,0-1-1,0 1 0,0-1 0,0 1 0,-1-1 0,1 1 0,-2-1-3,3 2 0,-1-1 0,0 1 0,0 0 0,1 0 0,-1 0 0,0 0 0,1 0 0,-1 0 0,0 0 0,0 0-1,0 0 1,1 0 0,-1 0 0,0 0 0,1 1 0,-1-1 0,0 0 0,0 0 0,1 1 0,-1-1 0,1 1 0,-1-1 0,0 0-1,1 1 1,-1-1 0,1 1 0,-1-1 0,1 1 0,-1 0 0,1-1 0,-1 1 0,1 0 0,0-1 0,-1 1 0,1 0 0,0-1 0,0 1-1,-1 0 1,1 0 0,-2 4-2,0 0-1,1 0 0,0 1 0,0-1 1,0 0-1,0 1 0,1-1 1,0 1-1,0-1 0,1 3 3,-2-6-1,1-1-1,0 0 1,0 1-1,0-1 1,0 0-1,0 0 1,0 1-1,1-1 0,-1 0 1,0 0-1,1 1 1,-1-1-1,1 0 1,-1 0-1,1 0 1,0 1-1,-1-1 1,1 0-1,0 0 1,0 0-1,0 0 1,0 0-1,-1 0 1,1-1-1,1 1 1,-1 0-1,0 0 1,0-1-1,0 1 1,0-1-1,0 1 1,1-1-1,-1 1 1,0-1-1,0 0 1,1 0-1,-1 1 1,0-1-1,1 0 1,-1 0-1,0 0 1,0 0-1,1-1 1,-1 1-1,1 0 2,-1-1 0,1 0 0,-1 1 0,1-1 0,-1 0 0,1 0 0,-1 0 0,1 0 0,-1-1 0,0 1 0,1 0 0,-1-1 1,0 1-1,0 0 0,0-1 0,0 1 0,0-1 0,-1 0 0,1 1 0,0-1 0,-1 0 0,1 1 0,-1-1 0,0 0 0,1 1 0,-1-1 0,0 0 0,0 0 0,0 0 0,0 1 0,-1-1 0,1-1 3,0 0 0,0 1 0,0-1 0,-1 0 0,1 1 0,-1-1 0,0 1 0,0-1 0,0 0 0,0 1-1,-1 0 1,1-1 0,0 1 0,-1 0 0,0 0 0,1 0 0,-1 0 0,-2-2-3,4 4-5,0 1 0,0-1 1,1 0-1,-1 1 0,0-1 0,0 1 1,0-1-1,0 1 0,0-1 0,0 0 1,1 1-1,-1-1 0,0 1 0,0-1 0,-1 1 1,1-1-1,0 1 0,0-1 0,0 0 1,0 1-1,0-1 0,0 1 0,0-1 1,-1 1-1,1-1 0,0 0 0,0 1 0,-1-1 1,1 0-1,0 1 0,-1-1 0,1 0 1,0 1-1,-1-1 0,1 0 0,0 1 0,-1-1 1,1 0-1,-1 0 0,1 0 0,0 0 1,-1 1-1,1-1 0,-1 0 0,1 0 1,-1 0-1,1 0 0,0 0 0,-1 0 0,1 0 1,-1 0-1,1 0 0,-1 0 0,1 0 1,-1 0-1,1 0 0,0-1 0,-1 1 1,1 0-1,-1 0 0,1 0 0,0-1 0,-1 1 1,1 0 4,15 10-2020,-13-11 1550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1068,'-11'8'485,"0"0"-1,0 2 1,1-1-1,0 1 1,1 0-1,0 1 1,1 0 0,0 1-1,1 0-484,-1-1-15,1 0-1,0 0 1,1 1 0,1 0-1,-1 0 1,2 1-1,0-1 1,0 1 0,2 0-1,-1 0 1,1 0-1,1 1 16,1-10 3,1-1 0,0 1-1,-1 0 1,1 0 0,0-1-1,1 1 1,-1-1 0,1 1-1,0-1 1,-1 1 0,1-1-1,1 0 1,-1 0 0,0 0-1,1 0 1,0 0 0,-1-1-1,1 1 1,0-1 0,1 0-1,-1 0 1,0 0 0,0 0-1,1 0 1,-1-1 0,1 1-1,0-1 1,-1 0 0,1 0-1,0-1 1,0 1-3,1 0 3,0 0 1,0-1-1,0 0 1,0 1-1,0-2 0,0 1 1,1 0-1,-1-1 1,0 0-1,0 0 0,-1-1 1,1 0-1,0 1 1,0-2-1,-1 1 0,1 0 1,-1-1-1,0 0 1,1 0-1,-1 0 0,-1 0 1,1-1-1,1-1-3,-4 4 3,-1 1-1,1-1 0,-1 0 1,0 1-1,1-1 0,-1 1 1,0-1-1,1 0 1,-1 1-1,0-1 0,0 0 1,0 0-1,1 1 0,-1-1 1,0 0-1,0 1 1,0-1-1,0 0 0,0 0 1,0 1-1,-1-1 0,1 0 1,0 1-1,0-1 0,0 0 1,-1 0-1,1 1 1,0-1-1,-1 1 0,1-1 1,-1 0-3,-22-15 55,-30 1-10,-5 16-1,55-1-76,0 0 0,0 1 0,0-1 0,-1 1 0,1 0-1,1 0 1,-1 0 0,0 0 0,0 0 0,0 1 0,0-1 0,1 1 0,-1-1 0,1 1 0,-1 0 0,1 0 0,-1 1 32,3-3-34,0 1 1,-1-1-1,1 1 0,0-1 1,0 0-1,-1 1 1,1-1-1,0 1 0,0-1 1,0 0-1,0 1 0,0-1 1,0 1-1,0-1 1,-1 1-1,1-1 0,0 1 1,0-1-1,1 1 1,-1-1-1,0 0 0,0 1 1,0-1-1,0 1 1,0-1-1,0 1 0,1-1 1,-1 0-1,0 1 0,0-1 1,1 1-1,-1-1 1,0 0-1,0 1 0,1-1 1,-1 0 33,20 7-985,21-6-547,-25-4 1073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0 868,'-2'1'94,"0"-1"0,0 0 1,0 1-1,0-1 0,1 1 0,-1-1 1,0 1-1,0 0 0,1 0 0,-1 0 0,1 0 1,-1 0-1,1 0 0,-1 0 0,1 1 0,0-1 1,-1 1-1,1-1 0,0 1 0,0-1-94,0 0 2,0 0 1,1 0-1,-1 0 0,0 0 0,1 0 0,-1 0 0,1 1 0,-1-1 0,1 0 0,0 0 1,0 0-1,-1 1 0,1-1 0,0 0 0,0 0 0,0 0 0,0 1 0,0-1 0,0 0 1,1 0-1,-1 1 0,0-1 0,1 0 0,-1 0 0,0 0 0,1 0 0,0 0 0,-1 1 1,1-1-3,2 5 88,-11-10 75,-10-5 74,15 13-217,9 11-118,-5-13 31,1 0 1,-1-1 0,1 1 0,-1 0 0,1-1 0,0 0 0,0 1-1,-1-1 1,1 0 0,0 0 0,0 0 0,0 0 0,0 0-1,0 0 1,1-1 0,-1 1 0,0-1 0,0 0 0,0 1 0,1-1-1,-1 0 1,0 0 0,0 0 0,0-1 0,1 1 0,-1 0-1,1-1 67,7-3-397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9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17 1136,'0'0'13,"0"-1"0,0 0 0,0 1 0,0-1 0,0 0-1,0 1 1,0-1 0,0 1 0,0-1 0,0 0 0,-1 1 0,1-1 0,0 1-1,0-1 1,-1 1 0,1-1 0,0 1 0,-1-1 0,1 1 0,0-1 0,-1 1-1,1-1 1,-1 1 0,1 0 0,-1-1 0,1 1 0,-1 0 0,1-1 0,-1 1-1,0 0 1,1 0 0,-1-1 0,1 1 0,-1 0 0,0 0 0,1 0-13,-13 19 783,-2 39 282,14-35-1389,0-1 0,2 0-1,1 1 1,3 18 324,3 20-567,-8-45 135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1048,'35'-10'414,"-32"9"-432,0 0 0,0-1-1,-1 1 1,1 0 0,0 1-1,0-1 1,0 0-1,0 1 1,0 0 0,0-1-1,0 1 1,1 0 18,-3 1-170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11 924,'5'0'111,"0"1"-1,-1-1 1,1 0 0,0 0-1,0-1 1,-1 0-1,1 1 1,0-2 0,4 0-111,4-1 46,39 3-626,-44-2 298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 1008,'0'0'20,"0"0"-1,0 0 1,0-1-1,0 1 1,0 0-1,0 0 1,0 0-1,0 0 1,0 0 0,0 0-1,1 0 1,-1-1-1,0 1 1,0 0-1,0 0 1,0 0-1,0 0 1,0 0-1,0-1 1,0 1 0,0 0-1,0 0 1,0 0-1,0 0 1,-1 0-1,1 0 1,0-1-1,0 1 1,0 0 0,0 0-1,0 0 1,0 0-1,0 0 1,0 0-1,0 0 1,0 0-1,0-1 1,-1 1-1,1 0 1,0 0 0,0 0-1,0 0 1,0 0-1,0 0 1,0 0-1,0 0 1,-1 0-1,1 0 1,0 0-1,0 0 1,0 0 0,0 0-1,0 0 1,0 0-1,-1 0 1,1 0-1,0 0 1,0 0-1,0 0 1,0 0-1,0 0-19,14-4-70,8 8-597,-15-2 372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17 948,'47'-8'718,"-41"6"-749,-1 0 0,1 1 0,0 0-1,0 0 1,0 0 0,1 1 0,-1 0 0,0 0 0,0 0 31,2 1-197,1-1-36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14 880,'36'-7'752,"-32"6"-787,0-1-1,0 1 1,1 0-1,-1 0 0,0 1 1,1-1-1,-1 1 1,1 0-1,-1 0 1,0 1-1,1-1 0,1 1 36,1 1-221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4 876,'5'1'33,"0"0"0,1 0 1,-1-1-1,0 0 0,1 0 0,-1 0 0,0 0 0,0-1 1,1 0-1,-1 0 0,1-1-33,0 1-159,1 0-51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6.8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28 74 1248,'2'-17'345,"-1"12"-187,-1 0 0,1-1 0,-1 1 0,0 0 0,0-1 0,-1 1-1,1 0 1,-1 0 0,-1-3-158,-3 6 479,0 10-261,-1 11-3,0 24-73,3 0 0,1 0 0,2 0 1,2 0-1,2 0 0,7 29-142,-7-52-8,0 0 1,1 0-1,2-1 0,0 0 0,1 0 0,0 0 0,2-1 1,0 0-1,1-1 0,1 0 0,0-1 0,2 0 0,0-1 1,0-1-1,2 0 8,-12-10-82,-1-1 0,1 0 0,1 0 0,-1-1 1,0 1-1,1-1 0,-1 0 0,1 0 0,0 0 0,0-1 1,0 0-1,0 0 0,-1 0 0,2 0 0,-1-1 0,0 0 1,0 0-1,0 0 0,0-1 0,0 1 0,0-1 0,0 0 1,-1-1-1,1 1 0,0-1 0,-1 0 0,1 0 0,-1-1 1,1 1-1,-1-1 0,0 0 0,0 0 0,0-1 0,0 1 0,0-2 82,5-5-477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13 960,'5'0'200,"1"-3"-76,-2 3-56,3-1-28,-2 0-16,1 0-16,1-1 0,0 1-12,0 0 0,-1 0-4,1-1-8,0 2-24,0 0-92,-7 0-52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3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24 952,'100'-10'479,"-75"7"-733,-16 1 33</inkml:trace>
  <inkml:trace contextRef="#ctx0" brushRef="#br0" timeOffset="1">383 7 1108,'3'0'200,"0"0"-92,1 0-48,0 0-28,1 0-16,1 0-12,-2 0 0,3 0-4,-1-3 4,-1 3-4,3-1-8,2 0 0,2 1-16,2-1-12,-2 1-96,-1 0-56,2 0-36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30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12 908,'3'0'224,"-1"0"-88,1-1-60,1 0-24,-1 0-20,1 0-16,0-1 0,2 1-16,-2 1-20,3-2-96,-7 2-60,10-3-36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5.1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122 34 1052,'-7'22'2657,"-23"99"-2283,0 66-217,18-97-227,-11 27 70,23-117-6,0-1 0,0 1 0,0 0 1,0 0-1,0 0 0,0 0 0,0 0 0,0 0 1,0 0-1,-1 0 0,1 0 0,0 0 1,0 0-1,0 0 0,0 0 0,0 0 0,0 0 1,0 0-1,-1 0 0,1 0 0,0 0 1,0 0-1,0 0 0,0 0 0,0 0 0,0 0 1,0 0-1,-1 0 0,1 0 0,0 0 1,0 0-1,0 0 0,0 0 0,0 0 0,0 0 1,0 0-1,0 0 0,0 0 0,-1 0 1,1 1-1,0-1 0,0 0 0,0 0 0,0 0 1,0 0-1,0 0 0,0 0 0,0 0 0,0 0 1,0 1-1,0-1 0,0 0 0,0 0 1,0 0-1,0 0 0,0 0 0,0 0 0,0 0 1,0 1-1,0-1 6,-5-16-191,-2-22-9,5 6 187,1 1-1,1-1 1,1 0-1,2 1 1,2-1-1,0 1 1,2 0-1,3-2 14,-10 31 8,0 1 0,1-1-1,-1 0 1,1 0 0,-1 1-1,1-1 1,0 0-1,0 1 1,0-1 0,0 1-1,0-1 1,0 1 0,0-1-1,0 1 1,1 0 0,-1 0-1,1-1 1,-1 1 0,0 0-1,1 0 1,0 0 0,-1 1-1,1-1 1,0 0-1,-1 1 1,1-1 0,0 1-1,1-1-7,0 2 22,-1 0 0,1 0-1,-1 0 1,1 1-1,-1-1 1,0 1 0,1-1-1,-1 1 1,0 0-1,0 0 1,0 0-1,0 0 1,-1 0 0,1 1-1,-1-1 1,1 0-1,-1 1 1,1 1-22,10 22 21,-2 0 1,0 0-1,-2 1 1,-1 0-1,-1 1 0,-2 0 1,1 19-22,-2-22-211,31-94-840,23-68 965,38-84 451,-123 325 420,1-40-669,-3-1 1,-14 20-117,44-83-1,0 1 0,0-1 0,0 0 0,0 1 0,0-1 0,0 0 0,0 0 0,0 1 1,0-1-1,0 0 0,-1 1 0,1-1 0,0 0 0,0 0 0,0 1 0,0-1 0,0 0 0,-1 0 1,1 1-1,0-1 0,0 0 0,0 0 0,-1 0 0,1 1 0,0-1 0,0 0 0,-1 0 0,1 0 1,0 0-1,0 0 0,-1 1 0,1-1 0,0 0 0,-1 0 0,1 0 0,0 0 0,0 0 0,-1 0 1,1 0-1,0 0 0,-1 0 0,1 0 0,0 0 0,-1 0 0,1 0 0,0 0 0,0 0 0,-1-1 1,1 1-1,0 0 0,-1 0 1,-1-20-35,6-29-4,2 19 35,2 0 1,0 1-1,2 0 0,2 1 0,0 0 0,2 1 0,0 0 0,2 1 0,11-13 4,-25 37 2,-1 0-1,0 0 1,1 0-1,0 1 1,-1-1-1,1 0 1,0 1 0,0 0-1,-1-1 1,1 1-1,0 0 1,0 0-1,1 0 1,-1 0 0,0 0-1,0 1 1,0-1-1,1 1 1,-1-1-1,2 1-1,-3 0 4,1 1 0,-1-1-1,1 1 1,-1-1 0,1 1-1,-1 0 1,0 0-1,1 0 1,-1 0 0,0 0-1,0 0 1,1 0 0,-1 0-1,0 0 1,0 1-1,0-1 1,0 0 0,-1 1-1,1-1 1,0 0 0,0 2-4,3 8 25,0-1 0,-1 1 0,-1 0 0,0 0 0,0 0 0,-1 0 0,0 6-25,-3 39 43,-2-1 1,-3 0-1,-2-1 1,-14 46-44,11-51-445,1 0-1,3 0 1,2 1 0,2 0-1,2 1 1,3 2 445,2-28-444,3-5 10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5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120 238 1116,'0'0'35,"0"1"0,0-1 0,0 1 1,0-1-1,0 1 0,0-1 0,1 0 0,-1 1 0,0-1 0,0 1 0,0-1 0,0 0 1,0 1-1,1-1 0,-1 0 0,0 1 0,0-1 0,0 0 0,1 1 0,-1-1 0,0 0 1,1 1-1,-1-1 0,0 0 0,1 0 0,-1 0 0,0 1 0,1-1 0,-1 0 0,0 0 1,1 0-1,-1 0 0,0 1 0,1-1 0,-1 0 0,1 0 0,-1 0 0,0 0 0,1 0 1,-1 0-1,1 0 0,-1 0 0,1 0 0,-1-1-35,7-19 707,-5-33-148,-18-37 9,14 83-525,0 0 0,-1 0-1,1 1 1,-1-1-1,-1 0 1,1 1-1,-1 0 1,0 0 0,-1 0-1,1 0 1,-2 0-43,5 5 3,0 0-1,0 0 1,1 1 0,-1-1 0,0 1 0,0-1 0,0 1-1,0-1 1,0 1 0,0-1 0,0 1 0,1 0 0,-1 0-1,0-1 1,0 1 0,0 0 0,0 0 0,0 0-1,0 0 1,0 0 0,0 0 0,0 0 0,0 1 0,0-1-1,0 0 1,0 0 0,0 1 0,0-1-3,-2 2 0,1-1 0,0 1 1,0 0-1,0-1 0,0 1 0,0 0 0,0 0 1,0 0-1,1 1 0,-1-1 0,0 1 0,-2 5-3,-1 0 1,1 1-1,1 0 0,-1-1 0,2 1 0,-1 2 3,1 0-2,0 0-1,1 1 1,0 0 0,1-1-1,0 1 1,1-1 0,0 1 0,1-1-1,1 0 1,-1 1 0,2-1-1,-1 0 1,2-1 0,3 8 2,-7-18-2,0 0 1,-1 0-1,1 0 1,0-1-1,0 1 0,0 0 1,-1 0-1,1-1 1,0 1-1,0-1 1,-1 1-1,1 0 1,0-1-1,-1 0 0,1 1 1,0-1-1,-1 1 1,1-1-1,-1 0 1,1 1-1,-1-1 0,1 0 1,-1 1-1,0-1 1,1 0-1,-1 0 1,0 0-1,1 1 1,-1-1-1,0-1 2,17-28-11,-3-5-3,-6 14 27,1 1 1,0 1-1,4-4-13,-12 23 1,0-1 0,-1 1 0,1 0 0,0 0-1,-1 0 1,1 0 0,0 0 0,-1 0-1,1 0 1,0 1 0,-1-1 0,1 0 0,0 0-1,-1 0 1,1 1 0,-1-1 0,1 0 0,0 1-1,-1-1 1,1 0 0,-1 1 0,1-1-1,-1 1 1,1-1 0,-1 1 0,1-1 0,-1 1-1,0-1 1,1 1 0,-1-1 0,0 1-1,1 0 1,-1-1 0,0 1 0,0 0 0,1 0-1,15 25 35,6 25-31,-9-22-522,0 0-1,2-1 0,4 3 519,-19-31-25,0 1-1,0-1 1,0 0 0,0 0-1,0 0 1,1 0-1,-1 0 1,0 1-1,0-1 1,0 0-1,0 0 1,1 0 0,-1 0-1,0 0 1,0 0-1,0 0 1,0 0-1,1 0 1,-1 0-1,0 0 1,0 0 0,1 0-1,-1 0 1,0 0-1,0 0 1,0 0-1,1 0 1,-1 0 0,0 0-1,0 0 1,0 0-1,1 0 1,-1 0-1,0 0 1,0 0-1,0 0 1,0-1 0,1 1-1,-1 0 1,0 0-1,0 0 1,0 0-1,0 0 1,0-1-1,0 1 1,1 0 0,-1 0-1,0 0 1,0 0-1,0-1 1,0 1-1,0 0 1,0 0-1,0 0 1,0-1 0,0 1-1,0 0 1,0 0-1,0 0 1,0-1 25,4-12-689,-3 1 312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6.1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80 1236,'-2'-21'526,"2"16"-398,-1 1 0,0-1 0,1 1-1,0-1 1,0 1 0,0-1 0,1 1 0,0-1 0,0 1-1,0-1 1,1-3-128,3 8 61,-1 0 0,0 1 1,1-1-1,-1 1 0,0 0 0,0 0 0,0 1 0,0-1 0,0 1 0,0 0 0,1 0-61,20 13 132,0 1 0,-1 1 0,0 1 0,-1 1-1,18 21-131,-16-16-745,2 0 0,0-2 0,28 17 745,-49-37-486,-2-2 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6.4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136 35 908,'-1'-2'70,"1"0"1,-1 1-1,1-1 0,-1 0 0,0 0 1,0 1-1,0-1 0,0 0 1,0 1-1,-1-1 0,1 1 0,0-1 1,-1 1-1,1 0 0,-1-1 1,1 1-1,-1 0 0,0 0 0,1 0 1,-1 0-1,0 1 0,0-1 1,0 0-1,0 1 0,0-1 0,1 1 1,-1 0-1,-1-1-70,1 2 30,0 0 0,-1 0 1,1 0-1,0 1 0,0-1 0,-1 1 0,1-1 0,0 1 1,0-1-1,1 1 0,-1 0 0,0 0 0,1 0 0,-1 0 1,1 0-1,-1 1 0,1-1 0,0 0 0,0 1 0,0-1 1,0 2-31,-10 22-161,1 1 1,1 1 0,2-1-1,0 1 1,2 1 0,1-1-1,2 1 1,0 0 0,3 17 160,1-34-450,1-4 1</inkml:trace>
  <inkml:trace contextRef="#ctx0" brushRef="#br0" timeOffset="1">246 87 1228,'-2'-9'1375,"-5"19"-1042,-3 23-344,10-7-30,1 1 1,1 0-1,1-1 0,2 5 41,3 32-1257,-8-53 852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6.7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40 63 1004,'-5'-17'448,"1"4"-8,-1 2-76,1 3-108,1 1-84,-1 3-60,0 2-60,0 2-44,2 2-48,0 2-56,1 3-60,0 1-128,2 2-76,1 0-40,0 3-20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7.2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 46 1108,'-40'-45'1906,"45"83"-1205,4-2-549,-2 0 1,-2 0-1,-1 1 0,-2 12-152,0-59 14,1 1 1,0-1-1,0 1 0,1 0 0,1 0 0,-1 0 0,2 0-14,7-17 1,-10 18-2,16-32-4,-18 38 5,-1 1 0,1-1 0,0 0 0,0 0 0,1 1-1,-1-1 1,0 1 0,0-1 0,1 1 0,-1-1 0,1 1 0,-1 0-1,1 0 1,0 0 0,0 0 0,-1 0 0,1 0 0,0 1 1,-1 1-1,1-1 1,0 1 0,-1-1 0,1 1-1,-1 0 1,0 0 0,1 0 0,-1 0 0,1 0-1,-1 0 1,0 0 0,0 0 0,0 1-1,0-1 1,0 0 0,0 1 0,0-1 0,0 1-1,0-1 1,-1 1 0,1-1 0,-1 1-1,1 0 0,16 42 13,-16-40-10,29 97 35,-23-119-50,2 0 0,0 0 1,6-8 11,-9 15-8,0 1 8,22-37-33,-26 45 32,-1-1 0,1 1 0,0-1 0,0 1 1,1 0-1,-1 0 0,1 0 0,-1 0 0,1 0 1,-1 0-1,1 1 0,0-1 0,0 1 1,0 0-1,0 0 1,-2 1 1,1 0-1,-1 0 1,0 0 0,1 1 0,-1-1 0,1 0-1,-1 1 1,0-1 0,1 1 0,-1 0 0,0-1-1,1 1 1,-1 0 0,0 0 0,0 0 0,0 0-1,0 0 1,0 0 0,0 0 0,0 0-1,0 0 1,0 0 0,0 1 0,-1-1 0,1 0-1,0 1 1,-1-1 0,1 0 0,-1 1 0,0 0-1,16 50-23,-13-41-10,1 7-86,15 47-703,-18-62 754,0-1-1,0 1 1,0-1 0,0 0 0,0 1 0,1-1 0,-1 0 0,1 0 0,0 0 0,-1 0-1,1 0 1,0 0 0,0 0 0,0-1 0,0 1 0,0-1 0,1 1 0,-1-1-1,0 0 1,1 0 0,-1 0 68,13-6-741,-9 0 434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8.0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1 174 872,'7'-46'629,"-5"33"-453,1 0 0,-2 0 0,0-1 0,0 1 0,-2-1 0,1 1 0,-2 0 0,0-2-176,2 15 9,0 0 0,0 0 0,0 0 0,0 0 0,0 0 0,0 0 0,0 0 0,0 0 1,0 1-1,0-1 0,0 0 0,0 0 0,0 0 0,0 0 0,0 0 0,0 0 0,0 0 0,0 0 0,0 0 0,0 0 0,-1 0 0,1 0 1,0 1-1,0-1 0,0 0 0,0 0 0,0 0 0,0 0 0,0 0 0,0 0 0,0 0 0,0 0 0,-1 0 0,1 0 0,0 0 0,0 0 0,0 0 1,0 0-1,0 0 0,0 0 0,0 0 0,0 0 0,0 0 0,-1 0 0,1 0 0,0 0 0,0 0 0,0 0 0,0 0 0,0-1 0,0 1-9,-4 19 184,0 22-23,5-22-102,1 1 1,1 0 0,0-1 0,5 14-60,-6-26 5,0 0 0,0-1 0,1 1 0,0-1 0,0 1 0,1-1 0,-1 0 0,1 0 0,1 0 0,-1-1-1,1 0 1,0 0 0,0 0 0,4 3-5,-8-7 1,1 0-1,-1-1 1,0 1 0,1 0-1,-1 0 1,0-1-1,1 1 1,-1-1-1,1 1 1,-1-1-1,0 0 1,1 0-1,-1 1 1,1-1-1,-1 0 1,1 0-1,-1-1 1,1 1 0,-1 0-1,1 0 1,-1-1-1,1 1 1,-1-1-1,0 1 1,1-1-1,0 0 0,0-1 0,1 0 0,-1 0-1,1 0 1,-1-1-1,0 1 1,0-1 0,0 1-1,0-1 1,0 0 0,-1 0-1,1 0 1,-1 0 0,5-12-7,0-1-1,-1 0 1,-1 0 0,0-7 7,-3 22-1,2-12-1,-1 0-1,0 0 0,0 1 1,-1-2-1,-1 1 0,0 0 1,-1 0-1,0 0 0,-1 0 1,-2-6 2,4 18 0,0 1 0,0 0 0,0 0 0,0 0 0,0 0 0,0 0 0,0-1 0,0 1 1,0 0-1,0 0 0,0 0 0,-1 0 0,1 0 0,0 0 0,0-1 0,0 1 0,0 0 0,0 0 0,0 0 1,0 0-1,0 0 0,0 0 0,-1 0 0,1-1 0,0 1 0,0 0 0,0 0 0,0 0 0,0 0 0,0 0 1,-1 0-1,1 0 0,0 0 0,0 0 0,0 0 0,0 0 0,0 0 0,-1 0 0,1 0 0,0 0 0,0 0 1,0 0-1,0 0 0,0 0 0,-1 0 0,1 0 0,0 0 0,0 0 0,0 0 0,0 0 0,0 0 0,0 0 1,-1 1-1,1-1 0,0 0 0,0 0 0,0 0 0,0 0 0,0 0 0,0 0 0,0 0 0,0 1 0,-1-1 0,-6 14 8,-1 19 1,7-19-39,1-1-1,0 1 1,1 0-1,1-1 1,0 1-1,0-1 1,2 1-1,0-1 1,0 0-1,1 0 1,1-1-1,0 1 1,1-1-1,0-1 1,1 1 30,-7-10-42,1-1-1,0 1 1,-1 0-1,1-1 1,0 0-1,0 1 1,0-1-1,0 0 1,0 0 0,0 0-1,0-1 1,0 1-1,1 0 1,-1-1-1,0 1 1,0-1 0,1 0-1,-1 0 1,0 0-1,1 0 1,-1 0-1,0 0 1,1-1-1,-1 1 1,0-1 0,0 1-1,0-1 1,1 0-1,-1 0 1,0 0-1,0 0 1,0 0 0,-1-1-1,1 1 1,0 0-1,0-1 1,-1 0-1,1 1 1,0-1-1,-1 0 1,1-1 42,4-4-62,0 0 0,0 0 0,-1-1 1,0 0-1,0 0 0,-1 0 0,0-1 0,0 1 0,1-8 62,10-57 525,-14 66-364,0 0 0,-1 0 0,0 0 0,0 0 0,0 0 0,-1 0 0,0 0 0,0 1 0,-1-4-161,-2 9 347,-1 9-208,-1 10-41,5 8-47,2 0 0,0 1 0,2-1 0,0 0 0,2 0 0,1-1 0,5 11-51,-11-36 0,0 1 0,0-1 1,0 0-1,0 0 0,0 0 0,0 1 1,0-1-1,0 0 0,0 0 0,0 0 1,1 1-1,-1-1 0,0 0 0,0 0 0,0 0 1,0 1-1,0-1 0,0 0 0,1 0 1,-1 0-1,0 0 0,0 0 0,0 1 0,1-1 1,-1 0-1,0 0 0,0 0 0,0 0 1,1 0-1,-1 0 0,0 0 0,0 0 0,0 0 1,1 0-1,-1 0 0,0 0 0,0 0 1,1 0-1,-1 0 0,0 0 0,0 0 0,0 0 1,1 0-1,-1 0 0,0 0 0,0 0 1,0 0-1,1-1 0,-1 1 0,0 0 0,0 0 1,0 0-1,13-15-2,8-21-12,-21 35 13,7-17 0,-6 14 1,1 0 0,-1-1 1,1 1-1,0 0 0,0 0 0,0 1 0,0-1 0,0 0 0,1 1 0,3-4 0,-5 8 1,0-1-1,-1 1 0,1-1 1,0 1-1,0 0 0,0-1 0,-1 1 1,1 0-1,0-1 0,-1 1 1,1 0-1,0 0 0,-1 0 0,1 0 1,-1 0-1,1 0 0,-1 0 1,0 0-1,1 0 0,-1 0 1,0 0-2,11 29 11,-11-28-10,1 2 1,1 0-1,-1 0 1,1 0 0,-1 0-1,1-1 1,0 1-1,1 0 1,-1-1-1,1 1 1,1 0-1,-4-4 0,0 1 0,0-1 0,1 0 0,-1 0 0,0 0 1,1 1-1,-1-1 0,1 0 0,-1 0 0,0 0 0,1 0 0,-1 0 0,0 0 1,1 0-1,-1 0 0,1 0 0,-1 0 0,0 0 0,1 0 0,-1 0 0,1 0 1,-1 0-1,0 0 0,1 0 0,-1 0 0,0-1 0,1 1 0,-1 0 0,0 0 1,1 0-1,-1-1 0,0 1 0,1 0 0,11-24 13,-9 16-8,0 1-1,1-1 1,-1 1-1,2 0 1,-1 0-1,1 0 1,0 1-1,0 0 1,0 0-1,1 0 1,3-2-5,-8 7-4,1 0 1,-1 0 0,1 0-1,-1 0 1,1 0-1,0 0 1,0 0-1,0 1 1,-1-1-1,1 0 1,0 1-1,0 0 1,0-1 0,0 1-1,0 0 1,0 0-1,0 0 1,0 0-1,0 1 1,0-1 3,0 1-26,1 0 1,-1 0-1,0 1 0,0-1 1,0 1-1,0-1 1,0 1-1,0 0 0,0 0 1,0 0-1,-1 0 0,1 0 1,-1 0-1,1 0 1,-1 1-1,0-1 0,0 0 1,0 1-1,0 1 26,8 30-1882,-6-27 1347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7.1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40 956,'65'3'1623,"-5"-5"-1524,0-4 0,33-7-99,-22 2-617,31 1 617,-59 12-728,-26 3 324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9.0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52 53 1016,'3'-33'770,"-1"13"-56,-3 41-517,-1 6-149,-47 510 527,47-523-569,-1 15 1,9-29-3,9-16 7,-4-2-2,17-21-17,-27 37 9,1 0 0,-1 1 0,1-1 0,-1 1 0,1-1 0,-1 1 0,1-1-1,0 1 1,0 0 0,0 0 0,0 0 0,0 0 0,0 0 0,0 1 0,0-1 0,0 1 0,1-1-1,-2 1 3,1 1 1,-1-1-1,1 1 1,-1-1-1,0 1 1,1 0-1,-1-1 0,0 1 1,1 0-1,-1 0 1,0 0-1,0 0 0,0 0 1,0 0-1,0 1 1,0-1-1,0 0 1,-1 0-1,1 1 0,0-1 1,0 0-1,-1 1 1,1 0-4,15 42 39,-11-28-41,-5-14-8,2 4-115,0 0-1,0 0 1,0 0 0,1 0-1,0-1 1,0 1 0,0-1-1,1 0 1,0 0 0,0 0-1,0 0 1,0-1-1,1 0 1,0 0 0,0 0-1,1 1 126,2-3-405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5:59.5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1 182 1008,'0'-1'40,"0"1"0,0 0-1,0-1 1,0 1 0,0 0 0,0-1 0,1 1-1,-1 0 1,0-1 0,0 1 0,0 0-1,1-1 1,-1 1 0,0 0 0,0 0 0,1-1-1,-1 1 1,0 0 0,0 0 0,1-1-1,-1 1 1,0 0 0,1 0 0,-1 0 0,0 0-1,1 0 1,-1 0 0,0-1 0,1 1-1,-1 0 1,0 0 0,1 0 0,-1 0 0,0 0-1,1 0 1,-1 0 0,0 0 0,1 1-40,29-5 222,20-4-218,-43 5 3,0 0 0,-1-1 0,1 1 0,-1-2 0,0 1 0,-1-1 0,1 0 0,-1 0 0,0 0 0,0-1 0,3-4-7,-6 7 0,0 0 0,0 1 0,-1-1 0,1 0 0,-1 0 0,1 0 0,-1-1 0,0 1 0,0 0 0,-1 0 0,1-1 0,-1 1 0,0 0 0,1-1 0,-2 1 0,1 0 0,0-1 0,0 1 0,-1 0 0,0 0 0,0-1 0,0 1 0,0 0 1,0 0-1,-1 0 0,1 0 0,-2-2 0,2 4-1,0 0 1,0 0 0,1 0 0,-1 0 0,0 0 0,0 0 0,0 0-1,0 1 1,0-1 0,0 0 0,0 0 0,0 1 0,-1-1 0,1 1-1,0-1 1,0 1 0,-1 0 0,1-1 0,0 1 0,0 0 0,-1 0-1,1 0 1,0 0 0,-1 0 0,1 0 0,0 0 0,0 0 0,-1 0-1,1 1 1,0-1 0,0 1 0,-1-1 0,1 1 0,0-1 0,0 1-1,0 0 1,0-1 0,0 1 0,0 0 0,0 0 0,0 0 0,0 0 0,0 0-1,0 0 1,1 0 0,-1 0 0,0 1 0,-4 3 0,0 1 0,1 0-1,0 0 1,0 1 0,0-1 0,1 1 0,-3 6 0,2 3 23,0 0 0,1 0 0,0 1 0,2-1 0,0 1 0,0-1 0,3 15-23,-2-25 6,0 0 0,1 0-1,0 0 1,0 0 0,0 0 0,1 0 0,0-1 0,0 1 0,1-1 0,-1 1 0,1-1 0,0 0 0,1 0 0,-1 0 0,1 0 0,0 0 0,0-1 0,1 0 0,-1 0 0,1 0 0,0 0 0,5 2-6,-7-5-1,0 1 0,0-1 1,0 0-1,0 0 1,1 0-1,-1-1 1,0 1-1,0-1 0,1 0 1,-1 0-1,0 0 1,1 0-1,-1 0 0,0-1 1,0 0-1,1 1 1,-1-1-1,0-1 1,0 1-1,0 0 0,0-1 1,0 1-1,-1-1 1,1 0-1,0 0 0,0 0 1,8-8-14,-1 0-1,0-1 0,-1 0 0,0-1 0,5-7 15,27-32-56,-36 107 126,-3-40-354,1 0-1,1 0 0,1 0 1,0 0-1,1-1 0,2 3 285,-8-17-412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00.4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1 323 1080,'0'0'17,"0"-1"-1,0 1 1,0 0-1,0 0 1,0-1-1,0 1 1,0 0 0,0 0-1,0-1 1,0 1-1,0 0 1,0 0-1,0-1 1,0 1-1,0 0 1,0 0 0,0-1-1,0 1 1,0 0-1,0 0 1,1-1-1,-1 1 1,0 0-1,0 0 1,0 0 0,0-1-1,1 1 1,-1 0-1,0 0 1,0 0-1,0 0 1,1-1-1,-1 1 1,0 0 0,0 0-1,1 0 1,-1 0-1,0 0 1,0 0-1,1 0 1,-1 0-1,0 0 1,0 0 0,1 0-1,-1 0 1,0 0-1,1 0 1,-1 0-1,0 0 1,0 0-1,1 0 1,-1 0 0,0 0-1,0 0 1,1 0-1,-1 0 1,0 0-1,0 1-16,27 14 92,38 35-586,-53-40 597,-7-6-68,0 0-1,1 0 0,0 0 1,0-1-1,0 0 0,0 0 1,0-1-1,1 1 0,-1-1 0,7 0-34,-12-1 29,1-1 0,-1 0 0,1 0 0,0 0 0,-1 0-1,1 0 1,-1-1 0,1 1 0,0 0 0,-1-1 0,1 1 0,-1-1-1,1 1 1,-1-1 0,1 0 0,-1 0 0,0 0 0,1 0 0,-1 0-29,1-1 35,-1 1 0,0-1 1,1 0-1,-1 0 1,0 0-1,0 0 1,0-1-1,-1 1 1,1 0-1,0 0 1,-1 0-1,1-1 1,-1 1-1,0 0 1,0-1-1,0 1 1,0-2-36,-1-3 54,0 0 1,0 0-1,-1 0 0,0 0 1,0 0-1,-1 0 1,0 0-1,-1 0-54,3 5 9,1 0-1,-1 1 1,0-1 0,-1 0-1,1 1 1,0-1 0,0 1-1,-1 0 1,1-1-1,-1 1 1,1 0 0,-1 0-1,0 0 1,-1-1-9,2 2 1,0-1 1,0 1-1,0 0 1,0 0-1,0 0 0,0 0 1,0 0-1,0 0 1,-1 1-1,1-1 1,0 0-1,0 0 1,0 1-1,0-1 1,0 1-1,0-1 0,0 1 1,0-1-1,1 1 1,-1 0-1,0-1 1,0 1-1,0 0 1,1 0-1,-1-1 0,0 1 1,1 0-1,-1 0-1,-1 3-1,0-1 0,0 1 0,0 0 0,1-1 0,0 1 0,0 0-1,0 0 1,0 0 0,0 0 0,1 0 0,0 0 0,-1 0 0,2 0-1,-1 0 1,0 0 0,1 0 0,0-1 0,0 1 0,0 0 0,1 3 1,5 14 9,1-1 1,0 0-1,4 5-9,-10-21 2,27 56-2,-3 2-1,-2 1 1,0 10 0,-17-50 0,-2 1 0,0-1 0,-1 1 1,-2 0-1,0 0 0,-2 0 0,0 0 1,-2 0-1,0 0 0,-4 12 0,4-29 2,0 1 0,-1-1-1,0 0 1,0 0 0,0 0 0,-1-1 0,0 1 0,0-1-1,-1 0 1,0 0 0,-4 4-2,8-9 1,-1 1 0,0-1 0,0 1-1,0-1 1,0 1 0,0-1 0,0 0 0,0 0-1,0 0 1,0-1 0,-1 1 0,1 0 0,0-1 0,0 1-1,-1-1 1,1 0 0,-1 0 0,1 0 0,0 0 0,-1 0-1,1 0 1,0-1 0,-1 1 0,1-1 0,0 0-1,0 1 1,0-1 0,-1 0 0,1 0 0,0-1 0,0 1-1,0 0 1,0-1 0,1 1 0,-1-1 0,0 1 0,1-1-1,-2-2 0,-3-3 1,1 0 0,0 0 0,0-1 0,1 0 0,-1 0-1,2 0 1,-1 0 0,1-1 0,1 0 0,0 1 0,0-1-1,0 0 1,1 0 0,1 0 0,-1 0 0,1 0 0,1 0-1,0 0 1,1-7-1,5-23-5,1 1-1,2 1 1,14-34 5,37-86-130,37-61 130,31-71 6,-119 255 15,-9 33-20,-1 1-1,1-1 1,-1 0-1,0 0 1,1 0-1,-1 0 1,0 0-1,1-1 1,-1 1-1,0 0 1,0 0 0,0 0-1,0 0 1,0 0-1,0 0 1,-1 0-1,1 0 1,0 0-1,0 0 1,-1 0-1,1 0 1,-1 0 0,1 0-1,-1 0 1,1 0-1,-1 0 1,0 0-1,0 1-1,0 0 1,-1 1-1,1-1 1,0 1-1,0-1 0,0 1 1,0-1-1,0 1 1,0-1-1,0 1 1,0 0-1,0 0 1,0-1-1,0 1 1,0 0-1,0 0 1,0 0-1,1 0 0,-1 0 1,0 0-1,1 0 1,-1 1-1,1-1 1,-1 0-1,1 0 1,0 0-1,-1 0 1,1 2 0,-10 37-16,9-38 15,-6 48 10,1 0-1,3 0 1,1 0-1,4 0 0,1 0 1,2 0-1,3-1 1,4 13-9,-8-39 10,-1-4-76,7-40-58,-2-11 3,-7 25 95,0-1 1,1 1-1,-1 0 1,2 0-1,-1 0 0,1 1 1,0-1-1,1 0 1,2-2 25,7 65-9,-5-24-21,19 58-138,-25-84 61,1-1-1,-1 0 1,1 0 0,0 0 0,0 0 0,0 0 0,1 0 0,0-1 0,0 0 0,0 0 0,0 0 0,1 0-1,4 3 108,0-4-377,-1-2-3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00.8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 69 1152,'-1'-5'167,"-7"-34"549,8 38-688,0 0-1,0 0 1,0-1-1,0 1 1,-1 0-1,1 0 1,0 0-1,-1 0 1,1 0-1,-1 0 1,1 0-1,-1 0 1,0 0-1,1 0 1,-1 0-1,0 0 0,0 0 1,0 0-1,1 1 1,-1-1-1,0 0 1,0 1-1,0-1 1,0 0-1,-1 1-27,1 0 10,0 1-1,0-1 0,1 1 1,-1-1-1,0 1 0,1 0 1,-1 0-1,0-1 0,1 1 1,-1 0-1,1 0 0,-1 0 1,1-1-1,0 1 0,-1 0 1,1 0-1,0 0 0,0 0 1,-1 0-1,1 0 0,0 0 1,0 0-1,0 0-9,-2 28 70,2-24-45,-2 39-112,2 0 0,2 0 1,2 0-1,2-1 0,1 0 1,3 0-1,2 0 0,1-2 1,2 1-1,13 23 87,-13-42-750,-9-16 363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01.1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19 1080,'0'0'352,"1"-1"-16,4 0-132,4 1-88,1-1-44,3 0-20,4 0-12,2-1-8,1 0-8,2 0-16,1 1-8,0-1-32,-1 0-44,0 0-96,-3 2-88,-3 1-60,0 0-32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04.0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 22 1060,'-58'14'2421,"128"-2"-1381,64-14-470,106-17-570,2-1 187,375 13-959,28 29 772,-34-1-2449,-492-19 1871,-7-3 31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3.5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121 53 1152,'2'-1'112,"-1"0"0,1 0 0,-1-1 0,1 1-1,-1-1 1,0 1 0,0-1 0,1 1 0,-1-1 0,0 0 0,0 0 0,-1 1 0,1-1-1,0-1-111,0 2 88,0 0 0,-1 0 0,1 0 0,-1 0 0,1-1 0,-1 1 0,1 0 0,-1 0 0,0 0 0,0 0 0,1 0 0,-1-1 0,0 1 0,0 0 0,0 0 0,0 0 0,0 0 0,0-1 0,-1 1 0,1 0 0,0 0 0,-1 0 0,1 0 0,-1-1-88,0 2 47,0 0 0,0 0 0,0 1 0,0-1 0,0 0 0,0 0 0,0 1 0,0-1 0,0 0-1,0 1 1,0-1 0,1 1 0,-1-1 0,0 1 0,0 0 0,0-1 0,1 1 0,-1 0 0,0 0-1,0-1 1,1 1 0,-1 0 0,1 0 0,-1 0-47,-19 27-140,16-22 217,-3 5-77,-51 77 15,53-80-15,1 0 1,0 0-1,0 1 1,1-1-1,0 1 0,1 0 1,0 0-1,0 0 0,1 0 1,0 1-1,1-9-2,0 0-1,0-1 1,0 1 0,0 0-1,0 0 1,0 0 0,0 0-1,0 0 1,0-1 0,0 1-1,0 0 1,1 0 0,-1 0-1,0-1 1,1 1 0,-1 0 0,1 0-1,-1-1 1,1 1 0,-1 0-1,1-1 1,-1 1 0,1 0-1,0-1 1,-1 1 0,1-1-1,0 1 1,-1-1 0,1 1-1,0-1 1,0 0 2,1 0-3,-1 1-1,1-1 1,0 0 0,0-1-1,0 1 1,0 0 0,-1 0-1,1-1 1,0 1 0,0-1-1,-1 0 1,1 1-1,0-1 1,0 0 3,6-4-13,0 0 0,1 0 0,-2-1 0,1 0 1,1-2 12,21-27-32,-22 25 16,0 1 1,1-1 0,0 2 0,6-6 15,-14 14-2,0 0-1,-1 0 1,1 0 0,0 0 0,-1 0-1,1 0 1,0 0 0,0 0 0,-1 0-1,1 0 1,0 0 0,-1 1 0,1-1-1,0 0 1,-1 0 0,1 1 0,-1-1-1,1 1 1,0-1 0,-1 0 0,1 1-1,-1-1 1,1 1 0,-1-1 0,1 1-1,-1 0 1,0-1 0,1 1 0,-1-1-1,0 1 1,1 0 2,18 28-6,-11-16 2,-4-9 5,0 1-1,1-1 1,0 1 0,0-1 0,0-1-1,0 1 1,0-1 0,1 0 0,0 0-1,-1 0 1,1-1 0,2 0-1,-7-1 1,0-1 1,1 0-1,-1 1 1,1-1-1,-1 0 1,1 0-1,-1 0 1,0 0-1,1 0 1,-1-1-1,1 1 1,-1 0-1,0-1 1,1 1-1,-1-1 1,0 1-1,1-1 1,-1 0-1,0 1 1,0-1-1,0 0 1,1 0-2,-1-1 1,1 0-1,-1 0 1,0 0 0,1-1-1,-1 1 1,0 0 0,0-1-1,-1 1 1,1-1 0,0 1-1,-1-1 1,0 1 0,1-1-1,-1 1 1,0-1 0,0 1-1,-1-2 0,2-21-93,1 17-17,-2-1 0,1 1 0,-1-1 0,-1 1 0,1-1 0,-1 1 0,-1-1 0,0 1 0,0 0 0,0 0 0,-3-4 110,5 11-72,0 1 1,-1 0-1,1 0 0,-1 0 1,1 0-1,-1 0 1,1 0-1,0 0 0,-1 0 1,1 0-1,-1 0 1,1 0-1,0 0 1,-1 1-1,1-1 0,-1 0 1,1 0-1,0 0 1,-1 0-1,1 1 0,0-1 1,-1 0-1,1 0 1,0 1-1,-1-1 1,1 0-1,0 1 0,0-1 1,-1 0-1,1 1 1,0-1-1,0 0 0,0 1 1,-1-1-1,1 0 1,0 1-1,0-1 1,0 1 71,-1-1-175,1 1-352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3.8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0 996,'-2'1'91,"0"0"-1,0-1 0,0 1 1,0 0-1,0 0 1,0 0-1,1 0 1,-1 1-1,0-1 1,0 0-1,1 1 1,-1-1-1,1 1 1,0 0-1,-1 0 0,1-1 1,0 1-1,0 0 1,0 0-1,-1 2-90,1 1 3,0 0-1,0 1 1,1-1-1,0 0 1,0 0-1,0 1 0,1 2-2,0 16 70,-1-12-129,0-9-53,1 1 0,-1-1 1,0 1-1,0-1 1,0 1-1,-1-1 0,1 0 1,-1 1-1,0-1 1,0 0-1,0 1 0,-1 1 112,-2-1-397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4.2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65 992,'0'-14'372,"-2"3"-12,1 3-116,-3 2-80,0 3-60,1 1-48,-2 2-40,0 3-48,2 2-48,-2 0-132,3 1-72,1 1-48,-1-1-32</inkml:trace>
  <inkml:trace contextRef="#ctx0" brushRef="#br0" timeOffset="1">257 0 1072,'-2'0'59,"1"0"0,-1 1 1,0-1-1,1 0 0,-1 0 0,0 1 0,1-1 1,-1 1-1,0 0 0,1-1 0,-1 1 0,1 0 1,-1 0-1,1 0 0,0 0 0,-1 0 0,1 0 0,0 0 1,0 1-1,-1-1 0,1 0 0,0 1 0,0-1 1,1 1-1,-1-1 0,0 1 0,0 0 0,1-1 1,-1 1-1,0 1-59,-20 58-125,20-57 205,-26 108-1233,-9 89 1153,35-197-82,0 6-282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4.7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2 183 976,'-1'2'39,"1"-1"0,0 1 0,-1 0 1,1 0-1,0-1 0,0 1 0,1 0 0,-1 0 0,0-1 0,0 1 0,1 0 1,-1 0-1,1-1 0,0 1 0,-1 0 0,1-1 0,0 1 0,0-1 0,0 1 1,0-1-1,0 0 0,0 1 0,0-1 0,1 0 0,-1 0-39,3 2 51,-1-1 0,1 0 1,-1 0-1,1-1 0,0 1 0,0-1 0,0 1 0,0-1 0,0-1 0,0 1 1,1 0-52,7 0 93,-1-1 1,1 0 0,0 0-1,0-1 1,0 0 0,-1-1-1,7-2-93,-8 0 16,-1 1-1,0-2 1,0 1-1,0-1 1,-1-1-1,1 1 1,-2-1 0,1-1-1,0 1 1,-1-1-1,0-1 1,-1 1-1,2-4-15,-3 5 0,-1 0-1,0-1 1,-1 1 0,1-1-1,-1 0 1,0 1-1,-1-1 1,0-1 0,0 1-1,0 0 1,-1 0-1,0-1 1,-1 1 0,0 0-1,0-1 1,0 1-1,-1-1 1,-1-2 0,3 9-2,-1 1 1,0-1-1,0 1 1,-1-1-1,1 1 1,0-1-1,0 0 1,0 1-1,0-1 1,0 1-1,0-1 1,-1 1-1,1-1 1,0 1-1,-1-1 1,1 1-1,0 0 1,-1-1-1,1 1 1,0-1-1,-1 1 1,1 0-1,-1-1 1,1 1-1,0 0 0,-1-1 1,1 1-1,-1 0 1,1 0-1,-1 0 1,1-1-1,-1 1 1,1 0-1,-1 0 1,0 0-1,1 0 2,-17 13-34,-9 30 9,11-6 41,1 1 0,2 0-1,2 1 1,2 1 0,1-1 0,2 1 0,1 14-16,4-54 1,0 0 0,0 0 0,0 0 1,0 1-1,0-1 0,0 0 1,0 0-1,0 0 0,0 0 0,0 1 1,0-1-1,0 0 0,0 0 0,0 0 1,0 1-1,0-1 0,0 0 0,0 0 1,0 0-1,0 0 0,0 1 1,0-1-1,0 0 0,0 0 0,0 0 1,0 0-1,0 1 0,0-1 0,1 0 1,-1 0-1,0 0 0,0 0 0,0 0 1,0 1-1,0-1 0,1 0 1,-1 0-1,0 0 0,0 0 0,0 0 1,0 0-1,1 0 0,-1 0 0,0 0 1,0 0-1,0 0 0,1 0 0,-1 0 1,0 0-1,0 0 0,0 0 1,0 0-1,1 0-1,12-9 29,21-28-25,-21 23 0,11-2-33,-24 16 29,1 0 0,-1 0 1,1-1-1,0 1 0,-1 0 1,1 1-1,0-1 0,-1 0 0,1 0 1,0 0-1,-1 0 0,1 0 1,0 1-1,-1-1 0,1 0 1,-1 1-1,1-1 0,0 0 1,-1 1-1,1-1 0,-1 0 0,1 1 1,-1-1-1,1 1 0,-1 0 0,3 3-4,-1 1 0,0 0 0,1 0 0,-2 0 0,1 0 0,-1 0 0,1 1 0,-1 1 4,9 28-198,-9-32 105,0 0 0,1 0 0,-1 0 0,1 0-1,0 0 1,0 0 0,0 0 0,0-1 0,0 1 0,1-1-1,-1 1 1,1-1 0,0 0 0,-1 0 0,1 0-1,0 0 1,0-1 0,0 1 0,1-1 0,1 1 93,2 0-365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3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1148,'22'-13'1427,"5"-3"-1357,0 1 1,1 1-1,1 2 1,0 0-1,0 2 1,1 1-1,21-2-70,-50 10-10,0 1 0,-1 0 0,1 0 0,0-1 0,0 1 0,0 0 0,0 0-1,0 0 1,-1 0 0,1 0 0,0 0 0,0 0 0,0 0 0,0 0 0,0 0 0,0 0-1,-1 1 1,1-1 0,0 0 0,0 1 0,0-1 0,-1 1 0,1-1 0,0 1 0,-1-1 0,1 1-1,0-1 1,-1 1 0,1-1 0,0 1 0,-1 0 0,1 0 10,-1 0-24,0 1-1,0 0 1,0 0-1,0-1 1,0 1 0,0 0-1,0 0 1,-1-1 0,1 1-1,-1 0 1,1-1 0,-1 1-1,0 0 1,1-1-1,-2 1 25,-4 9-170,0 0-1,-1-1 0,0 0 1,-5 5 170,-9 8-334,-2 0-9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8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4 364 1144,'-1'0'18,"1"0"0,0 0 0,0 0 0,0 0 0,-1 1 0,1-1 0,0 0 0,0 0 0,0 0 0,0 1 0,0-1 0,-1 0 0,1 0 0,0 1 0,0-1 0,0 0 0,0 0 0,0 1 0,0-1 0,0 0 0,0 0 0,0 1 0,0-1 0,0 0 0,0 0 0,0 1 0,0-1 0,0 0 0,0 0 0,0 0 0,0 1 0,1-1 0,-1 0 0,0 0 0,0 1 0,0-1 0,0 0 0,0 0 0,0 0 0,1 1 0,-1-1 0,0 0 0,0 0 0,0 0 0,1 0 0,-1 0 0,0 1-1,0-1 1,1 0 0,-1 0 0,0 0 0,0 0 0,0 0 0,1 0 0,-1 0 0,0 0 0,0 0 0,1 0 0,-1 0 0,0 0 0,0 0 0,1 0 0,-1 0 0,0 0 0,0 0 0,1 0 0,-1 0 0,0 0-18,37 1 316,47-9-185,679-139 1183,67-11-644,-633 130-838,0 8 0,86 7 168,-268 13-61,17-1-177,0 3 1,24 3 237,-48-4-104,-1 0 0,1 1 1,-1-1-1,0 2 0,0-1 0,0 1 0,0 0 1,-1 0-1,1 1 0,-1 0 0,0 0 0,0 1 1,0-1-1,2 4 104,-6-5-105,1 0 1,-1 0-1,0 0 1,0 0-1,-1 1 1,1-1-1,-1 1 1,0-1-1,1 1 0,-1 2 105,2 19-503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3:18.1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1 1088,'-3'0'96,"1"0"-1,0 0 1,0 0 0,-1 0-1,1 0 1,0 1 0,0-1-1,0 1 1,0-1 0,-1 1-1,1 0 1,0 0 0,0 0-1,0 0 1,0 0 0,0 1-96,1-2 4,1 1 0,-1-1 0,1 1 0,-1-1 0,1 1 0,-1-1 0,1 1 0,-1-1 0,1 1 0,0 0 0,-1-1 0,1 1 0,0-1 0,0 1 0,-1 0 0,1-1 0,0 1 0,0 0 0,0-1 0,0 1 1,0 0-1,0-1 0,0 1 0,0 0 0,0-1 0,0 1 0,0 0 0,1-1 0,-1 1 0,0 0 0,0-1 0,1 1 0,-1-1 0,0 1 0,1 0 0,-1-1 0,0 1 0,1-1 0,-1 1 0,1-1 0,-1 1 0,1-1 0,-1 0 1,1 1-1,0-1 0,-1 0 0,1 1 0,-1-1 0,1 0 0,0 1 0,-1-1 0,1 0 0,0 0 0,-1 0-4,19 5 64,-15-12 348,-5 6-384,1 0-1,-1 0 0,0 0 0,0 0 1,1 0-1,-1 0 0,0 0 0,0 0 0,0 0 1,0 0-1,0 1 0,0-1 0,0 0 0,-1 1 1,1-1-1,0 1 0,0-1 0,0 1 1,-1-1-1,1 1 0,0 0 0,0 0 0,-1 0 1,1 0-1,0-1 0,0 2 0,-2-1-27,2-1 11,-1 1-1,0 0 1,1 0-1,-1 0 1,0 0-1,0 0 1,1 0-1,-1 1 1,1-1 0,-1 1-1,0-1 1,1 1-1,-1-1 1,1 1-1,-1 0 1,1 0-1,-1 0 1,1 0-1,-1 0 1,1 0-1,0 0 1,0 0-1,0 0 1,-1 1-1,1-1 1,0 0-1,1 1 1,-1-1-1,0 1 1,0-1-1,1 1 1,-1-1-1,0 1 1,1 0-1,0-1 1,-1 1-1,1 1-10,0-1-5,1 0 1,-1 1-1,1-1 0,-1 0 0,1 0 0,0 0 0,0 0 0,0 0 0,0 0 0,0 0 0,0 0 0,1 0 0,-1 0 1,1-1-1,-1 1 0,1 0 0,0-1 0,-1 0 0,1 1 0,0-1 0,0 0 0,0 0 0,0 0 0,0 0 0,0 0 1,1 0-1,-1-1 0,1 1 5,74 14-160,-70-14 158,-1-1 0,0 0 0,0 0 0,0 0 0,1 0 0,-1-1 0,0 0 0,0-1 0,0 1 0,0-1 0,2-2 2,-7 4 3,-1 0 0,0 0 0,0 0 0,1 0 0,-1 0 0,0 0 0,0 0 0,0 0 0,1 0 0,-1 0 0,0 0-1,0 0 1,1 0 0,-1-1 0,0 1 0,0 0 0,0 0 0,0 0 0,1 0 0,-1-1 0,0 1 0,0 0 0,0 0 0,0 0 0,0-1 0,0 1 0,1 0 0,-1 0 0,0 0 0,0-1 0,0 1 0,0 0 0,0 0 0,0-1 0,0 1 0,0 0 0,0 0 0,0 0 0,0-1 0,0 1 0,0 0 0,0 0 0,0-1 0,-1 1 0,1 0 0,0 0 0,0 0 0,0-1 0,0 1 0,0 0-3,-15-7 121,-20 1 41,3 12-44,29-1-188,19 0-240,-11-5 84,-1 0-1,1-1 1,-1 1-1,0-1 0,1 0 1,-1-1-1,0 1 0,0-1 1,0 1-1,0-1 0,2-2 227,2 0-523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5.7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40 369 1208,'2'-10'270,"-1"0"-1,0 1 1,0-1-1,-1 1 1,-1-1 0,0-7-270,-21 73 342,21-48-338,0 0 0,0 0-1,1 0 1,-1 0 0,2 0-1,-1 0 1,1 0 0,1 0-1,-1 0 1,2 3-4,-2-7 8,0-1 0,0 0 0,0 0 0,0 0-1,0 0 1,1 0 0,-1 0 0,1 0 0,-1-1 0,1 1-1,0 0 1,1-1 0,-1 1 0,0-1 0,1 0 0,-1 0 0,1 0-1,-1 0 1,1 0 0,0-1 0,0 1 0,0-1 0,0 0-1,0 0 1,0 0 0,0 0 0,1 0-8,-3-1 13,1 0 0,-1 0 0,0 0 1,1 0-1,-1 0 0,0 0 0,0-1 0,1 1 0,-1 0 0,0-1 0,1 1 1,-1-1-1,0 1 0,0-1 0,0 0 0,0 1 0,0-1 0,1 0 1,-1 0-1,-1 0 0,1 0 0,0 0 0,0 0 0,0 0 0,0 0 1,0-1-14,0-1 22,1-1 0,-1 0 1,1 0-1,-1 1 0,-1-1 1,1 0-1,0 0 0,-1 0 1,0-3-23,0-11 56,-1 1 0,-1 0 0,-4-15-56,3 19 13,0 1 1,0-1 0,-2 1-1,1 0 1,-2 1-1,0-1-13,5 9 0,-1 1 0,1 0 0,0 0 0,-1 0 0,0 0 0,0 0 0,1 0 0,-1 0 0,0 1 0,0-1 0,-1 1 0,1-1 0,0 1 0,-3-1 0,4 1-2,-1 1 0,0 0 0,1 0 0,-1 0 0,0 0 0,1 0 0,-1 0 0,0 0 1,1 1-1,-1-1 0,0 0 0,1 1 0,-1 0 0,1-1 0,-1 1 0,1 0 0,-1 0 0,1 0 0,0 0 1,-1 0-1,1 0 0,0 0 0,0 0 0,-1 0 0,1 1 2,0-1-1,0 0-1,-1 0 0,1 0 1,0 0-1,0 0 1,0 0-1,0 1 1,0-1-1,0 0 1,0 1-1,0-1 1,0 1-1,1-1 1,-1 1-1,0-1 1,1 1-1,-1-1 1,1 1-1,0 0 0,0-1 1,0 1-1,0-1 1,0 1-1,0 0 1,0-1-1,0 1 1,0 0-1,1-1 1,-1 1-1,1-1 1,-1 1-1,1-1 1,0 1-1,-1-1 1,1 1-1,0-1 0,0 0 1,0 1-1,0-1 1,0 0-1,0 0 1,1 0-1,-1 0 1,0 0-1,1 0 1,-1 0-1,0 0 1,2 0 1,2 2-2,1 0 1,-1 0 0,1-1 0,0 0-1,0 0 1,0 0 0,0-1-1,0 0 1,0 0 0,1-1 0,-1 0-1,3 0 2,1-2 6,1 0 0,-1 0 0,1-2 0,-1 1 0,0-1 0,-1-1 0,5-2-6,42-17 102,-61 72-101,5-35 4,3 54 11,-3-63-13,1 0 1,-1 0 0,1 0-1,1 0 1,-1 0-1,0 0 1,1 0 0,0-1-1,0 1 1,0-1 0,0 1-1,0-1 1,1 0-1,1 2-3,-1-8 10,0 1-1,0-1 1,0 0-1,0 0 1,-1 0-1,1 0 1,-1-1-1,2-2-9,-4 5 0,36-61 3,-29 46-2,1 0-1,1 1 0,1 1 0,0-1 0,2 0 0,-11 15-1,-1 0-1,1 0 0,0 0 1,-1 0-1,1 0 0,-1 0 0,1 0 1,0 0-1,-1 0 0,1 1 1,-1-1-1,1 0 0,-1 1 1,1-1-1,-1 0 0,1 1 0,-1-1 1,1 0-1,-1 1 0,1-1 1,-1 1-1,0-1 0,1 1 0,-1-1 1,0 1-1,1-1 0,-1 1 1,0-1-1,0 1 0,0-1 0,1 1 1,-1 0-1,0-1 2,16 31-6,-11-21 1,-1-4-1,-1-1 1,1 0-1,0 0 1,0 0-1,1 0 0,-1-1 1,1 0-1,0 0 1,0 0-1,1-1 0,-1 1 1,1-1-1,-1 0 0,2-1 6,-5-1-22,1 0-1,-1 0 1,1-1 0,0 1-1,-1-1 1,1 0-1,0 0 1,-1 0-1,1 0 1,0 0-1,-1 0 1,1-1-1,0 1 1,-1-1-1,1 0 1,-1 0-1,1 0 1,-1 0 0,1 0-1,-1 0 1,0-1-1,1 1 1,-1-1-1,0 0 1,0 1-1,0-1 1,0 0-1,-1 0 1,1-1-1,0 1 1,-1 0-1,0 0 1,1-2 22,23-39-205,-3-2 0,-2-1 0,-1-1-1,-3 0 1,-1-1 0,4-34 205,-19 61 101,-10 24 16,-14 31 19,16-17-96,2 0 0,0 1 0,1 0-1,0 0 1,2 0 0,0 1 0,1 0 0,1-1-1,0 1 1,3 13-40,1 1-333,1-1 0,2 0-1,1 0 1,1-1-1,11 23 334,-18-50-375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6.0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13 900,'-33'11'1257,"33"-11"-1249,0 0 0,0 0 1,0 0-1,0 0 0,0 0 0,-1 0 1,1 0-1,0 0 0,0 0 0,0 0 0,0 0 1,0 1-1,0-1 0,0 0 0,0 0 1,-1 0-1,1 0 0,0 0 0,0 0 1,0 0-1,0 0 0,0 1 0,0-1 0,0 0 1,0 0-1,0 0 0,0 0 0,0 0 1,0 0-1,0 1 0,0-1 0,0 0 1,0 0-1,0 0 0,0 0 0,0 0 0,0 1 1,0-1-1,0 0 0,0 0 0,0 0 1,0 0-1,0 0 0,0 0 0,0 0 1,0 1-1,1-1 0,-1 0 0,0 0 0,0 0 1,0 0-1,0 0 0,0 0 0,0 0 1,0 0-1,0 0 0,1 0-8,19 3 38,28-6-410,0-1-1,41-11 373,-61 11-464,-1-1 49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6.5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26 1160,'-1'-1'30,"1"-1"1,-1 0-1,1 0 0,-1 0 0,0 1 1,0-1-1,0 0 0,0 1 1,0-1-1,0 1 0,0-1 0,0 1 1,-1-1-1,0 1-30,2 0 23,-1 1 0,1 0 0,0 0 0,-1 0 0,1 0 0,-1 0 0,1 0 1,-1 0-1,1 0 0,-1 0 0,1 0 0,-1 0 0,1 0 0,-1 0 0,1 0 0,-1 0 0,1 1 0,-1-1 1,1 0-1,-1 0 0,1 0 0,0 1 0,-1-1 0,1 0 0,-1 1 0,1-1 0,0 0 0,-1 1 0,1-1 1,0 0-1,-1 1 0,1-1-23,-4 7 248,-1 0 0,1 1 0,0-1 0,1 1 0,-2 5-248,1-4 49,-6 15-45,1 1 0,0 0 1,2 1-1,1 0 0,1 0 0,1 0 0,1 1 0,2-1 0,0 1 0,3 18-4,-2-44 1,0 0 0,1 0 0,-1 0 1,0 0-1,0 0 0,1 0 0,-1 0 0,0 1 0,1-1 0,-1 0 0,1 0 1,-1 0-1,1 0 0,0 0 0,-1-1 0,1 1 0,0 0 0,0 0 0,-1 0 1,1-1-1,0 1 0,0 0 0,0-1 0,0 1 0,0-1 0,0 1 1,0-1-1,1 1-1,0-1 0,1 0 1,-1 0-1,1 0 1,-1 0 0,1 0-1,0 0 1,-1-1-1,1 1 1,-1-1-1,0 0 1,1 0 0,1-1-1,10-4-4,-1-2 0,1 1 0,-2-2 1,3-1 3,-11 7-1,31-27-9,-28 23 7,0 0 0,1 1-1,-1 0 1,1 0 0,1 1 0,-1 0 0,4-1 3,-11 6-2,0 0 1,-1 0 0,1 0-1,-1 0 1,1 0 0,0 1-1,-1-1 1,1 0 0,-1 1-1,1-1 1,-1 0-1,1 1 1,-1-1 0,1 1-1,-1-1 1,0 0 0,1 1-1,-1-1 1,1 1 0,-1-1-1,0 1 1,0 0 0,1-1-1,-1 1 1,0-1 0,0 1-1,0-1 1,1 1 0,-1 0-1,0-1 1,0 1 1,8 31-19,-4-18-87,-3-12 73,-1 0-86,1 1 0,0-1-1,0 1 1,0-1 0,0 0 0,0 1 0,0-1 0,1 0-1,-1 0 1,1 0 0,0 0 0,0 0 0,-1 0 0,1 0-1,0-1 1,1 1 0,0 0 119,3-2-422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6.9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40 952,'-5'-9'388,"1"1"-8,0 1-100,1 2-68,1 1-72,-1 1-44,2 1-32,0 1-24,1 1-28,1 1-20,0 1-28,-1 2-40,3 1-40,-1 0-132,-1 1-64,2 0-44,2-1-24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7.5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84 118 880,'-3'-16'827,"-2"5"241,-9 27-705,6-6-342,1 1-1,0 0 1,1 0 0,0 1-1,1-1 1,0 1-1,1 0 1,0 0-1,1 1 1,1-1-1,0 1 1,0 4-21,38-47 138,-29 21-135,-4 5-2,-1 1-1,1 0 0,-1 0 1,1-1-1,0 2 0,0-1 1,0 0-1,1 1 0,-1-1 0,1 1 1,-1 0-1,1 0 0,2-1 0,-5 5-2,1 0 0,-1 0 1,1 1-1,-1-1 0,0 0 0,1 1 0,-1-1 0,-1 0 0,1 1 0,0-1 0,-1 1 0,1 0 0,-1-1 0,1 2 2,3 13 5,-3-15-3,0 0-1,0 0 0,0 0 0,0 0 1,0-1-1,1 1 0,-1-1 0,0 1 1,1-1-1,0 1 0,-1-1 0,1 0 0,0 1 1,-1-1-1,1 0 0,0 0 0,0 0 1,0-1-1,0 1 0,0 0 0,0-1 1,0 1-1,0-1 0,0 0 0,0 0 1,0 0-1,0 0 0,0 0 0,1 0 1,-1 0-1,0-1 0,0 1 0,0-1 1,0 1-1,0-1 0,0 0 0,-1 0 1,1 0-1,0 0 0,1 0-1,9-7 2,1-1 0,-1 1 0,0-2 1,-1 0-1,5-5-2,-2 2-13,-11 14 12,0-1-1,-1 1 0,1 0 0,0 0 0,0 0 1,0 0-1,-1 1 0,1-1 0,0 1 0,-1-1 1,1 1-1,0 1 2,19 9 29,-18-11-25,0-1 0,0 1 0,1-1-1,-1 0 1,0 0 0,1 0 0,-1 0-1,0-1 1,1 1 0,-1-1 0,0 0-1,0-1 1,0 1 0,0-1 0,0 0-1,0 0 1,0 0 0,-1 0 0,1 0-1,-1-1 1,1 0 0,-1 0 0,0 0-1,0 0 1,0 0 0,-1-1 0,1 1-1,-1-1 1,0 0 0,2-3-4,2-3-114,-1-1 0,1 0 1,-2 0-1,0-1 0,0 1 0,-1-1 1,-1 0-1,1 0 0,-2 0 1,0-8 113,0 19-14,-1 0 1,0 0 0,0 0 0,0 0 0,0-1 0,0 1 0,0 0 0,0 0 0,0 0 0,0 0 0,-1 0 0,1 0 0,0 0 0,-1 0-1,1 0 1,-1 0 0,1 0 0,-1 0 0,0 0 0,1 0 0,-1 1 0,0-1 0,1 0 0,-1 0 0,0 0 0,0 1 0,0-1 13,0 1-4,-1 0 1,1 0 0,0 0 0,-1 0 0,1 0 0,0 0-1,0 1 1,-1-1 0,1 0 0,0 1 0,0-1 0,-1 1-1,1-1 1,0 1 0,0 0 0,0-1 0,0 1 0,0 0-1,0 0 4,-6 4 27,1 0 0,0 1 0,1 0 0,-1 0 0,1 0 0,-4 7-27,6-6 19,0-1 0,1 1 0,-1 0 0,1-1 0,1 1 0,-1 0 1,1 0-1,1 1 0,-1-1 0,1 0 0,0 0 0,1 0 0,0 0 0,0 0 0,0 0 0,1 0 0,0 0 0,0 0 0,1-1 0,0 1 0,0-1 0,1 0 0,-1 0 0,2 1-19,-2-3-21,-1 0-1,1 0 1,0-1-1,1 1 0,-1-1 1,1 0-1,-1 0 1,1 0-1,0 0 0,0-1 1,0 1-1,0-1 1,1 0-1,-1 0 1,1-1-1,-1 1 0,1-1 1,0 0-1,-1 0 1,1-1-1,0 1 0,0-1 1,-1 0-1,1 0 1,0-1-1,0 0 0,-1 1 1,1-2-1,-1 1 1,1 0-1,-1-1 1,1 0-1,-1 0 0,0 0 1,0-1-1,1 1 22,6-6-404,-2-1-24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38.3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4 1016,'-1'0'26,"1"0"0,0 0 1,0 0-1,-1 0 0,1 0 0,0 0 0,0 0 0,-1 0 1,1 0-1,0 0 0,0 0 0,-1 0 0,1 0 0,0 0 1,0 1-1,-1-1 0,1 0 0,0 0 0,0 0 0,0 0 1,-1 0-1,1 1 0,0-1 0,0 0 0,0 0 0,0 0 1,-1 1-1,1-1 0,0 0 0,0 0 0,0 1 0,0-1 0,0 0 1,0 0-1,0 0 0,0 1 0,0-1 0,0 0 0,0 0 1,0 1-1,0-1 0,0 0 0,0 1 0,0-1 0,0 0 1,0 0-1,0 0 0,0 1 0,0-1 0,0 0 0,0 0 1,0 1-1,0-1 0,1 0 0,-1 0 0,0 0 0,0 1 1,0-1-1,0 0 0,1 0-26,22 5 528,32-3-202,217-20-1803,-259 17 1057,4-1-147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1.0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85 29 1124,'1'-1'102,"-1"-1"0,0 0 0,0 0 0,0 0 0,-1 0 0,1 1 0,0-1 0,-1 0 0,1 0 0,-1 0 0,1 1 0,-1-1 0,0 0 0,0 1 0,0-2-102,0 3 14,0 0 1,1 0-1,-1 0 0,0 0 1,1 0-1,-1 0 1,0 1-1,1-1 0,-1 0 1,0 0-1,1 1 1,-1-1-1,0 0 1,1 1-1,-1-1 0,1 0 1,-1 1-1,1-1 1,-1 1-1,1-1 0,-1 1 1,1-1-1,-1 1 1,1-1-1,0 1 0,-1 0 1,1-1-1,0 1 1,-1-1-1,1 1 0,0 0 1,0-1-1,0 1 1,0 0-1,0-1 1,0 1-1,0 0-14,-11 19 14,2 0 0,1 0 0,0 1-1,2 0 1,0 0 0,1 1 0,2 0 0,0 0 0,1 9-14,34-51 16,0-10-30,-25 23 10,-1 0 0,1 0 0,0 1 0,0 0-1,0 1 1,1 0 0,0 0 0,0 0 0,0 1-1,1 0 1,2 0 4,-8 5-3,0 0 0,0 0 0,0 1 0,0-1 0,0 1 0,-1 0 0,1-1 0,-1 1 0,1 0 0,-1 1 0,1-1 0,-1 0 0,0 1 0,0-1 0,0 1 0,-1 0 0,1-1 0,0 2 3,19 21-6,-19-24 5,-1 1 1,1-1 0,0 0 0,0 1 0,0-1 0,0 0 0,0 0-1,0 0 1,1 0 0,-1-1 0,0 1 0,0-1 0,1 1-1,-1-1 1,0 0 0,1 0 0,-1 0 0,0 0 0,1 0 0,-1 0-1,1-1 1,-2 1 7,1-1-1,0 0 1,0 0-1,0 0 0,-1-1 1,1 1-1,-1 0 1,1-1-1,-1 1 0,1-1 1,-1 1-1,0-1 1,0 0-1,0 1 1,0-1-1,0 0 0,0 0 1,0 0-1,0-1-6,0-1-16,1-1 1,-1 1-1,0-1 0,0 0 0,-1 0 0,0 1 0,1-1 1,-2 0-1,1 0 0,0 0 0,-1 1 0,0-1 1,0 0-1,-1 1 0,1-1 0,-1 0 0,0 1 0,0 0 1,-2-3 15,4 6-57,-1 0 0,0 1 0,0-1 1,0 0-1,1 0 0,-1 1 1,0-1-1,0 1 0,0-1 0,0 1 1,0-1-1,0 1 0,0 0 0,0-1 1,0 1-1,0 0 0,0 0 1,0 0-1,-1 0 0,1 0 0,0 0 1,0 0-1,0 0 0,0 0 0,-1 1 57,-6 2-447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1.3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46 4 1044,'0'-1'28,"0"1"-1,0 0 0,-1-1 1,1 1-1,0 0 1,-1 0-1,1 0 0,0-1 1,-1 1-1,1 0 1,-1 0-1,1 0 1,0 0-1,-1 0 0,1 0 1,0 0-1,-1 0 1,1 0-1,-1 0 1,1 0-1,0 0 0,-1 0 1,1 0-1,-1 0 1,1 0-1,0 0 0,-1 0 1,1 0-1,-1 1 1,1-1-1,0 0 1,-1 0-1,1 0 0,0 1 1,-1-1-1,1 0 1,0 1-1,0-1 0,-1 0 1,1 1-28,-12 21 186,1 27-307,4 11-580,6-51 392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1.7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31 118 1108,'-1'-3'320,"-4"2"-60,2 2-124,-2 3-88,2 0-56,-1 3-108,-1 0-88,3 0-60,0-1-40</inkml:trace>
  <inkml:trace contextRef="#ctx0" brushRef="#br0" timeOffset="1">236 2 884,'-1'0'31,"0"0"-1,0-1 1,0 1-1,0 0 1,0 0 0,0-1-1,0 1 1,0 0-1,0 0 1,0 0 0,0 0-1,0 0 1,0 0-1,0 1 1,0-1 0,1 0-1,-1 1 1,0-1-1,0 0 1,0 1 0,0-1-1,0 1 1,0-1-1,0 1 1,1-1 0,-1 1-1,0 0 1,0-1-1,1 1 1,-1 0-1,1 0 1,-1 0 0,1 0-1,-1-1 1,1 1-1,-1 0 1,1 0 0,-1 0-1,1 0 1,0 0-1,0 0 1,0 0 0,-1 1-31,-12 59 33,9-38 130,-12 43-374,3 0 1,2 1-1,4 0 0,1 34 211,6-94-365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2.3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1 198 892,'0'2'56,"1"0"0,0 0 0,0 0 1,0 0-1,0 0 0,1 0 0,-1 0 0,0 0 0,1 0 0,-1-1 0,1 1 0,0 0 1,-1-1-1,1 0 0,0 1 0,0-1 0,0 0 0,0 0 0,0 0 0,0 0 0,0 0 1,1-1-57,49 19 315,-42-17-294,0-1-1,0 0 0,0-1 1,0 0-1,0 0 0,0-1 1,0 0-1,0-1 0,0 0 1,0 0-1,0-1 1,-1-1-1,0 1 0,1-2 1,-1 1-1,-1-1 0,1-1 1,-1 1-1,4-4-20,-6 4-13,-1 1 0,1-1 0,-1 0 1,0 0-1,0-1 0,0 1 0,-1-1 0,0 0 0,0-1 0,0 1 0,-1-1 1,0 1-1,0-1 0,-1 0 0,0 0 0,0 0 0,-1 0 0,1-1 0,-2 1 0,1 0 1,-1-1-1,0 1 0,0 0 0,-1-1 0,0 1 0,-2-6 13,3 12-2,0-1 0,0 1 1,-1 0-1,1 0 0,0 0 0,0 1 0,-1-1 0,1 0 0,-1 0 1,1 0-1,-1 0 0,1 0 0,-1 0 0,1 0 0,-1 1 0,0-1 1,1 0-1,-1 0 0,0 1 0,0-1 0,0 1 0,1-1 0,-1 0 0,0 1 1,0 0-1,0-1 0,0 1 0,0-1 0,0 1 0,0 0 2,-1 0 0,0 1 0,1-1 0,-1 1 0,0 0 0,1 0 0,-1 0 0,1 0 0,0 0 0,-1 0 0,1 0 0,0 0 0,-1 0 0,1 0 0,0 1 0,0-1 0,0 1 0,-6 8 31,0 1 0,0-1 0,2 1 0,-4 8-31,1 2 51,0 1-1,1 0 0,2 0 1,0 1-1,2 0 0,0 0 1,1 0-1,2 0 1,0 0-1,1 0 0,2 0 1,0-1-1,5 18-50,-8-40 2,0 0-1,1 1 1,-1-1 0,0 0 0,0 0-1,0 1 1,0-1 0,0 0 0,0 0-1,0 1 1,1-1 0,-1 0 0,0 0 0,0 1-1,0-1 1,1 0 0,-1 0 0,0 0-1,0 0 1,1 1 0,-1-1 0,0 0-1,0 0 1,1 0 0,-1 0 0,0 0-1,0 0 1,1 0 0,-1 0 0,0 0-1,0 0 1,1 0 0,-1 0 0,0 0-1,1 0 1,-1 0 0,0 0 0,0 0-1,1 0 1,-1 0 0,0 0 0,0 0-1,1 0-1,14-11 30,10-15-13,-25 26-16,8-12-1,-5 7-1,0 1 1,0 0-1,0 0 0,0 0 1,0 1-1,1-1 0,0 1 0,-1 0 1,1 0-1,1 0 0,-1 0 1,-2 3 0,-1 0-1,0 1 0,0-1 0,1 1 1,-1 0-1,0-1 0,0 1 1,0 0-1,0-1 0,0 1 0,0 0 1,0 0-1,0 0 0,0 0 1,0 0-1,-1 0 0,1 0 0,0 0 1,-1 1-1,1-1 0,0 1 1,15 31-285,-14-28 117,15 20-1009,-11-19 718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1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181 154 1060,'0'-16'227,"1"0"0,0 1 0,2-1 0,0 1-1,0 0 1,1-1 0,7-13-227,-7 14 1423,-17 38-874,-17 44-406,4 5 41,4 0-1,-11 67-183,-16 153 153,49-287-152,-2 7 2,-30 241 23,29-208-28,2 0-1,2 1 1,2-1-1,6 26 3,-8-66-2,0 1 0,0 0-1,0 0 1,1-1 0,0 1-1,0-1 1,1 1 0,0-1-1,0 0 1,0 0 0,0 0-1,1-1 1,-1 1 0,1-1-1,1 0 1,-1 0 2,-1-2-16,0 0 0,0-1 1,0 1-1,0-1 0,0 0 0,0 0 0,1 0 0,-1-1 1,0 1-1,1-1 0,-1 1 0,0-1 0,1 0 1,-1 0-1,0-1 0,1 1 0,-1-1 0,0 0 0,0 0 1,1 0-1,-1 0 0,0 0 0,0-1 0,0 1 1,0-1-1,0 0 0,-1 0 0,2-1 16,8-5-222,-2-1-1,1-1 1,-1 0 0,-1 0-1,0 0 1,0-2 0,-1 1-1,0-1 1,-1 0 0,-1 0 0,0-1-1,0 0 1,2-8 222,7-24-653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3.0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118 21 912,'13'-21'1305,"-22"29"-670,-24 36-459,20-15-131,0 0 1,2 2-1,2-1 0,0 1 0,-1 18-45,0 17-626,2 0 0,2 11 626,6-67-381,1-1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3.3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 1 1108,'-1'0'57,"0"0"0,0 1 0,0-1 0,0 0 0,0 1 0,0-1 0,1 1 0,-1-1 0,0 1 0,0-1 0,0 1 0,1 0 0,-1-1 0,0 1 0,1 0 0,-1 0 0,0-1 0,1 1 0,-1 0 0,1 0-1,-1 0 1,1 0 0,0 0 0,-1 0 0,1 0-57,1 0 25,-1-1 0,1 1 0,0 0 0,0-1 1,-1 1-1,1 0 0,0-1 0,0 1 0,0-1 0,0 1 0,0-1 0,-1 0 0,1 1 0,0-1 0,0 0 0,0 0 0,0 0 0,0 1 0,1-1-25,67 4 22,-61-4 97,83-2 73,-65 0-169,0 1-1,0 1 1,0 1 0,0 1-1,0 2 1,-1 0 0,18 7-23,-40-10 5,0 0 0,0 0 0,-1 0 1,1 1-1,-1 0 0,1-1 0,-1 1 1,1 0-1,-1 0 0,0 0 0,0 1 1,0-1-1,0 0 0,0 1 0,-1-1 1,1 1-1,-1 0 0,0-1 0,1 1 1,-1 0-1,0 0 0,-1 0 0,1 0 1,0 1-6,0 9-45,0 0 0,0 0 0,-2 1 0,1-1 1,-2 3 44,-1 23-1168,3-38 750,1-2-9,1-2 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3.7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12 1220,'-1'-2'372,"0"-1"-60,1 1-116,0 0-72,0 1-64,-2 0-56,2 1-44,0 0-40,0 0-136,0 0-68,2 1-48,-1 1-24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24.3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47 143 1152,'-3'2'92,"0"1"0,0 0 0,0 0-1,1 0 1,0 0 0,-1 0 0,1 0 0,0 0 0,1 1 0,-1-1-1,1 1 1,-1 0 0,1-1 0,0 1 0,0 3-92,-11 63 256,11-57-142,0 31 98,1-45-207,0 1 0,1-1 0,-1 1-1,0 0 1,0-1 0,1 1 0,-1-1 0,0 1 0,1 0-1,-1-1 1,1 1 0,-1 0 0,0-1 0,1 1-1,-1 0 1,1 0 0,-1-1 0,1 1 0,-1 0 0,1 0-1,-1 0 1,1 0 0,-1-1 0,1 1 0,-1 0-1,1 0 1,-1 0 0,1 0 0,-1 0 0,1 0 0,-1 1-1,1-1 1,-1 0 0,1 0 0,-1 0 0,1 0-1,-1 1 1,0-1 0,1 0 0,-1 0 0,1 1 0,-1-1-1,1 0 1,-1 1 0,0-1 0,1 0 0,-1 1-1,0-1 1,1 1 0,-1-1 0,0 0 0,0 1 0,1-1-1,-1 1 1,0-1 0,0 1 0,0-1 0,0 1-1,0-1 1,0 1 0,1-1 0,-1 1 0,0-1 0,0 1-1,-1-1 1,1 1 0,0-1-5,82-106 25,-50 62-37,-34 48 10,1-1 0,0 1 0,0 0-1,0-1 1,1 1 0,-1 0 0,1 0-1,0 0 1,0 0 0,0-1 0,0 1 0,1 0-1,-1 0 1,1 0 0,1 2 2,-2-4 0,0 0 1,1 0-1,-1-1 0,0 1 1,1 0-1,0 0 0,-1-1 1,1 1-1,0 0 0,0-1 1,0 1-1,0-1 1,0 1-1,0-1 0,0 0 1,1 1-1,-1-1 0,0 0 1,1 0-1,-1 0 1,1 0-1,-1 0 0,1 0 1,0 0-1,-1 0 0,1-1 1,0 1-1,0-1 0,-1 1 1,1-1-1,0 0 1,0 0-1,0 1 0,0-1 1,1-1-1,28-13 13,-29 12-14,0 1 1,0-1 0,0 1-1,0 0 1,0 0-1,0 0 1,0 0 0,0 0-1,0 1 1,0-1-1,0 1 1,1-1 0,-1 1-1,0 0 1,0 0-1,1 0 1,-1 0 0,0 0-1,0 0 1,1 1-1,0-1 1,8 3 13,0-2-1,0 1 0,0-1 1,0-1-1,0 0 0,1-1 1,-1 0-1,0 0 0,0-2 0,0 1 1,0-1-1,-1-1 0,1 0 1,-1 0-1,0-1 0,0 0 1,0-1-13,0 0-9,0 0 1,0 0 0,-1-1-1,0 0 1,0-1-1,-1 0 1,0-1 0,0 1-1,-1-2 1,0 1 0,0-1-1,-1 0 1,-1 0-1,0 0 1,0-1 0,1-4 8,-5 12-29,0 1 0,-1-1 1,1 1-1,0-1 1,-1 1-1,0-1 0,1 1 1,-1-1-1,0 1 1,0-1-1,-1 0 0,1 1 1,0-1-1,-1 1 1,0-1-1,1 1 1,-1-1-1,0 1 0,0 0 1,0-1-1,-1 1 1,1 0-1,-1 0 0,1 0 1,-1 0-1,-1-1 29,1 1-16,-1 1 0,1 0 0,-1 0 0,1 0 1,-1 1-1,1-1 0,-1 0 0,0 1 0,1 0 0,-1 0 0,0 0 0,1 0 0,-1 0 0,0 0 0,0 1 0,1-1 1,-1 1-1,1 0 0,-1-1 0,1 1 0,-1 1 0,1-1 0,-1 0 0,1 0 0,-1 2 16,-3 0 2,0 0-1,0 1 1,0 0-1,1 0 1,0 1 0,0-1-1,0 1 1,0 0-1,1 1 1,0-1-1,0 1 1,0-1 0,1 1-1,0 0 1,0 1-1,1-1 1,-1 0-1,1 1 1,1-1-1,-1 1 1,1 0 0,0 0-1,1-1 1,-1 1-1,1 0 1,1 2-2,0 2 8,1-1 0,0 1 0,1-1 0,0 0 0,1 0 1,0 0-1,0-1 0,1 1 0,0-1 0,1 0 0,0-1 0,0 1 1,1-1-1,0 0 0,0-1 0,7 5-8,-4-3 38,1-1 0,0-1 0,0 0 1,1-1-1,0 0 0,0-1 0,7 2-38,-12-4 55,1-1 1,0 0-1,0 0 0,-1-1 1,1 0-1,0 0 1,0-1-1,0 0 0,0-1 1,0 1-1,0-2 0,0 1 1,1-1-56,-7 1-17,0 1 0,-1-1 1,1 1-1,-1-1 1,1 0-1,-1 1 0,1-1 1,-1 0-1,1 0 0,-1 0 1,0 0-1,0 0 1,1 0-1,-1-1 0,0 1 1,0 0-1,0-1 1,0 1-1,0 0 0,-1-1 1,1 1-1,0-1 0,-1 0 1,1 1-1,-1-1 1,1-1 16,-7 5-1355,2-1 874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51 944,'-3'-19'1014,"4"17"-894,-1 0-1,0 0 0,0 0 0,0 0 0,0 1 0,-1-1 1,1 0-1,0 0 0,-1 0 0,1 0 0,-1 1 0,0-1 1,0 0-1,1 1 0,-1-1 0,-1 0-119,1 5 21,0 1 1,0-1-1,1 1 0,-1 0 1,1-1-1,0 1 0,0 0 1,0-1-1,1 1 0,0 2-21,-1-4 14,1 11-13,1 0 0,1 0 0,0-1 0,0 1 0,1-1 0,1 0 0,0 0 0,1 0 0,1 2-1,-4-10 4,-1 1-1,1-1 1,0 0-1,0 1 1,1-1-1,-1 0 1,1-1-1,0 1 1,0-1-1,0 0 1,0 0-1,1 0 1,-1 0-1,1-1 1,-1 1-1,1-1 1,0-1-1,0 1 1,0-1-1,0 1 1,0-1-1,1-1 1,-1 1-1,1-1-3,-3-1 2,0 1-1,0-1 1,0 0-1,0-1 1,0 1 0,0 0-1,-1-1 1,1 0-1,0 1 1,-1-1 0,1 0-1,-1 0 1,0-1 0,0 1-1,0 0 1,0-1-1,0 1 1,0-1 0,-1 0-1,1 0 1,-1 1-1,0-1 1,1 0 0,-2 0-1,1 0 1,0 0-1,0-1 1,-1-2-2,2-3 14,0 0 0,-1-1 0,0 1 0,0 0-1,-1-1 1,-1 1 0,0-1 0,0 1 0,-1-4-14,-19 52 46,1 30-97,-3 33 51,13-56 56,-1 0 0,-2 0 0,-2-1 0,-12 24-56,20-55-171,0-1 0,-1 0 1,-1 0-1,0-1 0,0 0 1,-1 0-1,-1-1 1,0-1-1,0 0 0,-1 0 1,0-1-1,-1 0 0,0-2 1,0 1-1,-1-1 0,-5 1 171,-4 0-531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1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1040,'9'4'1396,"-8"-4"-1396,0 0 0,0 0 0,0 1 0,0-1 0,0 0 0,0 1 0,0-1 0,0 1 0,0-1-1,0 1 1,0-1 0,0 1 0,-1-1 0,1 1 0,0 0 0,-1 0 0,1-1 0,0 1 0,-1 0 0,1 0 0,-1 0 0,1 0 0,-1 0 0,1-1 0,-1 1 0,0 1 0,3 6 70,-2 0 0,1 1 0,-1 0-1,-1-1 1,0 1 0,0-1 0,0 1 0,-1 0 0,-1 1-70,-1 34 353,4-44-353,-1 1 1,1-1-1,-1 0 1,1 1-1,-1-1 1,1 1-1,-1-1 0,1 0 1,-1 1-1,1-1 1,0 0-1,-1 0 1,1 0-1,-1 1 0,1-1 1,0 0-1,-1 0 1,1 0-1,0 0 1,-1 0-1,1 0 1,0 0-1,-1 0 0,1 0 1,-1-1-1,1 1 1,0 0-1,-1 0 1,1 0-1,-1-1 0,1 1 1,0 0-1,-1-1 1,1 1-1,-1-1 1,1 1-1,-1 0 0,1-1 1,-1 0-1,27-13-439,5-11-790,-20 13 755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2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1176,'-17'15'1226,"17"-15"-1198,0 1-1,-1-1 1,1 0-1,0 1 1,0-1-1,0 0 1,0 0-1,0 1 1,0-1-1,0 0 1,0 1-1,0-1 1,0 0-1,0 1 1,0-1-1,0 0 1,0 1-1,0-1 1,0 0 0,0 1-1,0-1 1,0 0-1,1 1 1,-1-1-1,0 0 1,0 0-1,0 1 1,0-1-1,1 0 1,-1 0-1,0 1 1,0-1-1,1 0 1,-1 0-28,3 2 78,1 0-1,0-1 1,-1 0 0,1 0 0,0 0 0,-1 0-1,1 0 1,0-1 0,0 0 0,0 0-78,13 3-271,0-2 0,0 0 0,0-1 0,0-1 0,0-1 0,0 0 0,0-1 1,0-1-1,-1 0 0,10-5 271,-13 3-535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4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292 141 1036,'0'-1'91,"1"0"0,0 0 0,-1 0 0,1 0 0,-1 0 0,1 0 0,-1 0 1,1 0-1,-1 0 0,0 0 0,0 0 0,1 0 0,-1 0 0,0 0 0,0-1 0,0 1 0,0 0 0,0 0 0,-1 0 0,1 0 0,0 0 0,0 0 0,-1 0 0,1 0 0,0 0 0,-1-1-91,-9-33 363,7 29-326,-1 1-1,1-1 0,-1 1 0,0 0 1,-1 1-1,1-1 0,-1 1 1,0 0-1,0 0 0,-1 0 0,1 1 1,-1-1-1,1 1 0,-1 1 0,0-1 1,0 1-1,0 0 0,-1 0 1,1 1-1,0 0 0,-1 0 0,1 1 1,0-1-1,-1 1 0,1 1 1,-4 0-37,4-1-6,0 0 1,0 1 0,0 0 0,-1 1-1,1-1 1,1 1 0,-1 0 0,0 0-1,0 1 1,1 0 0,-1 0 0,1 0-1,0 1 1,0-1 0,0 1 0,1 0-1,-1 1 1,1-1 0,0 1 0,0 0-1,1 0 1,-1 0 0,1 1 0,0-1-1,1 1 1,-1-1 0,0 4 5,2-7-5,1 0 0,-1 0 0,1-1 0,0 1 0,0 0 0,-1 0 0,1 0 0,0 0 0,1 0 0,-1 0 0,0 0 0,0 0 0,1-1 0,-1 1 0,1 0 0,0 0 0,-1 0 0,1-1 0,0 1 0,0 0 0,0-1 0,0 1 0,1-1 0,-1 1 0,0-1 5,2 2-7,0-1 0,1 0 0,-1 0 0,0-1 0,1 1 0,-1 0 0,1-1 0,-1 0-1,1 0 1,0 0 0,-1 0 0,3-1 7,7 2-14,0-2 0,0 1 1,1-2-1,-1 0 0,0 0 0,0-1 0,0-1 14,-11 2-5,0 0 1,0 1-1,0-1 0,0 0 1,0 1-1,0 0 0,0-1 0,0 1 1,1 0-1,-1 0 0,0 0 1,0 1-1,0-1 0,0 0 1,0 1-1,0 0 0,0-1 1,0 1-1,0 0 0,0 0 0,0 0 1,0 0-1,0 0 0,-1 0 1,2 2 4,-1 0-6,0 0 1,-1 0-1,1 1 1,-1-1-1,0 1 1,0-1-1,0 1 1,-1-1-1,1 1 1,-1 0-1,0-1 1,0 1-1,0 0 1,0-1-1,-1 2 6,-7 68-365,-4-1 0,-2 0 0,-10 21 365,20-73-1331,5-19 872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4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6 896,'-6'16'1222,"6"-16"-1223,0 0 1,0 0-1,0 1 1,0-1 0,0 0-1,0 0 1,0 1 0,0-1-1,0 0 1,0 0 0,0 0-1,0 1 1,0-1-1,0 0 1,1 0 0,-1 0-1,0 1 1,0-1 0,0 0-1,0 0 1,0 0 0,1 1-1,-1-1 1,0 0 0,0 0-1,0 0 1,0 0-1,1 0 1,-1 0 0,0 1-1,0-1 1,1 0 0,-1 0-1,0 0 1,0 0 0,0 0-1,1 0 1,-1 0 0,0 0-1,0 0 1,1 0-1,-1 0 1,0 0 0,0 0-1,0 0 1,1 0 0,-1 0-1,0 0 1,0 0 0,1-1-1,-1 1 1,0 0 0,0 0-1,0 0 1,1 0-1,-1 0 1,0 0 0,0-1-1,0 1 1,0 0 0,0 0-1,1 0 1,-1-1 0,0 1-1,0 0 1,0 0 0,0 0 0,1-1 5,-1 0 1,1 1 0,-1-1-1,0 0 1,1 1 0,-1-1-1,0 0 1,1 0 0,-1 1 0,0-1-1,0 0 1,0 0 0,1 1-1,-1-1 1,0 0 0,0 0 0,0 0-1,0 1 1,-1-1 0,1 0-1,0 0 1,0 0 0,0 1 0,-1-1-1,1 0 1,0 0-6,-7-3 35,-2 18-176,1 2-524,8-12 374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5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10 1068,'-1'0'47,"1"-1"1,-1 0-1,0 0 1,1 1-1,-1-1 0,0 1 1,1-1-1,-1 0 0,0 1 1,0-1-1,1 1 0,-1 0 1,0-1-1,0 1 0,0 0 1,0-1-1,0 1 0,0 0 1,1 0-1,-1 0 0,0 0 1,0 0-1,0 0 1,0 0-1,0 0 0,0 0 1,0 0-1,0 1 0,0-1 1,1 0-1,-1 1 0,0-1 1,0 0-1,0 1 0,1-1 1,-1 1-1,0-1 0,0 1 1,1 0-1,-1-1 1,0 2-48,-19 38 130,18-34-94,-20 67-479,3 1-1,4 1 0,-5 65 444,18-128-250,0 8-185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1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5 330 1156,'-1'-1'48,"1"0"0,-1-1 1,1 1-1,-1 0 0,1-1 0,-1 1 0,1 0 0,0-1 0,0 1 0,0 0 1,0-1-1,0 1 0,0 0 0,0-1 0,0 1 0,0-1 0,1 1 1,-1 0-1,1-1 0,-1 1 0,1 0 0,-1 0 0,1-1 0,0 1 0,-1 0 1,1 0-1,0 0 0,0 0 0,0 0 0,0 0 0,0 0 0,0 0 1,0 0-1,0 1 0,1-1-48,49-37 119,-38 30 45,56-39 143,1 3 1,43-17-308,-80 45 10,1 1-1,0 2 1,1 1-1,1 2 1,0 2-1,36-5-9,-66 13-35,-1-1 0,1 1 0,0 0 0,0 0 0,-1 1 0,1-1 0,0 1 0,-1 1 0,1-1 0,-1 1 0,1 0 0,-1 0 0,0 0 35,-2 0-62,-1 0-1,0 0 1,1-1 0,-1 2 0,0-1 0,0 0-1,0 0 1,0 0 0,-1 1 0,1-1 0,-1 1-1,1 0 1,-1-1 0,0 1 0,0 0-1,0 0 1,0 0 0,0-1 0,-1 1 0,0 0-1,1 0 1,-1 0 0,0 0 0,0 0-1,-1 2 63,-1 20-481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6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44 976,'20'-9'528,"1"1"0,-1 0 0,4 1-528,-16 4 10,0 1 0,0 0 0,0 0 0,1 1 1,8-1-11,-15 2-57,0 0 1,1 0-1,-1 1 1,1-1 0,-1 1-1,1-1 1,-1 1-1,0 0 1,1 0-1,-1 0 1,0 0 0,0 0-1,0 0 1,0 1-1,0-1 1,0 1 0,0-1-1,0 1 1,-1 0-1,1 0 1,-1 0-1,1 1 57,2 3-381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6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1192,'7'0'276,"1"1"-1,-1-2 1,1 1-1,-1-1 1,1 0 0,2-1-276,43-11-263,0-3 1,1-2 262,-35 12-642,-11 3 199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9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0 980,'-45'44'1943,"21"-13"-1867,0 2-1,2 0 1,2 1 0,-8 20-76,21-40 5,0 1 0,2 0 0,-1 1 1,2-1-1,0 1 0,1 0 0,0 0 0,2 0 1,0 0-1,0 1 0,2-1 0,0 8-5,-1-22 1,1 1 0,-1-1 0,0 0-1,0 1 1,1-1 0,-1 1 0,1-1-1,0 0 1,0 1 0,0-1 0,0 0 0,0 0-1,1 0 1,-1 0 0,0 0 0,1 0-1,0 0 1,-1 0 0,1-1 0,0 1 0,0-1-1,0 1 1,0-1 0,0 0 0,0 1-1,0-1 1,1 0 0,-1-1 0,0 1-1,1 0 1,-1-1 0,0 1 0,1-1 0,-1 0-1,1 1 1,0-1-1,1-1 0,0 0 0,0 0 0,0-1 0,-1 1 0,1-1 0,0 1 0,-1-1 0,1 0 0,-1-1 0,0 1 0,0 0 0,0-1 0,0 0 0,0 0 0,-1 0 0,1 0 0,-1 0 0,0 0 0,0-1 0,0 1 0,0-1 0,0-1 0,1-3-5,-1 1 0,0-1 0,-1 1 0,0-1 0,0 1 0,-1-1 0,0 0 0,0 1 1,-1-1-1,1 0 0,-2 1 0,0-6 5,1 11-16,1 0 1,-1-1-1,1 1 1,-1 0-1,0 0 0,1-1 1,-1 1-1,0 0 1,0 0-1,-1 0 1,1 0-1,0 0 0,-1 0 1,1 1-1,-1-1 1,0 0-1,1 1 1,-1-1-1,0 1 0,0 0 1,0-1-1,0 1 1,0 0-1,0 0 1,-1 0-1,1 1 0,0-1 1,0 1-1,-1-1 1,1 1-1,0-1 1,-1 1-1,1 0 0,0 0 1,-1 0-1,1 1 1,0-1-1,-1 0 1,1 1-1,0 0 0,0-1 1,-2 2 15,2-1-95,0 0-1,0 0 1,0 0 0,0 0-1,0 1 1,0-1 0,1 1 0,-1 0-1,0-1 1,1 1 0,-1 0-1,1 0 1,-1 1 95,-2 4-384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9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1172,'-3'1'432,"0"-1"-4,0 1-112,1-1-96,1 0-64,0 0-56,0 0-36,1 0-32,0 0-16,0 0-40,0 0-40,0 0-60,0 0-56,0 0-112,0 0-84,0 0-32,1-2-12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29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1000,'-1'0'75,"0"0"-1,0 0 1,0 0-1,-1 0 1,1 1 0,0-1-1,0 0 1,0 0-1,0 1 1,0-1-1,0 1 1,0-1 0,0 1-1,0-1 1,0 1-1,0-1 1,0 1 0,0 0-1,0 0 1,1-1-1,-1 1 1,0 0-1,1 0 1,-1 0 0,0 0-1,1 0 1,-1 0-1,1 0 1,-1 0 0,1 0-1,0 0 1,-1 0-1,1 0 1,0 0-1,0 0 1,0 1-75,-11 50-308,10-41 506,-10 49-220,3-18-490,1-1 1,3 1-1,1 1 0,2 33 512,3-63-474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0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1188,'1'10'259,"1"0"0,1 0 0,-1-1 0,1 1-1,1-1 1,0 0 0,3 6-259,15 42 216,-17-34-129,0-1-1,-2 1 0,0 0 1,-2 0-1,0 0 1,-2 1-1,-3 21-86,2-33-134,-1 1 0,0-1 0,-1 0 0,0 0 1,-1 0-1,0-1 0,-1 1 0,0-1 0,-1-1 0,0 1 0,0-1 0,-2 0 1,1-1-1,-1 0 0,-3 2 134,-9 6-505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3 1116,'0'0'26,"0"0"0,0 0 0,0-1 0,0 1 0,0 0 0,-1 0 0,1 0 0,0 0 0,0 0 0,0-1 0,0 1 0,0 0 0,0 0 0,-1 0 0,1 0 0,0 0 0,0 0 0,0 0 0,0 0 0,-1 0 0,1 0 0,0 0 0,0-1 0,0 1 0,0 0 0,-1 0 0,1 0 0,0 0 0,0 0 0,0 0 0,0 0 0,-1 1 0,1-1 0,0 0 0,0 0 0,0 0 0,0 0 0,-1 0 0,1 0 0,0 0 0,0 0 0,0 0 0,0 0 0,-1 1 0,1-1 0,0 0 0,0 0 0,0 0 0,0 0 0,0 0 0,0 0 0,0 1 0,0-1 0,0 0 0,-1 0 0,1 0 0,0 0 0,0 1 0,0-1-26,-18 16 342,-16 23-290,17-17-79,0 2-1,2 0 0,0 0 0,2 2 1,1 0-1,1 0 0,1 1 1,1 0-1,2 1 0,0-1 1,2 2-1,1-1 0,2 0 0,0 1 1,2 0-1,1-1 0,2 1 1,0-1-1,2 0 0,8 27 28,7-12-925,-7-24 448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1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35 896,'-4'-29'1658,"2"23"-899,-3 27-572,-8 29-159,2 0 0,3 0 0,1 1 1,3 1-1,3-1 0,3 45-28,0-86 10,-1-1 0,1 1 0,0-1 0,1 1 1,0-1-1,1 0 0,0 0 0,3 5-10,-6-12-14,0-1 1,0 1-1,0-1 0,1 1 0,-1-1 1,0 1-1,1-1 0,-1 0 1,1 0-1,-1 0 0,1 0 1,-1 0-1,1 0 0,0 0 0,-1 0 1,1-1-1,0 1 0,0-1 1,1 1 13,-1-1-58,1 0 1,-1-1 0,0 1 0,1-1-1,-1 1 1,0-1 0,1 0 0,-1 0 0,0 0-1,0 0 1,0 0 0,0-1 0,0 1-1,0-1 1,0 1 0,0-1 0,0 0-1,-1 1 1,2-3 57,14-18-940,-8 8 466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2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55 968,'55'-11'1499,"-2"-2"-1843,0 2 0,1 3 0,50-2 344,-85 9-419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 1032,'107'-29'1523,"-1"4"-2674,-95 22 763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2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20 1164,'1'-20'1335,"-9"33"-757,-9 31-407,12-24-327,1 0-1,2 1 0,0-1 1,1 1-1,1 0 0,0-1 1,2 1-1,1-1 0,0 1 0,2-1 1,4 12 156,-9-31-429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3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5 928,'0'-5'1405,"-2"10"-606,-1 26-439,-4 42-562,1 112-1571,5-169 1356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1156,'6'0'230,"0"0"0,0-1 0,0 0 1,-1-1-1,1 1 0,0-1 0,1-1-230,-6 3 67,16-5 112,89-25 588,-93 27-927,0 1 1,-1 0 0,1 1 0,0 0-1,0 1 1,0 1 0,3 0 159,7 5-975,-12-4 477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4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1132,'5'-2'168,"1"0"0,0 0 0,-1 1 0,1 0 0,0 0 0,0 0 0,0 1 1,0 0-1,0 0 0,-1 1 0,1-1 0,0 1 0,0 1 0,0-1-168,-3 0 9,-1 0 0,0-1 0,1 1 0,-1 0 0,0 0 0,0 0 0,0 0 0,0 1 0,0-1 0,0 1-1,0-1 1,0 1 0,0 0 0,-1-1 0,1 1 0,-1 0 0,1 0 0,-1 0 0,0 0 0,0 1 0,0-1 0,0 0 0,0 0 0,0 1 0,-1-1 0,1 0 0,-1 1 0,1-1 0,-1 1 0,0-1 0,0 0 0,0 1 0,0-1 0,-1 1 0,1-1 0,-1 1-9,-2 9 17,-1 0 1,0-1-1,-1 0 1,0 0 0,-6 10-18,5-11 2,1 0 0,0 1 0,0 0 1,1 0-1,1 0 0,-1 4-2,3-14 0,1-1 0,0 1 0,0 0 0,0-1 0,0 1 0,0 0 0,0-1 0,0 1 0,0-1 0,0 1 0,0 0 0,0-1 0,0 1 0,1 0 0,-1-1 0,0 1 0,0-1 0,1 1 0,-1 0 0,0-1 0,1 1 0,-1-1 0,1 1 0,-1-1 0,1 1 0,-1-1 0,1 0 0,-1 1 0,1-1 0,-1 1 0,1-1 0,-1 0 0,1 0 0,0 1 0,28 0-7,30-19-205,-58 18 200,16-6-517,0-2 0,-1 0 0,0-1 0,9-7 529,-10 7-474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6.6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99 1080,'0'-2'103,"0"0"0,1 1 0,-1-1 0,0 0 0,0 1 0,0-1 0,0 0 0,0 1 0,-1-1 0,1 1 0,0-1 0,-1 0 0,1 1 0,-1-1 0,1 1 0,-1-1 0,-1 0-103,-12-28 274,13 27-260,-1 0 0,0 0 0,0 1-1,0 0 1,0-1 0,0 1 0,0 0 0,-1 0 0,1 0 0,-1 0 0,0 0-1,1 1 1,-1-1 0,0 1 0,0 0 0,0 0 0,0 0 0,0 0 0,0 0-1,0 1 1,-1-1 0,0 1-14,-1 0 5,-1 0 0,1 1 0,-1 0 0,1 0 0,0 0 0,-1 1 0,1-1 0,0 2 0,0-1 1,0 0-1,0 1 0,-3 2-5,1-1-9,1 1 1,0-1 0,0 1-1,0 0 1,1 0 0,0 1-1,0-1 1,0 1 0,0 0-1,1 1 1,0-1 0,1 1-1,-1 0 1,1 0 0,0 0-1,1 0 1,0 0 0,0 1-1,0 3 9,2-10-2,0 1-1,0 0 0,0 0 1,0-1-1,0 1 1,0 0-1,1-1 0,-1 1 1,0 0-1,1-1 0,-1 1 1,1 0-1,0-1 1,0 1-1,0-1 0,-1 1 1,1-1-1,1 0 0,-1 1 1,0-1-1,0 0 1,0 0-1,1 0 0,-1 0 1,0 0-1,1 0 0,-1 0 1,1 0-1,0 0 1,-1-1-1,1 1 0,-1-1 1,1 1-1,0-1 0,-1 1 1,1-1-1,0 0 1,0 0-1,-1 0 0,1 0 1,0 0-1,-1 0 1,1-1-1,0 1 0,-1-1 1,1 1-1,0-1 3,5-1 2,-1 1 0,1-2-1,-1 1 1,0-1 0,0 0 0,0 0 0,0 0 0,0-1-1,-1 0 1,0 0 0,4-4-2,6-15 10,5-5-21,-19 28 10,0 0-1,0 0 0,0 0 1,0 0-1,0 0 1,0 0-1,0 1 0,0-1 1,-1 0-1,1 0 1,0 1-1,0-1 0,0 1 1,0-1-1,-1 1 0,1-1 1,0 1-1,0-1 1,-1 1-1,1 0 0,-1-1 1,1 1-1,0 0 1,-1 0-1,1-1 0,-1 1 1,0 0-1,1 0 0,-1 0 1,0 0-1,1 0 2,13 27-9,-9-12 13,-1 0-1,-1 0 1,0 0-1,-1 1 1,-1-1-1,-1 1 1,0-1-1,-1 1 1,-1-1-1,0 0 1,-3 8-4,-1 6 19,-3 0 1,0-1-1,-2 0 1,-1-1-1,-11 18-19,15-28 15,-2 0-1,-1 0 1,0-2 0,-1 1 0,-1-1 0,0-1-1,-8 6-14,21-20 1,0-1 0,0 1-1,-1-1 1,1 0 0,0 1-1,-1-1 1,1 0 0,-1 1-1,1-1 1,0 0-1,-1 1 1,1-1 0,-1 0-1,1 0 1,-1 1 0,1-1-1,-1 0 1,1 0 0,-1 0-1,1 0 1,-1 0 0,1 0-1,-1 0 1,1 0 0,-1 0-1,1 0 1,-1 0 0,1 0-1,-1 0 1,1 0-1,-1 0 1,1 0 0,0-1-1,-1 1 0,0-17-11,12-21-38,23-29-456,4 1 1,2 2-1,10-9 505,-28 41-465,-5 8 86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7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4 1088,'0'0'41,"-1"-1"0,1 1 0,0 0 0,0 0 0,0 0 0,0-1 1,0 1-1,-1 0 0,1 0 0,0 0 0,0-1 0,0 1 0,-1 0 0,1 0 0,0 0 0,0 0 0,-1 0 0,1-1 0,0 1 0,0 0 0,-1 0 1,1 0-1,0 0 0,0 0 0,-1 0 0,1 0 0,0 0 0,-1 0 0,1 0 0,0 0 0,0 0 0,-1 0 0,1 0 0,0 0 0,0 0 0,-1 1 1,1-1-1,0 0 0,0 0 0,-1 0 0,1 0 0,0 1-41,-7 19 152,5-10-157,-6 19 8,2 1 0,2 0-1,0 0 1,2 0 0,2 0-1,0 0 1,2 0 0,1 0-1,2 0 1,0-1 0,3 0-1,3 10-2,-11-38-6,1 1-1,-1-1 0,1 1 0,-1-1 1,1 1-1,0-1 0,-1 0 1,1 1-1,0-1 0,0 0 1,0 0-1,0 1 0,0-1 0,0 0 1,1 0-1,-1 0 0,0 0 1,0 0-1,1-1 0,-1 1 0,1 0 1,-1-1-1,1 1 0,-1-1 1,1 1-1,-1-1 0,1 1 0,-1-1 1,1 0-1,0 0 0,0 0 7,2-1-114,0 0 0,-1 0 0,1 0-1,-1 0 1,1-1 0,-1 0 0,1 0 0,-1 0-1,0 0 1,0 0 0,0 0 0,0-1-1,0 0 115,5-4-387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8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95 916,'-3'4'344,"2"-2"-12,1-1-108,4-3-68,3 0-56,1-2-28,2-1-8,1 0-20,-2-2-12,2 1-16,2-1-4,1-1-20,1 0-52,0-2-36,1 2-116,1-1-68,-1 0-60,2-2-24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38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1024,'1'0'28,"1"0"1,-1 0-1,0 0 0,0 1 1,0-1-1,1 0 0,-1 1 1,0-1-1,0 1 0,0 0 0,0-1 1,0 1-1,0 0 0,0 0 1,0 0-1,0-1 0,0 1 1,-1 0-1,1 0 0,0 0 1,-1 0-1,1 0 0,0 1 1,-1-1-1,1 0 0,-1 0 0,0 0 1,1 0-1,-1 1 0,0-1 1,0 0-1,0 0 0,0 1 1,0-1-1,0 0 0,0 0 1,0 0-1,0 2-28,-10 65-92,4-32 136,6-34-42,0 1 0,-1-1 0,1 1 0,0-1 0,0 1 1,1-1-1,-1 1 0,0-1 0,1 0 0,-1 1 1,1-1-1,0 0 0,0 1 0,0-1 0,0 0 0,0 0 1,0 0-1,1 0 0,-1 0 0,1 0 0,0 0 1,-1 0-1,1-1 0,0 1 0,0 0 0,0-1 1,0 0-1,0 1 0,0-1 0,0 0 0,1 0 0,-1 0 1,0-1-1,1 1-2,2 0-55,0-1 0,0 0 1,1 0-1,-1 0 0,0-1 0,0 1 1,0-1-1,0 0 0,0-1 0,0 1 1,0-1-1,0 0 0,-1 0 1,1-1-1,-1 1 0,2-2 55,1-2-326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1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0 896,'-2'8'1720,"-7"-7"-1676,1 1 0,0 0 0,0 1 0,1 0 0,-1 0 1,1 0-1,-1 1 0,1 0 0,0 1 0,0 0 1,1 0-1,-1 0 0,1 0 0,0 1 0,1 0 0,-1 1 1,1-1-1,1 1-44,-5 4-8,1 0-1,0 1 1,1-1 0,0 2 0,1-1-1,0 1 1,1 0 0,0 0 0,1 0 0,1 0-1,0 4 9,2-13 4,0-1 0,1 1 0,0 0 0,0-1-1,0 1 1,0 0 0,1-1 0,0 1 0,-1-1 0,1 1-1,0-1 1,1 1 0,-1-1 0,1 1 0,-1-1 0,1 0-1,0 0 1,0 0 0,1 0 0,-1 0 0,0-1-1,1 1 1,0-1 0,0 1 0,-1-1 0,1 0 0,1 0-1,-1 0 1,0 0 0,0-1 0,1 0 0,-1 1 0,1-1-1,-1 0 1,1 0 0,-1-1 0,1 1 0,0-1 0,2 0-4,6 1 4,0-1 1,0 0 0,0-1-1,0 0 1,0-1 0,0 0-1,0-1 1,0-1 0,-1 0-1,0 0 1,7-4-5,-13 6 2,-1-1 0,1 1 0,0-1 0,-1 0 0,0-1 0,1 1 0,-1-1 0,-1 0 0,1 0 0,0 0 0,-1 0 0,0-1-1,0 1 1,-1-1 0,1 0 0,-1 0 0,0 0 0,0 0 0,0 0 0,-1 0 0,0-1 0,1-1-2,-2 0 6,0 1 0,-1-1 0,0 1 0,0 0 0,0-1 0,0 1 0,-1 0 0,0 0 0,-1 0 0,1 0 0,-1 0 0,0 0 0,-1 1 0,1-1 0,-1 1 0,0 0 0,0 0 0,-4-3-6,-33-29 49,38 34-80,0 1 1,0-1-1,0 1 1,0 0-1,-1 0 1,1 1-1,-1-1 1,1 1-1,-1-1 1,0 1-1,1 0 1,-5 0 30,7 1-56,0 1 1,0-1-1,0 0 0,1 1 1,-1-1-1,0 1 1,0-1-1,0 1 0,0-1 1,0 1-1,0 0 0,1-1 1,-1 1-1,0 0 1,1 0-1,-1-1 0,0 1 1,1 0-1,-1 0 0,1 0 1,0 0-1,-1 0 1,1 0-1,-1 0 0,1 0 1,0 0-1,0 0 0,0 0 1,0 0-1,0 1 56,-1 5-434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2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1120,'41'-20'2460,"-22"11"-2481,-1 2 0,2 0 0,-1 1-1,1 0 1,0 2 0,16-2 21,-36 7-17,-1-1 0,1 0 0,0 0 1,0 0-1,-1 1 0,1-1 0,0 0 0,0 0 0,0 0 1,-1 1-1,1-1 0,0 0 0,0 0 0,0 1 0,0-1 1,0 0-1,-1 1 0,1-1 0,0 0 0,0 0 0,0 1 1,0-1-1,0 0 0,0 1 0,0-1 0,0 0 0,0 1 1,0-1-1,0 0 0,0 0 0,1 1 0,-1-1 0,0 0 1,0 1-1,0-1 0,0 0 0,0 0 0,0 1 0,1-1 1,-1 0-1,0 0 0,0 0 0,0 1 0,1-1 0,-1 0 1,0 0-1,0 0 0,1 1 0,-1-1 0,0 0 0,0 0 1,1 0-1,-1 0 0,0 0 0,1 0 0,-1 0 0,0 0 1,1 0-1,-1 0 0,0 0 0,0 0 0,1 0 0,-1 0 1,0 0-1,1 0 0,-1 0 0,0 0 17,-18 16-993,8-10 621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2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 1212,'57'-11'1546,"-30"6"-1518,15-2-665,0-2 0,14-6 637,-39 9-416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2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12 1176,'-7'-5'420,"-1"1"12,1 1-120,1 3-92,0 2-60,2 0-40,0 1-36,1 1-40,1 0-20,2 3-16,2-1-20,0 2-28,2-2-48,-1 3-56,-1-2-144,3 1-80,-1 1-44,0-1-28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4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117 124 956,'4'-6'281,"3"-4"-64,0 0 1,0-1 0,-1 1 0,0-1-1,-1 0 1,0-1 0,-1 0 0,0 1-1,1-8-217,-6 19 17,0-1 0,1 1 0,-1 0 0,1 0 0,-1 0 0,0 0 0,1 0 0,-1 0 0,0 0 0,1 0 0,-1 0 0,1 1 0,-1-1 0,0 0 0,1 0 0,-1 0 0,1 1 0,-1-1 0,1 0 0,-1 1 0,1-1 0,-1 0 0,1 1 0,-1-1 0,1 1 0,-1-1 0,1 0 0,0 1 0,-1 0-17,-19 15 40,5-2-39,1 2 0,0 0-1,2 1 1,0 0 0,0 1 0,2 0-1,0 1 1,1 0 0,-3 12-1,8-20 4,0-1-1,1 1 1,0 0 0,1 0 0,1 0 0,-1 0 0,2 0-1,-1 0 1,1 0 0,1 0 0,0 0 0,1 0-1,0 0 1,1 0 0,0-1 0,0 1 0,1-1 0,1 0-1,0 1-3,-3-8 4,-1-1 0,1 1 0,1 0 0,-1-1 0,0 1 0,0-1 0,1 1 0,0-1 0,-1 0 0,1 0 0,0-1 0,0 1 0,0 0 0,0-1 0,0 0 0,0 0 0,1 0 0,-1 0 0,0 0 0,0 0 0,1-1 0,-1 0 0,1 0 0,-1 0 0,0 0 0,1 0 0,-1-1 0,0 1 0,1-1 0,-1 0 0,0 0 0,0 0 0,0-1 0,0 1 0,0-1 0,0 1 0,0-1 0,0 0 0,0 0 0,-1 0 0,1-1 0,-1 1 0,0-1 0,0 1 0,0-1 0,0 0 0,0 0 0,0 0 0,-1 0 0,1 0 0,-1 0 0,0 0 0,0 0 0,0-1 0,0 1 0,-1 0 0,1-1 0,-1 1 0,0 0 0,0-1 0,0 1 0,0 0 0,-1-1 0,0 1 0,0-2-4,-2-3 6,0-1 1,0 1 0,-1 0 0,0 0 0,-1 1-1,-4-8-6,7 13-25,1-1-1,-1 1 1,0 0-1,0 0 0,1 0 1,-2 0-1,1 0 1,0 0-1,0 0 1,-1 1-1,1-1 1,0 1-1,-1-1 0,0 1 1,1 0-1,-1 0 1,0 0-1,1 1 1,-1-1-1,0 0 0,0 1 1,0 0-1,0 0 26,2 0-50,1 0-1,-1 0 0,0 0 1,0 1-1,0-1 0,0 0 1,1 1-1,-1-1 0,0 0 1,0 1-1,1-1 0,-1 1 1,0-1-1,1 1 0,-1-1 1,0 1-1,1 0 0,-1-1 1,1 1-1,-1 0 0,1 0 1,-1-1-1,1 1 0,0 0 1,-1 0-1,1-1 0,0 1 1,0 0-1,-1 0 0,1 0 1,0 0-1,0 0 0,0-1 0,0 1 1,0 0-1,0 0 0,0 0 1,0 0-1,1 0 0,-1 0 51,4 3-417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4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1108,'-6'3'392,"2"-1"-8,0 0-124,-1 0-92,3-1-60,1-1-52,0 1-36,1 0-36,1 0-44,0 1-44,-1-2-128,2-2-72,3 1-40,0-2-28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4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0 880,'-1'1'75,"0"-1"1,0 0-1,0 0 0,0 1 1,0-1-1,0 0 0,0 1 1,0-1-1,0 1 0,0-1 1,0 1-1,1 0 0,-1-1 1,0 1-1,0 0 0,0 0 0,1 0 1,-1-1-1,0 1 0,1 0 1,-1 0-1,1 0 0,-1 0 1,1 0-1,0 0 0,-1 0 1,1 0-1,0 0-75,-19 43-59,13-29 207,-3 9-282,0 0 1,2 0-1,0 1 0,2 0 0,0 0 0,2 0 0,1 0 1,1 1-1,2-1 0,0 1 0,2 7 134,0-16-422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8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22 1040,'-52'8'2028,"141"-19"-1764,-33 6-252,23-9-927,-77 15 46,1-1 417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9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188 115 1044,'21'-32'1446,"-21"28"-1429,0 1 0,0 0 0,0 0 0,0-1 0,-1 1 1,1 0-1,-1 0 0,0-1 0,0 1 0,0 0 0,0 0 0,-1 0 1,1 0-1,-1 1 0,0-1 0,0 0 0,0 1 0,0-1 1,0 1-1,0-1 0,-1 1 0,1 0 0,-1 0 0,0 0 1,1 1-1,-1-1 0,0 1 0,0-1 0,0 1 0,0 0 0,0 0 1,0 0-1,-1 0 0,1 1 0,0-1 0,0 1 0,-1 0 1,1 0-1,0 0 0,-1 1-17,-3-1-4,0 1 1,1 0-1,-1 0 1,1 1-1,-1-1 1,1 1-1,0 1 0,-1 0 1,1-1-1,0 2 1,1-1-1,-1 1 1,1 0-1,-1 0 1,1 0-1,0 1 0,1 0 1,-1 0-1,-2 5 4,6-10 0,1 1 0,-1-1 0,1 1 0,-1 0-1,1-1 1,-1 1 0,1 0 0,0-1 0,-1 1 0,1 0-1,0 0 1,0 0 0,-1-1 0,1 1 0,0 0 0,0 0-1,0 0 1,0-1 0,0 1 0,0 0 0,0 0 0,1-1-1,-1 1 1,0 0 0,0 0 0,1 0 0,-1-1-1,0 1 1,1 0 0,-1-1 0,0 1 0,1 0 0,1 0-1,0 0 0,-1 1 1,1-2-1,0 1 0,0 0 0,-1 0 1,1-1-1,0 1 0,0-1 0,0 1 1,0-1-1,0 0 0,1 0 1,5 1-2,1-1 0,-1 0 0,0-1 0,1 0-1,-1 0 1,2-1 2,24-14 1,-29 13 0,1 0-1,-1 0 0,1 1 1,0-1-1,0 1 0,0 1 0,0-1 1,0 1-1,0 0 0,4 0 0,-7 2 0,-1 0 0,1 1 0,0-1 0,0 1 0,-1-1 0,1 1 0,-1 0 0,0 0 0,1 0 0,-1 1 0,0-1 0,0 0 0,0 1 0,-1-1 0,1 1 0,1 2 0,23 46 0,-22-41-7,0 0 0,-1 0 1,-1 0-1,1 1 1,-2-1-1,1 0 0,-1 1 1,-1 0-1,0-1 1,-1 1-1,0-1 0,0 1 1,-1-1-1,0 0 0,-1 1 1,0-1 6,0-2 3,0-1 0,0 0 0,-1 0 1,0 0-1,0 0 0,0 0 0,-1-1 0,0 0 1,0 0-1,-1 0 0,0-1 0,0 0 0,0 0 1,-1 0-1,1-1 0,-1 0 0,0 0 0,0 0 1,0-1-1,-1 0 0,-5 1-3,10-3 5,0 0-1,1-1 1,-1 1 0,0 0 0,0-1-1,1 0 1,-1 0 0,0 0-1,0 0 1,0 0 0,1 0 0,-1-1-1,0 1 1,0-1 0,1 0-1,-1 0 1,1 0 0,-1 0 0,-1-1-5,2 0 3,1 1 0,-1-1 0,1 1 0,-1-1 0,1 0 0,0 0 0,0 0 0,0 0 0,0 0 0,0 0 0,0 0 0,1 0 0,-1 0 0,0 0 0,1 0 0,0 0 0,0-1 0,-1 1 0,1-1-3,1-6 4,-1 1 0,1-1 0,1 1 0,0 0 0,0-1 0,0 1 0,1 0 0,0 0 0,1 0 0,-1 1 0,5-5-4,4-7 7,2 2 1,0 0 0,1 1 0,1 0 0,0 1 0,3 0-8,33-25-435,23-11 435,3-2-1296,-62 42 880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0:59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24 916,'-2'-23'922,"-3"28"-448,-6 42-207,7-29-147,-4 15-14,1 0 1,1 0 0,2 1-1,1 18-106,2-42 14,1-1 1,0 1-1,1-1 1,0 1-1,1-1 0,0 0 1,0 0-1,1 0 0,0 0 1,1 0-1,0 0 0,0-1 1,1 0-1,0 0 1,0 0-1,1 0 0,0-1 1,4 4-15,-8-9-48,1 0 1,0-1 0,0 1 0,0 0-1,0-1 1,0 0 0,0 0 0,0 0 0,0 0-1,0 0 1,1-1 0,-1 1 0,0-1-1,0 0 1,1 0 0,-1 0 0,0 0-1,0-1 1,1 1 0,-1-1 0,0 0 0,0 0-1,0 0 1,0 0 0,0-1 0,0 1-1,0-1 1,0 0 0,-1 0 0,1 0-1,-1 0 1,1 0 0,-1 0 0,0-1 0,1 1-1,-2-1 1,1 0 0,2-2 47,2-5-437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0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46 1176,'-1'0'17,"1"0"-1,0 0 0,0 0 1,0 1-1,-1-1 1,1 0-1,0 0 1,0 0-1,0 0 1,0 0-1,0 0 1,-1 0-1,1 0 0,0 1 1,0-1-1,0 0 1,0 0-1,0 0 1,0 0-1,0 1 1,0-1-1,-1 0 0,1 0 1,0 0-1,0 0 1,0 1-1,0-1 1,0 0-1,0 0 1,0 0-1,0 0 1,0 1-1,0-1 0,0 0 1,0 0-1,0 0 1,0 1-1,0-1 1,0 0-1,1 0 1,-1 0-1,0 0 0,0 1 1,0-1-1,0 0 1,0 0-1,0 0 1,0 0-1,0 0 1,1 0-1,-1 1 1,0-1-1,0 0 0,0 0 1,0 0-1,1 0 1,-1 0-1,0 0 1,0 0-1,0 0 1,0 0-1,1 0 0,-1 0 1,0 0-1,0 1-16,21 0 350,23-7-187,-8-1-137,200-34-1255,-223 39 814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4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16 1072,'7'-16'1128,"-5"18"-784,-6 10 7,-24 47-99,2-6-78,2 0 0,-14 53-174,33-91 11,1-1-1,1 1 0,0 1 0,1-1 0,1 0 1,0 1-1,1-1 0,1 1 0,0-1 1,1 0-1,1 0 0,0 1 0,3 4-10,-6-18-6,1 0 0,0 0 0,-1 1-1,1-1 1,0 0 0,0 0 0,1 0 0,-1 0-1,0 0 1,1 0 0,-1 0 0,1-1 0,-1 1-1,1-1 1,0 1 0,0-1 0,0 1-1,0-1 1,0 0 0,0 0 0,0 0 0,0 0-1,0 0 1,1 0 0,-1-1 0,0 1 0,0-1-1,1 1 1,-1-1 0,0 0 0,1 0 0,-1 0-1,1-1 7,2 0-135,0 0 0,0-1-1,0 1 1,-1-1 0,1-1-1,0 1 1,-1-1 0,0 0-1,0 0 1,1 0 0,-2 0-1,1-1 1,0 1 0,-1-1-1,1-1 136,6-8-445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4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1216,'121'-52'1369,"-72"29"-1548,1 2-1,1 2 0,1 2 1,0 2-1,30-2 180,-61 14-451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5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72 996,'110'-33'2398,"-100"30"-2417,7-4-137,1 0-1,-1 2 0,1 0 1,0 2-1,0-1 0,0 2 0,1 1 1,-1 0 156,-8 3-478,-2 1-6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34 184 1088,'2'-25'1293,"0"9"-607,-2 13-250,0 8 135,-3 70 282,-10 51-853,2-29 36,7-64-35,2-24 2,0 1-1,1-1 0,0 1 0,1-1 0,0 1 1,0-1-1,1 3-2,3-16 2,0 0 0,-1 1 1,0-1-1,0-1 0,0 1 1,0 0-1,0-3-2,89-188 5,-92 194-5,0 0 0,1 0 0,-1-1 0,1 1 0,0 0-1,-1 0 1,1 0 0,0 0 0,0 0 0,0 1 0,0-1 0,0 0 0,0 0 0,0 0-1,0 1 1,0-1 0,0 0 0,0 1 0,0-1 0,0 1 0,0 0 0,1-1 0,0 1 0,-1 0 0,0 0 1,0 1-1,0-1 1,1 1-1,-1-1 1,0 1-1,0-1 1,0 1 0,0 0-1,0-1 1,0 1-1,0 0 1,0 0-1,-1 0 1,1 0 0,0 0-1,0 0 1,-1 0-1,1 1 0,6 10 4,-1 0 0,-1 0 0,0 1-1,2 6-3,-1-1-12,-2-8 11,0 0-1,0-1 0,1 1 0,0-1 0,1 0 0,0-1 0,1 1 0,-1-1 1,1-1-1,1 1 0,4 3 2,-11-11-1,0-1 0,0 1 0,0-1 0,0 1 0,-1-1 1,1 1-1,0-1 0,0 0 0,-1 1 0,1-1 0,0 0 0,-1 0 0,1 0 0,-1 1 1,1-1-1,-1 0 0,1 0 0,-1 0 0,0 0 0,1 0 0,-1 0 0,0 0 1,0 0-1,0 0 1,10-26-14,-1-12-3,-7 27 10,0 0 0,1 1-1,0-1 1,1 0 0,0 1 0,1 0 0,0 0 0,1 0 0,6-7 7,-11 17-1,1-1 0,-1 1 0,1 0 0,0 0 1,-1 0-1,1 1 0,0-1 0,-1 0 0,1 1 0,0-1 1,0 1-1,0-1 0,0 1 0,0 0 0,0 0 0,0 0 1,-1 0-1,1 0 0,0 0 0,0 0 0,0 1 1,0-1-1,1 1 1,52 21 15,-13-5-20,-36-15 4,0-1 0,0 0 0,0-1 0,1 1-1,-1-1 1,0 0 0,0-1 0,1 0 0,-1 0 0,0 0 0,0 0 0,0-1-1,0 0 1,-1-1 0,1 1 0,0-1 0,-1 0 0,0 0 0,1-1-1,-1 1 1,-1-1 0,1-1 0,0 1 0,-1 0 0,3-5 1,-2 2-3,-1-1 1,1 1 0,-1-1-1,0 0 1,-1-1 0,0 1-1,-1-1 1,1 0 0,-2 1-1,1-1 1,-1 0 0,0 0-1,-1 0 1,0 0 0,-1 0-1,0 0 1,-1-7 2,0 7-16,-1 1 0,0-1 1,0 1-1,-1-1 0,0 1 0,0 0 0,-1 0 1,0 1-1,0 0 0,-1 0 0,0 0 0,-7-6 16,11 11-7,0 0 0,0 1 0,-1-1-1,1 0 1,-1 1 0,1-1-1,-1 1 1,0 0 0,1 0 0,-1 0-1,0 0 1,0 1 0,0-1-1,0 1 1,1-1 0,-1 1 0,-3 0 7,3 1-3,1 0 0,-1 0 0,0 0 0,0 0 1,0 0-1,1 1 0,-1-1 0,1 1 0,-1 0 1,1 0-1,0 0 0,-1 0 0,1 0 0,0 0 1,0 0-1,1 1 0,-1-1 0,0 1 1,1-1-1,-2 4 3,-2 5 1,1 1 1,0-1 0,0 1 0,1 0-1,1 1 1,0-1 0,0 0-1,1 1 1,1-1 0,0 1-1,1-1 1,0 1 0,1-1-1,0 0 1,1 0 0,1 0-1,0 0 1,0 0 0,6 9-2,-6-12 2,1-1 0,-1 0 0,2 0 0,-1 0 0,1 0 0,0-1 1,1 0-1,0 0 0,0-1 0,0 0 0,1 0 0,2 1-2,-4-4 3,0 0-1,0 0 1,1 0-1,-1-1 1,1 0 0,-1 0-1,1-1 1,0 0-1,0 0 1,0 0 0,0-1-1,0 0 1,-1 0-1,1-1 1,0 0-1,0 0 1,5-2-3,-4 0-167,0 0 0,0 0 0,0-1-1,0 0 1,-1-1 0,1 1 0,-1-1 0,0-1-1,-1 1 1,1-1 0,-1 0 0,0-1 0,-1 0-1,0 0 1,0 0 0,0 0 0,2-6 167,4-8-609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5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1004,'48'-18'702,"1"3"0,0 1-1,21-2-701,4-1-1481,-58 13 1005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9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48 1120,'0'0'18,"14"-24"986,-14 23-951,1 0 0,0 0-1,-1 0 1,1 0-1,-1 0 1,0 0 0,1 0-1,-1 0 1,0 0-1,1 0 1,-1 0 0,0 0-1,0 0 1,0-1-1,0 1 1,0 0 0,0 0-1,0 0 1,0 0-1,-1 0 1,1-1-53,-27 33 468,25-28-432,-9 12-32,1 1 0,0 0 0,1 0 1,1 1-1,1 0 0,0 0 0,0 5-4,5-17 4,0 0 0,1 0 0,0 0 0,0 1 0,0-1-1,0 0 1,1 0 0,0 1 0,0-1 0,0 0 0,1 1 0,0-1 0,0 0 0,0 0-1,1 0 1,-1 0 0,1 0 0,0 0 0,1 0 0,-1 0 0,1-1 0,0 0-1,0 1 1,1-1 0,-1 0 0,1 0 0,1 1-4,-2-3 3,-1 0 1,1 0-1,0-1 1,-1 1-1,1 0 0,0-1 1,0 0-1,0 0 1,0 0-1,0 0 0,1 0 1,-1-1-1,0 1 0,0-1 1,0 0-1,1 0 1,-1 0-1,0 0 0,0-1 1,0 1-1,1-1 1,-1 0-1,0 0 0,0 0 1,0 0-1,0 0 0,0-1 1,-1 1-1,1-1 1,0 0-1,-1 0 0,1 0 1,-1 0-1,2-2-3,0 0 2,-1 0 0,1 0 0,-1-1 0,0 1 0,-1-1 0,1 0 0,-1 1 0,0-1 0,0 0 0,0 0 0,-1-1 0,0 1 0,0 0 0,0 0 0,-1-1 0,1 1 0,-1 0 0,0-1 0,-1 1 0,0-5-2,-3-5 3,0 0-1,-1 0 1,-1 0-1,-6-11-2,9 20-40,0 0-1,-1-1 0,0 1 0,0 1 1,0-1-1,-1 1 0,0-1 1,0 1-1,0 1 0,-1-1 0,-4-2 41,9 6-50,0 1 0,0 0 0,0-1 0,1 1 0,-1 0 0,0 0-1,0 0 1,0 0 0,0 0 0,0 0 0,0 0 0,0 0 0,0 0 0,0 0-1,0 0 1,1 1 0,-1-1 0,0 0 0,0 1 0,0-1 0,0 0 0,1 1-1,-1-1 1,0 1 0,0 0 0,1-1 0,-1 1 0,0-1 0,1 1 0,-1 0-1,1 0 1,-1-1 0,1 1 0,-1 0 0,1 0 0,-1 0 0,1-1 0,0 1-1,-1 1 51,1 2-399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09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1096,'-3'2'436,"-3"0"0,1 0-88,-2 0-108,2-1-76,1 0-56,0 0-48,0-1-56,3 0-60,-1 0-68,2 1-84,-2-1-112,2 0-68,0 0-24,2 0-8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3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15 1112,'-1'-14'723,"1"14"-709,0 0-1,0 0 1,0 0 0,0 0 0,0 0-1,0 1 1,0-1 0,0 0 0,0 0-1,0 0 1,-1 0 0,1 0-1,0 1 1,0-1 0,0 0 0,0 0-1,0 0 1,0 0 0,0 0 0,0 0-1,-1 0 1,1 0 0,0 0 0,0 1-1,0-1 1,0 0 0,0 0-1,-1 0 1,1 0 0,0 0 0,0 0-1,0 0 1,0 0 0,0 0 0,-1 0-1,1 0 1,0 0 0,0 0 0,0 0-1,0 0 1,0 0 0,-1 0-1,1 0 1,0 0 0,0-1 0,0 1-1,0 0 1,0 0 0,0 0 0,-1 0-1,1 0 1,0 0 0,0 0 0,0 0-1,0 0 1,0-1 0,0 1-1,0 0 1,0 0 0,-1 0-14,-4 6 210,0-1 0,-1 0 1,0 0-1,0 0 0,-1 0 0,-5 2-210,-18 14 77,11-4-4,2 0 0,0 0 0,0 2 0,-12 19-73,24-31 12,0 1 1,0 0 0,0 0 0,1 1 0,0-1 0,0 1-1,1 0 1,1 0 0,-1 0 0,1 0 0,1 0 0,0 0 0,0 1-1,1 4-12,0-10 4,1 1 0,1-1 0,-1 0-1,0 0 1,1 0 0,0 0 0,0 0-1,0 0 1,0 0 0,1-1 0,-1 1-1,1-1 1,0 0 0,0 0 0,1 0-1,-1 0 1,0 0 0,1-1 0,0 1-1,-1-1 1,1 0 0,0 0 0,0 0-1,0-1 1,1 0 0,-1 1-1,0-2 1,0 1 0,1 0 0,-1-1-1,0 0 1,1 0 0,-1 0 0,0 0-1,1-1 1,-1 1 0,2-2-4,-2 2 8,1-1 0,-1 0-1,1 0 1,-1-1 0,1 1 0,-1-1-1,0 0 1,0 0 0,0-1 0,0 1 0,0-1-1,0 0 1,-1 0 0,1 0 0,-1 0 0,0-1-8,0 1 11,-2 0 1,1 0-1,0 0 1,0-1 0,-1 1-1,0 0 1,0-1-1,0 1 1,0-1 0,0 1-1,-1-1 1,1 1-1,-1-1 1,0 0 0,0 1-1,-1-1 1,1 1-1,-1-1 1,0 1 0,1-1-1,-1 1 1,-1-1-1,1 1-11,-1 0-2,1-1 0,-1 1 0,0 0 0,0 0 0,0 0 0,0 0 0,-1 1 0,1-1 0,-1 1 0,0-1 0,1 1-1,-1 0 1,0 0 0,-1 0 0,1 0 0,0 1 0,0-1 0,-1 1 0,1 0 0,-1 0 0,1 0 0,-1 0 0,1 1 0,-1-1-1,0 1 1,1 0 0,-1 0 0,0 1 2,0-1-206,0 0 0,1 0 0,-1 1 0,0 0-1,1 0 1,-1 0 0,1 0 0,0 0 0,-1 1 0,1 0-1,0-1 1,0 1 0,0 0 0,0 1 0,0-1 0,0 0-1,-1 3 207,3-4-531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35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0 892,'10'6'348,"-1"0"-1,0 1 1,0 0-1,0 0 0,-1 1 1,7 7-348,-11-11 10,-1 0 1,1 0-1,-1 0 0,0 0 1,0 1-1,0-1 1,-1 1-1,1 0 0,-1 0 1,0 0-1,-1 0 1,1 0-1,-1 0 0,0 0 1,0 1-1,-1-1 0,1 0 1,-1 0-1,0 1 1,-1-1-1,1 1-10,-4 10 36,0 0 0,-1-1 0,0 1-1,-1-1 1,-1-1 0,-2 2-36,-20 53 39,29-68-38,-1-1 0,1 1 0,0-1 1,0 1-1,-1 0 0,1-1 0,0 1 0,0-1 0,0 1 1,0 0-1,0-1 0,0 1 0,0 0 0,0-1 0,0 1 0,0 0 1,0-1-1,1 1 0,-1-1 0,0 1 0,0 0 0,1-1 1,-1 1-1,0-1 0,1 1 0,-1-1 0,0 1 0,1-1 0,-1 1 1,1-1-1,-1 1 0,1-1-1,22 4-47,24-15-534,5-13-753,-31 14 846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3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10 1020,'0'-1'34,"1"1"1,-1-1-1,1 0 0,-1 1 1,1-1-1,-1 0 0,1 1 1,0-1-1,-1 1 0,1-1 1,0 1-1,-1-1 0,1 1 1,0 0-1,0-1 0,0 1 1,-1 0-1,1 0 0,0 0 1,0-1-1,0 1 0,-1 0 1,1 0-1,0 0 0,0 0 1,0 0-1,0 0 0,-1 1 1,1-1-1,0 0 0,0 0 1,0 1-1,-1-1 0,1 0 1,0 1-1,0-1 0,-1 1 1,1-1-1,0 1 0,-1-1 1,1 1-1,0-1 0,-1 1 1,1 0-1,-1-1 0,1 1 1,-1 0-1,0-1 0,1 1 1,-1 1-35,3 1 9,0 0 0,-1 0 0,0 1 0,0-1 0,0 1 0,0-1 0,0 1 0,-1 0 0,1 0 1,-1 2-10,-1 9 21,-1-1 0,0 1 0,-2 0 0,1 0 0,-2-1 0,0 0 0,-1 1 0,0-1 0,-5 9-21,3-8 18,1 1-1,0-1 1,1 1 0,1 0-1,1 0 1,0 1-1,0 12-17,3-28 7,0 1 0,0-1 0,0 0-1,0 1 1,1-1 0,-1 1 0,0-1-1,1 0 1,-1 1 0,1-1 0,-1 0-1,1 1 1,0-1 0,-1 0 0,1 0-1,0 1 1,0-1 0,0 0 0,0 0-1,0 0 1,0 0 0,0 0 0,0-1-1,1 1 1,-1 0-7,2 0-9,0 1 0,1-1 0,-1 0 1,0-1-1,0 1 0,1 0 0,-1-1 0,1 0 0,-1 0 0,0 0 0,1 0 9,8-1-339,1-1 0,-1 0 0,0-1 0,0 0-1,7-4 340,-4 1-463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36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15 916,'-2'-1'28,"1"0"0,-1-1 0,0 1 0,1 0 0,-1 0 0,0-1-1,0 1 1,0 1 0,0-1 0,0 0 0,0 0 0,0 1 0,0-1 0,0 1 0,0 0 0,-1 0 0,1 0 0,0 0-1,0 0 1,0 0 0,0 0 0,0 1 0,0-1 0,-1 1 0,1-1 0,0 1 0,0 0 0,1 0 0,-1 0 0,0 0-1,0 0 1,0 0 0,1 1 0,-1-1 0,0 1 0,1-1 0,-1 1 0,1-1 0,0 1 0,-1 0-28,0 3 4,-1-1 0,1 0 1,0 1-1,0-1 0,1 1 0,-1-1 1,1 1-1,0 0 0,1 0 1,-1 0-1,1-1 0,0 1 0,0 0 1,0 0-1,0 0 0,1 0 1,1 2-5,4 13-2,-3-11 172,0 1 0,-1 0 1,0-1-1,0 1 1,0 8-171,-2-16-10,0 1 0,0-1 0,-1 0-1,1 1 1,0-1 0,-1 0 0,1 0 0,-1 0 0,0 1 0,0-1 0,0 0 0,0 0 0,0 0 0,0 0 0,0 0 0,-1-1 0,1 1 0,-1 0 0,1 0 0,-1-1 0,0 1 0,0-1-1,0 0 1,1 0 0,-1 1 0,-1-1 0,0 0 10,-6 1-1130,9-2 700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37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3 141 1096,'-1'0'24,"1"0"1,0 1-1,0-1 0,0 0 1,-1 0-1,1 1 0,0-1 1,0 0-1,0 0 0,0 1 1,0-1-1,-1 0 0,1 1 1,0-1-1,0 0 0,0 1 1,0-1-1,0 0 0,0 1 1,0-1-1,0 0 0,0 1 1,0-1-1,0 0 0,0 1 1,1-1-1,-1 0 0,0 1 1,0-1-1,0 0 0,0 0 1,0 1-1,1-1 0,-1 0 1,0 1-1,0-1 0,1 0 1,-1 0-1,0 0 0,0 1 0,1-1 1,-1 0-1,0 0-24,19 1 361,18-12-202,-31 6-144,1-1 0,-1 1 0,0-1 0,0 0 0,-1 0 0,0-1-1,0 0 1,2-3-15,-5 7-2,0 0-1,0 0 1,-1 0-1,1 0 1,0-1-1,-1 1 1,0-1-1,0 1 1,0-1-1,0 1 1,-1-1-1,1 1 1,-1-1-1,0 0 1,0 1-1,0-1 0,-1 0 1,1 1-1,-1-1 1,0-1 2,0 5-6,1-1 0,0 0 0,-1 1 0,1-1 1,0 1-1,-1-1 0,1 0 0,-1 1 0,1-1 0,-1 1 0,1-1 0,-1 1 1,0-1-1,1 1 0,-1 0 0,1-1 0,-1 1 0,0 0 0,1-1 0,-1 1 1,0 0-1,1 0 0,-1 0 0,0 0 0,0 0 0,1 0 0,-1 0 0,0 0 1,0 0-1,1 0 6,-26 10-53,-15 25 55,36-30 1,1 0 0,0 1 0,0 0-1,1 0 1,-1 0 0,1 0 0,1 1 0,-1-1-1,1 1 1,0-1 0,1 1 0,-1 0-1,1 0 1,1 0 0,-1 4-3,1-8 0,1 0 0,-1 0 0,1 0 0,-1 0 0,1 0 1,0 0-1,0-1 0,1 1 0,-1 0 0,0-1 0,1 1 0,0-1 0,-1 1 0,1-1 0,0 0 0,0 1 0,0-1 0,1 0 1,-1-1-1,0 1 0,1 0 0,-1-1 0,1 1 0,0-1 0,-1 0 0,1 0 0,0 0 0,0 0 0,0 0 0,0-1 0,0 1 1,0-1-1,0 0 0,0 0 0,0 0 0,0 0 0,0 0 0,14-1 3,-1-1 0,0 0-1,1-1 1,-1-1 0,0 0 0,0-1 0,-1-1 0,0 0 0,0-1-1,0-1 1,-1-1-3,14-7 29,-2-1 0,-1-2 0,0 0 0,-1-2 0,6-8-29,-36 35 32,1 1 0,-1 0-1,1 0 1,0 1 0,1 0 0,0 0 0,0 0-1,1 0 1,0 0 0,0 1 0,0 0-32,3-6 9,-1 1 0,0 0 1,1-1-1,0 1 0,0 0 1,0 0-1,0-1 0,0 1 1,1 0-1,0 0 0,0-1 1,0 1-1,0-1 0,0 1 1,1-1-1,-1 1 0,1-1 0,0 0 1,0 0-1,0 0 0,1 0 1,-1 0-1,1 0 0,0-1 1,-1 1-1,1-1 0,0 0 1,0 0-1,1 0 0,-1 0 1,1 0-10,2 1 14,1 0 0,0-1 0,-1 0 0,1 0 1,0-1-1,0 0 0,0 0 0,0-1 1,1 1-1,-1-2 0,2 1-14,-5 0-90,0 0 0,0-1 1,0 0-1,0 1 0,0-1 0,0 0 0,0-1 0,0 1 1,-1-1-1,1 0 0,0 0 0,-1 0 0,0 0 0,1 0 1,-1-1-1,0 0 0,0 1 0,0-1 0,-1 0 0,2-2 90,-1-1-463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54.11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122 376 936,'-15'-10'935,"19"4"-436,31-1-258,-16 5-224,797-97 311,-453 61-240,-188 15-95,467-53-46,-39 39 115,-346 24-75,89-18-33,86-2 37,-426 32 14,116 2 46,-107 0-49,0 1 0,0 0 0,0 1-1,0 0 1,-1 2 0,14 5-2,-24-8 2,0 1-1,0 0 1,-1 0-1,1 0 1,-1 0 0,1 1-1,-1-1 1,0 1-1,-1 0 1,1 0-1,-1 0 1,1 0 0,0 3-2,27 65 28,-20-45-29,-3-7 9,-1 0-1,-1 1 1,0-1 0,-2 1 0,0 0 0,-1 0-1,-2 15-7,-2 36 41,-9 45-41,-1 20 4,10-19-2,4 0 0,10 49-2,-12-166 6,0-1 0,0 1-1,0-1 1,0 1 0,0 0 0,0-1-1,0 1 1,-1-1 0,1 1-1,0-1 1,0 0 0,-1 1-1,1-1 1,0 1 0,-1-1 0,1 1-1,0-1 1,-1 0 0,1 1-1,-1-1 1,1 0 0,-1 1-1,1-1 1,-1 0 0,1 0 0,-1 1-1,1-1 1,-1 0 0,1 0-1,-1 0 1,1 0 0,-1 0 0,1 0-1,-1 0 1,1 0 0,-1 0-1,0 0 1,1 0 0,-1 0-1,1 0 1,-1 0 0,1 0 0,-1 0-1,1-1 1,-1 1 0,1 0-1,-1-1-5,-42-11 5,14 4-6,-51 1-29,-1 4 0,1 4 0,-75 10 30,63-4-10,-43 1 17,-593 25 87,338-22-160,175-3 67,1-9 40,-41 3-17,-66 22-28,104-6-32,-120-9 36,319-10 7,-236-6 37,-36-16-44,161 8-15,126 14 16,0-1 0,1 1 0,-1-1 0,1 1 0,-1-1 0,1 0 0,0 0 0,0 0 0,0 0 0,0 0 0,0 0 0,0 0 0,0-1 0,1 1 0,-1-1 0,1 1 0,0-1 0,0 0 0,0 1 0,0-1 0,0 0 0,0-3-1,-2-2-4,1-1 0,0 0-1,1 0 1,0 0 0,0 0-1,1 0 1,0-3 4,16-118 48,-2 18 42,-1-76-90,-12 153 7,-2 0-1,-2 0 1,-1 0 0,-2 1 0,-1-1 0,-2 1-1,-6-15-6,7 35-121,5 19-413,6 25-717,2-20 795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56.725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23 12 1100,'-22'-12'1522,"37"17"-749,41 18-580,-28-2-182,-1 1-1,-2 1 1,0 1-1,-2 1 1,0 1-1,-2 1 1,-1 1-1,-1 1 1,-2 1-1,5 11-10,-13-21 10,-1 0 0,0 0 0,-2 1 1,0 0-1,-2 0 0,0 1 0,-1 0 0,-1-1 0,-1 1 1,-2 17-11,-5 24 41,-2 0 1,-17 61-42,-6 36-256,28-144 8,2-11 16,-1-1-1,1 1 1,1 0-1,-1-1 1,1 1-1,0 0 1,0 0-1,0 3 233,2-5-446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3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83 1072,'3'-14'453,"-2"0"-1,0 1 1,0-1-1,-2-1-452,1 3 452,0 12-284,0 20 416,4 305 188,0 18-3117,-17 41 2345,11-331-1080,2-33 571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1:57.69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70 1104,'-28'-41'1417,"26"37"-767,17 27-532,-1 2-83,25 41 50,-3 1 0,23 62-85,-186-415 331,127 286-329,-1-1 0,1 1 0,0-1 0,0 1 0,0-1 0,0 1 0,0 0 0,0-1 0,0 1 0,0-1 0,0 1 0,0-1 0,0 1 0,0 0 0,0-1 0,0 1 0,0-1 1,0 1-1,0 0 0,0-1 0,1 1 0,-1-1 0,0 1 0,0 0 0,0-1 0,1 1 0,-1 0 0,0-1 0,1 1 0,-1 0 0,0-1 0,1 1 0,-1 0-2,19-6 50,37 6 18,-31 1-38,297-31-2188,-309 30 1624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2:15.40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22 93 928,'-4'-6'120,"1"0"1,1 0-1,-1-1 0,1 1 1,0-1-1,0 0 0,1 0 0,0 1 1,0-1-1,0 0 0,1 0 1,1-6-121,0 34 52,2 0 0,0 0 0,2-1 0,0 1 0,3 3-52,11 56-12,40 225 36,-44-218 3,6 38 199,3 92-226,-12-84 120,22 89-120,8 74-6,-24-135-17,4 46 12,-13-128 88,16 67-77,-22-133 3,52 370 88,-12-73-26,-34-227-18,-4 0-1,-3 1 1,-6 42-47,1 25 47,14 221 73,-2-146-71,0 549 6,-1-613-7,7-1 0,35 155-48,-47-300 1,16 175 6,-16-175-9,1-1-1,1-1 0,0 1 1,6 10 2,14 43-9,-6 15 8,-3 0-1,-4 1 1,-4 1 0,-2 51 1,-4-84 15,3 0 0,10 43-15,-5-38 8,-3 0 0,-2 12-8,-5 122 0,-1-79-68,11 101 68,-8-183 1,-2-1 0,-1 1-1,-3 11 0,1-7-2,2 0 0,1 13 2,-1 156 4,3-148-21,1 40 30,8 34-13,-10-63-787,-1-65 469,0-1-73,0 0-35,0 0-11,0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2:35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20 964,'2'7'1349,"1"8"-1208,1 0 0,0-1-1,1 1 1,1-1 0,0 0 0,1 1-141,-6-12-13,1-1 1,0 1-1,-1-1 0,1 1 1,0-1-1,0 0 0,0 0 1,1 0-1,-1 0 0,0 0 1,1 0-1,-1-1 1,1 1-1,0-1 0,0 1 1,2 0 12,-3-2 9,1 0 0,0 0 0,0 0 0,0 0 0,0 0 1,-1-1-1,1 1 0,0-1 0,0 0 0,-1 0 1,1 0-1,0 0 0,-1 0 0,1 0 0,-1-1 0,1 1 1,-1-1-1,0 0 0,0 0 0,0 0 0,2-2-9,3-4 1,0 0 0,-1-1 0,0 0 0,0 0 0,-1-1 0,0 1 0,-1-1 0,0 0 0,-1 0 0,0-1 0,0 1 0,-1-2-1,2-3 39,-6 31-32,0 0 0,1 1 0,0-1 0,2 7-7,-2 24 5,-1-2-2,-3 38 33,-7 27-36,9-87 7,-2 0 1,0 0-1,-2-1 0,0 1 1,-2-1-1,0-1 0,-2 1-7,10-19-4,-1 1-1,0-1 0,-1 1 0,1-1 0,-1 0 0,1 0 1,-1 0-1,0-1 0,0 1 0,0-1 0,-1 1 1,1-1-1,0 0 0,-1 0 0,-1 0 5,4-1-9,0-1-1,-1 0 1,1 0-1,0 1 1,0-1 0,0 0-1,-1 0 1,1 0-1,0-1 1,0 1-1,0 0 1,-1 0-1,1-1 1,0 1-1,0 0 1,0-1 0,0 1-1,0-1 1,0 1-1,-1-1 10,0-1-25,0 0 0,0 0 1,1 0-1,-1 0 0,1 0 0,-1 0 0,1 0 0,0 0 1,-1-1-1,1 1 0,0 0 0,1-1 0,-2-1 25,-1-8-164,1-1 0,0 1-1,1-1 1,0 1 0,1-1-1,0 0 1,1 1-1,1-5 165,3-20-395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2:3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1092,'0'-1'40,"1"1"-1,-1 0 1,0 0-1,1 0 1,-1-1-1,0 1 1,1 0-1,-1 0 1,0 0-1,1 0 1,-1 0-1,1 0 1,-1 0-1,0 0 1,1 0 0,-1 0-1,1 0 1,-1 0-1,0 0 1,1 0-1,-1 0 1,1 0-1,-1 0 1,0 0-1,1 0 1,-1 1-1,0-1 1,1 0-1,-1 0 1,0 1-1,1-1 1,-1 0 0,0 0-1,1 1 1,-1-1-1,0 0 1,0 1-1,0-1 1,1 0-1,-1 1 1,0-1-1,0 0 1,0 1-1,0-1 1,1 0-40,16 21-3,-15-13 15,0-1-1,-1 1 0,0 0 1,0 0-1,0 0 1,-1 0-1,0 0 0,-1-1 1,-1 7-12,-18 74 41,9-44 4,11-44-44,0 1 0,0-1 0,0 0 0,-1 0 0,1 0 1,0 1-1,0-1 0,0 0 0,0 0 0,0 0 0,0 1 0,0-1 0,0 0 0,0 0 1,0 0-1,0 1 0,0-1 0,0 0 0,0 0 0,0 0 0,1 1 0,-1-1 0,0 0 0,0 0 1,0 0-1,0 1 0,0-1 0,0 0 0,0 0 0,1 0 0,-1 0 0,0 1 0,0-1 0,0 0 1,0 0-1,1 0 0,-1 0 0,0 0 0,0 0 0,0 0 0,1 0 0,-1 0 0,0 1 1,0-1-1,0 0 0,1 0 0,-1 0 0,0 0 0,0 0-1,15-5-5,11-11-173,21-16-1161,-35 24 882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3.5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108 40 1140,'5'-39'2092,"-5"39"-2069,0 0 1,0 0 0,0 0 0,0 0-1,0 0 1,0 0 0,0 0 0,0 0-1,0 0 1,0 0 0,0 0 0,0 0 0,0 0-1,0 0 1,0 0 0,0 0 0,0 1-1,0-1 1,0 0 0,1 0 0,-1 0-1,0 0 1,0 0 0,0 0 0,0 0-1,0 0 1,0 0 0,0 0 0,0 0 0,0 0-1,0 0 1,0 0 0,0 0 0,0 0-1,1 0 1,-1-1 0,0 1 0,0 0-1,0 0-23,0 25 246,-8 51-245,-3-1 1,-4-1-1,-3 0 1,-3 1-2,3-9-478,-5 9-1840,22-72 1900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3.8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128 65 916,'12'-21'450,"-9"15"-263,0-1 0,1 1 0,0 0 0,1 0 0,-1 1 0,2-2-187,-8 13 127,0 0 0,0 0 0,1 0 0,0 0 1,0 1-1,0 4-127,-1 3 81,-17 93-253,-4-2 0,-5-1 1,-32 76 171,39-141-1200,16-31 771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4.3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11 119 1248,'-11'11'815,"12"-5"-312,27-3-159,48-16-365,-74 13 71,64-17 18,-46 11-57,0 1-1,0 0 1,1 2 0,-1 0-1,1 1 1,0 1 0,1 1-11,-20 1 6,0-1 0,0 1 1,0-1-1,0 1 1,0 0-1,-1 0 0,1 0 1,0 0-1,0 0 1,-1 0-1,1 1 0,-1-1 1,1 0-1,-1 1 1,0-1-1,1 1 0,-1 0 1,0 0-7,23 41 66,-21-37-55,-1 0 0,2 0 0,-1 0-1,0 0 1,1 0 0,0-1 0,1 0 0,4 5-11,-8-9 3,0-1 1,0 1 0,0 0-1,0-1 1,0 1 0,0-1 0,1 1-1,-1-1 1,0 0 0,0 1-1,1-1 1,-1 0 0,0 0-1,0 0 1,1 0 0,-1 0-1,0 0 1,1 0 0,0-1-4,1 0 10,0 0-1,0 0 1,-1-1 0,1 1 0,0-1 0,0 0-1,-1 1 1,1-1 0,-1-1 0,1 1 0,0-1-10,1-2 6,0-1 0,-1 0 0,1 1 0,-1-1 0,0 0 0,-1-1 1,1 1-1,-1 0 0,-1-1 0,1 0 0,-1 1 0,0-1 0,0 0 0,-1 1 1,0-4-7,0 7-4,0-1 0,0 1 0,0-1 0,0 1-1,0 0 1,-1-1 0,1 1 0,-1 0 0,0-1 0,0 1 0,0 0 0,-1 0 0,1 0 0,-1 0 0,1 0 0,-1 0 0,0 0 0,0 1 0,0-1 0,-1 1 0,1-1 0,-1 1 0,1 0 0,-1 0 0,0 0 0,0 0 0,0 1 0,0-1 0,0 1 0,0-1 0,-1 1 4,-1 1-57,0-1 0,-1 1 1,1 0-1,0 1 0,0 0 0,0-1 0,0 2 1,-3 0 56,6-2-50,1 0 0,0 0 0,-1 0 0,1 1 0,0-1 0,-1 1 0,1-1 0,0 1 0,0-1 0,-1 1 0,1 0 0,0 0 0,0 0 0,0-1 0,0 1 0,0 0 0,0 0 0,0 0 0,0 1 1,0-1-1,0 0 0,1 0 0,-1 0 0,1 1 0,-1-1 0,0 0 0,1 0 0,0 1 0,-1-1 0,1 1 0,0-1 0,0 1 50,1 1-302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4.7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1044,'2'1'64,"0"1"1,-1-1-1,1 1 0,-1 0 0,0-1 1,1 1-1,-1 0 0,0 0 0,0 0 0,0 0 1,-1 0-1,1 0 0,0 1 0,-1-1 1,1 0-1,-1 0 0,0 0 0,0 1 1,0-1-1,0 0 0,0 0 0,0 0 0,-1 1 1,0 1-65,1 6 311,0-11-307,0 0 1,0 0-1,1-1 1,-1 1-1,0 0 0,1 0 1,-1 0-1,1 1 1,-1-1-1,1 0 0,-1 0 1,1 0-1,-1 0 1,1 0-1,0 1 0,0-1 1,-1 0-1,1 0 1,0 1-1,0-1 1,0 1-1,0-1 0,0 1 1,1-1-5,34-9 200,-24 8-144,-1 2 1,0-1-1,0 2 0,1-1 0,6 3-56,14 5-127,-30-7 116,-1-1-1,1 0 1,-1 1 0,0-1-1,1 1 1,-1-1-1,1 1 1,-1 0 0,0-1-1,0 1 1,1 0-1,-1 0 1,0 0-1,0 0 1,0 0 0,0 0-1,0 1 1,0-1-1,0 1 12,-9 2-1727,8-4 1294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5.7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93 936,'0'-1'42,"0"0"1,1 1-1,-1-1 1,0 1-1,1-1 0,-1 0 1,0 1-1,1-1 1,-1 1-1,0-1 0,1 1 1,-1-1-1,1 1 0,-1 0 1,1-1-1,-1 1 1,1-1-1,-1 1 0,1 0 1,0-1-1,-1 1 1,1 0-1,0 0 0,-1 0 1,1-1-1,-1 1 0,1 0 1,0 0-1,-1 0 1,1 0-1,0 0 0,-1 0 1,1 0-1,0 0 1,-1 1-1,1-1 0,0 0 1,0 0-43,1 2 39,0 0 1,0-1-1,0 1 1,0 0-1,0 0 1,-1 0-1,1 0 1,0 0-1,-1 1 1,0-1-1,1 1-39,4 9 56,-1 0 1,0 0-1,0 1 0,0 3-56,-3-6 49,1 1 0,-2 0 0,1-1 0,-1 1 0,-1 0 0,0 0 0,-1 0 0,0-1 0,0 1 1,-1 0-1,-2 4-49,4-15 5,0 0 0,0 0 0,0 0 1,0 0-1,0 0 0,0 1 0,0-1 1,0 0-1,0 0 0,0 0 0,0 0 1,0 0-1,0 0 0,0 1 0,0-1 1,0 0-1,-1 0 0,1 0 0,0 0 1,0 0-1,0 0 0,0 0 0,0 0 1,0 1-1,0-1 0,-1 0 0,1 0 1,0 0-1,0 0 0,0 0 0,0 0 1,0 0-1,0 0 0,-1 0 0,1 0 0,0 0 1,0 0-1,0 0 0,0 0 0,0 0 1,-1 0-1,1 0 0,0 0 0,0 0 1,0 0-1,0 0 0,0 0 0,-1 0 1,1 0-1,0 0 0,0-1 0,0 1 1,0 0-1,0 0 0,0 0 0,0 0 1,-1 0-6,-5-11 150,-3-14-30,8 17-112,1-1 0,-1 1 0,1 0 0,1-1 0,0 1 0,0 0 0,1-1-1,0 1 1,0 0 0,0 0 0,1 0 0,1 1 0,-1-1 0,1 1 0,1 0 0,-1 0 0,1 0 0,6-6-8,3-4-496,1 0 0,1 1 0,0 1 0,1 0 1,1 1-1,11-6 496,-26 18-427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6.1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1 1000,'-1'10'231,"-1"0"0,1 0 0,-2-1 0,1 1 0,-1 0 0,-1-1 0,0 0 0,0 0 0,-1 2-231,-2 2-122,2 0-1,-1 1 1,-2 13 122,9-25-901,1-8 429,0-2 161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3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34 126 1168,'-8'-19'514,"5"14"-423,0 0 1,0-1-1,0 1 1,1-1 0,0 0-1,0 1 1,1-1-1,0 0 1,0 0 0,0 0-1,1 0 1,0-6-92,1 10 12,0 0 1,0 0-1,1 0 0,-1 1 0,1-1 1,0 0-1,-1 1 0,1-1 1,0 1-1,0 0 0,0 0 0,0 0 1,0-1-1,0 2 0,0-1 1,0 0-1,0 0 0,0 1 1,1-1-1,-1 1 0,0 0 0,1-1 1,-1 1-1,0 0 0,0 1 1,1-1-1,-1 0 0,0 1 0,1-1-12,4 1 35,0 0 0,0 1 0,-1 0-1,1 0 1,-1 0 0,1 1-1,-1 0 1,0 0 0,1 1-35,-1 1 17,0-1 0,0 1 0,0 1 1,-1-1-1,1 1 0,-1 0 0,-1 0 0,1 1 1,-1-1-1,0 1 0,-1 0 0,1 0 1,-1 0-1,-1 1 0,2 3-17,-2 1 57,0 0 1,0 1-1,-1-1 1,-1 1-1,0 0 0,0-1 1,-1 1-1,-1-1 0,-1 4-57,-5 16 123,-1 0-1,-2-1 1,-1-1-1,-2 0 1,0 0-1,-19 26-122,-69 89-2685,103-145 2112,1-3 24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6.4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2 1148,'0'-1'340,"-1"1"-60,0 1-112,0-1-64,0 4-44,0-2-24,-2 2-16,2 0-8,0 0-8,0 2-12,1-1-16,0 2-32,1-1-28,-1-6-116,1 8-68,0-2-40,-1-6-24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7.4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214 71 1060,'-1'-1'41,"-1"0"1,1 0-1,0 0 0,0 0 0,0 0 1,0 0-1,1 0 0,-1 0 0,0-1 1,0 1-1,1 0 0,-1 0 1,1-1-1,-1 1 0,1-1 0,-1 1 1,1 0-1,0-1 0,0 1 0,0-1 1,0 1-1,0 0 0,0-1 0,0 1 1,0-1-1,1 1 0,-1 0 1,0-1-1,1 1 0,-1-1 0,1 1 1,-1 0-1,1 0 0,0-1 0,0 1 1,0 0-1,-1 0 0,1 0 0,0 0 1,0 0-1,0 0 0,1 0 1,-1 0-1,0 0 0,0 1 0,0-1 1,1 0-1,-1 1 0,1-1-41,0-1 4,1 1 0,0-1-1,0 1 1,0 0 0,0-1 0,0 1-1,0 1 1,0-1 0,1 0 0,-1 1 0,0 0-1,0-1 1,0 1 0,1 1 0,-1-1-1,0 0 1,0 1 0,1-1 0,-1 1-1,0 0 1,0 0 0,1 1-4,-3-1 6,0 1 0,0-1 0,0 1 0,0-1 0,0 1 0,0-1 0,-1 1 0,1 0 0,0-1 0,-1 1 0,1 0 0,-1 0 0,0-1 0,0 1 0,1 0 0,-1 0 0,0-1 0,0 1 0,-1 0 0,1 0 0,0 0 0,-1-1 0,1 1 0,-1 0 0,1-1 0,-1 1 0,0 0 0,0 0-6,-25 51 24,24-48-25,-6 9 1,0 0 0,2 0 0,0 0 1,-4 14-1,8-20-1,1-1 1,0 1-1,0 0 1,1 0 0,0 0-1,0 0 1,1 0 0,0-1-1,1 1 1,1 5 0,-2-6 2,0 0-1,0 0 1,-1 1 0,0-1-1,0 0 1,-1 1 0,0-1-1,0 0 1,-1 0 0,1 0-1,-2 0 1,1 0 0,-1 0-1,0-1 1,0 1 0,-1-1-1,0 0 1,0 0 0,0 0-1,-1 0 1,0-1 0,0 0-1,-5 4-1,-14 12 11,-2-1 0,0-1 1,-1-1-1,-22 10-11,48-28 0,1 1-2,-1-1 0,0 1 0,1 0 1,-1-1-1,0 1 0,0-1 0,1 1 1,-1-1-1,0 1 0,0-1 0,0 0 1,0 1-1,0-1 0,1 0 0,-1 0 1,0 0-1,0 0 0,0 1 0,0-1 1,0 0-1,0-1 0,0 1 0,0 0 1,0 0-1,0 0 0,1 0 0,-2-1 2,8-20-59,30-29-46,359-398-642,-422 527 1094,22-61-322,1 1-1,1-1 0,0 10-24,2-22 5,1 0 0,-1 1 0,2-1 0,-1 1 0,1-1 0,0 1 0,0-1 0,0 0 0,1 0 0,0 0 0,3 5-5,-5-10 2,0-1 0,1 1-1,-1-1 1,0 1 0,1-1 0,-1 1-1,0-1 1,1 1 0,-1-1 0,1 0-1,-1 1 1,1-1 0,-1 0 0,1 1-1,-1-1 1,1 0 0,-1 1-1,1-1 1,0 0 0,-1 0 0,1 0-1,-1 0 1,1 0 0,-1 0 0,1 0-1,0 0 1,-1 0 0,1 0 0,-1 0-1,1 0 1,0 0-2,20-13 23,11-23-8,-28 28-6,0 0 0,0 0 0,-1 0 0,-1-1 0,1 1 0,-1-1-1,-1 0 1,0 1 0,0-1 0,0 0 0,-1 0 0,-1 0 0,1 0-1,-1 0 1,-1 0 0,0 1 0,0-1 0,-1 1 0,0-1 0,0 1 0,-1 0-1,0 0 1,0 0-9,2 6 0,1 1-1,-1-1 0,1 1 1,-1-1-1,0 1 0,0-1 1,1 1-1,-1 0 0,0 0 1,0 0-1,0 0 0,0 0 1,0 1-1,-1-1 0,1 1 1,0-1-1,0 1 0,0 0 1,0 0-1,-1 0 0,1 0 1,0 0-1,0 0 0,0 0 1,-1 1-1,1-1 0,0 1 1,0 0-1,-1 0 1,2-1-4,-1 1 1,0 0-1,0-1 0,1 1 0,-1 0 1,0 0-1,1 0 0,-1 0 0,1 1 0,-1-1 1,1 0-1,0 1 0,0-1 0,-1 1 1,1-1-1,0 1 0,0-1 0,0 1 1,1 0-1,-1-1 0,0 1 0,1 0 1,-1 0-1,1 0 0,-1 0 0,1-1 1,0 1-1,0 0 0,0 0 0,0 0 0,0 0 1,0 0-1,1 1 4,0-1-3,0 0 0,0 0 0,0 1 0,0-1 0,1 0 0,-1 0-1,1 0 1,0 0 0,0 0 0,-1-1 0,1 1 0,0-1 0,0 1 0,1-1 0,-1 1 0,0-1 0,0 0 0,1 0 0,-1 0-1,0-1 1,1 1 0,-1 0 0,1-1 0,-1 0 0,1 1 0,-1-1 0,1 0 0,0 0 0,-1-1 0,1 1 0,0 0 3,10-1 7,1-1 1,-1 0 0,1 0 0,-1-2-1,2 0-7,-3 0-1,-8 2 1,1 0 1,0 0 0,0 0 0,-1 1-1,1-1 1,1 1 0,-1 1 0,0-1-1,0 1 1,0-1 0,0 2 0,0-1-1,-4 5 2,0 1 0,0-1 0,-1 0 0,0 1 0,0-1 1,-1 1-1,1-1 0,-1 0 0,0 1 0,-1 0-2,0 6 15,1 0-9,-1-2-4,1-1-1,0 1 1,0 0-1,1 0 0,1 0 1,0-1-1,1 7-1,2-18 4,-1 0 0,1 0 0,-1-1 0,1 1 0,-1-1 0,0 0 0,0 0 0,0 0 0,0-2-4,11-12-3,-1 0 1,-1-1 0,-1-1 0,0 0 0,0-3 2,-9 38-20,2-1 0,0 1 0,1-1 0,1 2 20,-5-15-36,0 1 0,0-1 0,1 0 1,-1 0-1,0 0 0,1 0 0,0 0 0,-1 0 0,1-1 1,0 1-1,0 0 0,1-1 36,-2 0-39,-1-1 1,1 1-1,0-1 1,0 1-1,0-1 1,0 0-1,0 0 0,0 1 1,0-1-1,0 0 1,0 0-1,0 0 1,0 0-1,0 0 1,0 0-1,0-1 0,0 1 1,0 0-1,0 0 1,0-1-1,0 1 1,0-1-1,0 1 1,0-1-1,0 1 0,0-1 1,-1 1-1,1-1 1,0 0-1,0 0 39,6-6-342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8.2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69 148 1168,'6'-12'275,"-4"9"-189,0-1 0,-1 1 0,1-1 0,-1 0 0,0 1 0,0-1 0,0 0 0,0 0 0,0-3-86,-29 48 267,17-14-249,0 1 0,2-1 1,2 1-1,0 1 1,2 0-1,0 0 1,3 0-1,0 0 1,2 0-1,3 25-18,-3-52 0,0 1 0,0-1 0,0 1 0,1-1 0,-1 1 0,1-1 0,0 0 0,-1 1 0,1-1 1,0 0-1,1 0 0,-1 0 0,0 1 0,0-1 0,1 0 0,0-1 0,-1 1 0,1 0 0,0 0 0,0-1 0,0 1 0,1 0 0,0-1 0,-1 0 0,1-1 0,-1 1-1,1-1 1,0 0 0,-1 0 0,1 0 0,-1 0 0,1 0 0,0-1 0,-1 1 0,1-1 0,-1 1-1,1-1 1,-1 0 0,0 0 0,1 0 0,-1 0 0,10-6 0,-1 0 0,0 0 0,-1-1 0,1 0 0,-1 0 1,-1-1-1,7-9 0,32-48 9,-45 62-9,0 0 1,-1 0-1,0 0 1,0-1-1,0 1 1,-1-1-1,0 1 1,1-1-1,-2 0 0,1 0 1,0 1-1,-1-1 1,0 0-1,0 0 1,-1-3-1,1 7-1,0 1 1,0-1 0,0 0 0,-1 0 0,1 1 0,0-1-1,0 0 1,-1 1 0,1-1 0,-1 1 0,1-1-1,0 0 1,-1 1 0,1-1 0,-1 1 0,1-1 0,-1 1-1,0-1 1,1 1 0,-1 0 0,1-1 0,-1 1-1,0-1 1,1 1 0,-1 0 0,0 0 0,1 0 0,-1-1-1,0 1 1,0 0 0,1 0 0,-1 0 0,0 0 0,-27 10 4,-20 26-10,44-31 5,0 0-1,1 0 1,-1 1-1,1-1 0,0 1 1,0-1-1,1 1 1,-1 3 1,2-7-1,0-1 1,1 1 0,-1 0 0,0-1 0,1 1-1,-1 0 1,1-1 0,0 1 0,0 0 0,-1 0-1,1-1 1,0 1 0,0 0 0,1 0-1,-1 0 1,0-1 0,1 1 0,-1 0 0,1-1-1,-1 1 1,1 0 0,0-1 0,0 1-1,-1-1 1,1 1 0,0-1 0,1 1 0,-1-1-1,0 0 1,0 1 0,1-1 0,0 0 0,1-1 0,0 0 0,0 0-1,0 1 1,0-2 0,-1 1 0,1 0 0,0-1 0,0 1 0,-1-1 0,1 0-1,0 1 1,-1-2 0,1 1 0,0 0 0,-1 0 0,0-1 0,1 1 0,-1-1-1,0 0 1,0 0 0,0 0 0,2-1 0,6-6 0,0-1-1,-1 0 1,0 0-1,2-4 1,9-19-9,-9 16-7,-15 43 9,2-14 11,0 0 0,1 0 0,1 0 0,0 0 0,0 3-4,0-10 3,1 0 0,-1 0 0,1 0 0,0 0 0,0 0 0,1 0 0,-1 0-1,1 0 1,0-1 0,1 1 0,-1 0 0,1-1 0,1 2-3,-3-5 4,0-1 0,0 1 0,0 0-1,0-1 1,0 1 0,0-1 0,0 1-1,1-1 1,-1 0 0,0 1 0,0-1-1,0 0 1,0 0 0,1 0 0,-1 0-1,0 0 1,0 0 0,0 0 0,1 0-1,-1 0 1,0-1 0,0 1 0,0 0 0,0-1-1,1 1 1,-1-1 0,0 1 0,0-1-1,0 0 1,0 1 0,0-1 0,0 0-1,-1 0 1,1 0 0,0 0 0,0 0-1,-1 0 1,1 0 0,0 0-4,32-42 121,-32 41-110,40-69 63,-4-1 0,-2-2-1,-4-1 1,14-55-74,-44 119-4,-8 14-4,-10 17-2,-1 20-264,1 0 1,2 1 0,2 1 0,2 0-1,2 0 1,1 3 273,2-14-108,3-13-306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08.5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 27 1016,'0'0'19,"0"0"0,0 0 0,0 0 0,0 0 0,-1 0 0,1 0 1,0 0-1,0 0 0,0 0 0,0 0 0,-1 0 0,1 0 0,0 0 0,0 0 0,0 0 0,0 0 0,-1 0 0,1 1 0,0-1 0,0 0 0,0 0 0,0 0 1,0 0-1,-1 0 0,1 0 0,0 0 0,0 1 0,0-1 0,0 0 0,0 0 0,0 0 0,0 0 0,-1 0 0,1 1 0,0-1 0,0 0 0,0 0 0,0 0 1,0 0-1,0 0 0,0 1 0,0-1 0,0 0 0,0 0 0,0 0 0,0 1 0,0-1 0,0 0 0,0 0 0,0 0 0,0 0 0,0 0 0,0 1 1,1-1-1,-1 0 0,0 0 0,0 0 0,0 0 0,0 0 0,0 1 0,0-1 0,0 0 0,1 0 0,-1 0 0,0 0 0,0 0-19,18 5 316,23-3-243,17-5-404,-1-3 0,0-2-1,41-13 332,-87 18-417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1.2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164 56 968,'0'0'28,"18"-35"1060,-17 34-1072,-1-1 0,1 1 1,0 0-1,0-1 1,0 1-1,0 0 1,0 0-1,0 0 0,0 0 1,0 0-1,1 0 1,-1 0-1,0 0 1,1 0-1,-1 0 0,0 1 1,1-1-1,-1 1 1,1-1-1,0 1-16,-24 42 966,-22 25-822,-1 0-1029,3 1 1,-9 26 884,48-88-465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2.1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193 173 1072,'-2'0'60,"0"1"0,0-1 0,-1 0 0,1 0 0,0 0 1,-1-1-1,1 1 0,0 0 0,0-1 0,0 1 0,-1-1 0,1 0 0,0 0 0,0 0 0,0 0 0,0 0 0,0 0 1,0 0-1,1-1 0,-1 1 0,0-1 0,1 0 0,-1 1 0,1-1 0,-1 0 0,1 0 0,0 0 0,0 0 0,0 0 0,0 0 1,0 0-1,0 0 0,0 0 0,0-2-60,1 0 12,1 0 0,-1 0 0,0 1 0,1-1 0,0 0 0,0 1 0,0-1 0,0 0 0,0 1 0,1-1 0,0 1 0,-1 0 0,1 0 0,1 0 0,-1 0 0,0 0 0,1 0 0,-1 0 0,1 1 0,0-1 0,0 1-12,7-6 2,0 2 1,0-1-1,1 1 1,0 1-1,0 0 1,0 0-1,1 1 1,-1 1-1,1 0 1,0 0-1,0 1 1,0 1-1,11 0-2,-19 1 0,0 0 0,1 0 0,-1 1 0,0-1 0,0 1 0,1 0 0,-1 1 0,0-1 0,0 1 0,0-1 0,-1 1 0,1 0 0,0 1 0,-1-1 0,1 1 0,-1-1 0,1 2 0,-1-1 0,-1 1-1,1 0 1,-1 0-1,0 0 0,0 0 1,0 0-1,-1 0 0,1 1 1,-1-1-1,0 0 1,-1 1-1,1-1 0,-1 1 1,1-1-1,-1 1 1,-1-1-1,1 1 0,-1-1 1,0 4 0,-2 5 2,-1 0 0,0 0 0,-1-1 0,0 0 0,-1 1 0,0-2 0,-1 1 0,0-1 0,-1 0 0,0 0 0,-1-1 0,0 0 1,0-1-1,-6 4-2,-16 14-14,-2-1 0,-2-1 1,-35 18 13,49-29-9,-41 22 7,57-34-3,1 0 1,-1 0-1,0 0 1,1-1 0,-1 1-1,0-1 1,0-1-1,0 1 1,0 0 0,0-1-1,-4 0 5,9 0-1,0 0 0,0 0-1,-1 0 1,1 0 0,0 0-1,0 0 1,-1 0 0,1 0-1,0 0 1,0 0-1,0 0 1,-1-1 0,1 1-1,0 0 1,0 0 0,-1 0-1,1 0 1,0 0 0,0 0-1,0-1 1,0 1 0,-1 0-1,1 0 1,0 0 0,0 0-1,0-1 1,0 1 0,0 0-1,-1 0 1,1 0 0,0-1-1,0 1 1,0 0 0,0 0-1,0-1 1,0 1-1,0 0 1,0 0 0,0-1-1,0 1 1,0 0 0,0 0-1,0 0 1,0-1 0,0 1-1,0 0 2,10-13-30,16-7 12,-7 10 20,1 1 0,0 1 0,0 0 0,1 2 1,0 0-1,0 2 0,4-1-2,40-2-281,47 0 281,47-4-1377,-152 9 1090,-1 1-21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3.5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222 102 980,'1'-1'70,"1"-1"0,-1 1 0,0-1-1,0 0 1,1 1 0,-1-1 0,0 0 0,-1 0 0,1 0 0,0 0-1,-1 0 1,1 0 0,-1 0 0,1 0 0,-1 0 0,0 0 0,0-1-1,0 1 1,0 0 0,0 0 0,-1 0 0,1 0 0,0 0-1,-1-2-69,-1 3 23,1-1-1,-1 1 1,1 0-1,-1-1 1,0 1-1,1 0 0,-1 0 1,0 0-1,0 0 1,0 0-1,1 1 1,-1-1-1,0 0 0,0 1 1,0-1-1,0 1 1,0 0-1,0 0 1,0 0-1,-1 0 0,1 0 1,0 0-1,0 1 1,0-1-1,0 0 1,-1 1-23,-10 2 14,1 0 0,-1 1 1,1 1-1,0 0 1,0 0-1,0 1 0,0 0 1,1 1-1,0 1-14,7-6-1,-1 1 0,1 0 0,0 1 0,0-1-1,0 0 1,1 1 0,-1 0 0,1 0 0,0 0 0,0 1 0,0-1 0,0 1-1,1-1 1,0 1 0,0 0 0,0 0 0,0 0 0,1 0 0,0 0-1,0 0 1,0 0 0,1 0 0,0 5 1,0-9-2,0 0 0,0 0 0,0 1 0,1-1 0,-1 0 0,0 0 0,1 0 0,-1 0 0,1 0 0,-1 0 0,1 0 0,0 0 0,-1 0 0,1 0 0,0 0 0,0 0 0,-1 0-1,1 0 1,0-1 0,0 1 0,0 0 0,0 0 0,0-1 0,0 1 0,0-1 0,1 1 0,-1-1 0,0 0 2,3 1 0,-1-1-1,0 0 0,0 0 1,1 0-1,-1 0 1,0 0-1,0-1 1,0 1-1,1-1 0,-1 0 1,1-1 0,8-2 5,1-2 0,-1 0 0,0 0 0,11-8-5,2-6 6,0-1 0,-1-1 0,5-7-6,25-23 6,-52 103 19,-5-37-15,2-11-8,0 1 0,0 0 0,0-1 0,1 1 0,-1 0 0,1 0 0,0 0 0,0-1 0,0 1 0,1 0 0,0 1-2,3-6 7,1 0 0,0-1 0,0 0 1,-1 0-1,1 0 0,-1-1 0,0 0 0,1 0 0,2-2-7,-4 3 3,23-19-3,-22 16-1,1 1 1,0 0-1,0 0 1,1 0 0,-1 1-1,1-1 1,-1 1-1,7-2 1,-20 57 269,7-48-262,0 0-1,1 0 1,-1-1-1,1 1 1,0 0-1,0 0 1,0-1 0,0 1-1,1 0 1,0 0-1,-1 0 1,1-1-1,1 1 1,0 3-7,-1-6 1,0 0 1,0 0-1,1 1 1,-1-1-1,0 0 0,0 0 1,0 0-1,1 0 1,-1-1-1,1 1 0,-1 0 1,1 0-1,-1-1 1,1 1-1,-1-1 0,1 0 1,-1 1-1,1-1 0,0 0 1,-1 0-1,1 0 1,-1 0-1,1 0 0,0 0 1,-1 0-1,1-1 1,-1 1-1,1 0 0,0-1 1,-1 0-1,1 1 1,-1-1-1,0 0 0,2 0-1,18-9 4,-1-1 0,0 0 0,-1-1 0,13-12-4,19-11-28,-50 33 28,1 1-1,-1 0 1,1 0-1,-1 1 0,0-1 1,1 0-1,0 0 1,-1 1-1,1-1 1,-1 1-1,1-1 0,0 1 1,-1 0-1,1 0 1,0-1-1,0 1 0,-1 0 1,1 1-1,0-1 1,-1 0-1,1 0 1,0 1-1,-1-1 0,1 1 1,0 0 0,0 0-3,-1 1 0,1-1 1,0 1-1,-1 0 0,0-1 0,1 1 1,-1 0-1,0 0 0,0 0 0,0 0 0,0 0 1,0 0-1,0 0 0,0 1 0,-1-1 1,1 1 2,1 10-10,0-1 1,-1 1-1,-1 0 1,0 0-1,0-1 1,-2 1 9,-3 29 34,-1-1 0,-3-1 1,-1 1-1,-2-1 0,-3 1-34,7-20 84,0-1 1,-2 0 0,-1-1-1,0 0 1,-1-1-1,-1-1 1,-1 1 0,-1-2-1,0 0 1,-9 6-85,23-21 13,0 1 1,-1-1 0,1 0-1,-1 1 1,1-1 0,-1 0-1,0 0 1,0 0-1,1-1 1,-1 1 0,0 0-1,0-1 1,0 1 0,0-1-1,0 1 1,0-1 0,0 0-1,0 0-13,1 0 5,0-1 0,0 1 0,1 0 0,-1-1 0,0 1 0,0-1 0,1 1 0,-1-1 0,0 0 0,1 1 0,-1-1 0,0 0 0,1 1 0,-1-1 0,1 0 0,-1 0 0,1 1 0,0-1 0,-1 0 0,1 0 0,0 0 0,-1 0 0,1 1 0,0-1 0,0 0 0,0 0-5,-1-6-4,1 0 0,0 0 0,0 0 0,0 0 0,1 0 0,0 0 0,1 0 0,-1 1 0,1-1 4,9-24-117,1 0 0,1 1-1,1 1 1,2 0 0,0 1 0,3 1-1,0 1 1,1 0 0,6-3 117,-12 14-38,1 1 0,0 1 1,1 0-1,0 1 0,1 0 1,0 2-1,1 0 0,0 1 1,1 0-1,0 2 0,0 0 0,1 1 1,-1 1-1,1 1 0,6 0 38,-18 3 24,0 0 0,0-1 0,0 0 0,0 0 0,0-1 0,0 0 0,-1-1 0,1 0 0,-1 0 0,0 0 0,2-2-24,-5 2 4,0 1 0,0-1 0,0 1 0,0-1 0,-1 0 0,0-1 0,0 1 0,0 0 0,0-1 0,-1 0 0,1 1 0,-1-1 0,0 0 0,-1 0 0,1-1 0,-1 1 0,0 0 0,0-2-4,-1 7 1,0-1-1,0 1 1,1-1-1,-1 0 0,0 1 1,0-1-1,0 1 1,0-1-1,0 0 1,0 1-1,0-1 0,0 0 1,0 1-1,-1-1 1,1 1-1,0-1 1,0 0-1,0 1 0,-1-1 1,1 1-1,0-1 1,-1 1-1,1-1 0,0 1 1,-1-1-1,1 1 1,-1-1-1,1 1 1,-1 0-1,1-1 0,-1 1 1,1-1-1,-1 1 1,1 0-1,-1 0 0,-22 7-8,-17 27 5,36-27 8,0-1 0,0 0 0,0 1-1,1 0 1,0 0 0,0 0-1,0 0 1,1 1 0,0-1 0,1 0-1,0 1 1,0 0 0,0-1 0,1 1-1,0-1 1,1 6-5,0-9 9,0 0-1,0 0 1,1 0 0,-1 0-1,1 0 1,0 0 0,0-1-1,0 1 1,0-1 0,1 1-1,0-1 1,-1 0 0,1 0-1,0 0 1,1 0 0,-1 0-1,0-1 1,1 1-1,-1-1 1,1 0 0,0 0-1,0-1 1,0 1 0,0-1-1,0 1 1,0-1 0,0-1-1,0 1 1,1 0 0,1-1-9,12 0-45,1 0 1,-1-1-1,0-1 1,1-1-1,-1 0 0,0-2 1,-1 0-1,1-1 1,-1 0-1,7-5 45,-23 11-55,0 0 0,0-1 0,0 1 0,0 0 0,0-1 0,0 1 0,0 0 0,-1-1 0,1 1 0,0-1 0,0 1-1,0-1 1,-1 0 0,1 1 0,0-1 0,-1 0 0,1 1 0,-1-1 0,1 0 0,-1 0 0,1 1 0,-1-1 0,1 0 0,-1 0-1,0 0 1,1 0 0,-1 0 0,0 0 0,0 1 0,0-1 0,0 0 0,0 0 0,0-1 55,-5-3-533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4.7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302 31 1124,'0'0'18,"0"0"-1,-1 0 1,1 0 0,0 0-1,0 0 1,-1 0 0,1 0 0,0 0-1,-1 0 1,1 0 0,0-1-1,-1 1 1,1 0 0,0 0-1,0 0 1,-1 0 0,1 0-1,0-1 1,0 1 0,0 0-1,-1 0 1,1 0 0,0-1-1,0 1 1,0 0 0,-1 0-1,1-1 1,0 1 0,0 0-1,0 0 1,0-1 0,0 1-1,0 0 1,0-1 0,-1 1-1,1 0 1,0 0 0,0-1-1,0 1 1,0 0 0,0-1-1,0 1 1,0 0 0,1-1-1,-1 1 1,0 0-18,6-16 736,-1 11-106,-16 26-137,-104 149 211,69-107-1030,2 2 1,4 2-1,0 7 326,31-51-1885,9-23 1399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5.4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19 924,'2'-19'2234,"3"38"-1135,3 11-1133,1-9-83,1-1 0,1 0 0,0-1 0,2 0 0,0-1 0,1-1 1,1 0-1,11 10 117,-13-17-1540,-13-10 1012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8.0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5 900,'-8'0'132,"1"0"-56,-2-1-32,-1 0-32,-2 0-48,0 0-48,-1 0-24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4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2 299 1132,'0'0'27,"0"0"-1,0 0 0,0 0 1,0 0-1,0 0 1,-1 0-1,1 0 0,0 0 1,0 0-1,0 1 1,0-1-1,0 0 0,0 0 1,0 0-1,0 0 1,-1 0-1,1 1 0,0-1 1,0 0-1,0 0 1,0 0-1,0 0 0,0 1 1,0-1-1,0 0 1,0 0-1,0 0 0,0 0 1,0 1-1,0-1 1,0 0-1,0 0 0,0 0 1,0 0-1,0 1 1,0-1-1,1 0 0,-1 0 1,0 0-1,0 0 1,0 0-1,0 1 0,0-1 1,0 0-1,0 0 1,0 0-1,1 0 1,-1 0-1,0 0 0,0 0 1,0 1-1,0-1 1,0 0-1,1 0 0,-1 0 1,0 0-1,0 0 1,0 0-1,0 0 0,1 0 1,-1 0-1,0 0 1,0 0-1,0 0 0,0 0 1,1 0-1,-1 0 1,0 0-27,16-11 448,15-19-318,-20 14-120,-1 0 1,-1 0-1,-1-2 1,0 1 0,-1-1-1,-1 0 1,0 0 0,-2 0-1,0-1 1,-1 0-1,-1 0 1,-1-3-11,0 21-1,-1-1 0,0 0 0,1 1-1,-1-1 1,0 1 0,0-1 0,0 0 0,-1 1 0,1-1 0,0 1-1,0-1 1,-1 1 0,1-1 0,-1 1 0,1-1 0,-1 1 0,-1-2 1,2 3-1,-1 0 0,1 0 0,-1-1 0,1 1 0,-1 0-1,1 0 1,-1 0 0,1 0 0,-1 0 0,0 0 0,1 0 0,-1 0 0,1 0 0,-1 0 0,1 0 0,-1 1 0,1-1 0,-1 0 0,1 0 0,-1 0 0,1 1 0,-1-1 0,1 0 0,-1 1 0,1-1 0,-1 0 0,1 1 0,-1-1 0,1 1 0,0-1 1,-5 5-1,1-1 0,0 0 0,0 1-1,1 0 1,-1 0 0,1 0 0,0 1 0,0 2 1,-9 26 5,2 1 0,1 0 0,2 0 0,2 1 1,1 0-1,1 0 0,2 1 0,2-1 0,5 32-5,-4-58 1,-1 0-1,2-1 1,-1 1-1,2-1 1,-1 0-1,1 0 1,0 0-1,1 0 1,0-1-1,6 8 0,-9-14-1,-1 0 0,1 0 0,0-1 0,0 1 0,0 0 0,0-1 0,0 1 0,0-1 0,1 0 0,-1 0 0,0 0 0,1 0 0,-1 0 0,1 0 0,-1-1 0,1 1 0,-1-1 0,1 1 1,0-2-3,1 1-1,-1-1 1,0 1-1,1-1 1,-1 0-1,0 0 1,0 0-1,0-1 1,0 1 0,0-1-1,0 0 1,0 0-1,-1 0 1,1 0-1,-1 0 1,1 0-1,1-2 4,4-5-64,0-1-1,-1 1 1,0-1-1,0 0 0,-1-1 1,0 1-1,-1-1 1,3-11 64,6-18-493,6-40 493,10-27-94,-30 106 96,0 1 0,0 0 0,0 0 0,0 0 0,1-1 0,-1 1-1,0 0 1,0 0 0,0-1 0,0 1 0,0 0 0,0 0 0,0 0 0,0-1 0,0 1 0,0 0 0,1 0 0,-1 0 0,0 0 0,0-1 0,0 1 0,0 0-1,1 0 1,-1 0 0,0 0 0,0 0 0,0-1 0,1 1 0,-1 0 0,0 0 0,0 0 0,0 0 0,1 0 0,-1 0 0,0 0 0,0 0 0,1 0 0,-1 0-1,0 0 1,0 0 0,0 0 0,1 0 0,-1 0 0,0 0 0,0 0 0,1 0 0,-1 0 0,0 0 0,0 1-2,9 11 104,2 19 78,-1 9 174,-2 1 0,-2 0 0,-2 0-1,-1 1 1,-2 8-356,-4-21 221,2-29-129,3-16-88,4-6-25,0 0-1,2 0 0,1 1 0,1 0 0,1 1 0,0 0 1,2-1 21,19-36-86,-22 38 52,24-43-41,-31 57 74,-1 2 1,1-1-1,0 0 1,0 0-1,0 1 1,1 0-1,-1 0 1,1 0-1,0 0 0,0 0 1,0 1-1,3-2 1,-6 4 2,0 0-1,0 0 0,0 0 0,0 0 1,0 0-1,0 0 0,0 1 0,0-1 1,0 0-1,0 1 0,0-1 0,-1 0 0,1 1 1,0-1-1,0 1 0,0-1 0,0 1 1,-1 0-1,1-1 0,0 1 0,-1 0 1,1 0-1,0-1 0,-1 1 0,1 0 1,-1 0-1,1 0 0,-1 0 0,0 0 1,1-1-1,-1 1 0,0 0 0,0 0 0,1 0 1,-1 0-2,9 35 24,-2 3-275,-2-1 0,-2 1 1,-2-1-1,-1 1 0,-5 30 251,-4-40-1601,8-28 1072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7:48.4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246 153 876,'-47'1'427,"1"2"0,0 2 0,0 3 0,-15 4-427,153 14 824,-47-21-752,1-2 0,-1-2-1,36-4-71,139-20 127,-117 11-59,1577-120 403,-1510 127-571,105-4-2485,73-20 2585,-327 26-428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09.7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62 246 1052,'-7'17'270,"5"-12"-224,0 0 0,0 0 0,-1 0 0,1 0 0,-1 0 0,0-1 0,0 1 0,-1-1 0,1 0 0,-1 0 0,-2 1-46,6-4 10,0-1 0,-1 0 0,1 0 0,0 0 0,0 0 0,-1 0 0,1 0 0,0 0 0,-1 1 0,1-1 0,0 0 0,-1 0 0,1 0 0,-1 0 0,1-1 0,0 1 0,-1 0 0,1 0 0,0 0 0,0 0 0,-1 0 0,1 0 0,0 0 0,-1-1 0,1 1 0,0 0 0,-1 0 0,1 0 0,0-1 0,0 1 0,-1 0 0,1 0 0,0-1 0,0 1 0,0 0 0,0-1 0,-1 1 0,1 0-10,-5-19 143,3-17-91,6 15-42,1 0 0,0 0 1,1 1-1,2 0 0,0 0 1,1 0-1,1 1 0,1 1 1,0 0-1,1 0 0,11-11-10,-22 28 2,0 0-1,0 0 0,-1 0 1,1 0-1,0 0 0,0 0 1,0 0-1,0 0 0,0 0 1,0 0-1,1 1 0,-1-1 1,0 0-1,0 1 0,0-1 1,1 1-1,-1 0 0,0-1 1,1 1-1,-1 0 0,0 0 1,1-1-1,-1 1 0,0 0 1,2 1-2,-1-1 1,-1 1 1,1 0 0,-1 0-1,1 0 1,-1 0-1,1 1 1,-1-1 0,0 0-1,0 1 1,1-1-1,-1 0 1,0 1 0,0-1-1,0 1 1,-1 0 0,1-1-1,0 1-1,5 14 8,0 0-1,-1 0 0,-1 0 1,0 7-8,0-6 1,8 28-15,-6-24-207,0-1 0,-2 1 0,0 1 0,-2-1 0,0 4 221,-3-10-397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0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2 181 948,'0'0'17,"0"0"1,0 0-1,0 0 0,0-1 1,0 1-1,0 0 0,0 0 1,0 0-1,-1 0 0,1 0 1,0 0-1,0 0 0,0 0 1,0 0-1,0 0 0,0 0 1,0 0-1,0 0 0,0 0 1,-1-1-1,1 1 0,0 0 1,0 0-1,0 0 0,0 0 1,0 0-1,0 0 0,0 0 0,0 0 1,0-1-1,0 1 0,0 0 1,0 0-1,0 0 0,0 0 1,0 0-1,0 0 0,0 0 1,0-1-1,0 1 0,0 0 1,0 0-1,0 0 0,0 0 1,0 0-1,0 0 0,0 0 1,1-1-1,-1 1 0,0 0 1,0 0-1,0 0 0,0 0 1,0 0-1,0 0 0,0 0 1,0 0-1,0 0 0,0 0 1,1 0-1,-1 0-17,11-8 310,17-6-330,-26 13 87,76-30 105,20-3-172,-33 12-567,0-3-1,16-11 568,-73 32-359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0.5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1 984,'-12'3'132,"0"2"0,1-1 0,-1 2 0,1 0 0,0 0 0,0 1 0,1 0 0,0 0 0,0 2 0,1-1 0,-3 4-132,11-12 0,1 1 1,-1 0-1,1-1 1,-1 1-1,1-1 1,0 1-1,-1 0 1,1-1-1,-1 1 1,1 0-1,0-1 1,0 1 0,0 0-1,-1-1 1,1 1-1,0 0 1,0 0-1,0-1 1,0 1-1,0 0 1,0-1-1,0 1 1,0 0-1,1 0 1,-1-1 0,0 1-1,0 0 1,0-1-1,1 1 1,-1 0-1,0-1 1,1 1-1,-1 0 1,1 0-1,1 0 1,0 1-1,0 0 1,0-1 0,0 0 0,1 1-1,-1-1 1,0 0 0,1 0 0,-1 0-1,1-1 1,-1 1-1,62 9 10,-57-10-12,0 1 1,0 0-1,0 0 0,0 1 0,-1-1 0,1 2 1,3 0 1,-9-3 0,0 1 0,-1-1 1,1 1-1,0-1 1,0 1-1,0-1 0,-1 1 1,1 0-1,0-1 0,-1 1 1,1 0-1,0 0 1,-1-1-1,1 1 0,-1 0 1,1 0-1,-1 0 0,0 0 1,1 0-1,-1 0 1,0-1-1,0 2 0,0-1 3,0 1-1,0 0 1,-1-1 0,1 1-1,0 0 1,-1-1 0,0 1-1,1-1 1,-1 1 0,0-1-1,0 1 1,0-1 0,0 0 0,0 1-1,0-1 1,0 0 0,0 0-1,-1 0-2,-11 11 29,0-1 0,-1 0 0,0-1 0,-9 5-29,-17 11-24,89-50-1291,-35 15 950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0.8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43 128 872,'-5'6'242,"0"0"1,1 0-1,0 0 0,0 1 0,0 0 0,0 0 1,0 2-243,3-7-51,0 1 1,0-1 0,0 0 0,0 1-1,0-1 1,0 1 0,1-1 0,-1 1-1,1-1 1,0 1 0,0-1 0,0 1-1,0 0 1,0-1 0,0 1-1,1-1 1,-1 1 0,1-1 0,0 1-1,-1-1 1,1 1 0,0-1 0,1 0-1,-1 0 1,0 1 0,2 0 50,-3-3-349</inkml:trace>
  <inkml:trace contextRef="#ctx0" brushRef="#br0" timeOffset="1">65 24 1072,'0'-8'284,"-2"3"-96,1 1-84,1 1-56,-2 1-32,2 1-20,0 1-16,0 0-92,0 0-76,-2 5-48,1 0-32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1.8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67 960,'-3'-2'1016,"-2"10"-435,-12 27-314,12-24-289,1 1 0,0-1 0,0 1 0,1 0 0,1 0 0,-1 6 22,39-51 20,-9-1-27,-23 28 5,0 0 0,0 0 0,1 1 0,-1 0 0,1 0 1,1 0-1,3-3 2,-8 9 0,-1-1 0,1 0 1,0 1-1,-1-1 0,1 1 1,-1-1-1,1 1 0,0-1 1,-1 1-1,1 0 0,-1-1 1,0 1-1,1 0 0,-1-1 1,1 1-1,-1 0 0,0 0 1,0-1-1,1 1 0,-1 0 1,0 0-1,0-1 1,0 1-1,0 0 0,0 0 1,0 0-1,0-1 0,0 1 1,0 0-1,0 0 0,-1-1 1,1 2-1,1 33-15,-1-34 11,0-1 4,0 1 1,0-1-1,0 1 0,0-1 0,0 0 1,0 1-1,0-1 0,0 0 0,0 1 0,0-1 1,0 1-1,0-1 0,0 0 0,0 1 0,0-1 1,0 0-1,0 1 0,0-1 0,0 1 1,1-1-1,-1 0 0,0 1 0,0-1 0,0 0 1,1 0-1,-1 1 0,0-1 0,0 0 1,1 1-1,-1-1 0,0 0 0,1 0 0,-1 0 1,0 1-1,1-1 0,-1 0 0,0 0 0,1 0 1,-1 0-1,1 0 0,-1 0 0,0 0 1,1 1-1,-1-1 0,0 0 0,18-9 18,-8 2-14,-9 12-9,0-1 1,0 0 0,1 1 0,-1-1 0,1 0 0,0 0 0,0 0-1,1 0 1,0 1 4,-1-3 0,-1 0 0,1 0 0,0-1 0,0 1 0,0-1 0,0 1 0,0-1 0,0 0 0,0 0 0,0 0 0,0 0 0,1 0 0,-1 0 0,0-1 0,1 1 0,-1-1 1,1 0-1,-1 1 0,0-1 0,1 0 0,-1 0 0,2-1 0,0 0-4,1 0 1,-1 0-1,0-1 1,0 0-1,1 1 1,-1-2-1,0 1 1,-1 0-1,1-1 1,0 0-1,-1 1 1,1-2 3,2-1-2,-1 0 0,1-1 1,-1 0-1,0 0 0,-1 0 0,0-1 1,0 1-1,0-1 0,0 0 0,-1 0 1,-1-1-1,1 1 0,-1-1 0,1-3 2,-3 11 1,0-1 0,1 0-1,-1 0 1,0 0 0,0 0 0,0 1-1,0-1 1,0 0 0,0 0-1,0 0 1,0 0 0,0 1 0,0-1-1,0 0 1,0 0 0,-1 0-1,1 1 1,0-1 0,-1 0 0,1 0-1,0 1 1,-1-1 0,1 0-1,-1 0 1,1 1-1,-12 14-9,-8 34-7,14-17 9,1-1-1,-1 16 8,6-28-7,-2-1 0,0 1 1,-1-1-1,-1 1 0,0-1 0,-2-1 0,0 1 0,0-1 0,-10 16 7,16-32 1,0 1 0,-1 0 0,1 0-1,0 0 1,-1-1 0,1 1 0,-1 0-1,0 0 1,1-1 0,-1 1 0,1 0-1,-1-1 1,0 1 0,1-1 0,-1 1-1,0-1 1,0 1 0,0-1 0,1 0 0,-1 1-1,0-1 1,0 0 0,0 0 0,0 1-1,0-1 1,0 0 0,0 0-1,0-1 1,0 0 0,0 1 0,1-1 0,-1 0 1,0 0-1,1 0 0,-1 1 0,1-1 0,-1 0 0,1 0 0,-1 0 0,1 0 1,-1 0-1,1 0 0,0 0 0,0 0 0,-1 0 0,1 0 0,0-1-1,-2-51 34,6 26-20,1 0 0,2 1 0,0 0 0,2 1 0,0-1 0,9-13-14,-12 27 1,0 0-1,0 1 1,1 0 0,1 0-1,0 0 1,0 1 0,1 0-1,1 1 1,-1 0 0,1 0-1,1 1 1,0 1 0,0 0 0,4-2-1,-14 8 0,1 0 1,0 0 0,-1 0-1,1 1 1,0-1 0,0 0 0,-1 1-1,1-1 1,0 1 0,0 0 0,0 0-1,0-1 1,0 1 0,-1 0-1,1 1 1,0-1 0,0 0 0,0 1-1,0-1 1,-1 1 0,1-1-1,0 1 1,0 0 0,0 0-1,0 1 0,-1-1 0,0 1 1,1 0-1,-1 0 0,0-1 1,0 1-1,0 0 0,-1 0 0,1 0 1,0 0-1,-1 0 0,1 0 1,-1 1-1,0-1 0,1 0 0,-1 0 1,0 0-1,0 0 0,-1 12 1,0-1-1,-1 1 1,0-1-1,-1 1 1,-1-1 0,0 1-1,0-3-17,1 0 0,-2 0 0,1-1 1,-2 0-1,1 0 0,-1 0 1,-1 0-1,0-1 0,0 0 0,0-1 1,-1 1-1,-1-2 0,1 1 1,-1-1-1,-1 0 0,-6 3 17,16-10-34,0 0 0,-1 0 0,1 1 0,0-1 0,-1 0 0,1 0 0,0 0 1,-1 0-1,1 0 0,0 0 0,-1 0 0,1 0 0,-1 0 0,1 0 0,0 0 0,-1 0 0,1 0 0,0 0 0,-1 0 0,1 0 0,0 0 0,-1-1 0,1 1 0,0 0 0,-1 0 0,1 0 0,0-1 0,-1 1 0,1 0 0,0 0 0,0-1 0,-1 1 34,-1-5-373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2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 1008,'-22'60'1212,"10"-30"-1191,2 0 1,-4 23-22,7-23 13,0 0-15,1 0-1,1 0 1,2 1-1,1 0 1,1 0 0,2 18 2,-1-48-6,0-1 0,0 0 0,0 1 0,0-1 0,0 1 0,0-1 0,0 0 1,0 1-1,1-1 0,-1 1 0,0-1 0,0 0 0,0 1 0,0-1 0,0 1 0,1-1 1,-1 0-1,0 1 0,0-1 0,1 0 0,-1 1 0,0-1 0,0 0 0,1 0 1,-1 1-1,0-1 0,1 0 0,-1 0 0,1 0 0,-1 1 0,0-1 0,1 0 1,-1 0-1,0 0 0,1 0 0,-1 0 0,1 0 0,-1 0 0,0 0 0,1 0 0,-1 0 1,1 0-1,-1 0 0,0 0 0,1 0 0,-1 0 0,1 0 6,16-14-741,-10 4 405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2.4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88 956,'1'2'43,"0"-1"-1,0 1 1,0 0-1,0 0 1,1-1-1,-1 1 1,0-1-1,1 1 1,-1-1-1,1 0 1,0 1-1,-1-1 1,1 0-1,0 0 1,0 0-1,-1 0 1,1 0-1,0-1 1,0 1-1,0-1 1,0 1-1,0-1 1,0 0-1,0 1 1,0-1-1,0 0 1,2-1-43,-1 1 25,1-1 1,-1 0 0,0 0-1,1 0 1,-1-1-1,0 1 1,0-1-1,0 0 1,0 0-1,0 0 1,0 0-1,0 0 1,-1-1-1,1 1 1,-1-1-26,1 0-1,-1 1 1,0 0-1,0-1 1,-1 0-1,1 0 0,0 1 1,-1-1-1,0 0 1,0 0-1,0 0 0,0 0 1,0 0-1,0-1 1,-1 1-1,0 0 1,1 0 0,-1 1-1,-1 0 0,1 0 0,0 1 0,-1-1 0,1 0 0,-1 1 0,0-1 0,1 1 0,-1-1 0,0 1 0,0-1 0,0 1 0,0-1 0,0 1 0,0 0 0,-1 0 0,1-1 0,0 1 0,-1 0 0,1 0 0,-1 0 0,1 0 0,-1 1 0,1-1 0,-1 0 0,0 1 0,1-1 0,-1 1 0,0-1 0,0 1 1,-3-1 0,1 1 0,0-1 0,-1 1 0,1 0 0,-1 1 0,1-1 0,0 1 0,-1-1 0,1 2 0,0-1 0,-1 0 0,1 1 0,0-1 0,0 1 0,0 0 0,1 1 0,-1-1 0,0 1 0,1-1 0,-1 1 0,1 0 0,0 1 0,0-1 0,0 0 0,1 1 0,-1 0 0,1-1 0,0 1 0,-2 4 0,-1 1 6,0 1-1,0 0 1,1-1 0,1 1 0,0 1 0,0-1 0,1 1-1,0-1 1,0 1 0,2-1 0,-1 1 0,1 0-6,0-6 13,1 0 1,-1 0 0,1 0 0,0-1 0,0 1-1,1 0 1,-1 0 0,1-1 0,0 1 0,0-1-1,1 0 1,-1 1 0,1-1 0,0 0 0,0-1-1,1 1 1,-1 0 0,1-1 0,-1 0 0,1 0-1,0 0 1,0 0 0,1-1 0,-1 1 0,0-1-1,1 0 1,0 0 0,-1-1 0,1 0 0,0 1-1,0-1 1,-1-1 0,1 1 0,3-1-14,2 0-80,1 0 0,-1-1 1,0 0-1,1 0 1,-1-1-1,0-1 0,0 0 1,0 0-1,0-1 1,-1 0-1,1-1 0,-1 0 1,0 0-1,-1-1 0,1 0 1,-1-1 79,7-7-461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3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16 972,'-14'38'1005,"8"-26"-1015,1 1-1,1-1 1,-1 1 0,1 6 10,3-13-8,0 15 22,1-20-12,1-1 0,0 0 0,-1 0 0,1 0 0,0 0 0,-1 0 0,1 0 0,0 0 0,-1 0 0,1 0 0,-1 0 0,1-1 0,0 1 0,-1 0 0,1 0 0,-1 0 0,1-1 0,0 1 0,-1 0 0,1-1 0,-1 1 0,1-1 0,-1 1 0,0 0 1,1-1-1,-1 1 0,1-1 0,-1 1 0,0-1 0,1 0 0,-1 1 0,0-1 0,1 1 0,-1-1-2,15-15 11,-10 10-13,0 0 0,1 1 0,0-1 1,0 1-1,0 1 0,1-1 0,0 0 2,-5 5-1,-1-1-1,1 0 1,0 1-1,-1-1 1,1 1 0,0 0-1,-1-1 1,1 1-1,0 0 1,0 0-1,-1 0 1,1 0-1,0 1 1,-1-1 0,1 0-1,0 1 1,-1-1-1,1 1 1,0-1-1,-1 1 1,1 0-1,-1 0 1,1 0 0,-1 0-1,1 0 1,-1 0-1,0 0 1,0 0-1,1 0 1,-1 1 0,0-1-1,0 1 1,0-1-1,0 1 2,2 1 16,1 4-22,2 0 1,-1-1-1,1 0 0,0 0 1,5 3 5,-11-8 3,1-1 0,0 1 0,-1-1 0,1 1 0,0-1 0,-1 0 0,1 1 0,0-1 0,0 0 0,0 1 0,-1-1 0,1 0 0,0 0 0,0 0 0,0 0 0,0 0 0,-1 0 0,1 0 0,0 0 1,0 0-1,0 0 0,0-1 0,0 1-3,0-1 15,0 0 0,0 0 1,0 0-1,0 0 0,0 0 1,0-1-1,0 1 0,-1 0 1,1 0-1,0-1 0,-1 1 1,1-1-1,-1 1 0,1 0 1,-1-1-1,0 1 0,0-1 1,0 1-1,1-1-15,-1-6 56,0 1 0,0-1 0,0 0 0,-1 1 0,0-1 0,-1 1 0,1-1 0,-2 0-56,-5-44-405,13 53-570,-1 0 586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4.7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 32 1004,'1'0'41,"-1"-1"0,1 1 0,0-1 0,-1 1 0,1-1 0,-1 1-1,1-1 1,-1 0 0,0 1 0,1-1 0,-1 0 0,0 0 0,1 1 0,-1-1 0,0 0 0,0 0 0,1 0 0,-1 1-1,0-1 1,0 0 0,0 0 0,0 0 0,0 1 0,0-1 0,0 0 0,-1 0 0,1 1 0,0-1 0,0 0-1,-1 0 1,1 1 0,0-1 0,-1 0 0,1 0-41,-2 0 21,0 0-1,1 0 0,-1 1 1,0-1-1,0 0 1,0 1-1,1 0 1,-1-1-1,0 1 0,0 0 1,0 0-1,0 0 1,0 0-1,-1 0-20,-6 1-13,0 0 0,1 0 0,-1 1 0,0 0 0,1 0 0,-6 3 13,7-1 1,1 1 1,0-1 0,0 1-1,1 0 1,-1 0-1,1 1 1,0-1-1,1 1 1,-2 2-2,4-5-1,0 0-1,0 0 1,0 0-1,0 0 1,1 0-1,-1 0 1,1 1-1,0-1 1,0 1-1,0-1 1,1 1-1,-1-1 1,1 1-1,-1 0 1,1-1-1,0 1 1,1-1 0,-1 1-1,1-1 1,0 2 1,-1-5 0,1 1 0,-1-1 1,1 1-1,-1-1 1,1 1-1,0-1 1,-1 0-1,1 1 0,0-1 1,0 0-1,-1 1 1,1-1-1,0 0 0,0 0 1,-1 0-1,1 1 1,0-1-1,0 0 1,0 0-1,-1 0 0,1 0 1,0-1-1,0 1 1,-1 0-1,1 0 1,0 0-1,0-1 0,-1 1 1,1 0-1,0-1 1,0 1-1,-1 0 0,1-1 1,-1 1-1,1-1 1,0 1-1,-1-1 1,1 0-1,34-23 22,-30 20-20,47-42 0,11-6 1,-63 51-3,0 1 0,1 0 1,-1 0-1,0 0 0,0 0 0,1 0 0,-1 0 1,0 0-1,0 0 0,0 0 0,1 0 1,-1 0-1,0 0 0,0 0 0,1 0 1,-1 0-1,0 0 0,0 0 0,1 0 0,-1 0 1,0 0-1,0 0 0,0 0 0,1 0 1,-1 1-1,0-1 0,0 0 0,0 0 0,1 0 1,-1 0-1,0 0 0,0 1 0,0-1 1,0 0-1,0 0 0,1 0 0,-1 1 0,0-1 1,0 0-1,0 0 0,0 1 0,0-1 1,0 0-1,0 0 0,0 0 0,0 1 1,0-1-1,4 21 6,-3 31 0,-2-43-5,1-8-1,0 0 1,0 0-1,0-1 1,0 1-1,0 0 0,0 0 1,0-1-1,0 1 1,0 0-1,0 0 1,0-1-1,1 1 0,-1 0 1,0-1-1,0 1 1,1 0-1,-1-1 1,0 1-1,1 0 0,-1-1 1,1 1-1,-1-1 1,1 1-1,-1-1 1,1 1-1,-1-1 0,1 1 1,0-1-1,-1 1 1,1-1-1,0 1 0,1-1 1,-1 0 0,1-1 0,-1 1 0,1 0 0,-1 0 0,1-1 1,-1 1-1,1-1 0,-1 1 0,1-1 0,-1 0 0,0 0 0,1 0 0,-1 1 0,0-2-1,49-43 19,-44 39-20,0 1 5,14-11 9,-19 17-13,0 0 0,0 0 0,0 0 0,-1 0 0,1 0 0,0 0 0,-1 0 0,1 0 0,-1 0 0,1 0 0,-1 0 0,1 0 0,-1 0 0,0 1 0,0-1 0,1 0 0,-1 0 0,0 0 0,0 1 0,0-1 0,0 0 0,-1 0 0,1 0 0,0 1 0,0-1 0,0 1 0,0-1 0,0 0 0,1 1 0,-1-1 0,0 1 1,1-1-1,-1 0 0,0 1 0,1-1 0,0 0 0,-1 0 0,1 1 0,0-1 0,0 0 0,0 0 0,-1 0 0,1 0 1,0 0-1,1 0 0,-1 0 0,0 0 0,0 0 0,0-1 0,0 1 0,1 0 0,-1-1 0,0 1 0,2-1 1,0 0-1,-1 0 0,1 0 0,0 0 1,-1-1-1,1 1 0,-1-1 0,1 1 1,0-1-1,-1 0 0,1 0 1,-1 0-1,0 0 0,2-2 0,8-4 1,0-1 0,0 0 0,-1-1 0,0-1 0,2-2-1,17-14 14,-30 26-13,0 0-1,1 0 0,-1 0 1,0 0-1,0 0 0,1 0 0,-1 0 1,0 0-1,0 0 0,1 0 0,-1 0 1,0 0-1,1 0 0,-1 0 1,0 0-1,0 0 0,1 0 0,-1 0 1,0 0-1,1 0 0,-1 0 1,0 0-1,0 1 0,1-1 0,-1 0 1,0 0-1,0 0 0,0 0 0,1 1 1,-1-1-1,0 0 0,0 0 1,0 1-1,0-1 0,1 0 0,-1 0 1,0 1-1,0-1 0,1 23 7,-6 19 11,-2 0 1,-1-1 0,-15 39-19,20-68 34,-1 0 1,-1-1-1,0 0 0,0 0 0,-1 0 1,0-1-1,-1 0 0,-1 0 1,1 0-1,-1-1 0,-1 0 0,0-1 1,0 0-1,-1 0 0,-10 5-34,18-11 9,-1-1 0,1 1-1,-1-1 1,0 0 0,1 0-1,-1 0 1,0 0-1,0-1 1,0 1 0,1-1-1,-1 0 1,0 1 0,0-1-1,0-1 1,0 1 0,0 0-1,0-1 1,0 1 0,1-1-1,-1 0 1,-2-1-9,3 0-1,0 1 1,0-1-1,0 0 1,0 1-1,1-1 0,-1 0 1,1 0-1,-1 0 1,1-1-1,0 1 0,0 0 1,0 0-1,0-1 1,0 1-1,0-1 0,1 1 1,-1 0-1,1-1 1,0 1-1,-1-1 0,1 1 1,1-1-1,-1 1 1,0-1-1,1-1 1,1-13-148,2 0 1,0 0-1,1 0 1,1 0-1,0 1 1,1 0-1,1 0 1,0 1-1,2 0 1,-1 0-1,2 1 1,0 0-1,0 1 148,13-13-447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92 984,'-1'-16'408,"0"1"-8,0 2-68,0 2-116,1 2-68,1 2-48,0 0-36,1 2-24,-1 2-20,3-1-12,0 2-12,-1 2-28,2 2-36,-2 2-56,1 2-128,1 3-84,-2 0-44,3 2-32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5.2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1 1152,'-6'7'152,"0"0"-1,1 1 1,-1 0-1,2 0 1,-1 0 0,1 1-1,-2 5-151,-28 75 24,27-69 55,-4 9-94,-20 61 96,29-80-141,0-1 0,0 1 0,1-1-1,0 1 1,0 0 0,1-1-1,1 1 1,0 4 60,4-5-589,1-7 242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5.7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52 16 892,'-7'3'215,"3"-2"-94,0 0 1,-1 0-1,1 1 1,0 0 0,0 0-1,0 0 1,0 1-1,0-1 1,0 1-1,0 0-121,49-5 606,-5-4-426,-5 1-70,-1 1 0,22 0-110,-48 4 1,0 0-1,0 1 1,0-1 0,1 1 0,-1 1-1,0 0 1,-1 0 0,1 1-1,0-1 1,0 2 0,-1-1-1,0 1 1,3 2-1,-7-3 3,0 0 1,0 0-1,0 1 1,-1-1-1,1 1 1,-1 0-1,1 0 0,-1 0 1,1 4-4,-2-5 2,1 1 0,-1-1 1,1 1-1,0-1 0,0 0 1,0 0-1,1 0 0,-1 0 0,1-1 1,-1 1-1,3 1-2,-4-3 1,-1-1 1,1 1-1,0-1 0,-1 0 1,1 0-1,0 1 1,-1-1-1,1 0 0,0 0 1,-1 0-1,1 0 0,0 0 1,-1 0-1,1 0 0,0 0 1,-1 0-1,1 0 1,0 0-1,-1 0 0,1-1 1,0 1-1,-1 0 0,1 0 1,0-1-1,-1 1 0,1 0 1,-1-1-1,1 1 0,-1-1 1,1 1-2,13-22 120,-12 18-87,-1-1 0,1 0 0,-1 1 0,0-1 0,0 0 0,-1 0 0,1 0 1,-1 0-1,0-1-33,-1 4 5,0-1 1,0 0 0,0 0-1,0 1 1,0-1 0,0 1-1,0-1 1,-1 1 0,1-1-1,-1 1 1,0 0 0,0 0-1,0 0 1,0 0 0,0 0-1,0 0 1,-1 1 0,1-1-1,0 1 1,-1-1 0,1 1-1,-1 0 1,0 0 0,0 0-6,-3-1-221,0 1 0,0 0 1,-1 0-1,1 1 0,0-1 0,-1 2 0,1-1 1,-1 1-1,1-1 0,-3 2 221,4-1-468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6.1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251 80 1092,'0'-3'43,"1"0"-1,0 1 1,0-1 0,-1 0-1,0 0 1,1 0 0,-1 0-1,0 0 1,0 0 0,-1 0-1,1 0 1,-1 1 0,1-1-1,-1 0 1,0 0 0,0 0-1,0 1 1,-1-1 0,1 1-1,0-1 1,-1 1 0,0-1-1,0 1 1,1 0 0,-4-2-43,4 3 1,-1 0 0,0 0 0,0 0 0,0 0 1,0 0-1,0 1 0,0-1 0,0 1 0,0 0 1,-1-1-1,1 1 0,0 0 0,0 0 0,0 1 1,0-1-1,0 0 0,0 1 0,0-1 0,0 1 1,-1-1-1,2 1 0,-1 0 0,0 0 1,0 0-1,0 0 0,0 0 0,1 1 0,-1-1 1,0 0-1,1 1 0,-1 0 0,1-1 0,0 1 1,-2 1-2,-6 8 10,1 0 0,0 1 0,1 0 0,0 0 0,1 1 0,0-1 0,1 2 0,-1 6-10,-9 30 65,-3 33-65,12-57 4,-56 267-908,60-281 547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6.5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1012,'75'0'1182,"6"1"-911,-75 0-261,0 0 1,0 0-1,0 0 0,-1 1 0,1 0 0,0 0 0,-1 0 0,1 1 0,-1 0 0,0 0 0,3 2-10,-5-2 4,-1 0 0,1 0 0,-1 0 1,0 0-1,0 1 0,0-1 0,0 1 0,-1-1 0,0 1 0,1-1 0,-1 1 0,0 0 0,-1 0 0,1 0 0,-1-1 0,0 1 0,0 0 0,0 0 1,0 0-1,0 0 0,-1 0-4,0 2-76,1-1 1,-1 1-1,0-1 0,-1 0 1,1 1-1,-1-1 1,0 0-1,0 0 0,-1 0 1,1 0-1,-1 0 1,0-1-1,-1 1 0,-1 1 76,4-5-342,-3 1-15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6.8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 1100,'1'-5'292,"1"1"-100,-1 2-92,1 1-44,-2 1-32,1 1-24,1-1-44,-2 0-108,0 0-60,2 2-48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17.4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45 267 1008,'-31'86'1484,"20"-35"-1481,10-49-4,1-1-1,-1 1 1,1 0-1,0 0 0,0 0 1,0 0-1,0 0 1,0 0-1,0 0 0,1 0 1,-1 0-1,0-1 1,1 1-1,0 0 0,-1 0 1,1 0-1,0-1 1,0 1-1,0 0 0,0-1 1,0 1-1,0-1 0,1 1 1,0 0 1,0-2 3,0 0 0,-1 0 1,1 0-1,0 0 0,0 0 1,0 0-1,-1 0 0,1-1 1,0 1-1,0-1 0,-1 1 0,1-1 1,0 0-1,-1 1 0,1-1 1,-1 0-1,1 0 0,-1 0 1,0-1-1,1 1 0,-1 0 0,0 0 1,1-2-4,32-34 27,-30 32-27,29-44 14,9-11-11,-41 62-3,1-1 0,-1 1 1,1 0-1,-1 0 0,0 0 0,0-1 0,1 1 1,-2 0-1,1 1 0,0-1 0,0 0 1,-1 0-1,1 0 0,-1 0 0,1 2 0,8 19 1,-6-19 0,0 1 1,1-1-1,0 0 1,0 0-1,0-1 0,0 1 1,0-1-1,1 0 1,0 0-1,-1 0 0,1 0 1,0-1-1,1 0 1,-1 0-1,0-1 0,0 1 1,1-1-1,-1 0 1,1 0-1,-1-1 0,1 0 1,-1 0-1,1 0 1,-1-1-1,1 0 0,3-1-1,17-2 5,0-2-1,-1-2 1,0 0-1,-1-1 1,2-2-5,-15 6 3,0-1 0,0 1 1,0-2-1,7-5-3,-17 11 1,1 0 0,-1-1 0,0 1-1,1 0 1,-1 0 0,0-1 0,0 1-1,0-1 1,0 1 0,0-1 0,0 1-1,0-1 1,-1 0 0,1 1 0,0-1-1,-1 0 0,0 0 0,0 1 0,0 0-1,-1 0 1,1 0-1,0 0 1,-1 0-1,1 0 1,-1 0 0,1 0-1,-1 0 1,1 0-1,-1 0 1,0 0 0,0 0-1,1 0 1,-1 0-1,0 0 1,0 1-1,0-1 1,0 0 0,0 1-1,0-1 1,0 1-1,0-1 1,0 1-1,0-1 1,0 1 0,-1 0 0,-5-2 0,0 0 1,-1 1 0,1 0 0,-1 0-1,1 0 1,-1 1 0,1 1 0,-1-1 0,1 1-1,-1 0 1,1 1 0,-1 0 0,1 0-1,0 0 1,0 1 0,0 0 0,1 1 0,-1-1-1,1 1 1,-1 1 0,-1 1-1,3-3 5,1 1 0,-1 0 1,1 0-1,0 0 0,0 0 0,0 1 1,1 0-1,-1 0 0,1 0 1,0 0-1,1 0 0,-3 5-5,4-6 7,0 0 0,1-1-1,-1 1 1,1 0 0,-1-1 0,1 1 0,0 0-1,0 0 1,1-1 0,-1 1 0,1 0 0,0-1-1,0 1 1,0 0 0,0-1 0,1 1 0,-1-1-1,1 0 1,0 0 0,2 3-7,-3-4 12,0 0-1,1 0 1,-1-1 0,1 1-1,-1 0 1,1-1 0,-1 1-1,1-1 1,0 0 0,0 1-1,0-1 1,0 0 0,0 0-1,0 0 1,0-1 0,0 1-1,0 0 1,0-1 0,0 1-1,1-1 1,-1 0 0,0 0-1,2 0-11,1 0 21,-1-1 1,1 0-1,-1 0 0,1-1 0,-1 1 0,1-1 0,-1 0 0,0 0 0,0-1 0,0 1 1,1-2-22,10-7 52,0-1 0,-1-1 1,-1 0-1,0-1 1,3-6-53,6-9 2,-2-1 1,0-1-1,-2-1 0,-2-1 1,-1-1-1,-1 0 1,-2 0-1,-1-1 1,-1-8-3,-10 43-1,1-1 1,-1 1 0,0-1-1,0 1 1,1-1-1,-1 1 1,0-1 0,0 1-1,0-1 1,0 1-1,0-1 1,0 1 0,0-1-1,0 0 1,0 1 0,0-1-1,0 1 1,0-1-1,0 1 1,0-1 0,-1 1-1,1-1 1,0 1 0,0-1-1,0 1 1,-1-1-1,1 1 1,0-1 0,-1 1-1,1 0 1,-1-1 0,1 1-1,-1-1 1,-14 10-10,-16 24-13,24-20-158,1 0-1,0 1 0,1-1 1,0 1-1,1 0 1,1 0-1,0 1 0,1-1 1,0 1-1,1 3 182,1 3-488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0.5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159 9 1040,'0'0'24,"0"0"-1,0-1 1,0 1 0,0 0-1,0-1 1,0 1-1,0 0 1,0-1 0,0 1-1,0 0 1,0-1 0,0 1-1,0 0 1,-1-1-1,1 1 1,0 0 0,0-1-1,0 1 1,-1 0 0,1 0-1,0-1 1,0 1-1,-1 0 1,1 0 0,0 0-1,0-1 1,-1 1 0,1 0-1,0 0 1,-1 0-1,1 0 1,0 0 0,-1 0-1,1-1 1,0 1 0,-1 0-1,1 0 1,0 0-1,-1 0 1,1 0 0,0 0-1,-1 0 1,1 1-1,0-1 1,-1 0-24,-22 9 178,-19 19-275,-13 23 81,52-48 15,1 0 0,-1 0 0,1 0 0,-1 0 0,1 1 0,0-1 0,0 1 1,0-1-1,1 1 0,-1 0 0,1-1 0,0 1 0,0 0 0,0 0 0,1 0 0,-1 0 0,1 2 1,1-5-3,-1 1-1,1 0 1,0-1-1,-1 1 1,1-1-1,0 1 1,0-1-1,0 1 1,0-1-1,0 0 1,1 0-1,-1 0 1,0 1-1,1-1 1,-1 0 0,0 0-1,1-1 1,0 1-1,-1 0 1,1 0-1,-1-1 1,1 1-1,0-1 1,-1 1-1,1-1 1,0 0-1,-1 0 1,1 0-1,0 0 1,0 0-1,-1 0 1,1 0-1,0-1 1,1 1 3,65-13-342,-64 12 288,35-11-397,-19 3 180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1.3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94 55 1028,'-15'32'588,"11"-26"-566,1 0 0,0 0 1,0 0-1,0 0 0,1 0 1,0 1-1,0-1 0,0 1 1,1 0-1,0-1 0,1 1 1,-1 0-1,2 6-22,-1-13 7,0 1 0,0 0 0,0-1 0,1 1 0,-1 0 0,0-1 0,1 1 0,-1-1 0,0 1 0,1-1 0,-1 1 0,1 0 0,-1-1 0,1 0 0,-1 1 0,1-1 0,-1 1 0,1-1 0,0 0 0,-1 1 1,1-1-1,0 0 0,-1 1 0,1-1 0,0 0 0,-1 0 0,1 0 0,0 0 0,-1 0 0,2 0-7,23-8 131,-19 5-96,0-1 0,0 0-1,-1 0 1,0 0 0,0 0 0,4-5-35,-7 5 19,0 1 1,0-1-1,-1 1 1,1-1-1,-1 0 1,0 0-1,0 1 1,0-1-1,0 0 1,-1 0-1,0 0 1,1 0-1,-2 0 1,1 0-1,0 0 1,-1 0-1,1 0 1,-1 0-1,0 0 1,-1 0-1,1 1 1,-1-1-1,1 0 1,-1 1-1,0 0 1,0-1-1,-1 1 0,1 0 1,-1 0-1,0 0 1,-1-1-20,2 2 2,0-1 0,0 1 1,0 0-1,0 0 0,-1 0 0,1 0 1,-1 1-1,0-1 0,1 1 0,-1-1 0,0 1 1,0 0-1,0 0 0,0 0 0,0 1 1,0-1-1,0 1 0,0-1 0,0 1 0,0 0 1,0 0-1,-1 1 0,1-1 0,0 1 1,0-1-1,0 1 0,0 0 0,0 0 0,1 0 1,-1 0-1,0 1 0,0-1 0,1 1 1,-1 0-1,1 0 0,-1 0 0,1 0 0,0 0 1,-2 2-3,4-4-1,-1 1 0,0-1 0,0 1 0,1-1 0,-1 1 0,0 0 0,1-1 0,-1 1 0,1 0 0,-1 0 0,1-1 0,-1 1 0,1 0 0,0 0-1,-1 0 1,1 0 0,0 0 0,0-1 0,0 1 0,-1 0 0,1 0 0,0 0 0,0 0 0,0 0 0,0 0 0,1 0 0,-1 0 0,0-1 0,0 1 0,0 0 0,1 0 0,-1 0 0,1 0 0,-1 0 0,0-1 0,1 1 0,-1 0 0,1 0 0,0-1 0,-1 1 0,1 0 0,-1-1 0,1 1 0,0-1 0,0 1 0,-1-1 0,1 1 0,0-1 0,0 1 0,0-1 0,0 0 0,-1 1 0,1-1 0,0 0 0,0 0 0,0 0 0,0 0 0,0 0 1,6 2-10,-1-1 0,1 0 0,0 0 0,-1-1 0,1 1 1,0-2-1,1 1 10,4-2-14,-1-1 1,1 0 0,-1-1-1,0 0 1,0 0 0,0-1 0,0-1-1,-1 0 1,0 0 0,0-1 0,-1 0-1,7-7 14,-16 14 1,0-1 0,0 1 0,1-1 0,-1 1 0,0-1 0,1 1 0,-1-1-1,1 1 1,-1 0 0,0-1 0,1 1 0,-1 0 0,1 0 0,-1-1 0,1 1 0,-1 0-1,1 0 1,-1-1 0,1 1 0,-1 0 0,1 0 0,-1 0 0,1 0 0,-1 0 0,1 0 0,-1 0-1,1 0 1,-1 0 0,1 0 0,0 0 0,-1 0 0,1 0 0,-1 1 0,1-1 0,-1 0-1,1 0 1,-1 0 0,0 1 0,1-1 0,-1 0 0,1 1 0,-1-1 0,1 0 0,-1 1 0,0-1-1,1 1 1,-1-1 0,0 1 0,1-1 0,-1 0 0,0 1 0,0-1 0,0 1 0,1-1-1,-1 1 1,0-1 0,0 1 0,0 0 0,0-1 0,0 1 0,0-1 0,0 1 0,0-1 0,0 1-1,0-1 1,0 1 0,0-1 0,0 1-1,-2 51 95,1-36-75,1-15-17,0 0 0,0 0 0,0 0 0,0 0-1,0 0 1,0 0 0,0 0 0,0-1 0,1 1 0,-1 0 0,0 0 0,1 0 0,-1 0 0,1 0 0,-1 0 0,1 0 0,-1-1 0,1 1 0,-1 0 0,1 0 0,0-1 0,-1 1 0,1 0 0,0-1 0,0 1 0,-1-1 0,1 1 0,0-1 0,1 1-3,-1-1 4,1 0-1,0 0 1,-1-1 0,1 1-1,0-1 1,-1 1 0,1-1-1,-1 1 1,1-1 0,0 0-1,-1 0 1,0 1 0,1-1-1,-1 0 1,0-1 0,1 1-4,11-11 17,0-1 1,-1 0-1,6-8-17,-9 10 3,-9 13 38,0-1-40,0 1-1,1 0 1,-1-1 0,0 1 0,1-1 0,-1 1-1,1 0 1,-1-1 0,1 0 0,0 1 0,0-1 0,0 1-1,0-1 1,0 0 0,0 0 0,0 1 0,0-1-1,0 0 1,0 0 0,1 0-1,7 1-113,1-1 0,0 0 1,-1 0-1,1-1 0,-1 0 0,1-1 0,0 0 1,-1 0-1,1-1 0,-1 0 0,0-1 0,1 0 1,-1-1-1,-1 1 0,1-2 0,0 1 0,2-3 113,-1 0-339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1.7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85 1052,'-4'-13'994,"-4"21"-694,-7 24-317,11-6 19,1 1-1,1 19-1,2-29-4,-1 0 0,0 1 0,-1-1 0,-1 0 0,-1 0 0,0 0 0,-7 15 4,11-32-3,0 1 1,0-1 0,0 0 0,0 0 0,0 0-1,0 1 1,0-1 0,0 0 0,0 0 0,-1 1-1,1-1 1,0 0 0,0 0 0,0 0 0,0 0-1,0 1 1,0-1 0,-1 0 0,1 0 0,0 0-1,0 0 1,0 1 0,-1-1 0,1 0 0,0 0-1,0 0 1,0 0 0,-1 0 0,1 0-1,0 0 1,0 0 0,0 0 0,-1 0 0,1 0-1,0 0 1,0 0 0,0 0 0,-1 0 0,1 0-1,0 0 1,0 0 0,-1 0 0,1 0 0,0 0-1,0 0 1,0 0 0,-1 0 0,1 0 0,0 0-1,0-1 1,0 1 2,-8-14-30,1-19 29,6 15 5,2 0 0,0 1 0,1-1 0,1 1 0,1-1 0,0 1 0,1 0 0,1 0 0,1 1 0,0-1 0,1 2 1,0-1-1,2 1 0,0 0 0,0 1 0,10-9-4,-16 19 6,-1 1-1,1 0 1,0 0 0,0 1 0,0-1 0,0 1-1,0 0 1,0 0 0,1 0 0,-1 1 0,1 0-1,-1 0 1,1 0 0,-1 0 0,3 0-6,-6 1 2,0 0 1,0 0 0,1 0-1,-1 1 1,0-1 0,0 0-1,0 0 1,0 1 0,1-1-1,-1 1 1,0-1-1,0 1 1,0-1 0,0 1-1,0 0 1,0 0 0,0-1-1,0 1 1,-1 0 0,1 0-1,0 0 1,0 0 0,0 0-3,0 1 0,-1 0 1,1 1 0,0-1 0,-1 0 0,1 1-1,-1-1 1,0 1 0,0-1 0,0 0 0,0 1 0,0-1-1,0 1 1,-1-1 0,1 0 0,-1 1 0,0 0-1,-4 12-7,0-1 0,0 0 0,-2-1 0,0 1 0,0-1 1,-1-1-1,-1 1 0,0-1 0,-1-1 0,0 0 0,-1 0 1,-7 5 6,19-18-785,5-1 458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2.1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0 1140,'-1'1'32,"0"-1"0,0 1-1,0-1 1,0 1 0,0 0 0,0-1-1,1 1 1,-1 0 0,0-1-1,1 1 1,-1 0 0,0 0 0,1 0-1,-1-1 1,1 1 0,-1 0 0,1 0-1,0 0 1,-1 0 0,1 0 0,0 0-1,-1 0 1,1 1-32,-8 31 4,6-22 75,-13 39 28,5-19-93,1 0 1,2 1 0,1 0-1,1 0 1,1 9-15,17-1-674,-12-38 367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8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7 1332,'0'-1'41,"0"1"1,0 0-1,0 0 0,0-1 0,0 1 1,0 0-1,0 0 0,0-1 0,-1 1 0,1 0 1,0 0-1,0-1 0,0 1 0,0 0 1,0 0-1,-1-1 0,1 1 0,0 0 1,0 0-1,0 0 0,-1 0 0,1-1 0,0 1 1,0 0-1,-1 0 0,1 0 0,0 0 1,0 0-1,-1 0 0,1 0 0,0 0 1,-1 0-1,1 0 0,0 0 0,0 0 1,-1 0-1,1 0 0,0 0 0,0 0 0,-1 0 1,1 0-1,0 0 0,0 0 0,-1 0 1,1 0-1,0 0 0,0 1 0,-1-1 1,1 0-1,0 0 0,0 0 0,-1 0 0,1 1-41,-8 19 832,-1 29-271,-4 395-1503,7-411-1220,4-19 1636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5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36 100 1136,'0'0'45,"0"-1"0,0 1 0,0-1 1,-1 1-1,1-1 0,0 1 0,0-1 0,-1 1 0,1-1 0,0 1 0,0-1 0,-1 1 0,1 0 1,-1-1-1,1 1 0,0-1 0,-1 1 0,1 0 0,-1-1 0,1 1 0,-1 0 0,1 0 1,-1-1-1,1 1 0,-1 0 0,1 0 0,-1 0 0,1 0 0,-1 0 0,1 0 0,-1 0 0,0 0 1,1 0-1,-1 0 0,1 0 0,-1 0 0,1 0 0,-1 0 0,1 0 0,-1 0 0,1 1 1,-1-1-1,1 0 0,-1 1-45,-10 28 498,6 45-426,7-53-42,0-1 1,2 1-1,0 0 0,1-1 0,3 4-30,-4-13 4,0 1-1,1-1 1,0-1-1,1 1 0,0-1 1,0 1-1,1-2 1,1 1-1,6 6-3,-12-15 0,-1 1 1,1 0-1,0-1 1,0 1-1,0-1 1,0 0-1,0 0 1,0 1-1,0-1 1,0-1-1,0 1 0,1 0 1,-1 0-1,0-1 1,1 0-1,-1 1 1,0-1-1,1 0 1,-1 0-1,0 0 1,1 0-1,-1-1 0,0 1 1,2-1-1,0-1 0,1 0 1,-1 0 0,0 0-1,0-1 1,-1 1-1,1-1 1,-1 0-1,1 0 1,-1 0-1,0-1 1,0 1-1,2-3 0,2-5 7,1 0 0,-2-1 0,1 0 0,-2 0 0,1 0 0,-2-1 0,0 1 0,2-12-7,-4 9 17,0-1 1,-2 0 0,0 0 0,-1 1-1,0-1 1,-1 0 0,-1 1 0,-4-12-18,5 18 14,-1 0 0,0-1 0,-1 1 0,0 1 0,0-1 0,-1 1 0,0-1 0,-1 1 0,0 1 0,0-1 0,-1 1 0,1 0 0,-1 1 0,-7-6-14,11 11-13,0-1 1,0 0-1,0 1 0,-1-1 1,1 1-1,0 0 0,-1 0 1,1 0-1,-1 1 1,1-1-1,-1 1 0,1 0 1,-1 0-1,1 0 1,-1 0-1,1 0 0,-1 1 1,1 0-1,0 0 1,-1 0-1,1 0 0,0 0 1,0 1-1,-1-1 1,1 1-1,-2 2 13,3-3-65,0 1 1,0 0-1,0 0 1,0-1-1,0 1 1,0 1-1,1-1 0,-1 0 1,1 0-1,0 1 1,0-1-1,-1 0 1,2 1-1,-1-1 0,0 1 1,0 0-1,1-1 1,-1 1-1,1-1 1,0 1-1,0 0 0,0-1 1,0 1-1,0 0 1,1-1-1,-1 1 1,1 0-1,0-1 1,0 1-1,0-1 0,0 1 1,0-1-1,0 0 1,1 1-1,0 0 65,7 9-424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2.8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31 258 928,'7'-1'111,"-1"-1"-1,0-1 1,0 1-1,0-1 1,0 0-1,0-1 1,0 1-1,-1-1 1,0 0 0,4-4-111,-7 7 1,-1 0 1,1 0-1,0-1 1,-1 1-1,1-1 1,-1 1 0,0-1-1,0 0 1,1 1-1,-1-1 1,0 0 0,0 0-1,-1 0 1,1 0-1,0 0 1,-1 0 0,1 0-1,-1 0 1,1 0-1,-1 0 1,0 0-1,0 0 1,0-1 0,0 1-1,0 0 1,-1 0-1,1 0 1,-1 0 0,1 0-1,-1 0 1,0 0-1,0 0 1,0 0 0,0-1-2,-1 2-2,1 0 0,0 0 1,0 0-1,-1 0 1,1 0-1,-1 0 1,1 0-1,-1 0 1,1 1-1,-1-1 1,1 0-1,-1 1 1,1 0-1,-1-1 0,0 1 1,1 0-1,-1 0 1,0 0-1,0 0 1,1 0-1,-1 0 1,0 0-1,1 1 1,-1-1-1,1 0 1,-1 1-1,0 0 1,1-1-1,-1 1 0,1 0 1,-1 0-1,1 0 1,0 0-1,-1 0 1,1 0-1,0 0 1,-1 0 1,-2 3-5,-1 0 1,0 0 0,1 0 0,-1 0-1,1 1 1,0 0 0,1 0-1,-1 0 1,-1 4 4,2-2 3,1-1-1,0 0 1,0 1-1,1-1 1,0 1-1,0 0 0,1-1 1,0 1-1,0 0 1,0-1-1,1 1 1,0 0-1,0-1 1,1 1-1,1 3-2,-2-7 10,0-1-1,0 1 1,0-1-1,0 0 1,1 0-1,-1 1 1,1-1-1,-1 0 0,1 0 1,0 0-1,0-1 1,0 1-1,0 0 1,0-1-1,0 1 1,1-1-1,-1 0 1,0 0-1,1 0 1,-1 0-1,1 0 1,-1 0-1,1 0 1,-1-1-1,1 0 1,0 1-1,-1-1 1,1 0-1,0 0 0,-1 0 1,1-1-1,-1 1 1,1-1-1,0 1 1,-1-1-1,1 0 1,-1 0-1,0 0 1,1 0-1,-1-1-9,7-2 11,0-1 0,0 0 0,0 0 0,-1-1 0,0 0 0,0-1 0,-1 1 0,1-2 0,-2 1 0,1-1 0,-1 0 0,0 0 0,-1-1 0,3-5-11,10-21-4,-1-1-1,-2-1 1,1-8 4,11-27-5,-23 57-4,-14 28-3,-13 26 6,21-36 8,-18 37 86,-14 40-88,30-68 11,0-1-1,1 1 1,0-1-1,1 1 0,1 0 1,0 0-1,0 0 1,1 0-1,1 11-10,-1-21 8,0 0 0,0 0 0,1 0 0,-1-1 0,1 1 1,-1 0-1,1 0 0,-1-1 0,1 1 0,0 0 0,0-1 0,0 1 0,0-1 1,0 1-1,0-1 0,0 1 0,0-1 0,1 0 0,-1 1 0,1-1 0,-1 0 0,1 0 1,-1 0-1,2 0-8,-1 0 8,1-1 0,-1 1 1,0-1-1,1 0 1,-1 0-1,0 0 0,1-1 1,-1 1-1,1 0 0,-1-1 1,0 0-1,0 1 1,1-1-1,-1 0 0,0 0 1,2-1-9,4-3 9,0 0 1,1-1 0,-2 0-1,1 0 1,-1 0 0,0-1-1,0 0 1,4-6-10,16-40-3,-26 50-4,0 0 1,0 1-1,0-1 0,0-1 0,-1 1 0,1 0 0,-1 0 1,0 0-1,0 0 0,0 0 0,0 0 0,0 0 1,-1-1-1,1 1 0,-1 0 0,0 0 0,0 0 7,0 2-1,1 0-1,-1 1 1,1-1-1,-1 0 1,0 1 0,1-1-1,-1 0 1,0 1-1,1-1 1,-1 1-1,0 0 1,0-1-1,0 1 1,0 0 0,1-1-1,-1 1 1,0 0-1,0 0 1,0-1-1,0 1 1,0 0-1,0 0 1,1 0-1,-1 0 1,0 1 0,0-1-1,0 0 1,0 0-1,0 0 1,1 1-1,-1-1 1,0 0-1,0 1 1,0-1 0,1 1-1,-1-1 1,0 1-1,0-1 1,1 1-1,-1-1 1,0 1-1,1 0 1,-1-1 0,1 1-1,-1 0 1,1 0-1,-1 0 1,1 0 1,-4 3-3,1 0 0,-1 0 1,1 1-1,0-1 1,0 1-1,1 0 0,-2 2 3,3 1 5,0 0-1,0 0 1,1 0 0,0 0-1,0 0 1,1 0 0,0 0-1,0 0 1,1-1-1,0 1 1,0 0 0,1-1-1,0 0 1,1 1-1,-1-1 1,1 0-5,-3-5-6,1 1 1,-1 0-1,1-1 0,-1 1 1,1-1-1,0 1 0,0-1 1,0 0-1,0 0 0,0 0 1,1 0-1,-1 0 0,0 0 1,1-1-1,0 1 0,-1-1 1,1 0-1,0 0 1,0 0-1,0 0 0,-1 0 1,1-1-1,0 1 0,0-1 1,0 0-1,0 1 0,0-1 1,0-1-1,0 1 0,0 0 1,0-1-1,0 0 0,0 1 1,0-1-1,0 0 0,-1-1 1,1 1-1,0 0 0,-1-1 1,1 0-1,-1 1 0,2-3 6,-1 2-114,0 0-1,-1 0 1,0-1-1,1 1 1,-1-1 0,0 1-1,0-1 1,0 0-1,-1 0 1,1 0-1,-1 0 1,1-1 114,1-7-435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3.1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1 920,'-1'-1'40,"1"1"0,-1 0 0,1 0 0,-1 0 0,1 0 0,-1 1 0,1-1 0,0 0 0,-1 0 0,1 0 0,-1 0 0,1 0 0,-1 1 0,1-1-1,0 0 1,-1 0 0,1 0 0,0 1 0,-1-1 0,1 0 0,0 1 0,-1-1 0,1 0 0,0 1 0,-1-1 0,1 0 0,0 1 0,0-1 0,0 1 0,-1-1 0,1 1 0,0-1 0,0 0 0,0 1 0,0-1 0,0 1 0,0-1 0,0 1-1,0-1 1,0 1 0,0-1-40,19 11 601,34 0-237,-24-10-322,1-1-1,-1-1 1,20-4-42,18 0-1841,-58 5 1314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7.8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172 22 984,'-3'-22'1130,"-6"34"-619,-4 11-484,-20 24 156,-25 50-183,48-78 0,1 0 0,1 0 1,1 1-1,0 0 0,2 0 0,0 1 0,1 1 0,4-21 0,0 0 0,-1 0 1,1 0-1,0 0 0,0 0 0,0 0 0,0 0 0,0 0 0,0 0 0,0 0 0,1 0 0,-1 0 0,0 0 0,0 0 1,1 0-1,-1 0 0,0 0 0,1-1 0,-1 1 0,1 0 0,0 0 0,-1 0 0,1 0 0,0-1 0,-1 1 1,1 0-1,0-1 0,0 1 0,-1 0 0,2 0 0,0-1 0,0 1 0,1-1 0,-1 0 0,0 0 0,0 1 0,1-2 0,-1 1 0,0 0 0,0 0 0,1-1 0,-1 1 0,0-1 0,2 0 0,6-3-3,1 0 0,-1-1 0,0 0 0,0 0 0,2-3 3,4-3-6,0-1 1,0-1-1,-1-1 0,11-13 6,-27 29 2,0 0-1,-1 1 1,1-1-1,0 0 1,1 1 0,-1-1-1,0 1 1,1-1 0,-1 1-1,1 0 1,0-1-1,0 1 1,0-1 0,0 1-1,0 0 1,1-1 0,-1 1-1,1-1 1,0 1-1,0 0-1,-1-1-22,1 0 0,0 0-1,-1 0 1,1-1 0,0 1 0,0 0-1,0-1 1,0 1 0,0 0-1,0-1 1,0 1 0,0-1-1,1 0 1,-1 1 0,1-1-1,-1 0 1,1 0 0,-1 0-1,1 0 1,0 0 0,0 0-1,-1 0 1,1-1 0,0 1 0,0-1-1,0 1 1,1-1 22,5-8-972,-2 2 601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8.1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10 880,'-3'-4'324,"-2"1"-8,1 1-108,-1 1-80,1 1-48,-1 0-8,3 1-32,0 1-16,0-1-12,1 2-4,2 0-8,1 1-32,1-1-12,1-1-60,-4-2-96,3 6-64,0-2-44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8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 1 1100,'0'0'49,"0"0"1,0 0-1,0 0 0,0 0 0,1 0 1,-1 1-1,0-1 0,0 0 1,0 0-1,0 0 0,0 0 0,0 0 1,0 0-1,0 0 0,0 0 0,0 0 1,1 0-1,-1 0 0,0 0 0,0 0 1,0 0-1,0 0 0,0 0 1,0 0-1,0 0 0,0 0 0,1 0 1,-1 0-1,0 0 0,0 0 0,0 0 1,0 0-50,-9 17 79,-3 10-63,7-17-16,0 1-1,0 0 1,1 0-1,1 0 1,0 0-1,0 1 1,0 10 0,4-21 1,-1-1 0,1 0 0,-1 0 0,1 0 0,-1 0 0,1 0-1,-1 0 1,1 0 0,-1 0 0,1 0 0,-1 0 0,1 0 0,0 0 0,-1 0 0,1 0 0,-1 0 0,1 0 0,-1-1 0,1 1 0,-1 0-1,1 0 1,-1-1 0,0 1 0,1 0 0,-1-1 0,1 1 0,-1-1 0,0 1 0,1 0 0,-1-1 0,0 1 0,1-1 0,-1 1 0,0-1-1,0 1 1,1-1 0,-1 1-1,19-19 1,-4-2-4,-9 12 4,0 1 0,0-1-1,1 2 1,0-1-1,0 0 1,2 0-1,12 55-25,-18-45 25,0 0 1,-1-1-1,1 1 0,0-1 0,0 1 1,0-1-1,1 0 0,-1 0 0,0-1 0,0 1 1,0-1-1,1 1 0,-1-1 0,0 0 1,1 0-1,-1-1 0,0 1 0,0-1 0,1 1 1,-1-1-1,0 0 0,0 0 0,0-1 0,0 1 1,2-2-1,7-4 4,0-1-1,-1 0 1,0-1 0,0-1 0,4-5-4,6-5 3,-30 25 4,2-2-9,1 1 0,-1 0 0,1 0 0,0 1-1,0 0 1,-3 3 2,8-7 1,0 0 0,0 0-1,0 0 1,1 0 0,-1 0-1,0 0 1,1 0 0,-1 0-1,1 0 1,-1 1-1,1-1 1,-1 0 0,1 0-1,0 0 1,0 1 0,-1-1-1,1 0 1,0 1 0,0-1-1,0 0 1,1 0 0,-1 1-1,0-1 1,0 0 0,1 0-1,-1 1 1,1-1 0,-1 0-1,1 0 1,-1 0-1,1 0 1,0 0 0,-1 0-1,1 0 1,0 0 0,0 0-1,0 0 1,0 0 0,0 0-1,0 0 1,0-1 0,0 1-1,0 0 1,0-1 0,2 1-1,7 5 15,0 0 1,1-1-1,0 0 1,0-1-1,1 0 1,-1 0 0,1-2-1,3 1-15,-7-1-114,0-1 0,1 0 0,-1 0 0,0-1 0,0 0 0,0-1 0,0 0 0,0 0 0,1-1 0,-2 1 0,1-2-1,5-1 115,-7-1-419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29.1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39 992,'0'0'24,"0"0"1,0 0-1,1 0 0,-1 0 0,0 0 0,0 0 1,0-1-1,1 1 0,-1 0 0,0 0 1,0 0-1,0 0 0,0 0 0,1-1 1,-1 1-1,0 0 0,0 0 0,0 0 1,0-1-1,0 1 0,0 0 0,0 0 0,0 0 1,0-1-1,1 1 0,-1 0 0,0 0 1,0-1-1,0 1 0,0 0 0,0 0 1,0 0-1,0-1 0,-1 1 0,1 0 1,0 0-1,0-1 0,0 1 0,0 0 0,0 0 1,0 0-1,0-1 0,0 1 0,0 0 1,-1 0-1,1 0 0,0 0 0,0-1 1,0 1-1,0 0 0,-1 0 0,1 0 1,0 0-1,0 0 0,0 0 0,-1-1 0,1 1 1,0 0-1,0 0 0,0 0 0,-1 0 1,1 0-1,0 0 0,0 0 0,-1 0 1,1 0-1,0 0 0,0 0-24,30-12 355,46-5-556,1 19-943,-56 0 710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0.0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105 18 1168,'-3'-17'1032,"-5"24"-644,-7 29-337,-17 109-12,19-79-1180,-16 48 1141,24-99-357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0.4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10 948,'-12'-5'743,"11"2"-291,23 2-160,40 9-280,-59-7-12,0 0 1,-1 0-1,1 0 0,-1 0 1,1 0-1,-1 1 0,1 0 1,-1-1-1,0 1 0,0 0 1,0 0-1,0 0 0,0 0 1,0 0-1,-1 1 0,1-1 1,-1 0-1,1 1 0,-1 0 1,0-1-1,0 1 0,0-1 1,0 1-1,-1 0 0,1 0 1,-1 0-1,0-1 0,0 1 1,1 0-1,-2 0 0,1 0 1,0-1-1,-1 1 1,1 0-1,-1 0 0,0-1 1,0 1-1,0 0 0,0-1 1,0 1-1,-1-1 0,0 1 0,-1 4-10,0-1-1,-1 0 1,0 0-1,-1 0 1,1-1-1,-1 1 1,0-1-1,0 0 1,-1 0-1,1-1 1,-1 0-1,0 0 1,0 0 0,-1-1-1,1 0 1,-6 2 10,-2 3-890,11-6 554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1.1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80 1168,'3'1'83,"1"0"0,0 0-1,0 0 1,0-1 0,0 1-1,-1-1 1,1 0 0,0 0 0,0 0-1,0-1 1,0 0 0,-1 1-1,1-1 1,0-1 0,0 1 0,-1 0-1,1-1 1,-1 0 0,2-1-83,-2 2 3,0 0 1,0-1-1,0 1 0,0-1 1,0 0-1,0 0 1,-1 0-1,1 0 1,0-1-1,-1 1 1,0-1-1,0 1 1,0-1-1,0 0 0,0 0 1,0 0-1,-1 0 1,1 0-1,-1 0 1,0 0-1,0-1 1,0 1-4,-1 2-5,0 1 0,0-1 0,0 1-1,0-1 1,0 1 0,0-1 0,0 0 0,0 1 0,-1-1 0,1 1 0,0-1 0,0 1 0,0-1 0,-1 1 0,1-1 0,0 1 0,-1-1 0,1 1 0,0 0 0,-1-1 0,1 1 0,-1-1 0,1 1 0,0 0 0,-1-1 0,1 1 0,-1 0 0,1 0 0,-1-1 0,1 1 0,-1 0 0,1 0 0,-2 0 5,-21 3-95,-19 18 37,38-18 56,1 1 0,-1 0 0,1 0 0,0 0-1,0 0 1,0 0 0,0 1 0,1 0 0,0-1 0,0 1 0,0 0 0,1 0 0,-1 2 2,1-5 0,1-1 0,0 1 0,0-1 0,0 1 1,0-1-1,0 1 0,0-1 0,0 1 0,0-1 0,1 1 0,-1-1 1,1 1-1,-1-1 0,1 1 0,-1-1 0,1 0 0,0 1 0,0-1 0,0 0 1,0 1-1,0-1 0,0 0 0,0 0 0,0 0 0,0 0 0,0 0 1,1 0-1,-1 0 0,0-1 0,1 1 0,-1 0 0,0-1 0,1 1 1,-1-1-1,1 1 0,-1-1 0,1 0 0,-1 0 0,1 1 0,0-1 1,-1 0-1,1 0 0,-1-1 0,1 1 0,-1 0 0,1-1 0,4 1 2,-1-1 0,0 0 0,0-1 1,0 1-1,0-1 0,0 0 0,0 0 0,-1-1 0,1 1 0,-1-1 0,0 0 0,1-1 0,-1 1 0,-1 0 0,2-2-2,-1 1-1,1 0 0,-1 1-1,1-1 1,0 1-1,0 0 1,1 0-1,-1 0 1,1 1-1,-1-1 1,5 0 1,-9 4 0,0-1-1,0 1 1,0-1 0,0 1-1,0-1 1,0 1 0,0-1-1,1 1 1,-2 0 0,1 0-1,0 0 1,0-1 0,0 1-1,0 0 1,0 0 0,-1 0 0,1 0-1,0 0 1,-1 0 0,1 1-1,-1-1 1,0 0 0,1 0-1,-1 0 1,0 0 0,1 1-1,-1-1 1,0 0 0,0 0-1,0 1 1,0 0 0,6 50-13,-6-45 11,0-6 1,0 0 1,0 0-1,0 0 1,0 0-1,0 0 1,0-1 0,0 1-1,0 0 1,0 0-1,0 0 1,0 0-1,0-1 1,1 1 0,-1 0-1,0 0 1,1 0-1,-1-1 1,1 1-1,-1 0 1,1 0 0,-1-1-1,1 1 1,-1 0-1,1-1 1,0 1-1,-1-1 1,1 1 0,0-1-1,-1 1 1,1-1-1,0 0 1,0 1 0,-1-1-1,1 0 1,1 1 0,28-14 25,-19 6-35,4-1 2,-9 4-1,0 0 0,0 0 0,0 1 0,1 0 0,-1 0 0,1 1 0,0 0 0,0 0 0,0 0 0,0 1 0,6-1 9,-12 3 0,0-1 0,-1 0 0,1 0-1,-1 1 1,1-1 0,-1 0 0,1 1 0,-1-1 0,1 0 0,-1 1 0,1-1-1,-1 1 1,1-1 0,-1 1 0,0-1 0,1 1 0,-1-1 0,0 1 0,1-1-1,-1 1 1,0-1 0,0 1 0,0-1 0,1 1 0,-1 0 0,0-1 0,0 1 0,0 0-1,0-1 1,0 1 0,0-1 0,0 1 0,-2 20-241,1-21 31,-1 4-396,1-4 258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1.5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29 988,'0'-8'340,"2"2"-28,-2 1-116,0 1-72,1 1-20,0 1-48,1 2-28,-2 0-16,1 0-12,0 2-12,-1 1-20,2 1-16,-1 1-36,-1-5-116,1 7-64,0 0-40,-1-1-24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5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126 661 1108,'16'-7'191,"0"-1"0,-1-1 0,0-1 0,-1 0 0,0 0 0,0-2 0,-1 0 0,-1 0 1,0-1-1,-1 0 0,8-13-191,-18 26 18,0-1 1,0 0 0,-1 0 0,1 0 0,0 0-1,-1 0 1,1 0 0,-1 0 0,1 0 0,-1-1-1,1 1 1,-1 0 0,0 0 0,1 0 0,-1 0-1,0-1 1,0 1 0,0 0 0,0 0 0,0-1-1,0 1 1,0 0 0,-1 0 0,1 0 0,0 0 0,-1-1-1,1 1 1,-1 0 0,1 0 0,-1 0 0,1 0-1,-1 0 1,0 0 0,0 0 0,1 0 0,-1 0-1,0 0 1,0 1 0,0-1 0,0 0 0,0 0-1,0 1 1,0-1 0,0 1 0,0-1 0,0 1-1,-1-1 1,1 1 0,0 0-19,-3-1 19,0 0 1,-1 0-1,1 1 1,0 0-1,0 0 0,-1 0 1,1 0-1,0 1 1,0-1-1,0 1 0,-1 0 1,1 1-1,-2 0-19,-7 5 4,-1 1 0,2 0-1,-1 1 1,1 0 0,0 1-1,1 1 1,0-1 0,1 2 0,0 0-1,1 0 1,0 0 0,1 1-1,-3 7-3,-1 2 3,2-1 0,1 1-1,1 1 1,0-1 0,2 1-1,1 1 1,1-1-1,0 8-2,3-15 0,1 1-1,0 0 1,1-1-1,1 0 1,1 1-1,4 12 1,-7-24 0,1 0-1,1-1 0,-1 1 0,1 0 1,0 0-1,0-1 0,0 1 0,0-1 1,1 0-1,0 0 0,0 0 1,0 0-1,0 0 0,1-1 0,0 1 1,-1-1-1,1 0 0,0 0 0,1-1 1,-1 1-1,0-1 0,1 0 0,-1 0 1,2 1 0,-2-3 0,1 0 1,-1 0 0,0-1-1,1 1 1,-1-1 0,0 0-1,0 0 1,0 0 0,0-1-1,0 1 1,0-1 0,0 0-1,0 0 1,-1 0 0,1-1-1,-1 1 1,1-1 0,-1 0-1,0 0 1,0 0 0,0 0-1,0-2 0,11-12 19,-1 0 0,-1 0-1,8-18-18,-1-1 27,-2-1-1,-2-1 0,-1 0 0,-2-2 0,-2 1 1,-1-1-1,0-19-26,6-74-14,-3-80 14,-11 191 1,0-16 2,2 3 12,-2 0 0,-2 0 1,-1 0-1,-4-15-15,6 49 1,0 1-1,0 0 1,0 0-1,0-1 1,0 1-1,0 0 1,0-1-1,0 1 1,0 0-1,0-1 1,0 1-1,0 0 1,0-1-1,0 1 1,0 0-1,0 0 1,0-1 0,0 1-1,0 0 1,-1 0-1,1-1 1,0 1-1,0 0 1,0 0-1,0-1 1,-1 1-1,1 0 1,0 0-1,0-1 1,-1 1-1,1 0 1,0 0-1,0 0 1,-1 0-1,1 0 1,0-1 0,0 1-1,-1 0 1,1 0-1,0 0 1,-1 0-1,1 0 1,0 0-1,-1 0 1,1 0-1,-8 15 7,-4 26-2,2 30 43,4 1 0,2 0 1,6 62-49,28 219-522,-13-194-858,-9-93 144,-4-41 636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2.1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25 252 1120,'-1'0'23,"-1"1"0,1 0 0,0-1 1,0 1-1,0 0 0,-1 0 0,1 0 0,0 0 0,0 0 0,0 0 0,1 0 1,-1 0-1,0 0 0,0 0 0,0 0 0,1 0 0,-1 1 0,1-1 0,-1 0 1,1 1-1,-1-1 0,1 0 0,0 1 0,-1-1 0,1 1 0,0-1 0,0 1-23,-3 40 48,3-38-42,1 0-1,-1-1 1,1 1-1,0 0 1,1-1-1,-1 1 1,1-1-1,-1 1 1,1-1-1,0 0 1,0 1 0,1-1-1,-1 0 1,1-1-1,-1 1 1,1 0-1,0-1 1,0 1-1,0-1 1,0 0-1,0 0 1,4 1-6,-5-2 5,0 0 1,0 0-1,0 0 1,0-1-1,0 1 1,1-1-1,-1 1 0,0-1 1,0 0-1,1 0 1,-1 0-1,0 0 1,0 0-1,1-1 1,-1 1-1,0 0 0,0-1 1,0 0-1,1 0 1,-1 1-1,0-1 1,0-1-1,0 1 1,0 0-1,-1 0 0,1-1 1,0 1-1,0-1 1,-1 1-1,1-1 1,-1 0-1,1 0 1,-1 1-1,0-1 1,0 0-1,0 0 0,0 0 1,0-1-6,0-1 11,0 0 1,0-1-1,0 1 1,0 0-1,-1-1 1,0 1-1,0-1 1,0 1-1,-1 0 1,1-1-1,-1 1 0,0 0 1,0 0-1,-1-1 1,1 1-1,-1 0 1,0 0-1,0 1 1,0-1-1,-1 0 1,-1-2-12,1 1 3,0 1 0,0-1 0,-1 1 0,0-1 0,0 1 0,0 0 0,0 0 1,-1 1-1,0 0 0,1-1 0,-1 1 0,0 1 0,0-1 0,-1 1 0,1 0 1,-3-1-4,7 3-3,1 0 1,-1-1 0,1 1 0,-1 0-1,1 0 1,-1 0 0,1-1 0,-1 1 0,1 0-1,-1 0 1,0 0 0,1 0 0,-1 0 0,1 0-1,-1 0 1,1 0 0,-1 0 0,1 0-1,-1 1 1,1-1 0,-1 0 0,1 0 0,-1 0-1,1 1 1,-1-1 0,1 0 0,-1 1 0,1-1-1,-1 0 1,1 1 0,0-1 0,-1 1-1,1-1 1,-1 0 0,1 1 0,0-1 0,0 1-1,-1-1 1,1 1 0,0-1 0,0 1 0,0-1-1,-1 1 1,1-1 0,0 1 0,0 0-1,0-1 1,0 1 0,0-1 0,0 1 0,0-1-1,0 1 1,0-1 0,1 1 0,-1-1 0,0 1-1,0-1 1,0 1 0,1-1 0,-1 1-1,0-1 1,0 1 0,1-1 0,-1 1 0,0-1-1,1 1 1,-1-1 2,2 3-14,0 0-1,0 0 0,0 0 1,0 0-1,0 0 0,1-1 1,-1 1-1,1-1 0,0 1 1,1 0 14,7 1-15,1 0 1,-1 0-1,1-1 0,0-1 1,-1 0-1,1 0 0,0-1 1,0-1-1,1 0 1,-1 0-1,10-3 15,0 0 2,0-1 1,0-1-1,0-1 0,0-1 1,18-8-3,-40 15 0,1 0 0,0 0 1,-1 0-1,1-1 1,0 1-1,-1 0 1,1 0-1,0 0 0,-1-1 1,1 1-1,-1 0 1,1-1-1,-1 1 1,1 0-1,0-1 1,-1 1-1,1-1 0,-1 1 1,0 0-1,1-1 1,-1 0-1,1 1 1,-1-1-1,0 1 0,1-1 1,-1 1-1,0-1 1,0 0-1,1 1 1,-1-1-1,0 0 1,0 1-1,0-1 0,0 0 1,0 1-1,0-1 1,0 0-1,0 1 1,0-1-1,0 0 1,0 1-1,0-1 0,-1 1 1,1-1-1,0 0 1,0 1-1,-1-1 1,1 1-1,0-1 0,-1 0 1,1 1-1,-1-1 1,1 1-1,-1-1 1,1 1-1,-1 0 1,1-1-1,-1 1 0,1-1 1,-1 1-1,1 0 1,-1 0-1,0-1 1,1 1-1,-1 0 1,1 0-1,-1 0 0,0-1 1,1 1-1,-1 0 0,-4-2 0,1 0-1,-1 0 0,0 1 0,0-1 1,1 1-1,-1 0 0,0 1 0,0-1 1,-2 1 0,2 0-2,0 1 0,0 0 0,0 0 0,1 0 0,-1 1 1,0 0-1,1-1 0,-1 2 0,1-1 0,0 0 0,0 1 1,0 0-1,0 0 0,0 0 0,1 1 0,-1-1 0,1 1 1,-2 2 1,3-4-1,1 1 0,0-1 1,0 1-1,0-1 1,0 1-1,0 0 1,1-1-1,-1 1 1,1 0-1,-1-1 0,1 1 1,0 0-1,0 0 1,1-1-1,-1 1 1,0 0-1,1-1 1,-1 1-1,1 0 0,0-1 1,0 1-1,0-1 1,1 1-1,-1-1 1,0 1-1,1-1 1,-1 0-1,1 0 0,0 0 1,0 0-1,0 0 1,0 0-1,1 0 1,-1 1 9,0-1 0,0 0 0,1 0 0,-1 0-1,1 0 1,-1 0 0,1-1 0,0 1 0,-1-1 0,1 1-1,0-1 1,0 0 0,0 0 0,0-1 0,0 1 0,0 0 0,0-1-1,0 0 1,0 0 0,1 0 0,-1 0 0,0 0 0,0-1-1,0 1 1,0-1 0,0 0 0,0 0 0,0 0 0,0 0-9,2-2 25,0-1 0,0 1 0,-1-1 1,1 0-1,-1 0 0,0 0 0,0-1 0,0 1 1,-1-1-1,1 0 0,-1 0 0,0 0 0,-1-1 1,1 1-1,-1-1-25,11-33 11,-1 0-1,-2-1 1,-2 0 0,-2 0-1,1-20-10,-7 40-3,-5 30-4,-6 31-3,5 8-377,3 0 0,1 0 0,3 9 387,-1-36-387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9.1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 1004,'9'-6'1089,"-13"9"-382,4-3-702,-1 1-1,1-1 1,0 1-1,-1-1 1,1 0-1,0 1 1,-1-1-1,1 1 1,0-1-1,0 1 1,-1 0-1,1-1 1,0 1-1,0-1 1,0 1-1,0-1 1,0 1-1,0-1 1,-1 1-1,1 0 1,1-1-1,-1 1 1,0-1-1,0 1 1,0-1-1,0 1 0,0 0 1,0-1-1,1 1 1,-1-1-1,0 1 1,0-1-1,1 1 1,-1-1-1,0 1 1,1-1-1,-1 0 1,1 1-1,-1-1 1,1 1-1,-1-1-4,4 2-1290,-4-2 832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39.5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23 1072,'0'-1'36,"0"1"0,-1 0 0,1 0 1,0 0-1,0-1 0,0 1 0,0 0 0,0 0 0,0-1 0,0 1 0,-1 0 0,1 0 0,0-1 1,0 1-1,0 0 0,0 0 0,0-1 0,0 1 0,0 0 0,0-1 0,0 1 0,0 0 0,1 0 1,-1-1-1,0 1 0,0 0 0,0 0 0,0-1 0,0 1 0,0 0 0,1 0 0,-1-1 0,0 1 1,0 0-1,0 0 0,0 0 0,1 0 0,-1-1 0,0 1 0,1 0-36,14-6 548,19 1-259,-33 5-228,2 0-35,-1-1 1,1 1-1,-1 0 0,1 0 1,-1 0-1,1 0 1,-1 1-1,1-1 1,-1 1-1,0-1 1,1 1-1,-1 0 1,0 0-1,1 0 0,-1 0 1,0 0-1,0 1-26,-1-1 9,-1 0 0,1 0 0,-1 0 0,1 0 0,-1 1 0,1-1 0,-1 0 0,0 0 0,0 0 0,0 1 0,0-1 0,0 0-1,0 0 1,0 1 0,0-1 0,0 0 0,0 0 0,-1 0 0,1 1 0,0-1 0,-1 0 0,1 0 0,-1 0 0,0 0 0,1 0 0,-1 0 0,0 0-1,0 0 1,1 0 0,-1 0 0,0 0 0,0 0 0,0-1 0,0 1-9,-11 12-12,-1-2 0,0 1 0,-1-2 0,0 0 0,0 0 0,-1-1 0,-12 5 12,-44 28-2243,64-37 1671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41.2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37 1152,'0'-1'32,"-1"1"0,1-1-1,-1 0 1,1 0 0,-1 0 0,0 1-1,1-1 1,-1 0 0,0 1 0,1-1-1,-1 1 1,0-1 0,0 1 0,1-1-1,-1 1 1,0-1 0,0 1 0,0-1-1,0 1 1,0 0 0,0 0 0,1 0-1,-1-1 1,0 1 0,0 0 0,0 0 0,0 0-1,0 0 1,0 1 0,0-1 0,0 0-1,0 0 1,0 0 0,0 1 0,1-1-1,-1 0 1,0 1 0,0 0-32,0-1-4,1 0 0,0 0 0,-1 0 0,1 0 0,-1 0 0,1 0 0,0 0-1,-1 0 1,1 1 0,-1-1 0,1 0 0,0 0 0,-1 0 0,1 1 0,0-1 0,-1 0 0,1 1 0,0-1 0,0 0 0,-1 0 0,1 1 0,0-1 0,0 1 0,-1-1 0,1 0 0,0 1 0,0-1 0,0 0 0,0 1-1,0 0 5,0-1 5,1 1 0,0 0-1,0 0 1,0 0-1,0-1 1,0 1-1,0-1 1,0 1 0,0-1-1,1 1 1,-1-1-1,0 0 1,0 1-1,0-1 1,0 0-1,1 0 1,-1 0 0,1 0-5,33 2 6,-34-2-5,0 0 1,0 0-1,0 0 0,0 0 0,0 0 1,0 0-1,1 0 0,-1 0 0,0 0 1,0-1-1,0 1 0,0 0 0,0-1 1,0 1-1,0-1 0,0 1 0,0-1 1,-1 1-1,1-1 0,0 0 0,0 1 1,0-1-1,-1 0 0,1 0 0,0 1 0,-1-1 1,1 0-1,0 0 0,-1-1-1,0 1 2,-1 0 0,1 0 0,-1 0 0,0 0 0,0 0-1,1 0 1,-1 0 0,0 0 0,0 0 0,0 0 0,0 0 0,0 1-1,0-1 1,-1 0 0,1 1 0,0-1 0,0 1 0,0-1 0,-1 1 0,1-1-1,0 1 1,0 0 0,-1 0 0,1 0 0,-1 0-2,0-1-1,-1 1 0,1-1-1,0 1 1,-1 0 0,1 0 0,0 0 0,-1 0-1,1 0 1,0 0 0,0 0 0,-1 1 0,1 0-1,0-1 1,-1 1 1,4 0 1,0 0 0,0 0 0,0 0 0,-1 0 0,1-1 0,0 1 0,0 0-1,0-1 1,0 1 0,1 0 0,-1-1 0,0 1 0,0-1 0,0 0 0,0 1 0,0-1 0,1 0-1,-1 0 1,0 0 0,0 0 0,0 0 0,1 0 0,-1 0 0,0 0 0,0 0 0,0 0 0,1-1-1,-1 1 1,0-1 0,0 1 0,0-1 0,0 1 0,0-1 0,0 1 0,0-1 0,0 0 0,0 0-1,-1 1 4,-1 1 0,1-1 1,-1 0-1,1 0 0,0 0 1,-1 0-1,1 0 0,-1 0 0,1 0 1,-1 0-1,1 0 0,-1 0 1,1 0-1,-1 0 0,1 0 1,-1 0-1,1-1 0,0 1 1,-1 0-1,1 0 0,-1 0 1,1-1-1,0 1 0,-1 0 1,1 0-1,-1-1 0,1 1 1,0 0-1,-1-1 0,1 1 1,0 0-1,0-1 0,-1 1 1,1-1-1,0 1 0,0-1 1,0 1-1,-1 0 0,1-1 1,0 1-1,0-1 0,0 1 0,0-1 1,0 1-1,0-1 0,0 1 1,0-1-1,0 1 0,0-1 1,0 1-1,0 0 0,1-1 1,-1 1-1,0-1 0,0 1 1,0-1-1,1 1 0,-1 0 1,0-1-1,0 1 0,1-1 1,-1 1-1,0 0 0,1-1 1,-1 1-1,0 0 0,1 0 1,-1-1-1,0 1 0,1 0-4,-2 0-28,1 0 0,-1 0 0,0 0 0,0 0 0,1 0 0,-1 0 0,0 0 0,1 0 0,-1 1 0,0-1 0,1 0 0,-1 0 0,0 1 0,1-1 0,-1 1-1,0-1 1,1 0 0,-1 1 0,1-1 0,-1 1 0,1-1 0,-1 1 0,1 0 0,-1-1 0,1 1 0,0-1 0,-1 1 0,1 0 0,0-1 0,-1 1 0,1 0 0,0-1 0,0 1 0,0 0 0,0 0-1,0-1 1,0 1 0,0 0 0,0 0 0,0-1 0,0 1 0,0 0 0,0 0 28,0-1-398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4.0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134 146 1144,'-1'0'53,"0"-1"-1,0 1 1,0 0-1,0-1 1,0 1-1,0 0 1,0 0-1,0-1 1,0 1-1,0 0 1,0 0-1,0 1 1,-1-1-1,1 0 1,0 0-1,0 0 1,0 1-1,0-1 1,0 0-1,0 1 1,0-1-1,1 1 1,-1-1-1,0 1 1,0-1 0,0 1-53,-31 14-38,25-10 37,0 0 0,0 1 1,0 0-1,1 0 0,0 0 1,0 1-1,1 0 0,0 0 1,0 0-1,-2 4 1,6-9-1,0 0 0,0 0 0,1 0 1,-1 1-1,0-1 0,1 0 0,-1 0 0,1 0 1,0 1-1,0-1 0,0 0 0,0 1 0,0-1 1,0 0-1,1 0 0,-1 1 0,1-1 0,-1 0 1,1 0-1,0 0 0,0 0 0,0 0 0,0 0 1,0 0-1,0 0 0,1 0 0,-1 0 0,1-1 1,-1 1-1,1-1 0,0 1 0,0-1 0,-1 1 1,1-1-1,0 0 0,0 0 0,0 0 0,1 0 1,-1 0-1,1 0 1,12 5-3,-8-3 6,-1 0-1,1 0 1,-1 0 0,0 1 0,0 0-1,4 2-2,-9-5 2,-1 0 0,1 0-1,0 0 1,0 0 0,-1 0-1,1 0 1,0 0 0,-1 0-1,1 0 1,-1 0-1,1 0 1,-1 0 0,0 0-1,1 0 1,-1 1 0,0-1-1,0 0 1,0 0 0,0 0-1,0 0 1,0 1 0,0-1-1,0 0 1,0 0 0,0 0-1,-1 0 1,1 1-1,-1-1 1,1 0 0,-1 0-1,1 0 1,-1 0 0,1 0-1,-1 0 1,0 0 0,0 0-1,1 0 1,-1-1 0,0 1-1,-1 0-1,-8 11-1,-1-1 0,-1-1-1,0 0 1,-4 2 1,100-72-139,-2-4 0,5-11 139,-88 76 3,-1 0 0,1 0 0,-1 0-1,1 0 1,0 0 0,-1 1 0,1-1 0,0 0 0,0 1 0,0-1 0,0 1 0,0-1 0,0 1-1,1 0 1,-1-1 0,0 1 0,1 0 0,0 0 0,-1-1 0,1 1 0,0 0 0,0 0-1,0-1 1,0 1 0,0 0 0,0 0 0,0 0 0,1-1 0,-1 1 0,1 0 0,-1-1 0,1 1-1,0 0 1,-1-1 0,1 1 0,0-1 0,0 1 0,0-1 0,0 1 0,1-1 0,-1 0 0,0 1-1,0-1 1,1 0 0,-1 0 0,1 0-3,0 1 3,1-1 0,-1 0 0,0 0 1,0 0-1,1 0 0,-1-1 0,1 1 0,-1-1 0,0 1 0,1-1 0,-1 0 1,1 0-1,-1 0 0,1 0 0,-1 0 0,1 0 0,-1-1 0,0 0 0,1 1 1,-1-1-1,0 0 0,1 0 0,-1 0 0,0 0 0,0 0 0,0-1 0,0 1 0,0-1 1,0 1-1,0-1 0,0 0 0,-1 0 0,1 0 0,0-1-3,-1 2 4,0 0 0,-1 1-1,1-1 1,0 0 0,-1 0-1,1 0 1,-1 0 0,1 0-1,-1 0 1,1 0 0,-1 0-1,0 0 1,0 0 0,1 0-1,-1 0 1,0 0 0,0 0-1,0 0 1,0 0 0,0 0-1,0 0 1,0 0 0,-1 0-1,1-1 1,0 1 0,0 0-1,-1 0 1,0 0-4,0 0 6,0-1-1,0 1 1,-1 0 0,1 0 0,-1 0-1,1 0 1,-1 1 0,1-1-1,-1 0 1,0 1 0,1-1-1,-1 1 1,0-1 0,0 1 0,-1 0-6,-6-1 7,1 0 0,-1 1 0,1 0 1,-1 0-1,0 1 0,-6 2-7,10-1-4,0 1 0,0-1 0,1 1 0,-1 0 0,0 0 0,1 1 0,0-1 0,-2 3 4,5-5-2,0-1 0,0 1 0,1 0 0,-1 0 0,0 0 0,0 1 0,1-1 0,-1 0 0,0 0 0,1 0 0,-1 0 0,1 1 0,-1-1 0,1 0 0,0 1 0,0-1 2,0 0-2,0 0 1,0 0 0,1-1-1,-1 1 1,0 0 0,1-1-1,-1 1 1,1 0 0,-1-1-1,1 1 1,-1-1 0,1 1-1,-1-1 1,1 1 0,0-1-1,-1 1 1,1-1 0,0 1-1,-1-1 1,1 0 0,0 1-1,-1-1 1,1 0 0,0 0-1,0 0 1,0 1 0,-1-1-1,1 0 1,0 0 0,0 0 1,4 0-4,0 0 0,1 0 1,-1-1-1,0 0 0,0 0 1,1 0-1,-1 0 0,0-1 1,0 0-1,0 0 0,-1 0 1,1 0-1,0-1 0,-1 0 1,0 0-1,3-3 4,9-6-13,0-1-1,-1-1 1,9-11 13,-11 11-7,-1-2-1,0 1 1,-1-2 0,-1 1 0,3-8 7,-10 17 2,1 1 0,-1-1 0,-1-1 0,1 1 0,-1 0 0,-1 0 0,1-1 0,-1 1 0,-1-1 0,1 0 0,-1 1 0,0-1 0,-1 1 0,0-1 0,-1-2-2,2 9 0,0 1 0,0 0 0,0 0 0,0 0 1,0 0-1,0 0 0,0-1 0,0 1 0,0 0 0,0 0 0,0 0 1,0 0-1,0 0 0,0-1 0,0 1 0,-1 0 0,1 0 0,0 0 1,0 0-1,0 0 0,0 0 0,0 0 0,0-1 0,0 1 0,-1 0 1,1 0-1,0 0 0,0 0 0,0 0 0,0 0 0,0 0 0,0 0 1,-1 0-1,1 0 0,0 0 0,0 0 0,0 0 0,0 0 0,-1 0 1,1 0-1,0 0 0,0 0 0,0 0 0,0 0 0,0 0 0,-1 0 1,1 0-1,0 0 0,0 0 0,0 0 0,0 0 0,0 1 0,0-1 0,-1 0 1,1 0-1,0 0 0,0 0 0,-9 12 2,-4 15-6,1 15 0,2 2 0,1-1 0,3 1-1,1 0 1,2 0 0,3 26 4,-1-68-2,1 1 0,0 0-1,0-1 1,1 1 0,-1-1 0,0 1 0,1-1-1,0 1 1,-1-1 0,1 1 0,0-1-1,0 1 1,0-1 0,1 0 0,-1 0-1,1 1 1,-1-1 0,1 0 0,0 0-1,0-1 3,-1 0-8,1 0-1,0-1 1,0 0-1,0 1 0,0-1 1,0 0-1,0 0 0,0 0 1,0 0-1,0-1 1,0 1-1,0 0 0,0-1 1,0 1-1,-1-1 1,1 0-1,0 0 0,0 0 1,-1 0-1,1 0 1,0 0-1,-1 0 0,1 0 1,-1-1-1,1 1 1,0-1 8,11-8-59,-1-1 0,1 0 1,-2-1-1,0 0 0,0-1 1,-1 0-1,-1 0 0,0-1 0,-1-1 1,0 1-1,3-12 59,-14 31 33,0 1 1,0 0-1,1-1 0,-1 1 0,1 0 1,1 0-1,-1 4-33,1 4 11,0 1 0,1-1 1,1 1-1,2 6-11,-3-18 3,0 0 0,1 1 0,-1-1 0,1 1 0,0-1 0,0 0 0,0 0 0,0 1-1,1-1 1,-1 0 0,1 0 0,0 0 0,0-1 0,0 1 0,0 0 0,1-1 0,-1 1 0,0-1 0,1 0 0,0 0 0,1 1-3,-3-3 7,1 0 1,0 0 0,-1 0 0,1 0 0,-1 0 0,1 0-1,0 0 1,-1 0 0,1-1 0,-1 1 0,1-1 0,-1 1-1,1-1 1,-1 0 0,1 1 0,-1-1 0,0 0 0,1 0 0,-1 0-1,0 0 1,0 0 0,0 0 0,0-1 0,0 1 0,0 0-1,0 0 1,1-2-8,26-43 55,-24 39-42,17-50 82,11 97-402,-21-24-462,-7-13 441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4.3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 1 944,'-3'4'272,"2"0"-92,-1 2-72,-1-1-44,0 1-24,1 0-16,0 1-8,1 0-8,0 1-8,0-1 0,-1-1 0,2 1-12,0 0-20,0-1-104,0-2-64,-1 0-40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4.8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0 1072,'2'9'79,"-1"-1"0,0 0-1,0 1 1,-1-1 0,0 1-1,0-1 1,-1 1 0,0-1 0,-1 1-1,0-1-78,-3 51 22,4-57-15,1 0-1,0 1 1,0-1 0,0 0-1,1 0 1,-1 0 0,1 1 0,-1-1-1,1 0 1,-1 0 0,1 0-1,0 0 1,0 0 0,0 0 0,0 0-1,1 0 1,-1-1 0,0 1-1,1 0-6,0-1 8,0-1 0,-1 0 0,1 0 0,-1 0-1,1 0 1,0 0 0,-1 0 0,1 0 0,-1 0-1,1-1 1,0 1 0,-1-1 0,1 1-1,-1-1 1,0 0 0,1 1 0,-1-1 0,1 0-1,-1 0 1,0 0 0,0 0 0,1 0 0,-1 0-1,0-1 1,0 1 0,0-1-8,8-7 11,0-1 0,-1 0 1,0-1-1,-1 1 0,3-6-11,-4 5 3,1 0-1,1 0 1,0 1-1,0 1 1,4-4-3,-8 12-1,-1 1 0,1-1 0,-1 1 0,1 0 0,-1 0 0,1 0 0,-1 1 0,1-1 0,-1 1 0,0 0 0,3 1 1,23 2-1,4-9 0,-27 4 1,0-1 1,0 1-1,0 0 0,0 1 0,-1 0 1,1 0-1,0 0 0,0 0 1,5 2-1,-11-2 1,1 1 1,-1-1-1,1 0 1,-1 1-1,1-1 1,-1 1 0,0-1-1,1 1 1,-1 0-1,1-1 1,-1 1-1,0-1 1,0 1-1,1 0 1,-1-1 0,0 1-1,0 0 1,0-1-1,0 1 1,0 0-1,0-1 1,0 1 0,0 0-1,0-1 1,0 1-1,0 0 1,0-1-1,0 1 1,0 0 0,-1-1-1,1 1 1,0 0-2,-11 27 50,9-22-34,-105 238 357,56-134-1597,-28 89 1224,73-178-411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5.1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 0 1132,'-2'5'200,"-2"1"-80,1 2-44,-1 1-28,-1 2-28,-2 1-8,2-2-4,-1 1 0,1 1-4,-1 2-24,2 2 8,-1-2 0,1 3 0,-1-1 0,1 0-12,-1-1-48,2 0-88,-4-2-48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5.9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1 165 1068,'11'4'79,"0"1"0,0-2 0,1 1 0,-1-1 0,1-1-1,0 0 1,0-1 0,0 0 0,-1-1 0,1 0 0,0-1 0,0 0 0,0-1 0,7-2-79,-4 0 27,0 1 1,0-2 0,-1 0 0,1-1 0,-1 0 0,-1-1 0,1-1 0,-1 0 0,0-1 0,-1 0 0,0-2-28,-7 6 5,0 0-1,-1 0 0,1-1 1,-1 1-1,-1-1 0,1 0 1,0-3-5,-3 7 1,0 1 0,0-1 0,0 0 0,-1 0 0,1 1 0,0-1 0,-1 0 0,0 0 0,1 0 0,-1 0 0,0 0 0,0 0 0,0 1 0,0-1 0,0 0 0,-1 0 0,1 0 0,0 0 0,-1 0 0,1 1 0,-1-1 0,0 0 0,0 0 0,0 1 0,0-1 1,0 0-1,0 1 0,-1-2-1,1 3-1,0 0 0,0 0 1,0 0-1,0-1 0,0 1 1,0 0-1,0 1 0,0-1 1,0 0-1,0 0 0,0 0 1,0 1-1,0-1 0,0 0 1,0 1-1,1-1 0,-1 1 0,0-1 1,0 1-1,0-1 0,0 1 1,1-1-1,-1 1 0,0 0 1,1 0-1,-1-1 0,0 1 1,1 0-1,-1 0 0,1 0 1,-1 0-1,1 0 0,0 0 1,-23 34-7,22-33 6,-9 16 0,1 0 0,1 0 0,1 0 1,1 1-1,0 0 0,2 0 0,0 1 0,1 0 1,1-1-1,0 16 1,2-35 1,0 0 1,0 0-1,0 1 1,0-1-1,0 0 1,0 0-1,0 1 0,0-1 1,0 0-1,0 0 1,0 1-1,0-1 1,0 0-1,0 0 1,0 1-1,0-1 0,0 0 1,0 1-1,0-1 1,0 0-1,1 0 1,-1 0-1,0 1 1,0-1-1,0 0 0,0 0 1,0 1-1,1-1 1,-1 0-1,0 0 1,0 0-1,0 0 1,1 0-1,-1 1 0,0-1 1,0 0-1,1 0 1,-1 0-1,0 0 1,0 0-1,1 0 1,-1 0-1,0 0 0,0 0 1,1 0-2,11-9 57,9-16-20,-20 23-37,0 0-1,0 1 0,0-1 1,0 1-1,0-1 1,1 1-1,-1-1 0,0 1 1,1 0-1,-1-1 1,1 1-1,-1 0 0,1 0 1,-1 0-1,1 0 1,0 1-1,0-1 1,-1 0-1,1 1 0,0-1 1,0 1-1,1-1 1,1 2-1,0 0 0,0 0-1,0 1 1,0-1 0,0 1-1,0 0 1,0 0 0,0 0 0,2 3 1,-1-2-5,0 0 0,0 0 0,0-1 0,0 1 0,1-1 0,-1 0 1,1-1-1,-1 1 0,1-1 0,-1 0 0,5 0 5,-7-2-5,0 1 0,1-1 0,-1 0 0,1 0 1,-1 0-1,0 0 0,1 0 0,-1-1 0,0 0 0,0 1 0,0-1 0,0 0 0,-1 0 0,1-1 1,0 1-1,-1-1 0,0 1 0,1-1 0,0-1 5,-3 3 0,0 1-1,0 0 1,0 0 0,0-1-1,0 1 1,1 0-1,-1-1 1,0 1 0,0 0-1,0 0 1,1-1 0,-1 1-1,0 0 1,0 0 0,1 0-1,-1-1 1,0 1 0,1 0-1,-1 0 1,0 0 0,0 0-1,1 0 1,-1-1 0,0 1-1,1 0 1,-1 0 0,0 0-1,1 0 1,-1 0 0,0 0-1,1 0 1,-1 0 0,0 0-1,1 0 1,-1 1 0,0-1-1,1 0 1,-1 0 0,0 0-1,1 0 1,-1 0 0,0 0-1,0 1 1,1-1-1,-1 0 1,0 0 0,0 1-1,1-1 1,-1 0 0,7 24 5,-6 32-1197,-1-50 835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6.2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 1064,'1'-4'264,"0"0"-116,-1 1-68,2 1-44,-1 2-24,1 0-20,0 0-8,0 2-12,2 0-12,-1 1-44,-1 0-80,-2-3-44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6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85 127 1020,'-7'-2'285,"0"1"0,0-1 0,1 0-1,-1-1 1,1 0 0,-1 0 0,1 0 0,0-1-1,0 1 1,1-2 0,-1 1 0,-2-3-285,8 6 41,0 0 1,0 0 0,0 0 0,0 1-1,0-1 1,0 0 0,0 0 0,0 0-1,0 0 1,1 0 0,-1 1 0,0-1-1,1 0 1,-1 0 0,1 0-1,-1 1 1,1-1 0,-1 0 0,1 0-1,-1 1 1,1-1 0,0 1 0,-1-1-1,1 0 1,0 1 0,-1-1 0,1 1-1,0 0 1,0-1 0,0 1-1,-1-1 1,2 1-42,30-15 453,-29 13-366,26-8-75,0 1-1,1 2 1,0 0 0,1 2-1,-1 2 1,1 0 0,0 2-1,-1 1 1,1 2-1,0 1 1,-1 2 0,12 3-12,-38-7-195,0 0 0,0 0 1,0 1-1,0-1 0,0 1 1,-1 0-1,1 0 0,-1 0 1,2 2 194,-4-4-71,-1 1 0,1 0 0,0-1 1,-1 1-1,1 0 0,0 0 0,-1 0 1,1 0-1,-1-1 0,1 1 0,-1 0 0,1 0 1,-1 0-1,0 0 0,1 0 0,-1 0 0,0 0 1,0 0-1,0 0 0,0 0 0,0 0 1,0 0-1,0 1 0,0-1 0,0 0 0,-1 0 1,1 0-1,0 0 0,-1 0 0,1-1 0,-1 1 1,1 0-1,-1 0 0,1 0 0,-1 0 1,1 0-1,-1 0 0,0-1 0,0 1 71,-9 10-676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6.6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0 1000,'-8'6'110,"0"0"-1,0 0 1,0 1-1,1-1 1,0 2 0,0-1-1,-1 3-109,7-8 1,0 0-1,0-1 0,0 1 1,0 0-1,0 0 0,0 0 1,1 0-1,-1 0 1,1 0-1,-1 0 0,1 0 1,0 0-1,0 0 0,-1 0 1,2 0-1,-1 1 1,0-1-1,0 0 0,1 0 1,-1 0-1,1 0 0,-1 0 1,1 0-1,0 0 1,0-1-1,0 1 0,0 0 1,0 0-1,1-1 0,-1 1 1,0 0-1,1-1 1,-1 1-1,1-1 0,-1 0 1,1 0-1,0 1 0,0-1 0,16 12 7,-14-11-2,0 1 1,0 0-1,0 0 0,0 0 1,-1 0-1,1 1 1,-1-1-1,0 1 1,0 0-6,-2-2 1,-1-1 0,0 1 0,1-1 0,-1 0 0,0 1 0,0-1 0,0 1 0,0-1 0,0 1 0,0-1 0,0 0 0,-1 1 0,1-1 0,0 1 0,-1-1 0,1 0 0,-1 1 0,1-1 0,-1 0 0,0 0 0,0 1 0,0-1 0,1 0 0,-1 0 0,0 0 0,0 0 0,-1 0 0,1 0 0,0 0 0,0-1 0,0 1 0,0 0 0,-1-1 0,1 1-1,-51 34-690,51-34 401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7.3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218 135 1100,'0'-5'63,"0"-1"-1,-1 0 1,1 1 0,-1-1-1,-1 1 1,1-1 0,-1 1-1,0 0 1,-2-4-63,4 8 9,-1 0 1,1 0-1,-1 0 0,0 0 1,1 0-1,-1 1 0,0-1 1,0 0-1,1 0 0,-1 1 1,0-1-1,0 0 0,0 1 1,0-1-1,0 1 1,0-1-1,0 1 0,0-1 1,0 1-1,0 0 0,0 0 1,-1-1-1,1 1 0,0 0 1,0 0-1,0 0 0,0 0 1,0 0-1,0 1 0,0-1 1,-1 0-1,1 0 0,0 1 1,0-1-1,0 1 0,0-1 1,0 1-1,0-1 0,0 1 1,1 0-1,-1-1 0,0 1 1,0 0-1,0 0 0,0-1 1,1 1-1,-1 0 0,0 1-9,-5 6 34,0 0 0,1 0 0,-1 0 0,2 1 0,-1 0 0,2 0-1,-1 0 1,1 1 0,0-1 0,0 7-34,-2 2 56,2-1 1,0 1-1,1 0 0,1 0 1,0 0-1,2 4-56,-2-19 3,1 0 0,1 1 0,-1-1 0,0 0 0,1 0-1,-1 0 1,1 0 0,0 1 0,0-1 0,0 0 0,1 0 0,-1-1 0,1 1 0,-1 0 0,1 0 0,0-1 0,0 1-1,0-1 1,1 1 0,-1-1 0,0 0 0,1 0 0,-1 0 0,1 0 0,0-1 0,0 1 0,0-1 0,0 0 0,0 1-1,0-1 1,0 0 0,0-1 0,0 1 0,0-1 0,1 1 0,-1-1 0,0 0 0,0 0 0,1 0 0,-1-1 0,0 1-1,0-1 1,0 0 0,0 0 0,0 0 0,1 0-3,9-3 6,0-1 1,-1 0-1,0-1 0,0 0 0,-1-1 0,1 0 0,-1-1 1,-1 0-1,0-1 0,9-9-6,-13 12 6,0-1 0,-1-1 0,0 1 0,0-1 0,-1 1 0,0-1-1,0-1 1,-1 1 0,0 0 0,0-1 0,-1 0 0,0 1 0,-1-1 0,1 0 0,-2 0 0,0 0 0,0-1-6,0 4 8,-1-1 1,0 1 0,-1 0 0,1 0-1,-1-1 1,-1 1 0,1 0-1,-1 0 1,0 1 0,0-1 0,-1 1-1,1-1 1,-1 1 0,0 0 0,-1 1-1,1-1 1,-1 1 0,0-1-1,0 2 1,-1-1 0,1 0 0,-1 1-1,0 0 1,0 0-9,-5-1 9,-1 0-1,1 0 1,-1 1 0,0 0 0,-1 1-1,1 0 1,0 1 0,0 1-1,-1 0 1,1 1 0,-11 1-9,15-1-4,0 0 1,0 0-1,0 1 0,1 0 0,-1 1 1,1 0-1,0 0 0,0 0 1,0 1-1,0 0 0,0 0 1,1 1-1,-1 0 0,1 0 0,1 0 1,-1 1-1,1 0 0,-5 6 4,8-8-5,0-1-1,1 1 0,-1 0 1,1-1-1,0 1 0,0 0 1,0 0-1,0 0 1,1 0-1,-1 0 0,1 0 1,0 0-1,0 0 0,1 0 1,-1 0-1,1 0 0,0 0 1,0 0-1,0 0 0,1-1 1,-1 1-1,1 0 1,0-1-1,0 1 0,0-1 1,0 0-1,1 1 0,0-1 1,-1 0-1,1-1 0,3 3 6,0 1-4,0-1 0,0 0 0,1 0 0,-1-1 0,1 0 0,0 0 0,1 0 1,-1-1-1,1 0 0,-1-1 0,1 1 0,0-2 0,0 1 0,0-1 0,5 0 4,3-2 2,0-1 0,0 0 1,0-2-1,0 0 0,15-6-2,-16 5 0,1 1-1,0 0 0,-1 0 1,1 2-1,16-1 1,-31 3 0,0 0-1,0 0 1,0 0 0,0 0-1,0 0 1,0 0-1,0 1 1,0-1 0,0 0-1,0 1 1,0-1-1,0 1 1,0-1-1,0 1 1,0-1 0,0 1-1,-1 0 1,1-1-1,0 1 1,-1 0 0,1 0-1,0 0 1,-1-1-1,1 1 1,-1 0 0,1 0-1,-1 0 1,5 33-50,-18 36-319,13-69 345,-22 64-1373,17-55 1022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8.3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32 290 872,'-20'47'1272,"9"9"-1207,11-52-59,0-1 1,0 1-1,0-1 1,0 1-1,0-1 1,1 1-1,-1-1 1,1 1-1,0-1 1,0 0-1,0 1 1,1-1-1,-1 0 1,1 0-1,0 1-6,-1-4 8,0 0-1,0 0 0,0 0 0,0 0 1,0 0-1,0 0 0,0 0 1,-1 0-1,1 0 0,0-1 1,0 1-1,0 0 0,0-1 1,0 1-1,0 0 0,-1-1 1,1 1-1,0-1 0,0 1 1,-1-1-1,1 0 0,0 1 1,-1-1-1,1 0 0,-1 1 1,1-1-1,-1 0 0,1 0 1,-1 0-1,1 0-7,20-26 22,-17 20-20,0 1 0,0-1 0,1 1 0,0 1 0,5-6-2,-8 10-1,0 0 0,0-1 0,-1 1 0,1 0 1,0 0-1,0 0 0,0 0 0,0 1 1,0-1-1,0 0 0,0 1 0,1 0 0,-1-1 1,0 1-1,0 0 0,0 0 0,0 0 0,1 0 1,-1 1-1,0-1 0,0 1 0,1-1 1,6 2-2,0 0 1,0-1-1,0 0 0,0-1 0,-1 0 0,1-1 0,0 1 0,0-2 0,4 0 2,-8 1-3,1 0-1,-1-1 0,1 1 1,-1-1-1,0-1 0,0 1 1,0-1-1,0 1 0,0-1 1,-1-1-1,1 1 0,-1-1 1,0 0-1,0 0 0,2-2 4,-6 5-1,1 0 0,-1 0 1,1 0-1,-1 0 0,1 0 0,-1 0 0,0 0 0,0 0 0,0 0 1,1 0-1,-1-1 0,0 1 0,0 0 0,0 0 0,-1 0 0,1 0 1,0-1-1,0 1 0,-1 0 0,1 0 0,0 0 0,-1 0 0,1 0 0,-1 0 1,0 0-1,1 0 0,-1 0 0,0 0 0,1 0 0,-1 1 0,0-1 1,0 0-1,0 0 0,0 1 0,0-1 0,0 0 0,0 1 0,0-1 1,0 1-1,0-1 0,0 1 0,0 0 0,0 0 0,-1-1 1,-3-1-4,-1 0 0,1 0-1,-1 0 1,1 1 0,-1-1 0,0 2-1,0-1 1,-2 0 4,3 2 0,1 1-1,-1-1 0,0 1 1,1 0-1,-1 0 0,1 1 1,-1-1-1,1 1 0,0 0 1,0 0-1,0 1 0,1-1 1,-1 1-1,1-1 1,0 1-1,0 0 0,-2 4 1,3-6 0,0 1-1,1 0 0,-1 0 1,1 0-1,0 0 0,0 0 0,0 1 1,0-1-1,0 0 0,1 0 1,-1 1-1,1 1 1,0-3 0,0 0 0,0 0-1,1-1 1,-1 1 0,1 0 0,-1-1 0,1 1-1,-1 0 1,1-1 0,0 1 0,0-1 0,0 1-1,0-1 1,0 1 0,0-1 0,0 0 0,1 0-1,-1 1 1,0-1 0,1 0 0,-1 0 0,1 0-1,-1-1 1,1 1 0,1 1 1,1-1 0,-1 0-1,1 0 1,0-1 0,-1 1-1,1-1 1,0 0 0,-1 1-1,1-2 1,0 1 0,-1 0-1,1-1 1,0 0 0,-1 1-1,1-2 1,-1 1 0,1 0-1,-1-1 1,0 1 0,1-1 0,-1 0-1,1-1 0,12-7 6,-1-1 0,-1 0-1,11-10-5,-23 18 0,-4 5-1,-11 10-2,10-10 3,1 0 0,0 0-1,0 0 1,0 1 0,0-1-1,0 1 1,0-1 0,1 1-1,-1 0 1,1 0 0,0 0-1,0 0 1,1-3 4,0 1-1,1-1 0,-1 0 1,0 1-1,1-1 0,-1 1 1,1-1-1,-1 1 0,1-1 1,-1 0-1,1 1 1,-1-1-1,1 0 0,-1 0 1,1 0-1,0 1 0,-1-1 1,1 0-1,-1 0 0,1 0 1,-1 0-1,1 0 1,0 0-1,-1 0 0,1 0 1,-1 0-1,1 0 0,0 0 1,-1 0-1,1 0 0,-1-1 1,1 1-1,-1 0 0,1 0 1,0-1-1,-1 1 1,1 0-1,-1-1-3,24-9 158,-16 4-87,-1 0 1,0-1 0,0 0 0,0 0 0,-1-1-1,0 1 1,-1-2 0,0 1 0,0 0-1,-1-1 1,0 0 0,0 0 0,0-4-72,8-26 19,-1-1-1,2-27-18,2-3-110,-15 69 82,4-21-155,-3 12-289,-6 9-818,0 5 849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8.6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63 976,'18'-5'934,"1"2"-830,-18 4-100,-1-1 0,1 1 0,-1-1-1,1 1 1,0 0 0,-1-1 0,0 1 0,1 0 0,-1-1 0,1 1 0,-1 0 0,0 0 0,1 0 0,-1-1 0,0 1-1,0 0 1,0 0 0,0 0 0,0-1 0,0 1 0,0 0 0,0 0 0,0 0 0,0 0 0,0-1 0,0 1 0,-1 0 0,1 0-4,-1 4 31,1-1 0,-1 1 0,-1 0 0,1-1 0,0 0 0,-1 1 0,0-1 0,0 0 0,-1 0 1,1 0-1,-1 0 0,0 0 0,0-1 0,-1 2-31,10-26 81,17 2-244,1 1 1,1 1-1,0 2 0,22-11 163,-13 7-672,-25 14 355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9.2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120 190 1056,'0'0'287,"0"0"-45,-33 15 404,21-6-632,-41 34 26,51-41-39,0-1 0,0 1 0,1 0-1,-1 0 1,1-1 0,-1 1 0,1 0-1,0 0 1,0 0 0,0 0 0,0 1 0,0-1-1,0 0 1,1 0 0,-1 0 0,1 1-1,-1-1 1,1 0 0,0 1 0,0-1-1,0 0 1,0 1 0,0-1 0,1 2-1,-1-3 3,0-1 0,1 1 0,-1 0 0,0 0 0,1-1 0,-1 1 0,0 0 1,1-1-1,-1 1 0,1 0 0,-1-1 0,1 1 0,-1-1 0,1 1 1,-1-1-1,1 1 0,0-1 0,-1 1 0,1-1 0,0 1 0,-1-1 0,1 0 1,0 1-1,0-1 0,-1 0 0,1 0 0,0 0 0,0 0 0,-1 0 1,1 1-1,0-1 0,0 0 0,0-1 0,-1 1 0,1 0 0,0 0 1,0 0-1,-1 0 0,1-1 0,0 1 0,0 0 0,-1-1 0,1 1-3,35-26 189,-33 23-183,-1 1-1,0 0 1,1 0 0,-1 0 0,1 0-1,0 1 1,-1-1 0,1 1 0,0 0-1,1-1-5,15 8 11,-17-5-10,0 0 0,0 0 0,0 0 0,0 0-1,0-1 1,0 1 0,0-1 0,0 1 0,0-1 0,0 0-1,0 0 1,1 0 0,-1 0 0,0 0-1,6-2 2,0-1 0,-1 0 1,1 0-1,-1-1 0,1 0 0,-1 0 0,0 0 1,-1-1-1,1 0 0,-1-1 0,0 1 0,-1-1 1,1 0-1,-1-1 0,0 1 0,-1-1 0,1 0 1,-1-1-1,-1 1 0,1-1-2,6-13-3,-1 0 1,-1 0-1,-1-1 1,-1 0-1,-1 0 1,1-18 2,-6 40-2,1 0 0,-1 0 1,0-1-1,0 1 0,0 0 1,0 0-1,0-1 1,0 1-1,0 0 0,1-1 1,-1 1-1,0 0 0,0-1 1,0 1-1,0 0 0,0-1 1,0 1-1,-1 0 1,1-1-1,0 1 0,0 0 1,0 0-1,0-1 0,0 1 1,0 0-1,0-1 0,-1 1 1,1 0-1,0 0 1,0-1-1,0 1 0,-1 0 1,1 0-1,0 0 0,0-1 1,-1 1-1,1 0 1,0 0-1,0 0 0,-1 0 1,1-1-1,0 1 0,-1 0 1,1 0-1,-1 0 2,-14 10-32,-13 24 14,21-20 16,1 0 0,0 1-1,1 0 1,1 1 0,0-1 0,1 1-1,0 0 1,1-1 0,1 9 2,1-15-1,-1-1 0,1 1 1,1 0-1,0 0 0,0-1 1,1 1-1,0 0 1,0-1-1,1 0 0,0 0 1,1 1-1,0-2 0,0 1 1,0 0-1,1-1 1,0 0-1,5 5 1,-9-10-6,0-1 0,0 0 0,0 0 0,0 1 0,0-1 0,0 0 1,1 0-1,-1 0 0,0 0 0,1 0 0,-1 0 0,0-1 0,1 1 0,-1 0 0,1-1 0,-1 1 1,1-1-1,0 1 0,-1-1 0,1 0 0,-1 0 0,1 0 0,0 0 0,-1 0 0,1 0 0,-1 0 0,1 0 1,0-1-1,-1 1 0,1 0 0,-1-1 0,1 0 0,-1 1 0,1-1 6,1-3-37,1 1 0,-1-1 1,0 0-1,0 0 0,0-1 0,-1 1 0,0-1 0,1 1 0,-1-4 37,15-23-96,-7 62-657,-10-29 450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9.6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12 980,'0'-5'328,"0"2"-40,0 1-116,0 1-92,2 1-60,-1 2-76,0 0-116,1 2-64,0 1-44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29.9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113 235 1076,'-2'1'27,"-1"1"-1,1 0 1,0 0 0,0 0-1,0 0 1,0 1 0,0-1 0,0 0-1,0 1 1,1-1 0,-1 1-1,1 0 1,0 0 0,-1-1-1,1 1 1,1 0 0,-1 0-1,0 0 1,1 0 0,-1 0-1,1 0 1,0 0 0,0 0-1,0 0 1,1 0 0,-1 0-1,1 0 1,-1 0 0,1 0-1,0 0 1,0 0 0,0-1-1,1 1 1,-1 0 0,2 1-27,-1 1-8,0-1-1,0 0 1,0-1 0,1 1 0,-1 0-1,1-1 1,0 1 0,0-1 0,0 0-1,0 0 1,1 0 0,-1 0 0,1 0 0,0-1-1,0 0 1,0 0 0,0 0 0,0 0-1,0-1 1,1 1 0,-1-1 0,0 0-1,1-1 1,0 1 8,9-6-531,-10 0 202</inkml:trace>
  <inkml:trace contextRef="#ctx0" brushRef="#br0" timeOffset="1">7 44 908,'0'-1'38,"-1"0"-1,0 0 1,1 0 0,-1 0 0,1 0-1,-1 0 1,1 0 0,-1 0-1,1 0 1,0 0 0,-1 0-1,1 0 1,0 0 0,0 0 0,0-1-1,0 1 1,0 0 0,0 0-1,0 0 1,0 0 0,0 0-1,1 0 1,-1-1 0,0 1 0,1 0-1,-1 0 1,1 0 0,-1 0-1,1 0 1,0-1-38,1 1 17,0 0 1,0 0-1,0 0 1,0 0-1,0 0 0,0 0 1,1 1-1,-1-1 1,0 1-1,0-1 0,1 1 1,-1 0-1,0 0 0,3 0-17,7 0-65,1 1-1,0 1 0,0 0 1,-1 1-1,7 2 66,11 5-545,-16-3 208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0.8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14 113 1124,'14'-3'205,"-1"0"0,0-1 1,0 0-1,8-5-205,-19 9 10,1-2-1,0 1 1,-1 0 0,1 0 0,-1-1-1,1 0 1,-1 1 0,0-1 0,1 0-1,-1 0 1,0 0 0,0 0 0,-1 0 0,1-1-1,0 1 1,-1-1 0,1 1 0,-1-1-1,0 0 1,0 1 0,0-1 0,0 0-1,-1 0 1,1 1 0,0-2-10,-1 3 4,-1-1 0,1 1-1,0 0 1,0-1 0,-1 1 0,1-1 0,0 1-1,-1 0 1,1-1 0,-1 1 0,0 0 0,1 0 0,-1-1-1,0 1 1,0 0 0,0 0 0,0 0 0,0 0 0,0 0-1,0 0 1,0 0 0,-1 0 0,1 1 0,0-1-1,0 0 1,-1 1 0,1-1 0,0 1 0,-1-1 0,1 1-1,-1 0 1,1-1 0,0 1 0,-1 0 0,1 0-1,-1 0 1,1 0 0,-1 0 0,1 0 0,0 1 0,-1-1-1,1 0 1,-1 1 0,1-1 0,-1 1-4,-4 1-2,1-1 0,-1 1 0,1-1 1,-1 2-1,1-1 0,0 1 0,0-1 0,0 1 1,0 1-1,1-1 0,-2 2 2,4-4-1,0 1 1,0-1-1,1 1 1,-1 0-1,0 0 1,1 0-1,0 0 1,-1 0-1,1 0 0,0 1 1,0-1-1,0 0 1,0 0-1,0 1 1,1-1-1,-1 1 1,1-1-1,0 0 1,-1 1-1,1-1 0,0 1 1,1-1-1,-1 1 1,0-1-1,1 1 1,-1-1-1,1 1 1,0-1-1,-1 0 1,1 0-1,0 1 0,1-1 1,-1 0-1,0 0 1,1 0-1,-1 0 1,1 0-1,0 0 1,-1-1-1,2 2 1,2 0 1,-1 1-1,1-1 1,0-1-1,0 1 1,0-1 0,0 1-1,1-2 1,-1 1-1,1 0 1,-1-1-1,1 0 1,-1-1 0,1 1-1,0-1 1,-1 0-1,1 0 1,3-1-1,3-2 3,-1 0 0,0 0 0,0-1 0,0 0 0,-1-1 0,0 0 0,2-2-3,-9 6-2,0-1 1,0 1-1,0-1 1,0 0 0,0 0-1,0 0 1,-1-1 0,1 1-1,-1-1 1,1 1 0,-1-1-1,0 0 1,0 0 0,0 0-1,-1 0 1,1 0-1,-1 0 1,0-1 0,0 1-1,0 0 1,0-1 0,0 1-1,-1-1 1,1 1 0,-1-1 1,-1 2-4,1 0 0,-1 1 0,0 0 0,0-1 0,0 1 0,0-1 0,0 1 1,0 0-1,0 0 0,-1 0 0,1 0 0,0 0 0,-1 0 0,1 0 1,0 0-1,-1 0 0,1 0 0,-1 1 0,0-1 0,1 1 0,-1-1 1,1 1-1,-1 0 0,0-1 0,1 1 0,-1 0 0,0 0 0,-1 0 4,2 0-1,0 0 0,0 0-1,0-1 1,-1 1 0,1 0 0,0 0-1,0 0 1,0 0 0,0 0-1,-1 1 1,1-1 0,0 0 0,0 0-1,0 1 1,0-1 0,0 1-1,0-1 1,0 1 0,0-1-1,0 1 1,0 0 0,0-1 0,0 1-1,0 0 1,0 0 0,1-1-1,-1 1 1,0 0 0,1 0 0,-1 0-1,0 0 1,1 0 0,-1 0-1,1 0 1,0 1 0,-1-1 0,1 1 1,1 1-5,1 0 1,0 0-1,0 0 1,0 0-1,0-1 1,1 1-1,-1-1 1,1 1-1,-1-1 1,1 0-1,0 0 1,0 0-1,0 0 1,0 0-1,0-1 1,0 1-1,2-1 5,25 19-19,-24-13 19,-1-1-1,0 1 0,-1 0 1,0 1-1,0-1 1,0 1-1,-1 0 0,0 0 1,-1 0-1,0 0 1,0 0-1,-1 1 0,0-1 1,0 0-1,-1 1 1,0-1-1,-1 5 1,-2 23-3,-1-1 0,-2 0 1,-7 19 2,9-36 11,-1-1 1,3-14-5,1 1-1,-1 0 0,1 0 0,0 0 0,0 0 0,0 0 0,1 0 0,-1 0 0,1 0 0,0 0 0,0 0 0,1 3-6,18-45 184,58-174-53,-38 98-162,5 1 31,-34 93-16,-10 20 16,0 0 0,0 0 1,0 0-1,0 0 0,0 0 0,0 0 0,0 1 0,0-1 0,0 0 0,0 0 0,0 0 0,0 0 0,0 0 0,0 0 0,0 0 0,0 0 0,0 0 1,0 1-1,0-1 0,0 0 0,0 0 0,0 0 0,1 0 0,-1 0 0,0 0 0,0 0 0,0 0 0,0 0 0,0 0 0,0 0 0,0 0 1,0 0-1,0 1 0,0-1 0,0 0 0,0 0 0,1 0 0,-1 0 0,0 0 0,0 0 0,0 0 0,0 0 0,0 0 0,0 0 0,0 0 1,0 0-1,0 0 0,0 0 0,1 0 0,-1 0 0,0 0 0,0 0 0,0 0 0,0 0 0,0 0 0,0 0 0,0-1 0,0 1 0,0 0 1,0 0-1,1 0 0,-1 0 0,-5 39 14,1-13-43,3 51-987,1-68 672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1.2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24 1044,'16'-13'1920,"-16"13"-1919,0 0-1,0 0 0,-1 0 0,1 0 0,0 0 0,0-1 0,0 1 1,-1 0-1,1 0 0,0 0 0,0 0 0,0 0 0,-1 0 0,1 0 1,0-1-1,0 1 0,0 0 0,0 0 0,0 0 0,-1 0 1,1-1-1,0 1 0,0 0 0,0 0 0,0 0 0,0 0 0,0-1 1,0 1-1,0 0 0,0 0 0,0-1 0,-1 1 0,1 0 0,0 0 1,0 0-1,0-1 0,1 1 0,-1 0 0,0 0 0,0 0 1,0-1-1,0 1 0,0 0 0,0 0 0,0-1 0,0 1 0,0 0 1,0 0-1,0 0 0,1 0 0,-1-1 0,0 1 0,0 0 0,0 0 1,0 0-1,1 0 0,-1 0 0,0-1 0,0 1 0,0 0 1,0 0-1,1 0 0,-1 0 0,0 0 0,0 0 0,1 0 0,-2 0-459,1 0-58,0 0-33,0 0-6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5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1104,'0'0'32,"0"0"0,1 0 0,-1 0 0,0 0 0,0 0 0,1 0-1,-1 0 1,0 0 0,0 0 0,0 0 0,1 0 0,-1 0 0,0 0 0,0 0 0,1 0 0,-1 0 0,0 0-1,0-1 1,0 1 0,1 0 0,-1 0 0,0 0 0,0 0 0,0 0 0,0-1 0,1 1 0,-1 0-1,0 0 1,0 0 0,0-1 0,0 1 0,0 0 0,0 0 0,0-1 0,1 1 0,-1 0 0,0 0 0,0-1-1,0 1 1,0 0 0,0 0 0,0 0 0,0-1 0,0 1 0,0 0 0,0 0 0,0-1 0,-1 1 0,1 0-1,0 0 1,0-1 0,0 1 0,0 0 0,0 0 0,0 0 0,0-1 0,-1 1 0,1 0 0,0 0 0,0 0-1,0 0 1,-1-1 0,1 1 0,0 0 0,0 0 0,0 0 0,-1 0 0,1 0 0,0 0 0,0 0-32,35-12 385,46-3-646,-61 13-190,0 0 1,0 2 0,0 0-1,1 1 451,-10 0-432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7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23 137 916,'-1'1'-4,"-19"16"1304,19-12-394,14-8-420,58-27 105,31-11 393,26-5-984,-94 36-664,1 1 0,0 2 0,0 1 0,1 2 0,30 0 664,-39 4-675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5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51 992,'8'-4'1388,"18"2"-1268,0-1 0,0-1 0,0-1 1,12-4-121,-14 2-237,0 2 1,0 1 0,0 0-1,0 2 1,10 1 236,-21 2-399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7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2 1124,'0'0'36,"-1"0"0,1 0 1,-1-1-1,1 1 0,-1 0 0,1 0 0,-1 0 1,1 0-1,-1 0 0,1 0 0,-1 0 0,1 0 1,-1 0-1,1 0 0,-1 0 0,1 0 0,-1 0 1,1 1-1,0-1 0,-1 0 0,1 0 0,-1 0 1,1 1-1,-1-1 0,1 0 0,-1 1 0,1-1 1,0 0-1,-1 1 0,1-1 0,0 0 0,-1 1 1,1-1-37,-17 13-30,-4 8 69,2 2-1,0 0 1,1 1 0,2 1 0,1 0-1,0 2 1,2-1 0,-9 28-39,19-44 3,0 0 1,0 1 0,2-1-1,-1 1 1,1-1-1,0 1 1,1 0-1,1-1 1,-1 1-1,2 1-3,-2-10 2,1 1-1,-1-1 1,1 0-1,0 1 1,0-1-1,0 0 0,0 0 1,0 0-1,0 0 1,1 0-1,-1 0 1,1 0-1,-1 0 1,1 0-1,0-1 0,-1 1 1,1-1-1,0 1 1,1-1-2,0 0 2,0 0 1,0 0-1,0 0 1,0-1-1,0 1 0,0-1 1,0 0-1,0 0 1,0 0-1,1 0 1,-1 0-1,0-1 1,0 0-1,0 1 0,0-1 1,0 0-1,0-1 1,-1 1-1,1 0-2,3-2 6,-1 1-1,0-1 1,0 0 0,0 0-1,0 0 1,-1-1-1,1 1 1,-1-1-1,0 0 1,0 0 0,-1-1-1,1 1 1,-1-1-1,0 0 1,0 0-1,0 0 1,-1 0 0,0-1-1,0 1 1,0 0-1,0-1 1,-1-3-6,0 5 12,-1-1 1,0 1-1,0 0 0,0 0 1,0 0-1,-1-1 1,0 1-1,0 0 0,0 0 1,0 0-1,-1 0 0,1 0 1,-1 0-1,0 1 1,-1-1-1,1 0 0,0 1 1,-1 0-1,0-1 1,0 1-1,0 0 0,0 1 1,0-1-1,-1 0 0,1 1 1,-1 0-1,1 0 1,-1 0-1,0 0 0,-3-1-12,5 3-50,0-1 0,-1 1 0,1 0 0,0-1 0,0 1 0,-1 0 0,1 0 0,0 1 0,0-1 0,0 0 0,-1 1 0,1-1 0,0 1 0,0 0 0,0 0 0,0-1 0,0 1-1,0 1 1,0-1 0,0 0 0,0 0 0,1 1 0,-1-1 0,0 1 0,1 0 0,-1-1 0,1 1 0,0 0 0,-1 0 0,1 0 0,0 0 0,0 0 0,0 1 50,-4 6-431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8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7 916,'-1'-1'19,"1"1"0,-1-1-1,1 1 1,-1-1 0,0 1-1,1-1 1,-1 1 0,0 0 0,0-1-1,1 1 1,-1 0 0,0-1 0,0 1-1,0 0 1,1 0 0,-1 0 0,0 0-1,0 0 1,0 0 0,1 0-1,-1 0 1,0 0 0,0 0 0,0 0-1,1 1 1,-1-1 0,0 0 0,0 0-1,1 1 1,-1-1 0,0 1 0,0-1-1,1 0 1,-1 1 0,1-1-1,-1 1 1,0 0 0,1-1 0,-1 1-1,1-1 1,-1 1 0,1 0 0,0 0-1,-1-1 1,1 1 0,0 0-1,-1 0 1,1-1 0,0 1 0,0 0-1,0 0 1,-1 0-19,-1 48-96,2-39 220,0-11-87,4-19 308,-5 20-359,1 0 1,0-1-1,0 1 1,0 0-1,0 0 1,0-1-1,0 1 1,0 0-1,0 0 1,0-1-1,0 1 1,0 0-1,0 0 1,0-1-1,0 1 1,0 0-1,0 0 1,0-1-1,0 1 1,1 0-1,-1 0 1,0-1-1,0 1 1,0 0-1,0 0 1,0 0-1,1-1 1,-1 1-1,0 0 1,0 0-1,0 0 1,1 0-1,-1-1 1,0 1-1,0 0 1,1 0-1,-1 0 1,0 0-1,0 0 1,1 0-1,-1 0 1,0 0-1,0 0 1,1 0-1,-1 0 1,0 0-1,0 0 1,1 0-1,-1 0 1,0 0-1,0 0 1,1 0-1,-1 0 1,0 0-1,0 0 1,1 0-1,-1 0 1,0 0-1,0 1 1,1-1-1,-1 0 1,0 0-1,0 0 1,0 0-1,0 1 1,1-1 13,0 1-341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8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21 880,'9'-21'1326,"-18"38"-780,-12 41-993,3 1 1,2 0 0,-3 37 446,17-79-401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4:5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0 964,'-46'69'1090,"32"-41"-1072,-32 71 16,42-88-34,0 0 1,1 0 0,0 0 0,1 1 0,0-1 0,1 1-1,0-1 1,1 2-1,0-10 3,1 0 1,-1 0-1,1-1 0,0 1 1,0 0-1,0 0 0,0-1 0,0 1 1,1-1-1,-1 1 0,1-1 1,-1 0-1,1 1 0,0-1 0,0 0 1,0 0-1,0 0 0,1 0 1,-1-1-1,0 1 0,1 0 0,-1-1 1,1 0-1,0 0 0,-1 0 1,1 0-1,0 0 0,-1 0 0,1-1 1,1 1-4,0 0-33,-1-1 0,1 1 1,-1-1-1,0 0 1,1 0-1,-1 0 0,1 0 1,-1 0-1,1-1 0,-1 0 1,1 0-1,-1 0 0,0 0 1,0 0-1,1-1 1,-1 1-1,0-1 0,0 0 1,0 0-1,-1 0 0,1 0 1,0-1-1,-1 1 0,0-1 1,1 0 32,1-4-311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0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29 972,'7'-4'97,"0"1"0,1 0 0,-1 0 0,1 0 0,0 1 0,0 1 0,0-1 0,0 1 0,0 0-1,0 1 1,0 0 0,3 1-97,18-3 84,93-2-1021,-111 4 587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0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1 916,'20'45'993,"-9"-9"-940,-1 0 1,-2 1-1,-2 0 0,1 28-53,-5-50-20,-2 0-1,0 0 1,-1 1-1,0-1 0,-1 0 1,-1 0-1,0-1 1,-1 1-1,-1-1 1,0 1-1,-1-1 0,-1-1 1,-1 2 20,-12 11-522,10-16 201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1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201 1 1020,'-3'2'61,"0"0"0,0 0-1,0 1 1,1-1 0,-1 1 0,0-1-1,1 1 1,0 0 0,0 0 0,0 0-1,0 1 1,-2 2-61,-2 4 69,-18 25 11,1 0 1,2 1 0,2 0 0,-8 23-81,18-37 4,1 1 0,1-1 1,1 1-1,0 0 0,2 1 1,1-1-1,1 1 1,1 16-5,1-33-47,0 0 0,1 1 0,0-1 0,0-1 0,1 1 0,0 0 0,0 0 0,1 0 0,0-1 0,0 0 0,0 1 0,1-1 0,0 0 0,0-1 0,0 1 0,1-1 0,0 0 0,2 3 47,6 1-326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1116,'11'-3'130,"-1"0"0,1 1-1,1 1 1,-1 0 0,0 0 0,6 2-130,2-2 49,15 2-71,-28 0-12,-1 0 0,0 0-1,0-1 1,1 0 0,-1 0 0,0 0-1,1-1 1,-1 1 0,0-1 0,0-1-1,0 1 1,0-1 0,0 0-1,0 0 1,2-1 34,-5 1-276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6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14 1112,'9'-14'797,"-22"16"-445,-26 14-216,27-7-104,-1 0 1,1 1-1,1 1 0,0-1 1,0 2-1,0 1-32,5-6 5,1 0 0,0 0 0,0 1 1,0-1-1,1 1 0,0 0 0,1 1 1,0-1-1,0 1 0,1-1 0,-1 4-5,3-11 0,0 0 0,0 0 0,0 0 0,-1 0 0,1 1 0,0-1 0,1 0 0,-1 0 0,0 0 0,0 1 0,0-1 0,1 0 1,-1 0-1,0 0 0,1 0 0,-1 0 0,1 0 0,0 1 0,-1-1 0,1-1 0,0 1 0,0 0 0,-1 0 0,1 0 0,0 0 0,0 0 0,0-1 0,0 1 0,0 0 0,0-1 0,2 1-1,1 0 1,-1 0-1,0 0 0,0-1 1,0 1-1,0-1 1,1 0-1,-1 0 0,0 0 1,0-1-1,3 0 1,10-2-3,-1-1 0,0 0-1,-1-1 1,7-3 3,61-34 7,-89 53 1,1 1 0,0 0 0,1 0 0,1 1 0,-1 3-8,1-4-252,0 0-1,0-1 0,-1 1 0,-1-1 0,-6 10 253,8-17-376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8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174 121 1088,'-173'-6'3310,"173"6"-3294,0 0 0,0 0 0,0 0 1,0 0-1,0 0 0,0 0 0,0 0 0,0 0 1,0 0-1,1 0 0,-1-1 0,0 1 0,0 0 1,0 0-1,0 0 0,0 0 0,0 0 0,0 0 1,0 0-1,0 0 0,0 0 0,0 0 0,0-1 1,0 1-1,0 0 0,0 0 0,1 0 0,-1 0 1,0 0-1,0 0 0,0 0 0,0-1 1,0 1-1,0 0 0,0 0 0,-1 0 0,1 0 1,0 0-1,0 0 0,0 0 0,0 0 0,0-1 1,0 1-1,0 0 0,0 0 0,0 0 0,0 0 1,0 0-1,0 0 0,0 0 0,0 0 0,0 0 1,-1 0-1,1-1 0,0 1 0,0 0 0,0 0 1,0 0-17,19-8 301,25-8-137,54-8 137,1 5 1,1 4 0,50 0-302,303 3-2397,-451 12 1682,-21 6-1330,5-3 1466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6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10 1148,'-6'3'249,"15"-6"101,-1-3-37,-20 3-178,12 3-154,-1 0 0,1 0 0,-1 0 0,1 0 0,-1 0 0,1 0 0,-1 0 0,1 0 0,0 0 0,-1 1 0,1-1 0,-1 0 0,1 0 0,-1 1 0,1-1 0,0 0 0,-1 0 0,1 1 0,0-1 0,-1 0 0,1 1 0,0-1 0,0 1 0,-1-1 0,1 0 0,0 1 0,0-1 0,0 1 0,-1-1 0,1 1 19,-1 2-116,-1 0-193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0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90 155 1048,'0'0'16,"0"0"0,0 0 0,0-1 0,0 1 0,0 0 0,0 0-1,0 0 1,0 0 0,0-1 0,0 1 0,0 0 0,0 0 0,0 0 0,0 0 0,0-1 0,0 1 0,0 0 0,-1 0-1,1 0 1,0 0 0,0 0 0,0 0 0,0-1 0,0 1 0,0 0 0,0 0 0,0 0 0,-1 0 0,1 0-1,0 0 1,0 0 0,0-1 0,0 1 0,0 0 0,-1 0 0,1 0 0,0 0 0,0 0 0,0 0 0,0 0 0,-1 0-1,1 0 1,0 0 0,0 0 0,0 0 0,0 0 0,-1 0 0,1 0 0,0 0 0,0 0 0,0 0 0,0 0-1,0 0 1,-1 1 0,1-1 0,0 0 0,0 0 0,0 0 0,0 0 0,0 0-16,-14 11 211,-10 16-178,18-18-19,0 1 0,1 0 1,0-1-1,1 2 0,0-1 0,0 0 1,1 1-1,1 0 0,0 0 0,0 2-14,1-10 2,1-1 0,-1 1 0,1-1 0,0 1 0,0-1 0,0 1 0,0-1 0,0 1 0,1-1 0,-1 1 0,1-1 0,-1 1 0,1-1 0,0 0 0,0 1 0,0-1 0,0 0 0,1 0 0,-1 0 0,1 0 0,-1 0 0,1 0 0,0 0 0,-1 0 0,1-1 0,0 1 0,0 0 0,0-1 0,0 0 0,1 1 0,-1-1 0,0 0 0,1 0 0,-1-1-1,0 1 1,1 0 0,-1-1 0,1 1 0,-1-1 0,1 0 0,-1 0 0,1 0 0,-1 0 0,1 0 0,-1-1 0,2 1-2,1-1 2,0 1 0,0-1-1,0 0 1,0 0 0,0-1 0,0 1-1,0-1 1,0 0 0,-1-1-1,1 1 1,-1-1 0,1 0 0,-1 0-1,0 0 1,0-1 0,-1 1-1,2-1-1,-4 1 1,1 1-1,0-1 0,-1 1 0,0-1 1,0 0-1,1 0 0,-1 1 0,-1-1 0,1 0 1,0 0-1,-1 0 0,0 0 0,1 0 1,-1 0-1,0 0 0,-1 0 0,1 0 1,0 0-1,-1 0 0,0 1 0,1-1 1,-1 0-1,0 0 0,-1 0 0,1 1 1,0-1-1,-1 1 0,1-1 0,-3-2 0,-14-18-10,0 0-1,-1 1 0,-13-11 11,-8-7-15,38 38 14,0 1 0,1-1 1,-1 0-1,0 0 0,1 0 1,-1 0-1,1 0 0,-1 0 1,1 0-1,0-1 0,0 1 0,0 0 1,0-1-1,1 1 0,-1-1 1,1 1-1,-1 0 0,1-1 0,0 0 1,0 1-1,0-1 0,0 1 1,0-1-1,1 1 0,-1-1 0,1 1 1,-1 0-1,1-1 0,0 1 1,0-1-1,0 1 0,0 0 1,1 0-1,-1 0 0,1 0 0,-1 0 1,1 0-1,0 0 0,1-1 1,0 1 1,0 0-1,0 0 0,1 0 0,-1 0 0,1 0 1,-1 1-1,1-1 0,0 1 0,-1 0 1,1 0-1,0 1 0,0-1 0,0 1 1,0 0-1,0 0 0,-1 0 0,1 0 1,0 1-1,0 0 0,0 0 0,-1 0 1,1 0-1,0 0 0,-1 1 0,1-1 1,0 2-1,-2-2-3,-1 0 0,1 1 1,0-1-1,-1 1 0,1-1 1,-1 1-1,0 0 0,0 0 1,1-1-1,-1 1 0,0 0 1,-1 0-1,1 0 0,0 0 1,0 0-1,-1 1 1,1-1-1,-1 0 0,0 0 1,0 0-1,0 0 0,0 1 1,0-1-1,0 0 0,0 0 1,-1 0-1,1 0 0,-1 0 1,0 0-1,1 0 0,-1 0 1,0 0-1,-1 1 3,-1 5-131,-1 0-1,0 0 1,0 0-1,0-1 1,-1 0-1,-1 0 0,-3 5 132,2-5-311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10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40 956,'1'-2'182,"0"0"-101,1-1 1,-1 1 0,0 0-1,0-1 1,0 1-1,0-1 1,-1 1-1,1 0 1,-1-1-1,1 0 1,-1 1-1,0-1 1,0 1 0,0-1-82,0 3 34,0 0 6,0 0-6,-36 53 350,20-30-371,3-7 3,0 2 1,1-1-1,1 2 1,1-1-1,0 1 0,2 1 1,0 0-1,-1 5-16,9-22-16,0-1-1,0 0 0,1 1 1,-1-1-1,0 1 0,1-1 1,-1 0-1,1 0 0,0 1 1,0-1-1,0 0 0,0 0 1,0 0-1,0 0 0,0 0 1,1 0-1,-1 0 0,1 0 1,0 0-1,-1-1 0,1 1 1,0-1-1,0 1 0,0-1 1,0 0-1,0 0 0,0 0 1,0 0-1,1 0 1,-1 0-1,0-1 0,1 1 1,0 0 16,2 0-42,-1 0 1,0 0 0,0 0 0,1 0 0,-1-1 0,1 0 0,-1 0 0,0 0 0,1 0 0,-1 0-1,0-1 1,1 0 0,-1 0 0,0 0 0,0-1 0,0 1 0,1-1 0,0-1 41,-2 1-391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10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1116,'28'0'693,"0"-2"0,0-1 0,27-7-693,-29 3-379,1 0 0,-1-2 0,0-1 0,1-2 379,-17 6-443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10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1164,'1'0'24,"0"0"1,-1-1-1,1 1 0,0 0 1,0 0-1,-1 0 0,1-1 1,0 1-1,0 0 0,-1 0 0,1 0 1,0 0-1,0 0 0,0 0 1,-1 0-1,1 1 0,0-1 1,0 0-1,-1 0 0,1 1 0,0-1 1,0 0-1,-1 1 0,1-1 1,0 1-1,-1-1 0,1 1 1,-1-1-1,1 1 0,-1-1 0,1 1 1,-1-1-1,1 1 0,-1 0 1,1-1-1,-1 1 0,0 0 1,1 0-1,-1-1 0,0 1 0,0 0 1,1 0-1,-1-1 0,0 1 1,0 0-1,0 0 0,0-1 1,0 1-1,0 0 0,0 0 0,0 0 1,0-1-1,-1 1 0,1 0 1,0 0-25,-15 57 36,9-35 55,6-22-89,-1 0 1,1 1 0,0-1 0,0 0 0,0 0 0,0 0 0,0 1 0,0-1 0,0 0 0,1 0-1,-1 1 1,0-1 0,1 0 0,-1 0 0,1 0 0,-1 0 0,1 0 0,-1 0 0,1 1 0,0-1-1,0-1 1,0 1 0,-1 0 0,1 0 0,0 0 0,0 0 0,0-1 0,0 1 0,0 0 0,0-1-1,1 1 1,-1-1 0,0 1 0,0-1 0,0 1 0,0-1 0,1 0 0,-1 0 0,0 0 0,0 1-1,1-1 1,-1-1 0,1 1-3,6 0-249,1-1 1,0 0-1,-1-1 0,1 0 0,6-3 249,-14 5-53,6-2-342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16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22 976,'10'-7'340,"-9"7"-328,-1-1 0,1 1 1,-1 0-1,1 0 0,-1 0 1,1 0-1,-1-1 0,1 1 1,-1 0-1,0 0 0,1-1 1,-1 1-1,1 0 0,-1-1 1,0 1-1,1-1 0,-1 1 0,0 0 1,1-1-1,-1 1 0,0-1 1,0 1-1,1-1 0,-1 1 1,0-1-1,0 1 0,0-1 1,0 1-1,0-1 0,0 1 1,0-1-1,0 1 0,0-1 1,0 1-1,0-1-12,-15 38 774,0-10-745,-1-1 0,-1-1 1,-1 0-1,-1-1 0,-1-1 0,-15 12-29,-26 15 12,41-28-15,236-109-46,-213 86 50,0 0 0,1 0 0,-1 0 0,0-1 0,0 1 0,0-1 0,0 0 0,0 0 0,0 0 0,0 0 0,-1-1 0,1 1-1,-1-1 1,0 1 0,1-1 0,-1 0 0,0-2-1,-29 15-1383,26-10 1130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17.0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0 952,'-14'30'471,"3"0"1,0 1-1,-2 19-471,6-29 110,-1 17-111,6-27-212,-1 0-1,0 1 1,0-1 0,-1 0-1,-2 3 214,3-10-348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8:14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248 114 1112,'0'-1'40,"1"1"1,0-1-1,0 1 1,0-1-1,-1 1 0,1-1 1,0 1-1,-1-1 0,1 1 1,0-1-1,-1 0 1,1 0-1,-1 1 0,1-1 1,-1 0-1,1 0 0,-1 0 1,0 1-1,1-1 0,-1 0 1,0 0-1,0 0 1,1 0-1,-1 0 0,0 0 1,0 0-1,0 1 0,0-1-40,-10-29 494,6 24-460,1 1 0,-1-1 0,0 1 0,0 0 0,0 0 0,-1 1 0,0 0 0,-4-4-34,3 6 14,-1-1-1,0 1 1,0 0-1,0 0 1,0 1 0,0 0-1,0 0 1,0 1-1,0 0 1,-1 0-1,1 0 1,0 1-1,0 0 1,0 1 0,0 0-1,-6 2-13,9-3 2,-1 0 0,1 1 0,-1-1-1,1 1 1,0 0 0,0 1 0,0-1 0,0 1-1,0-1 1,0 1 0,1 0 0,-1 1 0,1-1 0,0 1-1,0-1 1,0 1 0,1 0 0,-1 0 0,1 0-1,0 0 1,0 1 0,0-1 0,1 1 0,-1-1-1,1 1 1,0 0-2,1-3 1,0-1-1,0 0 1,0 1 0,0-1-1,0 0 1,0 1-1,0-1 1,0 1-1,1-1 1,-1 0-1,1 0 1,-1 1 0,1-1-1,-1 0 1,1 0-1,0 0 1,-1 1-1,1-1 1,0 0 0,0 0-1,0 0 1,0 0-1,0 0 1,0-1-1,0 1 1,1 1-1,1-1 2,0 0 1,0 0-1,0 0 0,1 0 1,-1-1-1,0 1 0,0-1 1,0 1-1,1-1 0,-1 0 0,2-1-2,9 0 6,0-2-1,-1 1 1,1-2-1,-1 0 1,1-1-6,13-6 0,-20 7-5,1 1 1,-1-1 0,1 1 0,-1 1-1,1 0 1,0 0 0,0 0-1,0 1 1,7 0 4,-14 1 1,1 1-1,-1 0 1,0-1-1,0 1 1,-1 0-1,1 0 1,0-1 0,0 1-1,0 0 1,0 0-1,-1 0 1,1 0 0,0 0-1,-1 0 1,1 0-1,-1 0 1,1 1-1,-1-1 1,0 0 0,1 0-1,-1 0 1,0 0-1,0 1 1,0-1-1,0 0 1,0 0 0,0 0-1,0 1 1,0-1-1,-1 0 0,-3 42 30,4-39-26,-14 67-11,-4-1 1,-24 65 6,22-75-276,4-25-1344,15-34 1133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8:15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0 884,'-36'32'1292,"35"-32"-1291,1 1 1,-1 0-1,1-1 0,0 1 0,-1 0 0,1 0 1,0-1-1,-1 1 0,1 0 0,0 0 0,0 0 1,0-1-1,0 1 0,0 0 0,0 0 0,0 0 1,0-1-1,0 1 0,0 0 0,1 0 1,-1 0-1,0-1 0,0 1 0,1 0 0,-1-1 1,0 1-1,1 0 0,-1 0 0,1-1 0,-1 1 1,1-1-1,-1 1 0,1 0 0,0-1 0,-1 1 1,1-1-1,0 1 0,-1-1 0,1 0 0,0 1-1,0-1 5,0 0-1,0 0 1,0-1-1,0 1 0,0 0 1,-1 0-1,1-1 1,0 1-1,0 0 0,0-1 1,0 1-1,0-1 0,-1 1 1,1-1-1,0 1 1,0-1-1,-1 0 0,1 1 1,0-1-1,-1 0 1,1 0-1,-1 1 0,1-1 1,-1 0-1,1 0 0,-1 0 1,1 0-1,-1 0 1,0 1-1,0-1 0,1 0 1,-1 0-1,0 0 1,0-1-5,0 1 21,1 0 1,-1-1-1,1 1 1,-1-1 0,1 0-1,-1 1 1,0-1-1,0 1 1,0-1-1,0 1 1,0-1 0,0 0-1,-1 1 1,1-1-1,0 1 1,-1-1-22,0 2 1,0 1-1,0-1 1,0 1 0,-1-1-1,1 1 1,0-1 0,0 1 0,0-1-1,0 1 1,0 0 0,1 0-1,-1-1 1,0 1 0,0 0-1,0 0 1,1 0 0,-1 0 0,0 0-1,1 0 1,-1 0 0,1 0-1,-18 24-1353,18-23 964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8:1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5 888,'1'0'26,"-2"0"0,1 0 0,0 0-1,0-1 1,0 1 0,0 0 0,0 0 0,0 0 0,0-1 0,0 1-1,0 0 1,0 0 0,0 0 0,0 0 0,0-1 0,-1 1-1,1 0 1,0 0 0,0 0 0,0 0 0,0 0 0,0 0-1,0-1 1,-1 1 0,1 0 0,0 0 0,0 0 0,0 0 0,-1 0-1,1 0 1,0 0 0,0 0 0,0 0 0,0 0 0,-1 0-1,1 0 1,0 0 0,0 0 0,0 0 0,-1 0 0,1 0-1,0 0 1,0 0 0,0 0 0,0 0 0,-1 0 0,1 0 0,0 0-1,0 1 1,0-1 0,0 0 0,-1 0 0,1 0 0,0 0-1,0 0 1,0 0 0,0 1 0,0-1 0,0 0 0,0 0-1,-1 0 1,1 0 0,0 1-26,-10 19 556,-7 29-399,17-46-74,-25 81 38,-52 158-1943,73-230 1363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8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1176,'7'-31'734,"-3"13"-205,0 0 0,-1-1-1,0-17-528,-14 398 3209,1-167-3597,9 1 0,15 88 388,-12-261-469,-2-12 1,1 1 1,1-1 0,-1 1 0,2-1-1,0 0 1,0 0 0,1 0-1,4 10 468,1-10-693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8:16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51 1080,'0'0'25,"0"0"-1,0 0 0,0 0 1,0 0-1,0-1 1,0 1-1,0 0 1,0 0-1,0 0 1,0-1-1,0 1 1,0 0-1,0 0 0,0 0 1,0 0-1,0-1 1,-1 1-1,1 0 1,0 0-1,0 0 1,0 0-1,0 0 1,0-1-1,0 1 0,0 0 1,-1 0-1,1 0 1,0 0-1,0 0 1,0 0-1,0 0 1,-1 0-1,1 0 1,0-1-1,0 1 1,0 0-1,0 0 0,-1 0 1,1 0-1,0 0 1,0 0-1,0 0 1,0 0-1,-1 0 1,1 0-1,0 0 1,0 0-1,0 0 0,-1 0 1,1 1-1,0-1 1,0 0-1,0 0 1,0 0-1,0 0 1,-1 0-1,1 0 1,0 0-1,0 0 0,0 1-24,-16 12 325,-13 19-323,21-20 11,1 1 0,0 0 0,1 0 0,0 0 0,1 1 0,0 0 0,1 0 0,-1 10-13,4-19 2,0 0 0,0 0 0,0 0 0,1 0 0,-1 0 1,1 0-1,0 0 0,1-1 0,-1 1 0,1 0 0,0 0 0,1 0 1,-1 0-1,1-1 0,0 1 0,0-1 0,0 1 0,0-1 0,1 0 1,0 0-1,0 0 0,0 0 0,0 0 0,1-1 0,-1 1 0,1-1 1,0 0-3,0-1 1,-1 0 1,1-1-1,0 1 1,0-1 0,0 0-1,0 0 1,0-1-1,0 1 1,0-1-1,0 0 1,0 0 0,0 0-1,0 0 1,0-1-1,0 1 1,0-1-1,0 0 1,0-1 0,-1 1-1,1-1 1,0 1-1,-1-1 1,1 0 0,-1 0-1,1-1 1,-1 1-1,0-1 1,0 1-1,0-1 1,-1 0-2,5-4 16,0 1-1,-1-1 1,-1 0-1,1-1 1,-1 1-1,0-1 1,-1 0-1,1 0 1,-2-1 0,1 1-1,-1-1 1,1-7-16,-2 4 35,-1-1 1,-1 1 0,0 0-1,-1-1 1,0 1 0,-1 0 0,0 0-1,-1-1-35,2 5 12,-2 1 0,1-1 0,-1 0 0,0 1 0,0-1 0,-1 1 0,0 0 0,0 0 0,-1 1-1,1-1 1,-2 1 0,-3-4-12,7 9-13,0-1 0,1 1 0,-1 0 0,0 0 0,0 0-1,1 0 1,-1 1 0,0-1 0,0 1 0,0-1 0,0 1-1,0-1 1,0 1 0,0 0 0,0 0 0,0 0 0,0 0-1,0 0 1,0 1 0,0-1 0,0 1 0,0-1 0,0 1 0,0 0-1,0-1 1,0 1 0,1 0 0,-1 0 0,0 0 0,1 1-1,-1-1 14,-4 3-196,1 1-1,0-1 0,0 1 0,0 0 0,1 0 0,0 1 0,0-1 0,-3 6 197,0 4-483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8:17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1176,'63'-8'2139,"-56"6"-2278,1 0 0,0 0 0,0 1 0,0 0 0,0 1-1,0 0 1,0 0 0,0 0 0,0 1 0,0 0 0,0 1 0,0 0 0,0 0 0,1 1 139,-6-2-480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3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 1116,'-19'6'1615,"29"-9"-977,39-3-507,-46 6-117,0 1 1,-1-1-1,1 0 0,-1 1 1,1-1-1,-1 1 1,1 0-1,-1 0 1,1 0-1,-1 0 1,0 0-1,0 1 1,1-1-1,-1 1 1,0-1-1,0 1 0,0 0 1,-1 0-1,1 0 1,0 0-1,-1 0 1,1 0-1,-1 0 1,0 1-1,0-1 1,1 0-1,-2 1 0,1-1 1,0 1-1,0-1 1,-1 1-1,1 0 1,-1-1-1,0 1 1,0-1-1,0 1 1,0 0-1,-1-1 0,1 3-14,-4 13 75,0 0-1,-2 0 1,0-1-1,0 0 0,-8 13-74,-7 21 1,20-49 1,1-1-1,-1 1 0,0 0 0,1 0 1,-1 0-1,1 0 0,0 0 0,0 0 1,-1 0-1,1 0 0,0 0 0,1 0 1,-1 0-1,0 0 0,1 0 0,-1 0 1,1 0-1,-1 0 0,1-1 0,0 1 1,0 0-1,0 0 0,1 1-1,0-2 1,0 0 0,0 0 0,0 0 0,0 0 0,0 0 0,1 0 0,-1-1 0,0 1 0,0-1 0,1 1 0,-1-1 0,0 0 0,1 0 0,-1 0 0,0 0 0,1-1 0,-1 1-1,0-1 1,0 1 0,3-2-1,1 0-216,1 0 0,-1-1 0,0 0 0,0 0 0,0 0 0,0-1-1,-1 0 1,1 0 0,-1 0 0,0-1 0,0 0 0,2-3 216,2-1-563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4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1156,'0'1'39,"0"0"0,0 1-1,1-1 1,-1 0 0,0 1 0,1-1-1,-1 0 1,1 1 0,-1-1-1,1 0 1,0 0 0,0 1 0,-1-1-1,1 0 1,0 0 0,0 0 0,0 0-1,0 0 1,0 0 0,0-1 0,1 1-1,-1 0 1,0 0 0,0-1 0,1 1-1,-1-1 1,0 1 0,1-1 0,-1 1-39,4-1 249,-16 0 426,0 0-610,12 0-1645,4-1 1115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1 896,'-5'102'2357,"-12"62"-2357,-1-6-1815,18-146 1369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5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5 880,'3'-1'146,"1"0"0,0 0 0,0 0 0,0 1-1,1-1 1,-1 1 0,0 0 0,0 0 0,0 1 0,0-1 0,0 1-1,0 0 1,0 0 0,0 0 0,3 2-146,-5-2 3,1 0 0,0 0 0,-1 1-1,1-1 1,-1 1 0,1 0 0,-1 0 0,0 0 0,0 0 0,0 0 0,0 0-1,0 1 1,0-1 0,0 0 0,-1 1 0,1 0 0,-1-1 0,0 1 0,0 0-1,0 0 1,0 0 0,0-1 0,-1 1 0,1 0 0,-1 0 0,0 0 0,0 2-3,-1 11 26,-1-1 1,0 1 0,-1-1 0,-1 0 0,-1 0 0,0 0 0,-4 6-27,1 0 63,1 0 0,1 0 0,1 3-63,4-24 1,1 1 1,0-1-1,0 1 1,0 0-1,0-1 0,0 1 1,0-1-1,0 1 1,0 0-1,0-1 0,0 1 1,0-1-1,0 1 0,1 0 1,-1-1-1,0 1 1,0-1-1,0 1 0,1-1 1,-1 1-1,0-1 1,1 1-1,-1-1 0,1 1 1,-1-1-1,0 1 1,1-1-1,-1 0 0,1 1 1,-1-1-1,1 0 1,0 1-2,23 1-16,22-15-303,16-13-1183,-47 20 1023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5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 1132,'-9'2'112,"1"1"-1,-1 0 1,1 0 0,0 1 0,0 0-1,1 1 1,-1 0 0,1 0-1,0 0 1,0 1 0,1 0-1,-6 6-111,10-10 10,-1 1 1,1-1-1,0 1 0,0 0 0,1-1 0,-1 1 0,1 0 0,-1 0 0,1 0 0,0 0 0,0 0 0,0 1 0,0-1 0,1 0 1,-1 0-1,1 1 0,0-1 0,0 0 0,0 1 0,0-1 0,1 0 0,-1 0 0,1 0 0,0 1 0,0-1 0,0 0 0,0 0 0,1 0 1,-1 0-1,1 0 0,0-1 0,-1 1 0,2 0 0,1 2-10,38 25 63,-37-27-58,0-1 0,0 2 1,0-1-1,0 0 0,-1 1 0,1 0 0,-1 0 0,0 0 0,1 2-5,-5-5 1,0 0 1,0 0-1,0 1 0,0-1 0,0 0 0,-1 0 1,1 0-1,0 0 0,0 1 0,-1-1 0,1 0 0,-1 0 1,1 0-1,-1 0 0,1 0 0,-1 0 0,0 0 1,0 0-1,1 0 0,-1-1 0,0 1 0,0 0 1,0 0-1,0-1 0,0 1-1,-30 25 4,26-22-5,-9 6-50,10-8-84,0 1-1,0 0 1,1-1-1,-1 1 1,1 1 0,-1-1-1,1 0 1,0 1 0,1 0-1,-1 0 136,3-4-424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6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83 900,'0'1'35,"0"-1"0,0 1-1,0-1 1,0 0 0,0 1 0,0-1-1,0 0 1,0 1 0,0-1-1,1 0 1,-1 1 0,0-1 0,0 0-1,0 1 1,0-1 0,1 0 0,-1 1-1,0-1 1,0 0 0,1 0 0,-1 1-1,0-1 1,0 0 0,1 0 0,-1 1-1,0-1 1,1 0 0,-1 0 0,0 0-1,1 0 1,-1 0 0,0 1 0,1-1-1,-1 0 1,1 0 0,-1 0-1,0 0 1,1 0 0,-1 0 0,1 0-35,20-6 509,17-17-130,-36 21-372,0 1 1,0-1-1,0 0 1,-1 0 0,1 0-1,-1-1 1,1 1-1,-1 0 1,0-1 0,0 1-1,0 0 1,0-1-1,0 1 1,-1-1 0,1 1-1,-1-1 1,0 0-1,1 1 1,-1-1-1,0 0-7,0 2-1,-1 1-1,1-1 0,0 0 0,0 0 1,-1 1-1,1-1 0,0 0 0,-1 1 0,1-1 1,-1 1-1,1-1 0,-1 0 0,1 1 1,-1-1-1,1 1 0,-1-1 0,0 1 1,1-1-1,-1 1 0,0 0 0,1-1 0,-1 1 1,0 0-1,1 0 0,-1-1 2,-2 1-7,1 0-1,0 0 1,-1-1 0,1 1-1,0 1 1,-1-1 0,1 0-1,0 1 1,-1-1 0,1 1-1,0 0 1,-2 0 7,-4 3-8,0 0 0,0 1 0,1 0 0,-1 0 1,1 0-1,0 1 0,1 0 0,0 0 0,0 1 0,-3 3 8,6-6-1,0-1 0,1 0 1,-1 1-1,1-1 0,-1 1 0,1 0 0,1-1 0,-1 1 0,0 0 0,1 0 1,0 1-1,0-1 0,0 0 0,0 0 0,1 0 0,-1 1 0,1-1 0,0 0 1,1 1-1,-1-1 0,1 0 0,0 3 1,0-5-8,0-1 0,1 1-1,-1 0 1,0 0 0,1-1 0,-1 1 0,1-1 0,-1 1-1,1-1 1,0 0 0,0 0 0,0 0 0,-1 0-1,1 0 1,0 0 0,0 0 0,0 0 0,1-1 0,-1 1-1,0-1 1,0 0 0,0 1 0,0-1 0,0 0-1,0 0 1,1 0 0,-1-1 0,0 1 0,0-1 0,0 1-1,0-1 1,0 1 0,1-2 8,12-2-128,-1-1 0,1 0 0,-1-2 0,3-2 128,-11 7-58,65-37-772,-48 25 497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6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1132,'-2'1'101,"0"-1"-1,0 1 0,-1 0 1,1 0-1,0 0 1,0 1-1,0-1 1,0 0-1,0 1 1,0-1-1,0 1 1,1 0-1,-1 0 1,0-1-1,1 1 0,0 0 1,-1 0-1,1 1 1,-1 0-101,-20 43 399,21-41-369,-1 0 0,1 1 0,0-1 1,0 0-1,1 0 0,-1 1 0,1-1 0,0 0 0,1 1 0,-1-1 0,1 0 0,0 0 0,0 1 0,1-1 0,0 0 0,0 0 0,0-1 0,0 1 0,1 0 0,-1-1 0,3 3-30,-2-4 7,0 0 0,0 0 0,1 0-1,-1 0 1,1-1 0,0 1-1,0-1 1,0 0 0,0 0-1,0-1 1,0 1 0,0-1 0,0 0-1,1 0 1,-1 0 0,1-1-1,-1 1 1,0-1 0,1 0 0,-1 0-1,1-1 1,-1 0 0,0 1-1,1-1 1,2-2-7,4 0-178,-1 0-1,0-1 1,1-1-1,-2 1 1,1-2-1,-1 1 1,1-2-1,-2 1 1,1-1 0,-1 0-1,0-1 1,0 0-1,-1 0 1,1-2 178,2-5-545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1056,'35'-11'947,"-30"10"-854,43-12 12,-26 6-186,1 1 0,-1 2-1,1 0 1,0 1 0,6 1 81,-29 2-300,-1 3-31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9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28 126 1216,'-4'1'132,"-19"-4"1913,22-2-1061,14-5-682,15-4-153,2 1-1,-1 2 1,2 0 0,0 2-1,0 2 1,23-3-149,-19 2 24,-19 5-57,97-17-24,-103 19-166,0 0 1,0 0-1,0 2 0,0-1 1,0 1-1,0 0 1,0 1-1,0 0 1,7 4 222,-16-6-76,1 0 1,-1 1 0,0-1-1,0 1 1,0-1-1,0 1 1,0 0 0,0 0-1,0-1 1,0 1 0,0 0-1,-1 0 1,1 0 0,0 0-1,0 0 1,-1 0-1,1 0 1,0 0 0,-1 0-1,1 0 1,-1 0 0,0 0-1,1 1 1,-1-1 0,0 0-1,0 0 1,0 1 75,-1 10-587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7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12 924,'0'0'35,"0"0"1,0-1-1,0 1 1,0 0-1,0-1 0,0 1 1,0 0-1,0 0 1,-1-1-1,1 1 0,0 0 1,0 0-1,0-1 0,0 1 1,-1 0-1,1 0 1,0 0-1,0-1 0,-1 1 1,1 0-1,0 0 1,0 0-1,-1 0 0,1-1 1,0 1-1,0 0 1,-1 0-1,1 0 0,0 0 1,-1 0-1,1 0 0,0 0 1,-1 0-1,1 0 1,0 0-1,0 0 0,-1 0 1,1 0-1,0 0 1,-1 0-1,1 0 0,0 1 1,0-1-1,-1 0 0,1 0 1,0 0-1,-1 0 1,1 0-36,-15 17 414,-7 23-316,18-26-52,0 1-1,0 0 1,2 1-1,0-1 1,1 0 0,0 1-1,1 5-45,0-16 5,0 0 0,0 0 0,1-1 0,-1 1-1,1 0 1,0-1 0,0 1 0,1-1-1,-1 1 1,1-1 0,0 1 0,0-1 0,1 0-1,-1 0 1,1 0 0,0-1 0,0 1 0,0 0-1,1-1 1,-1 0 0,1 0 0,-1 0 0,1 0-1,0-1 1,0 1 0,1-1-5,-2-1 3,0 0 0,0 0-1,0-1 1,0 1 0,-1-1 0,1 0-1,0 0 1,0 0 0,0 0 0,0 0-1,0-1 1,0 1 0,0-1 0,0 0-1,0 0 1,0 0 0,0 0 0,-1 0-1,1-1 1,-1 1 0,1-1 0,-1 0-1,1 0 1,-1 0 0,0 0 0,0 0-1,0 0 1,0 0 0,0-1 0,0 1-1,-1-1 1,1 0 0,-1 1 0,1-4-3,1 0 19,0 0 1,0 0 0,-1-1 0,0 1-1,0-1 1,-1 1 0,0-1-1,0 0 1,0 0 0,-1 1 0,0-1-1,-1 0 1,1 0 0,-1 0-1,-1 0-19,-2-7 71,-1 0-1,-1 0 0,0 1 0,-1-1 0,-6-8-70,10 18-16,0-1 0,0 1 0,0 0 0,0 0 0,-1 0 0,0 1 0,0-1-1,0 1 1,0 0 0,0 0 0,-1 0 0,1 0 0,-1 1 0,0 0 0,1 0 0,-1 0 0,0 1 0,-1 0 16,5 0-68,0 1 0,0 0 1,0 0-1,1 1 1,-1-1-1,0 0 0,0 0 1,0 0-1,0 1 1,0-1-1,0 0 0,0 1 1,0-1-1,0 1 1,1-1-1,-1 1 0,0-1 1,0 1-1,1 0 1,-1-1-1,0 1 0,1 0 1,-1 0-1,1-1 1,-1 1-1,1 0 0,-1 0 1,1 0-1,-1 0 1,1 0-1,0 0 0,0 0 1,-1 0 67,1 7-539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8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1 900,'0'4'516,"-1"0"4,-1 1-8,0-1-120,1-1-124,-1-1-92,0 0-72,1-1-44,1 0-32,-1-1-36,1 0-40,-1-1-68,2 0-72,-1 1-164,0 0-80,0 0-44,4-4-20,2-2 4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8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22 189 968,'-4'38'1896,"3"-26"-1770,-1-1 1,2 1-1,-1-1 0,2 1 0,-1 0 0,2 6-126,-1-16 4,0 1-1,0 0 1,-1 0-1,2-1 1,-1 1 0,0-1-1,0 1 1,1-1-1,-1 1 1,1-1 0,0 0-1,0 0 1,0 0-1,0 0 1,0 0 0,0 0-1,1 0 1,-1-1 0,0 1-1,1-1 1,0 0-1,-1 0 1,1 0 0,0 0-1,-1 0 1,1 0-1,0-1 1,0 1 0,1-1-4,-1 1 8,0-1-1,0 1 1,0-1 0,0 0 0,0 0 0,0 0 0,0 0 0,0-1 0,0 1 0,0-1 0,0 0 0,0 1-1,-1-1 1,1-1 0,0 1 0,0 0 0,-1-1 0,1 1 0,-1-1 0,1 0 0,-1 0 0,0 0-1,1 0 1,-1 0 0,0-1 0,-1 1 0,1 0 0,0-1 0,-1 0 0,1 1 0,-1-1 0,0 0 0,0 0-1,0 0 1,0 0 0,0 1 0,-1-1 0,1 0 0,-1 0 0,0 0 0,0-1 0,0 1 0,0 0 0,-1 0-1,1 0 1,-1 0 0,0 1 0,1-1 0,-1 0 0,-1 0 0,1 0 0,0 1 0,-1-1 0,1 0-1,-1 1 1,-1-1-8,-52-68 137,41 56-123,1-1-1,1 0 1,0-1 0,1 0-1,1 0 1,1-1-1,-1-4-13,9 21-1,1-1 0,0 1 0,-1-1 0,1 1 1,0-1-1,0 1 0,0-1 0,0 1 0,0-1 0,0 1 0,1-1 0,-1 1 0,0-1 0,1 1 0,-1-1 0,1 1 0,0 0 0,-1-1 0,1 1 0,0 0 0,0-1 0,0 1 0,0 0 0,0 0 0,0 0 0,0 0 0,0 0 0,0 0 0,0 0 0,1 0 0,-1 0 0,0 1 0,1-1 0,-1 1 0,1-1 0,-1 1 0,1-1 0,-1 1 0,0 0 0,1-1 0,-1 1 0,1 0 0,0 0 1,1-1-6,1 1 0,-1 0 0,1-1 0,-1 1-1,1 0 1,-1 0 0,0 1 0,1-1-1,-1 1 1,1 0 0,-1 0 0,0 0 0,0 0-1,1 0 1,-1 1 0,0-1 0,0 1 0,0 0-1,1 1 7,-1 2-4,0-1 0,0 1 0,0 0 0,-1 0 0,1 0 0,-1 1 0,-1-1 0,1 0 0,-1 1 0,0-1-1,0 1 1,0-1 0,-1 1 4,1 81-200,-2-54-223,1-11-1432,1-15 1374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9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1068,'0'-1'35,"0"1"0,0 0 1,0-1-1,0 1 0,0-1 0,0 1 0,0 0 0,0-1 0,0 1 1,1 0-1,-1-1 0,0 1 0,0 0 0,0-1 0,0 1 0,1 0 1,-1-1-1,0 1 0,0 0 0,1-1 0,-1 1 0,0 0 0,1 0 1,-1-1-1,0 1 0,1 0 0,-1 0 0,0 0 0,1-1 0,-1 1 1,0 0-1,1 0 0,-1 0 0,1 0 0,-1 0 0,0 0 0,1 0 1,-1 0-1,0 0 0,1 0 0,-1 0 0,1 0 0,-1 0 0,0 0 1,1 0-1,-1 0 0,0 1 0,1-1 0,-1 0 0,1 0 0,-1 0 1,0 1-36,15 0 117,15-3-47,0-1 1,-1-1-1,0-1 1,0-2 0,0-1-1,3-3-70,-30 11 2,-7 3 12,-1 1 0,1 1 0,-1-1 0,1 1 0,1 0 0,-1 0 0,1 0 0,-1 0 0,2 1 0,-1 0 0,0 0-14,-44 79-7,33-54-144,2 1 1,0 0-1,2 0 0,2 1 1,1 0-1,2 1 0,-1 16 151,8-33-919,0-16 444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9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 1084,'14'-5'583,"0"2"-1,0 0 1,0 0 0,14 0-583,51-11-224,-8-4-1179,-55 14 919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09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26 1180,'0'-1'67,"1"0"0,0-1 0,-1 1-1,0 0 1,1-1 0,-1 1 0,0-1 0,0 1-1,0-1 1,0 1 0,0-1 0,0 1 0,0-1-1,0 1 1,0-1 0,-1 1-67,1 1 20,0-1-1,-1 1 1,1 0-1,0 0 1,-1 0-1,1 0 1,-1 0-1,1-1 1,0 1-1,-1 0 1,1 0-1,-1 0 1,1 0 0,0 0-1,-1 0 1,1 0-1,-1 0 1,1 0-1,0 1 1,-1-1-1,1 0 1,0 0-1,-1 0 1,1 0-1,-1 0 1,1 1-1,0-1 1,-1 0 0,1 0-1,0 1 1,0-1-1,-1 0 1,1 0-1,0 1-19,-4 1 26,1 1 0,0 0 0,0 0 0,0 0 0,1 0 0,-1 1 0,1-1 0,0 1 0,-1 0 0,1 2-26,1-4 3,0 0 1,0 0-1,0 0 1,0 0-1,1 0 1,0 1-1,-1-1 1,1 0-1,0 1 1,0-1-1,0 0 0,0 0 1,0 1-1,1-1 1,-1 0-1,1 1 1,-1-1-1,1 0 1,0 0-1,0 0 1,0 0-1,0 0 0,0 0 1,0 0-1,1 1-3,3 1 3,0 0-1,0 0 0,1 0 1,-1 0-1,1-1 0,-1 0 0,7 2-2,15 9-10,-27-14 9,1 1 0,-1-1 0,1 0-1,-1 1 1,1-1 0,-1 0 0,1 1 0,-1-1 0,0 1 0,1-1-1,-1 0 1,0 1 0,1-1 0,-1 1 0,0-1 0,1 1 0,-1-1-1,0 1 1,0-1 0,0 1 0,0-1 0,1 1 0,-1 0 0,0-1-1,0 1 1,0-1 0,0 1 0,0-1 0,0 1 0,-1-1 0,1 1-1,0 0 2,-14 17-75,-28 12-478,39-28 385,-10 8-877,10-8 654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10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1152,'11'-7'288,"0"2"1,0-1-1,0 1 1,0 1-1,1 0 0,11-2-288,-11 3 12,1-1 0,-1 0-1,0-1 1,0 0 0,0-1-1,4-3-11,-13 7-3,0 1 0,0-1-1,-1 0 1,1 0 0,0 0-1,-1 0 1,0-1 0,1 1-1,-1-1 1,0 1 0,0-1-1,0 0 1,-1 0 0,1 1-1,-1-1 1,1-1 0,-1 1-1,0 0 1,0 0 0,0 0-1,-1 0 1,1-1 0,-1 1-1,0 0 1,0-2 3,0 5-3,0 0 0,0-1 1,0 1-1,0 0 0,0-1 1,0 1-1,0 0 0,0 0 0,0-1 1,-1 1-1,1 0 0,0 0 0,0-1 1,0 1-1,0 0 0,-1 0 1,1-1-1,0 1 0,0 0 0,-1 0 1,1 0-1,0 0 0,0-1 0,-1 1 1,1 0-1,0 0 0,0 0 1,-1 0-1,1 0 0,0 0 0,-1 0 1,1 0-1,0 0 0,0 0 0,-1 0 1,1 0-1,0 0 0,-1 0 0,1 0 3,-17 6-25,-10 14 46,12-6 14,1 1 0,0 0 1,1 1-1,0 1 0,2 0 1,-5 9-36,12-18 19,0 0 1,0 0 0,1 0 0,1 0-1,-1 1 1,1-1 0,-1 9-20,3-13 8,0 1 0,0-1 1,0 0-1,0 1 0,1-1 0,-1 0 1,1 1-1,0-1 0,1 0 0,-1 0 1,1 0-1,-1 0 0,1 0 0,1 0 1,1 2-9,-2-3 2,0 0 0,1 0 1,-1-1-1,1 1 0,0-1 0,-1 0 1,1 0-1,0 0 0,1 0 1,-1 0-1,0-1 0,0 1 0,1-1 1,-1 0-1,1 0 0,-1 0 1,1 0-3,4 0 3,0 0 0,0-1 0,-1 0 1,1 0-1,0-1 0,0 0 0,0 0 0,0-1-3,15-5-80,0 0-1,-1-1 0,1-1 0,17-11 81,0-4-1488,-40 24 1087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36.5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3 1128,'-4'-2'527,"9"2"-222,23 0-149,42 6-195,126 17 107,115-5-68,199-16 123,51 2-48,373 28-58,-822-24-680,-110-8 337,0-2-25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38.1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92 23 944,'-23'-2'597,"21"1"-591,0 1 0,0-1 1,0 1-1,0 0 0,1 0 0,-1 0 1,0 0-1,0 0 0,0 0 1,0 0-1,0 1 0,0-1 0,0 1 1,1-1-1,-1 1 0,0 0 0,0 0 1,1 0-1,-1 0 0,0 0 0,1 0 1,-1 0-1,1 0 0,0 1 1,-1-1-1,1 0 0,0 1 0,0-1 1,0 1-1,-1 0-6,0 1 4,0-1 0,1 1 0,-1 0-1,0 0 1,1 0 0,0 0 0,-1 0 0,1 0 0,0 1 0,1-1 0,-1 0 0,1 0 0,-1 1-1,1-1 1,0 0 0,0 1 0,1-1 0,-1 0 0,0 1 0,1-1 0,1 2-4,-2-3 4,1 0 0,1 0 0,-1 0 0,0 0 1,0 0-1,1 0 0,-1 0 0,1 0 0,0 0 1,-1-1-1,1 1 0,0-1 0,0 1 0,0-1 0,0 0 1,0 0-1,0 0 0,1 0 0,-1 0 0,0 0 1,0-1-1,1 1 0,-1-1 0,0 1 0,1-1 0,-1 0 1,1 0-1,-1 0 0,0 0 0,2-1-4,-2 1 4,0-1-1,0 1 1,1-1-1,-1 0 0,0 1 1,0-1-1,0 0 1,0-1-1,0 1 1,0 0-1,-1 0 1,1-1-1,0 1 0,-1-1 1,1 0-1,0 1 1,-1-1-1,0 0 1,0 0-1,1 0 1,-1 0-1,0 0 0,-1 0 1,1 0-1,0 0 1,0-1-1,-1 1 1,0 0-1,1 0 1,-1 0-1,0-1 0,0 1 1,0 0-1,0 0 1,-1-3-4,1-3 1,0 0 0,-1-1 0,0 1 0,-1 0 0,0 0 0,0 0 0,-1 1 0,0-1 0,-1-2-1,3 9 1,1 1 1,-1 0-1,0-1 1,1 1 0,-1 0-1,0 0 1,1 0 0,-1 0-1,0-1 1,1 1 0,-1 0-1,0 0 1,1 0-1,-1 1 1,1-1 0,-1 0-1,0 0 1,1 0 0,-1 0-1,0 1 1,1-1 0,-1 0-1,1 0 1,-1 1-1,0-1 1,1 0 0,-1 1-1,1-1 1,-1 1 0,1-1-1,-1 1 1,1-1 0,0 1-1,-1-1 1,1 1 0,0-1-1,-1 1 1,1 0-1,0-1 1,0 1-2,-18 22 37,14-17-41,0-1 1,1 1-1,0 0 1,0 0 0,0 1-1,1-1 1,0 1-1,0-1 1,1 1 0,0 0-1,0-1 1,1 4 3,0-9 0,1 0-1,-1 0 1,1-1 0,-1 1-1,1 0 1,0-1 0,-1 1-1,1 0 1,0-1 0,0 1-1,-1-1 1,1 1 0,0-1-1,0 1 1,0-1 0,0 0-1,0 1 1,-1-1 0,1 0-1,0 0 1,0 0 0,0 0-1,0 0 1,0 0 0,0 0-1,0 0 1,0 0 0,0 0-1,0 0 1,0-1 0,0 1-1,-1 0 1,1 0 0,0-1-1,0 1 1,0-1 0,0 0 0,35-13-11,0-11 13,-35 24-2,0 0 0,1 0 0,-1 0 1,0 0-1,0 0 0,0 0 0,0 0 0,0 0 0,0 0 0,0-1 0,0 1 0,0 0 0,-1-1 0,1 1 0,0 0 0,-1-1 0,1 1 1,-1-1-1,0 1 0,1-1 0,-1 1 0,0-1 0,0 1 0,0-1 0,0 1 0,0-1 0,-1 1 1,0-1 0,0 1 0,0-1 0,0 1 0,0 0 0,0 0 0,0-1 0,0 1-1,0 0 1,-1 0 0,1 0 0,0 0 0,-1 1 0,1-1 0,-1 0 0,1 0 0,-1 1 0,1-1 0,-1 1 0,1 0-1,-1-1 1,0 1 0,1 0 0,-1 0 0,0 0 0,1 0 0,-1 0 0,1 0 0,-1 0 0,0 1 0,0-1-1,-1 1-64,0 0 1,-1 1 0,1-1 0,0 1-1,0-1 1,0 1 0,0 0-1,0 0 1,0 1 0,0-1 0,1 1-1,-1-1 1,-1 3 63,-1 2-314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55.3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1874 1092,'17'-67'1128,"-2"3"-1078,2 1 1,2 1 0,25-51-51,71-155 214,-71 159-212,-26 62-3,1 2 0,2 0 0,20-30 1,-22 42 26,-2-1 0,-1-1 0,0-4-26,-4 8-3,2 1 1,1 0-1,1 0 1,9-9 2,22-28-22,54-71-41,-59 87 85,1 1 0,3 3-1,1 2 1,3 1 0,24-14-22,-53 44 5,0 0 0,1 1 0,0 1 0,1 1 1,0 1-1,1 1 0,0 2 0,1 0 0,-1 1 0,24-2-5,-20 6 1,-1 1 1,1 1-1,-1 1 0,1 2 0,-1 0 1,0 2-1,14 5-1,-21-3-5,-2 1-1,1 0 1,-1 1 0,-1 1 0,1 1-1,-2 1 1,1 0 0,13 14 5,2 5-14,-2 1 0,-1 1 0,15 23 14,81 129 20,-90-132-17,-33-49-3,41 58 38,-3 3 0,-3 1 0,-2 2 0,22 65-38,15 52 21,-34-94-14,38 85-21,24 63-8,-59-94 23,-15-51 43,-6-37-26,-13-44-12,-2 1-1,0 0 1,-1 0 0,0 1 0,-1-1 0,-1 1 0,0 3-6,-1-15-102,-1 0 0,0-1 0,0 1 0,-1 0 1,1-1-1,0 1 0,-1 0 0,0-1 0,1 1 0,-1-1 1,0 1-1,0-1 0,-1 1 0,0 0 102,-2 0-406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4:59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0 162 1152,'41'-25'2137,"21"-3"-2032,2 4 0,0 2 0,1 3 0,1 3-1,1 3 1,2 3-105,-46 8-771,-1 0-1,1 2 0,17 2 772,-18 2-599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56.5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3 110 932,'-2'-12'900,"2"12"-888,0 0 0,0 0 0,0 0 0,0 0 0,0 0 0,0-1 0,-1 1 0,1 0 0,0 0 0,0 0 0,0 0 0,0 0 0,0 0 0,0-1 0,0 1 0,0 0 0,0 0 0,0 0 0,0 0 0,0 0 0,0-1 0,0 1 0,0 0 0,0 0 0,0 0 0,0 0 0,0 0 0,0 0 0,1-1 0,-1 1 0,0 0 0,0 0 0,0 0 0,0 0 0,0 0 0,0 0 0,0 0 0,0-1 0,0 1 0,1 0 0,-1 0 0,0 0 0,0 0 0,0 0 0,0 0 0,0 0 0,0 0 0,1 0 0,-1 0 0,0 0 0,0 0 0,0 0 0,0 0 0,0 0 0,1 0 0,-1 0 0,0 0 0,0 0 0,0 0 0,0 0 0,0 0 0,1 0 0,-1 0 0,0 0 0,0 0-12,0 0 8,46-12 88,36-4-47,1 4-1,0 3 1,1 4-1,23 4-48,10-1-10,86-15 10,-162 11-2,-25 2 2,1 1-1,0 0 1,0 2-1,0 0 0,0 1 1,0 1-1,0 0 1,0 1-1,0 1 0,0 1 1,-4-1-2,-1 0 0,1 0 1,0-1-1,-1-1 0,1 0 0,6-1 2,-19 0 2,0 0-5,0 0-2,-14 1-1228,7 0 807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0:59.8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 2 980,'-3'0'45,"1"-1"0,-1 1 0,1 0 0,-1-1 0,1 1 0,-1 1 0,1-1 0,-1 0 0,1 0 0,-1 1 0,1 0 0,0-1 0,-1 1 0,1 0 0,0 0 0,-1 0 0,1 0 0,0 1 0,0-1 0,0 1 0,0-1 0,0 1 0,1 0 0,-1-1 0,0 1 0,1 0 0,-1 0 0,0 1-45,2 1-1,-1 0-1,1 0 1,0 0-1,0 0 1,0 0-1,0 0 0,1 0 1,-1-1-1,1 1 1,0 0-1,1 0 1,-1-1-1,1 1 1,-1 0-1,1-1 1,0 0-1,0 1 1,0-1-1,2 2 2,-3-3 0,0-1 1,1 1-1,-1-1 1,0 1-1,1-1 1,-1 1-1,1-1 1,-1 0-1,1 1 1,-1-1-1,1 0 0,0 0 1,0 0-1,0 0 1,-1-1-1,1 1 1,0 0-1,0-1 1,0 0-1,0 1 1,0-1-1,0 0 0,0 0 1,0 0-1,0 0 1,0 0-1,0 0 1,0-1-1,0 1 1,0-1-1,0 1 0,0-1 1,0 0-1,0 0 1,0 0-1,-1 0 1,1 0-1,0 0 0,0-1 3,0 0 0,0 0-1,0 0 1,0 0 0,0-1 0,0 1-1,-1 0 1,1-1 0,-1 1 0,1-1-1,-1 1 1,0-1 0,0 0 0,-1 0-1,1 1 1,0-1 0,-1 0 0,1 0-1,-1 0 1,0 0 0,0 1 0,-1-3-3,1 3 1,0 1 1,-1 0-1,1-1 1,-1 1-1,0 0 1,1-1 0,-1 1-1,0 0 1,0 0-1,0 0 1,0-1-1,0 1 1,0 0-1,0 0 1,0 1 0,0-1-1,-1 0 1,1 0-1,0 0 1,-1 1-1,1-1 1,0 1-1,-1-1 1,1 1 0,0-1-1,-1 1 1,1 0-1,-1 0 1,1 0-1,-1 0 1,1 0-1,-1 0 1,1 0 0,-1 0-1,1 1 1,-1-1-1,1 0 1,0 1-1,-1-1 1,1 1-1,0 0 1,-1-1 0,1 2-2,-1-2-3,0 0 1,1 1 0,-1-1-1,0 1 1,1 0 0,-1 0-1,1-1 1,-1 1 0,1 0-1,0 0 1,-1 0 0,1 1-1,0-1 1,0 0 0,0 0 0,0 1-1,0-1 1,0 0 0,0 1-1,0-1 1,0 1 0,1-1-1,-1 1 1,1 0 0,-1-1-1,1 1 1,0 0 0,-1-1-1,1 1 1,0 0 0,0-1 0,0 1-1,0 1 3,1-1 0,-1-1 0,1 0 0,0 1 0,0-1 0,-1 0 0,1 1 0,0-1 0,0 0 0,0 0 1,0 1-1,0-1 0,1 0 0,-1 0 0,0 0 0,0-1 0,1 1 0,-1 0 0,1 0 0,-1-1 0,1 1 0,-1-1 0,0 1 0,1-1 0,0 0 0,-1 1 0,1-1 0,-1 0 0,1 0 0,-1 0 0,1 0 0,-1 0 0,1-1 0,0 1 0,-1 0 0,2-1 0,-2 0 1,1 1 0,0-1 0,-1 1 0,1-1 0,-1 1 0,0-1 0,1 0 0,-1 0-1,0 0 1,1 0 0,-1 0 0,0 0 0,0 0 0,0 0 0,0 0 0,0-1 0,0 1 0,0 0 0,0-1-1,0 1 1,-1-1 0,1 1 0,-1-1 0,1 1 0,-1-1 0,1 1 0,-1-1 0,0 1 0,0-1 0,0 0 0,0 1-1,0-1 1,0 1 0,0-1 0,-1 0 0,1 1 0,0-1 0,-1 1 0,1-1 0,-1 1 0,0-1 0,1 1 0,-1 0-1,0-1 1,0 1 0,0 0 0,0-1 0,0 1 0,0 0 0,0 0 0,-1 0 0,1 0 0,0 0 0,-1 0-1,1 1 1,0-1 0,-1 0 0,1 1 0,-1-1 0,1 1 0,-1-1 0,-1 1-1,2-1-1,0 1 0,1 0 1,-1 0-1,0 0 0,0 0 1,0 1-1,1-1 0,-1 0 0,0 0 1,0 0-1,1 1 0,-1-1 1,0 0-1,0 1 0,1-1 0,-1 0 1,0 1-1,1-1 0,-1 1 1,0-1-1,1 1 0,-1 0 0,1-1 1,-1 1-1,1-1 0,-1 1 1,1 0-1,-1 0 0,1-1 0,0 1 1,0 0-1,-1 0 0,1-1 1,0 1-1,0 0 0,0 0 0,0 0 1,0-1-1,0 1 0,0 0 1,0 0-1,0 0 0,0 0 1,0 1-2,0-1 0,0 1 1,0 0-1,0-1 0,1 1 0,-1 0 0,1-1 0,-1 1 0,1-1 0,-1 1 1,1-1-1,0 1 0,0-1 0,-1 1 0,1-1 0,0 0 0,1 1 0,-1-1 1,0 0-1,0 0 0,0 0 0,1 1 2,0-2 0,0 1 1,0 0 0,0-1-1,0 1 1,1-1 0,-1 0-1,0 1 1,0-1-1,0 0 1,0 0 0,0 0-1,0-1 1,0 1 0,0-1-1,0 1 1,0-1-1,0 1 1,0-1 0,0 0-1,0 0 1,0 0 0,0 0-1,-1 0 1,1-1-1,0 1 1,-1 0 0,1-1-1,-1 0 1,1 1 0,-1-1-1,0 0 1,0 1-1,1-2 0,-2 2-1,1 0 0,0 0-1,-1 0 1,1 0 0,-1 0-1,0 0 1,1 0 0,-1-1-1,0 1 1,0 0 0,1 0-1,-1-1 1,0 1 0,0 0-1,0 0 1,-1 0 0,1-1-1,0 1 1,0 0 0,-1 0-1,1 0 1,0 0 0,-1-1-1,1 1 1,-1 0 0,0 0-1,1 0 1,-1 0 0,0 0-1,0 0 1,1 0 0,-1 1-1,0-1 1,0 0 0,0 0-1,0 1 1,0-1 0,0 0-1,0 1 1,-1-1 0,1 1 0,0 0-1,0-1 1,0 1 0,0 0-1,-1-1 1,1 1 0,0 0-1,0 0 1,-1 0 0,1 0-1,-1 1 2,1-2-2,0 1 0,1 0-1,-1 0 1,0 0 0,0 0 0,0 0 0,0 0-1,0 0 1,0 0 0,0 1 0,0-1-1,0 0 1,0 1 0,0-1 0,0 0-1,0 1 1,1-1 0,-1 1 0,0-1-1,0 1 1,0 0 0,1-1 0,-1 1-1,0 0 1,1-1 0,-1 1 0,1 0-1,-1 0 1,1 0 0,-1 0 0,1-1 0,-1 1-1,1 0 1,0 0 0,0 0 0,-1 0-1,1 0 1,0 0 0,0 0 0,0 0-1,0 0 1,0 0 0,0 0 0,0 0-1,1 0 1,-1 0 0,0 1 2,1-1-10,-1 1 1,0-1-1,1 1 1,-1-1-1,1 1 1,-1-1-1,1 1 0,0-1 1,0 1-1,0-1 1,0 0-1,0 1 1,0-1-1,0 0 0,0 0 1,0 0-1,0 0 1,1 0-1,-1 0 1,0 0-1,1 0 0,-1-1 1,1 1-1,-1 0 1,1-1-1,-1 1 1,1-1-1,-1 0 1,1 1 9,-1-1-10,-9-1-517,5-1 270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9:15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0 904,'0'0'27,"0"0"1,0 0-1,0 1 0,0-1 1,0 0-1,-1 0 0,1 0 0,0 0 1,0 0-1,0 0 0,0 0 1,0 0-1,0 1 0,0-1 0,0 0 1,0 0-1,0 0 0,0 0 1,0 0-1,0 0 0,0 0 1,0 1-1,0-1 0,0 0 0,1 0 1,-1 0-1,0 0 0,0 0 1,0 0-1,0 0 0,0 0 0,0 0 1,0 1-1,0-1 0,0 0 1,0 0-1,0 0 0,0 0 1,1 0-1,-1 0 0,0 0 0,0 0 1,0 0-1,0 0 0,0 0 1,0 0-1,0 0 0,0 0 0,1 0 1,-1 0-1,0 0 0,0 0 1,0 0-1,0 0 0,0 0 0,0 0 1,0 0-1,0 0 0,1 0 1,-1 0-28,-6 22 743,-18 49-687,3-9 134,14-40-137,-3 11 31,1 0 0,1 0-1,0 15-83,7-40 8,0 1-1,1-1 1,0 1-1,0-1 1,1 1-1,0-1 1,0 0 0,1 0-1,0 1 1,1-1-1,-1 0 1,1-1-1,1 1 1,0 0-1,0-1 1,2 3-8,-4-8-20,-1 0 0,1 0 0,0 0 0,0-1 0,0 1 0,0 0 0,0-1 0,0 1 0,1-1 1,-1 0-1,1 1 0,-1-1 0,1-1 0,-1 1 0,1 0 0,-1 0 0,1-1 0,0 0 0,-1 1 0,1-1 1,0 0-1,-1 0 0,1 0 0,0-1 0,-1 1 0,1-1 0,-1 0 0,1 1 0,0-1 0,0-1 20,5-1-192,0-1-1,-1 0 0,1 0 1,-1-1-1,0 0 0,0 0 1,-1-1-1,1 1 0,-1-2 193,13-14-548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9:15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90 960,'32'-4'1558,"33"-11"-634,22-9-924,-32 7-956,1 3-1,7 1 957,-48 11-489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9:1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1128,'0'0'421,"28"-14"1071,-8 5-1626,0 0 0,1 2 0,0 0 0,0 2 1,0 0-1,1 1 0,0 2 0,0 0 0,-1 1 0,22 2 134,-32 1-430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9:16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92 988,'4'2'1217,"13"-4"-858,17-5-228,175-69-1334,-186 67 771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57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7 932,'1'-7'1760,"1"17"-968,-2-10-756,-8 30 931,-18 42-3575,22-64 2017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6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1180,'-10'13'537,"1"0"-1,1 1 1,0 0 0,1 0-1,1 0 1,-5 14-537,-3 11-112,1 1 0,-5 30 112,17-68-8,0 1 0,1 0 0,-1 0 0,1 0 0,-1 0 0,1 0 0,0-1 0,0 1 0,1 0-1,-1 0 1,1 0 0,-1 0 0,1 0 0,0-1 0,0 1 0,0 0 0,0-1 0,1 1 0,-1-1-1,1 1 1,-1-1 0,1 1 8,0-2-41,1 0 1,-1 1-1,0-1 0,0 0 0,1 0 0,-1-1 0,1 1 0,-1 0 0,1-1 0,-1 0 1,1 1-1,-1-1 0,1 0 0,0 0 0,-1-1 0,1 1 0,-1 0 0,1-1 1,-1 0-1,1 1 0,-1-1 0,0 0 0,1 0 0,-1 0 0,1-1 41,1 0-185,0 0-1,0 0 0,1 0 1,-1-1-1,-1 0 0,1 0 1,3-3 185,2-4-465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6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61 984,'3'-4'2447,"27"-14"-2378,-4 10-558,1 1 0,24-3 489,-6 2-1137,-23 3 636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7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66 920,'96'-34'2351,"-68"25"-2612,0 2-1,0 1 0,1 2 0,0 1 0,1 0 262,-18 5-420,-1-1-14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5:00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177 83 1124,'0'0'47,"0"0"-1,0-1 1,0 1-1,0-1 1,0 1 0,1 0-1,-1-1 1,-1 1-1,1-1 1,0 1 0,0 0-1,0-1 1,0 1-1,0-1 1,0 1 0,0 0-1,0-1 1,-1 1-1,1 0 1,0-1 0,0 1-1,-1 0 1,1-1-1,0 1 1,0 0 0,-1 0-1,1-1 1,0 1-1,-1 0 1,1 0 0,0-1-1,-1 1 1,1 0-1,0 0 1,-1 0 0,1 0-1,0 0 1,-1-1-1,1 1 1,-1 0 0,1 0-47,-19 9 748,-13 20-464,32-29-267,-46 59 254,38-46-243,-1-1 0,-1 0 0,0 0 0,0-1 0,-7 5-28,17-16-1,0 0 1,0 1-1,0-1 0,-1 0 1,1 0-1,0 0 0,0 0 1,0 0-1,0 0 1,0 1-1,0-1 0,-1 0 1,1 0-1,0 0 0,0 0 1,0 0-1,0 0 0,0 0 1,-1 0-1,1 0 0,0 0 1,0 0-1,0 0 0,0 0 1,-1 0-1,1 0 0,0 0 1,0 0-1,0 0 0,0 0 1,-1 0-1,1 0 0,0 0 1,0 0-1,0 0 0,0 0 1,0 0-1,-1 0 0,1-1 1,0 1-1,0 0 1,0 0-1,0 0 0,0 0 1,0 0-1,0 0 0,-1-1 1,1 1-1,0 0 0,0 0 1,0 0-1,0 0 0,0 0 1,0-1-1,0 1 0,0 0 1,0 0-1,0 0 0,0 0 1,0-1 0,0-15-25,8-18-2,-3 18 19,1-1-1,1 1 0,1 1 0,0 0 1,0 0-1,2 0 0,0 1 1,0 1-1,1 0 0,1 0 0,11-9 9,-22 21 1,0 1-1,-1-1 0,1 0 1,0 1-1,0-1 0,-1 1 0,1-1 1,0 1-1,0 0 0,0-1 1,0 1-1,-1 0 0,1-1 0,0 1 1,0 0-1,0 0 0,0 0 1,0 0-1,0 0 0,0 0 0,0 0 1,0 0-1,0 0 0,-1 1 0,1-1 1,0 0-1,0 0 0,0 1 1,0-1-1,0 1 0,0-1 0,1 2 2,0 0 0,-1 0 0,1 0-1,0 0 1,0 0 0,-1 0 0,1 0 0,-1 1 0,0-1-1,0 1 1,1 1-2,2 8 9,0 1 0,0 0 0,-2 0 0,1 3-9,6 72 87,-5 1-1,-4 32-86,-1-51-578,2-1 1,4 1-1,2 0 1,9 26 577,-12-80-494,0-2 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15:38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1196,'3'-3'112,"0"1"-1,0-1 0,1 1 1,0 0-1,-1 0 1,1 0-1,0 1 0,0-1 1,0 1-1,0 0 1,1 0-112,9-4 125,19-8 7,0 2 0,0 1 0,11-1-132,-30 8-166,0 1 0,0 0-1,0 1 1,0 1 0,0 0 0,1 1 0,-1 0 0,0 1-1,7 2 167,-6 0-435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5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1 904,'42'7'1948,"-40"-7"-1943,0 1 0,0 0 0,0 0-1,-1 0 1,1 0 0,0 0 0,0 0 0,-1 0-1,1 0 1,-1 1 0,1-1 0,-1 1 0,0-1-1,1 1 1,-1 0 0,0-1 0,0 1 0,0 0-1,0 0 1,0 0 0,-1 0 0,1 0 0,-1 0-1,1 0 1,-1 0 0,1 0 0,-1 0 0,0 0-1,0 0 1,0 0 0,0 0 0,-1 0 0,1 0-1,0 0 1,-2 2-5,-2 6 18,0 1 1,-1 0-1,-1-1 0,0 0 0,0 0 1,-4 2-19,-19 37-13,66-55 35,55-35-404,-92 41 107,2-1-490,-1 1 336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1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0 916,'-3'49'2056,"-3"53"-1827,6-90-237,0 1 1,1-1-1,0 0 0,1 0 1,1 0-1,0 0 1,1 2 7,-4-12-10,1-1 0,-1 0 1,1 1-1,0-1 1,-1 0-1,1 1 1,0-1-1,0 0 0,0 0 1,0 1-1,0-1 1,0 0-1,0 0 0,0 0 1,0 0-1,0-1 1,1 1-1,-1 0 1,0 0-1,1-1 0,-1 1 1,0-1-1,1 1 1,-1-1-1,1 1 0,-1-1 1,1 0-1,-1 0 1,1 0-1,-1 0 1,1 0-1,-1 0 0,1 0 1,-1 0-1,1-1 1,-1 1-1,1-1 1,-1 1-1,0-1 0,1 1 1,-1-1-1,1 0 10,3-2-126,-1 1 0,1-1-1,0-1 1,-1 1 0,0-1-1,1 0 1,-1 0 0,-1 0-1,1 0 1,2-5 126,0 0-334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1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0 112 1152,'80'-46'1771,"-46"25"-3356,37-17 1585,-58 32-410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1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1 964,'2'8'233,"0"0"0,-1 0 0,1 0 0,-1 1 0,-1-1 1,0 0-234,1 4 84,4 65-1012,-5-66 565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2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1 976,'-3'59'1225,"-1"64"-937,5-109-294,0 1 1,0-1 0,1 0 0,1 0 0,1 0-1,0 0 1,3 6 5,-7-18-6,1-1 0,-1 0 0,1 0 0,-1 0 0,1 0 0,0 0 0,0 0 0,-1 0 0,1 0 0,0 0 0,0-1 0,0 1 0,0 0 0,0 0 0,0-1 0,0 1 0,0-1 0,0 1 0,0-1 0,0 1 0,0-1 0,1 1 0,-1-1 0,0 0 0,0 0 0,0 0 0,1 0 0,-1 0 0,0 0 0,0 0 0,1 0 0,-1 0 0,0 0 0,0-1 0,0 1 0,0-1 0,1 1 0,-1-1 0,0 1 0,0-1 0,1 0 6,3-2-113,-1 0 0,1 0 1,0-1-1,-1 1 1,0-1-1,0 0 0,0 0 1,2-3 112,1-3-305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3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67 1024,'0'0'20,"0"0"0,0 0 0,-1 0 0,1 0 0,0 0 0,0 1 0,0-1-1,0 0 1,-1 0 0,1 0 0,0 1 0,0-1 0,0 0 0,0 0 0,0 0 0,0 1 0,-1-1 0,1 0 0,0 0 0,0 0 0,0 1-1,0-1 1,0 0 0,0 0 0,0 1 0,0-1 0,0 0 0,0 0 0,0 1 0,0-1 0,0 0 0,0 0 0,1 1 0,-1-1-1,0 0 1,0 0 0,0 0 0,0 1 0,0-1 0,0 0 0,0 0 0,1 0 0,-1 1 0,0-1 0,0 0 0,0 0 0,1 0-1,-1 0 1,0 0 0,0 1 0,0-1 0,1 0 0,-1 0 0,0 0 0,0 0 0,1 0 0,-1 0 0,0 0 0,0 0 0,1 0-1,-1 0 1,0 0 0,0 0 0,0 0 0,1 0 0,-1 0 0,0 0 0,0 0 0,1 0-20,30-8 296,36-22-380,9-5-1238,-65 31 925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3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1048,'5'0'188,"0"0"-1,1 0 1,-1 0 0,0 1-1,0 0 1,0 0-1,0 0 1,0 0 0,0 1-1,0 0-187,-2 0 11,-1 0 1,1 0-1,-1 0 0,0 0 1,0 0-1,0 1 0,0-1 0,0 1 1,-1-1-1,1 1 0,-1 0 0,0 0 1,1-1-1,-1 1 0,0 0 0,-1 0 1,1 2-12,5 33 46,-6-33-48,0 1 1,0 0-1,1-1 1,0 1-1,0-1 1,0 1-1,1-1 1,0 0-1,0 0 1,0 1-1,1-1 1,0 1 1,-1-6-14,-1 0 0,0 1 0,1-1 1,-1 0-1,0 0 0,1 0 1,-1 0-1,0 0 0,1 0 0,-1 0 1,0 0-1,1 0 0,-1-1 0,0 1 1,1 0-1,-1-1 0,0 0 0,0 1 1,1-1-1,-1 1 0,0-1 1,0 0-1,0 0 0,0 0 0,0 0 1,0 0-1,0 0 14,31-28-1026,-31 28 901,9-9-289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09.6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73 1160,'2'-11'417,"1"0"1,-2-1-1,0 0 1,0 1-1,-1-5-417,0 16 135,-9 31 355,8-28-486,-8 37 28,1 1 1,1 9-33,6-39-3,0 0 0,1 0-1,0-1 1,1 1-1,0 0 1,1-1-1,0 1 1,0-1 0,1 1-1,1-1 1,1 3 3,-4-10-54,0-1 0,0 0 0,0 0 0,0 0 0,1 0 0,-1 0 0,1 0 0,0 0 0,-1-1 0,1 1 0,0-1 0,0 1 0,0-1 0,0 1 1,0-1-1,0 0 0,0 0 0,0 0 0,1 0 0,-1-1 0,0 1 0,1 0 0,-1-1 0,1 0 0,-1 0 0,0 1 0,1-1 0,-1-1 0,1 1 0,-1 0 0,0-1 0,1 1 0,-1-1 1,0 1-1,1-1 0,-1 0 0,0 0 0,0 0 0,0-1 0,0 1 0,0 0 0,0-1 0,0 1 0,0-1 0,0 0 54,5-6-476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0.1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0 157 936,'20'-12'512,"-1"0"1,0-2-1,11-11-512,18-14 37,-45 38-37,6-7 1,1 1-1,0 0 1,0 1 0,1 0-1,0 1 1,10-4-1,-18 9 0,-1-1 0,1 1 0,-1-1 0,1 1 1,-1 0-1,1 0 0,0 0 0,-1 0 0,1 0 0,-1 1 1,1-1-1,-1 1 0,1 0 0,-1-1 0,1 1 0,-1 0 1,0 1-1,1-1 0,-1 0 0,0 1 0,0-1 0,0 1 1,0-1-1,0 1 0,0 0 0,-1 0 0,1 0 1,0 0-1,-1 0 0,0 1 0,1-1 0,-1 0 0,0 1 1,0-1-1,6 12-4,-3-5 3,1 1-1,0-1 0,0-1 1,1 1-1,1-1 1,-1 0-1,2 1 2,-7-8 2,1 1 0,0-1 0,0 0 0,0 1 0,0-1 0,0 0 0,0 0 0,0 0 0,0-1 0,0 1 0,0 0-1,0-1 1,1 1 0,-1-1 0,0 0 0,1 0 0,-1 0 0,0 0 0,0 0 0,1 0 0,-1-1 0,0 1 0,0-1 0,0 1 0,1-1 0,-1 0 0,0 0 0,0 0 0,0 0 0,0 0 0,-1-1 0,1 1 0,0-1 0,0 1 0,0-2-2,0 2 10,-1 0 1,0 1 0,1-2 0,-1 1-1,0 0 1,0 0 0,0 0 0,0 0-1,0-1 1,0 1 0,0-1 0,0 1 0,-1-1-1,1 1 1,0-1 0,-1 1 0,1-1-1,-1 1 1,0-1 0,1 0 0,-1 1-1,0-1 1,0 1 0,0-1 0,0 0 0,0 1-1,-1-2-10,0 0 13,-1 0 1,1 0-1,-1 0 0,1 0 0,-1 1 0,0-1 0,0 1 0,-1-1 0,1 1 0,0 0 1,-1 0-1,0 0 0,-1-1-13,-6-4 17,-1 0 1,0 1 0,0 1 0,-1 0-1,1 0 1,-1 1 0,-3 0-18,13 3-28,-30-2 34,31 3-44,1 0 0,-1 0 0,0 0 0,0 0 0,1 0 0,-1 0 0,0 0 0,1 1 0,-1-1 0,0 0 0,1 1 0,-1-1 0,0 0 0,1 1 0,-1-1 0,1 0 0,-1 1 0,1-1 0,-1 1 0,1-1 0,-1 1 0,1 0 0,-1-1 0,1 1 0,0-1 0,-1 1 0,1 0 0,0-1 0,-1 1 0,1 0 0,0-1 0,0 1 0,0 0 0,0-1 0,0 1 0,0 0 0,0 0 0,0-1 0,0 1 0,0 0 0,0 0 38,1 4-427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5:01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73 948,'1'-2'78,"0"1"-1,0 0 1,0-1-1,0 1 1,0 0-1,0 0 1,0-1-1,0 1 1,1 0-1,-1 0 1,0 0-1,1 0 1,-1 1-1,1-1 1,-1 0-1,1 0 1,-1 1-1,1-1 1,1 1-78,33-12 175,14 0-47,1 2 0,0 2 1,0 2-1,1 2 1,0 3-1,27 4-128,-79-3-9,0 0 0,1 0 0,-1-1-1,0 1 1,0 0 0,1 0 0,-1 0-1,0 0 1,1 1 0,-1-1 0,0 0 0,1 0-1,-1 0 1,0 0 0,1 0 0,-1 0-1,0 0 1,0 0 0,1 1 0,-1-1-1,0 0 1,0 0 0,1 0 0,-1 1 0,0-1-1,0 0 1,0 0 0,1 1 0,-1-1-1,0 0 1,0 0 0,0 1 0,0-1-1,0 0 1,1 1 0,-1-1 0,0 0 0,0 0-1,0 1 1,0-1 0,0 0 0,0 1-1,0-1 1,0 0 0,0 1 0,0-1-1,0 0 1,0 1 0,-1-1 0,1 0 0,0 0-1,0 1 1,0-1 0,0 0 0,0 1-1,-1-1 1,1 0 0,0 0 9,-12 14-1002,6-9 521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0.5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0 1020,'-2'2'122,"-1"0"1,1 0-1,0 1 0,0-1 1,1 0-1,-1 1 0,0-1 1,1 1-1,0 0 0,-1-1 1,1 1-1,0 0 0,0 2-122,-20 50 204,17-38-176,-1 1-1,2-1 1,1 1-1,0 0 1,1 0-1,1 14-27,1-23-13,-1-1 0,1 0-1,1 0 1,-1 0-1,1 0 1,1 0-1,-1 0 1,1-1 0,1 1-1,-1-1 1,2 0-1,-1 0 1,0 0 0,1 0-1,6 5 14,-10-11-44,0 0 0,0 0 0,0 0 1,0 0-1,1 0 0,-1 0 0,0 0 0,0 0 0,1 0 0,-1-1 0,1 1 0,-1-1 0,1 1 0,-1-1 0,1 0 0,-1 1 0,1-1 0,-1 0 1,1 0-1,-1 0 0,1 0 0,-1 0 0,1 0 0,-1-1 0,1 1 0,-1-1 0,1 1 0,0-1 44,5-3-396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0.8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82 1084,'46'-18'97,"0"1"0,0 3 0,1 2-1,48-6-96,-74 16-359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1.3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224 251 1000,'-46'-19'1456,"43"17"-1444,-1 0 0,1 0 0,0 0 0,-1 1 1,1-1-1,-1 1 0,0 0 0,1 0 0,-1 0 1,0 1-1,1-1 0,-1 1 0,0 0 0,0 0 0,0 0 1,0 0-1,1 1 0,-1-1 0,0 1 0,0 0 1,1 0-1,-1 0 0,1 1 0,-1 0 0,0 0-12,-3 3 5,0 0-1,0 1 0,1-1 1,-1 2-1,1-1 0,1 1 1,-1 0-1,1 0 0,0 0 1,1 1-1,-2 3-4,5-9 0,-1 1 0,1-1 0,-1 1 0,1 0-1,0-1 1,0 1 0,0 0 0,1 0 0,-1 0 0,1 0 0,-1 0 0,1 0-1,0 0 1,0 0 0,0 0 0,1 0 0,-1-1 0,1 1 0,-1 0 0,1 0-1,0 0 1,0 0 0,1-1 0,-1 1 0,0-1 0,1 1 0,-1-1-1,1 1 1,0-1 0,0 0 0,0 0 0,0 1 0,0-2 0,1 1 0,0 1 0,-1-2 0,0 0 1,0 0 0,-1 0 0,1 0 0,0-1 0,0 1 0,0-1 0,0 1-1,0-1 1,0 0 0,0 1 0,0-1 0,0 0 0,1 0 0,-1-1-1,0 1 1,0 0 0,0-1 0,0 1 0,0-1 0,0 0-1,2-1 3,0 0 0,0 0 0,0-1 0,0 1 0,0-1 0,-1 0 0,0 0 0,1 0 0,1-4-3,6-7 7,-1 0 0,0-1 0,-1 0 0,3-9-7,-2 0 33,-5 11 59,-4 15 89,-2 1-180,1 0 0,-1-1 1,1 1-1,0 0 0,0 0 0,0 0 0,0-1 0,0 1 1,1 0-1,0 0 0,-1 0 0,1-1 0,0 1 1,0 0-1,0-1 0,1 1 0,-1-1 0,0 0 0,1 1 1,0-1-1,0 0 0,-1 0 0,1 0 0,0 0 1,1 0-1,-1 0 0,0-1 0,1 1 0,-1-1 0,0 1 1,1-1-1,0 0 0,-1 0 0,3 0-1,-2 0 1,1 0-1,-1 0 1,1-1 0,-1 1-1,1-1 1,-1 0 0,1 0-1,-1-1 1,1 1 0,-1-1-1,0 1 1,1-1-1,-1 0 1,0 0 0,1-1-1,-1 1 1,0-1 0,0 1-1,0-1 1,0 0 0,0 0-1,0-1 1,-1 1-1,1 0 1,-1-1 0,0 0-1,0 1 1,1-1-1,5-10 3,-1-1 0,0 0 0,-1 0 0,0 0 0,-1 0 0,-1-1 0,0 0 0,-1 0 1,-1-2-4,0 8 0,-1-1 1,0 0 0,-1 0 0,0 0 0,-1 0 0,0 0-1,0 0 1,-1 0 0,0 0 0,-1 1 0,0-1 0,-1 1-1,0 0 1,-2-4-1,6 12 0,-1 1-1,1-1 1,0 0 0,-1 1-1,1-1 1,0 0-1,-1 1 1,1-1 0,-1 0-1,1 1 1,-1-1-1,1 1 1,-1-1 0,0 1-1,1-1 1,-1 1-1,0-1 1,1 1 0,-1 0-1,0-1 1,1 1-1,-1 0 1,0 0-1,0 0 1,1-1 0,-1 1-1,0 0 1,0 0-1,0 0 1,1 0 0,-1 0-1,0 0 1,0 1 0,0-1-1,-1 2 1,1-1-1,0 0 0,-1 0 1,1 0-1,0 0 0,0 1 1,0-1-1,0 1 1,0-1-1,0 1 0,0-1 1,1 1-1,-1 0 1,-17 57-9,16-41-82,1-1 0,0 0 0,1 0 1,0 1-1,2-1 0,0 0 0,1 0 0,1 0 1,0 0-1,1-1 0,1 1 0,1-1 0,0-1 0,1 1 1,1-1-1,0-1 0,1 0 0,11 13 91,-11-18-426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1.8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 34 1060,'-5'-31'1318,"1"29"-775,-1 19-395,-4 47 134,2 0 0,3 15-282,3-58 1,2-1 0,0 0 0,2 1 0,0-1 1,1 0-1,1 0 0,0-1 0,2 0 0,2 4-1,-7-20-23,0 1 0,0 0 1,1-1-1,-1 1 0,1-1 0,0 0 0,0 0 1,0 0-1,0 0 0,0-1 0,2 1 23,-4-2-35,0 0-1,0-1 0,0 1 1,0-1-1,0 1 1,0-1-1,0 0 0,0 1 1,0-1-1,0 0 1,0 0-1,0 0 0,0 0 1,0 0-1,0 0 0,0 0 1,0 0-1,0 0 1,0 0-1,0-1 0,0 1 1,0 0-1,0-1 1,0 1-1,0 0 0,0-1 1,0 1-1,-1-1 1,1 0-1,0 1 0,0-1 1,0 0-1,-1 0 1,1 1-1,0-1 0,-1 0 1,1 0-1,-1 0 1,1 0-1,-1 0 0,1 1 1,-1-1-1,0 0 1,1 0-1,-1 0 0,0 0 1,0-1 35,4-8-423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2.1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0 1208,'0'1'32,"-1"-1"0,1 1 0,-1-1 0,1 1 0,-1-1 0,1 1 0,-1 0 0,1-1 0,0 1 0,-1-1 0,1 1 0,0 0 0,0-1 0,-1 1-1,1 0 1,0-1 0,0 1 0,0 0 0,0 0 0,0-1 0,0 1 0,0 0 0,0 0 0,0-1 0,0 1 0,0 0 0,0-1 0,1 1 0,-1 0 0,0-1 0,1 1 0,-1 0 0,0-1 0,1 1-32,1 0 30,-1 0 1,1 0 0,0 0 0,0 0-1,0 0 1,0-1 0,-1 1-1,1-1 1,0 1 0,0-1 0,0 0-1,0 0 1,1 0-31,71-6 147,-66 5-34,11-1-69,-1 0-1,0 1 1,1 0-1,-1 2 1,1 0-1,-1 1 0,1 1 1,4 2-44,-16-3-5,-1 1-1,1-1 1,0 1 0,-1 0 0,0 1-1,0 0 1,0 0 0,0 0 0,0 0-1,-1 1 1,0 0 0,0 0 0,0 1-1,-1 0 1,0-1 0,0 1 0,0 0-1,-1 1 1,0-1 0,0 1 0,0 0-1,1 6 6,-3-9-96,0-3 36,0 0 0,-1 0 0,1 0 0,-1 0 0,1 0 0,-1 0 1,1 0-1,-1 0 0,0 0 0,0 0 0,1 0 0,-1 0 0,0 0 0,0 0 0,0 0 1,0 1-1,0-1 0,-1 0 0,1 0 0,0 0 0,0 0 0,-1 0 0,1 0 1,0 0-1,-1 0 0,0 1 60,-2-2-417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2.5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14 968,'-2'-5'380,"2"2"-16,-1 0-92,1 1-108,0 2-76,1 1-44,-1 1-24,2 2-20,1 0-28,-1 1-60,0 0-120,0 1-72,1 0-52,-1 1-36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3.1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46 876,'-5'47'1484,"5"-27"-1391,2 54 77,-2-70-165,1 0 1,-1 0 0,1 1 0,0-1 0,0 0-1,0 0 1,1 0 0,-1 0 0,1 0-1,0-1 1,0 1 0,1 0 0,-1-1 0,3 2-6,-3-7 9,1-1 1,-1 0 0,1 0-1,-1 0 1,0 0 0,0 0 0,-1 0-1,2-4-9,-2 5 3,38-80-7,-38 82 4,-1 0 0,1 0 0,-1 0 0,1 0 0,-1 0 0,1 0 1,-1 0-1,1 0 0,-1 0 0,1 0 0,-1 1 0,1-1 0,-1 0 0,0 0 0,1 0 0,-1 0 0,1 1 0,-1-1 0,1 0 0,-1 0 0,0 1 0,1-1 0,-1 0 0,0 1 0,1-1 0,-1 1 0,0-1 0,1 0 0,-1 1 0,0-1 0,0 1 1,0-1-1,1 0 0,-1 1 0,0-1 0,0 1 0,17 25 5,-11-17-4,-5-7 0,0 0-1,1 0 1,-1 0-1,0-1 0,1 1 1,-1-1-1,1 1 1,0-1-1,-1 0 0,1 1 1,0-1-1,0 0 1,0 0-1,0 0 1,-1 0-1,2-1 0,-1 1 1,0 0-1,0-1 1,0 0-1,0 1 0,0-1 1,0 0-1,1 0 0,-1-1 1,1 0-1,-1-1 1,0 1-1,0-1 1,0 1-1,0-1 1,0 0-1,-1 0 1,1 0-1,0 0 1,-1 0-1,1 0 1,-1 0-1,0-1 1,0 1-1,0 0 1,0-1-1,0 1 1,0-1-1,-1 1 0,1 1 0,-1 1 1,0-1-1,1 1 0,-1 0 0,0-1 0,1 1 0,-1 0 0,1-1 0,-1 1 1,0 0-1,1-1 0,-1 1 0,1 0 0,-1 0 0,1 0 0,-1 0 1,1-1-1,-1 1 0,1 0 0,-1 0 0,1 0 0,-1 0 0,1 0 0,0 0 1,-1 0-1,1 0 0,-1 1 0,1-1 0,-1 0 0,1 0 0,-1 0 1,1 1-1,27 9 9,12 1 5,-36-11-8,0-1-1,1 1 1,-1-1-1,0-1 0,0 1 1,0 0-1,0-1 1,0 0-1,0 0 1,0 0-1,-1 0 1,1-1-1,-1 0 0,1 1 1,-1-1-1,0 0 1,0-1-1,-1 1 1,1 0-1,0-1 1,-1 0-1,0 1 0,0-1 1,0 0-1,-1 0 1,1 0-1,-1 0 1,0-1-1,0 1 0,0 0 1,-1 0-1,1-1 1,-1 1-1,0 0 1,0-1-1,-1 1 1,1 0-1,-1 0 0,0-1 1,0 1-1,-1 0 1,1 0-1,-1 0 1,0 0-1,0 0 1,0 1-1,0-1 0,-1 1 1,1-1-1,-3-2-5,4 5 0,0 1-1,1-1 1,-1 0-1,0 0 1,1 0-1,-1 1 0,0-1 1,0 0-1,0 1 1,0-1-1,0 1 1,1-1-1,-1 1 0,0-1 1,0 1-1,0 0 1,0-1-1,-1 1 1,1 0-1,0 0 1,0 0-1,0 0 0,0 0 1,0 0-1,0 0 1,0 0-1,-1 0 1,0 1-1,0 0 0,0 0 0,0 0 0,1 0 0,-1 1-1,0-1 1,0 0 0,1 1 0,-1-1 0,1 1 0,-1 0 0,1 0 0,-1 0 1,-2 4 1,-1 1 0,1 1 1,0-1-1,1 0 1,0 1-1,-3 7-1,4-1 25,0 0-1,1 0 1,0 0-1,1 0 1,0 0 0,1 0-1,1 0 1,1 0-1,-1 0 1,3 3-25,-3-10 12,0 1 1,0-1 0,1 0-1,0 0 1,0 0-1,0 0 1,1 0-1,0-1 1,1 0 0,0 0-1,0 0 1,0 0-1,0-1 1,1 0-1,0 0 1,0 0 0,0-1-1,1 0 1,3 2-13,-7-5-10,1 0 1,0 0-1,-1 0 0,1 0 1,0-1-1,0 1 1,0-1-1,-1 0 0,1 0 1,0-1-1,0 1 1,0-1-1,-1 0 1,1 0-1,0 0 0,0 0 1,-1-1-1,1 1 1,-1-1-1,3-1 10,0-2-205,0 1 1,0-1-1,0 0 0,0 0 1,-1-1-1,0 0 0,0 0 1,0 0-1,3-6 205,2-5-542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3.8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6 1096,'-1'-5'1274,"0"16"-973,0 20-301,8 8 42,-5-32-187,0-1 0,-1 1 1,0-1-1,-1 1 0,1 0 1,-1-1-1,0 1 0,-1 3 145,0-5-391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4.2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17 992,'0'-6'376,"-1"1"-12,1 2-104,-1 1-100,-1 1-64,2 2-56,0 1-20,0 1-28,0 2-36,2 0-44,-1-1-124,1 1-60,0-1-56,3 2-32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4.5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1 1176,'-9'10'185,"1"0"0,0 0-1,1 1 1,0 1 0,1-1 0,0 1 0,0 2-185,6-12 5,-1 1 0,0-1 0,1 0 1,-1 1-1,1-1 0,0 0 0,0 1 0,0-1 1,0 0-1,0 1 0,0-1 0,1 0 1,-1 1-1,1-1 0,-1 0 0,1 0 1,0 1-1,0-1-5,1 0 5,0 1 0,0-1 0,0 0 0,0 0 0,0-1 0,0 1 0,1 0 0,-1-1 0,1 1 0,-1-1 0,1 0 0,-1 0 0,1 0 0,0 0 0,0 0 0,-1-1 0,1 1 1,0-1-1,0 0-5,17 2 1,-16-2 2,0 0 0,0 0 1,1 0-1,-1 0 0,0 1 0,0 0 0,0 0 0,0 0 0,0 0 0,0 1 1,0 0-1,0-1 0,0 1 0,2 3-3,-5-4 4,-1 0 0,0 1 0,0-1 0,0 1 1,0-1-1,0 0 0,0 1 0,0-1 0,-1 1 0,1-1 0,0 0 1,-1 1-1,1-1 0,-1 0 0,0 0 0,1 1 0,-1-1 0,0 0 1,0 0-1,0 0 0,1 0 0,-1 0 0,0 0 0,-2 1-4,-28 28-91,28-26 24,-23 12-881,19-12 526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1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1 123 1016,'1'-2'100,"1"0"-1,-1-1 1,1 1 0,0 0-1,0 0 1,0 0-1,0 0 1,0 0 0,0 1-1,0-1 1,1 1-1,-1-1 1,0 1 0,1 0-1,2-1-99,48-17 342,-29 12-114,13-6 46,1 2 0,1 2 1,-1 2-1,32-3-274,161-3 766,-160 10-552,-56 3-169,130-2 279,-127 3-289,1 1 0,-1 1-1,1 0 1,-1 1 0,0 1 0,11 5-35,-27-9-17,0-1 1,0 1 0,0 0-1,0 0 1,-1 0 0,1 0 0,0 1-1,0-1 1,-1 0 0,1 1-1,-1-1 1,1 1 0,-1 0-1,0-1 1,0 1 0,1 0 0,-1 0-1,0 0 1,-1 0 0,1 0-1,0 0 1,-1 0 0,1 0 0,-1 0-1,1 0 1,-1 0 0,0 0-1,0 0 1,0 0 0,0 1 0,0-1-1,0 0 1,-1 0 0,1 0-1,-1 0 1,0 0 0,1 0 0,-1 0-1,0 0 1,0 0 0,0 0-1,-1 0 17,-5 10-579,0 1 0,-1-1 0,-1-1 0,0 1 0,-6 4 579,11-11-313,-5 6-277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5:01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1112,'-10'3'135,"-1"1"0,0 1 0,1 0 1,0 0-1,0 1 0,1 0 0,0 1 0,0 0 0,0 0 0,1 1 0,-6 7-135,11-12 5,1 0-1,-1 0 1,1 0-1,0 0 1,0 1-1,0-1 1,0 1-1,1-1 1,0 1-1,-1-1 1,1 1-1,1 0 1,-1 0-1,0 0 1,1-1-1,0 1 1,0 0-1,0 0 1,0 0-1,1 0 1,-1-1-1,1 1 1,0 0-1,0 0 1,0-1-1,1 1 1,-1-1-1,1 1 1,0-1-1,0 0 1,0 1-1,1-1 1,-1 0-1,1 0 1,2 1-5,6 6 8,0 0 1,1-1-1,0-1 1,1 0-1,0 0 1,8 2-9,46 30 17,-67-39-14,1-1-1,-1 1 0,1 0 1,-1-1-1,0 1 0,1 0 0,-1-1 1,1 1-1,-1 0 0,0 0 1,0 0-1,0-1 0,1 1 1,-1 0-1,0 0 0,0 0 1,0-1-1,0 1 0,0 0 1,0 0-1,-1 0 0,1-1 0,0 1 1,0 0-1,0 0 0,-1 0 1,1-1-1,0 1 0,-1 0 1,1-1-1,-1 1 0,1 0 1,-1-1-1,1 1 0,-1 0 1,1-1-1,-1 1 0,0-1 1,1 1-1,-1-1 0,0 1 0,0-1 1,1 0-1,-1 1 0,0-1-2,-42 27 41,36-22-38,-38 18 10,34-18-136,-1 0-1,1 1 0,0 1 1,1 0-1,-5 4 124,17-9-762,5-4 341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5.3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63 868,'-8'-62'1454,"-2"99"-1119,5 56-541,4 0-1,11 90 207,-9-158-633,-1-16 258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5.9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1 326 1132,'5'4'64,"1"0"-1,0 0 1,0-1-1,1 0 1,-1 0 0,1-1-1,-1 0 1,1 0-1,0 0 1,0-1 0,0 0-1,0 0 1,0-1-1,0 0 1,0 0 0,0 0-1,0-1 1,-1 0-1,1-1 1,6-1-64,6-2 34,0-1 1,0-1-1,-1 0 1,1-2-1,-2 0 1,13-8-35,-19 9 3,-1 1 0,0-2 1,-1 1-1,0-1 0,0-1 0,-1 0 0,0 0 1,-1 0-1,0-1 0,-1 0 0,5-10-3,-8 16-9,-1-1 0,0 0 0,0 1-1,0-1 1,0 0 0,-1 0 0,0 0-1,-1 0 1,1 0 0,-1 0 0,0 0-1,0-1 1,-1 1 0,0 0-1,0 0 1,0 0 0,-1 1 0,0-1-1,0 0 1,-1 0 0,1 1 0,-1 0-1,0-1 1,-1 1 0,-1-3 9,4 7-1,0 0 0,1 0 1,-1 1-1,0-1 0,0 0 0,0 0 1,0 0-1,0 0 0,0 1 0,0-1 1,0 0-1,0 1 0,0-1 0,0 1 1,0-1-1,0 1 0,0 0 0,-1-1 0,1 1 1,0 0-1,0 0 0,-1 0 0,1 0 1,0 0-1,0 0 0,0 0 0,-1 0 1,0 1 1,0 0 0,0 0 0,0 1 0,0-1 0,1 0 0,-1 1 0,0-1-1,1 1 1,-1-1 0,1 1 0,0 0 0,0 0 0,-1 0 0,1 1-1,-4 7 12,0 0 0,1 0 1,0 0-1,1 1 0,-1 9-12,-10 78 139,4 1-1,5 2-138,-4 52 36,79-261-328,-69 106 291,0 0 0,1 0 0,-1 0 0,1 1 1,-1-1-1,1 1 0,0-1 0,-1 1 0,1 0 0,0 0 0,0 0 0,0 0 1,1-1 0,-2 2 0,0 0 1,0-1-1,0 1 1,0 0-1,0 0 1,0 0-1,-1 0 1,1 1-1,0-1 1,0 0-1,0 0 1,0 0-1,0 1 1,-1-1 0,1 0-1,0 1 1,0-1-1,0 1 1,-1-1-1,1 1 1,0-1-1,-1 1 1,1 0-1,4 4 5,-1 1 1,0 1-1,0-1 1,0 1-1,-1-1 1,0 1-1,1 3-5,20 36-24,-13-34-966,-11-12 612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7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1 417 1160,'1'0'40,"-1"1"0,1 0-1,0 0 1,0 0 0,0 0 0,0-1 0,0 1-1,-1 0 1,1-1 0,1 1 0,-1-1 0,0 1-1,0-1 1,0 0 0,0 1 0,0-1-1,0 0 1,0 0 0,1 1 0,-1-1 0,0 0-1,0 0 1,0-1 0,0 1 0,1 0-1,-1 0 1,0 0 0,0-1 0,0 1 0,0-1-1,0 1 1,0-1 0,0 1 0,0-1 0,0 0-1,0 1 1,1-2-40,2 0 22,1 0 1,0-1-1,-1 0 1,0 0-1,0 0 0,0 0 1,0-1-1,1-1-22,-3 1 3,1 0 0,-1-1 0,0 1-1,-1-1 1,1 0 0,-1 0 0,0 0 0,0 1 0,0-1 0,-1 0-1,0-2-2,1 6-5,-1 0-1,0-1 0,0 1 0,0 0 1,0-1-1,0 1 0,0 0 0,0-1 1,-1 1-1,1 0 0,0 0 0,-1-1 1,1 1-1,-1 0 0,1 0 0,-1 0 1,1-1-1,-1 1 0,0 0 0,0 0 1,0 0-1,1 0 0,-1 0 0,0 0 1,0 1-1,-1-1 0,1 0 0,0 0 1,0 1-1,0-1 0,0 1 0,0-1 1,-1 1-1,1-1 0,0 1 0,-1 0 1,1-1-1,0 1 0,0 0 0,-1 0 1,1 0-1,-1 0 6,0 1-4,0 0 1,0 0 0,0 0-1,0 0 1,0 1-1,0-1 1,1 0-1,-1 1 1,1-1-1,-1 1 1,1 0-1,-1-1 1,1 1 0,0 0-1,0 0 1,0 0-1,0 0 1,0 0-1,0 0 1,1 0-1,-1 0 1,1 0 0,-1 0-1,1 2 4,-10 55 12,10-58-14,-1 12 8,1-1-1,0 1 1,1-1-1,0 1 1,1-1-1,0 0 1,3 9-6,-4-18 1,0-1 0,-1 0 1,1 1-1,0-1 0,1 0 0,-1 0 0,0 0 0,1 0 1,-1 0-1,1 0 0,0 0 0,-1 0 0,1 0 1,0-1-1,0 1 0,0-1 0,2 1-1,-2-1 1,1 0-1,-1-1 1,0 0-1,1 1 1,-1-1-1,1 0 1,-1 0-1,0-1 1,1 1 0,-1 0-1,1-1 1,-1 0-1,0 1 1,0-1-1,1 0 1,-1 0-1,0 0 1,0 0-1,0-1 1,0 1-1,0 0 1,0-2-1,8-4 1,-2 0 0,1-1 0,-1-1 0,0 0 0,-1 0 0,0 0 0,-1-1 1,0 1-1,0-2 0,-1 1 0,3-9-1,15-25 17,-24 48-16,1-1-1,0 1 1,0 0-1,0 0 1,1 0-1,0 0 1,-1-1-1,1 1 1,0 0 0,1-1-1,-1 1 1,1-1-1,-1 1 1,1-1-1,0 1 1,0-1-1,3 2 0,-4-2 0,1-1 0,0 0 0,0 1 0,0-1 0,0 0 0,0 0 0,0-1 0,1 1 0,-1 0 0,1-1 0,-1 1 0,2-1 0,-3 0 0,0-1 0,0 0 0,1 1 0,-1-1 0,0 0 0,0 0 1,1 0-1,-1 0 0,0 0 0,0 0 0,0 0 0,1-1 0,-1 1 0,0 0 0,0-1 0,0 1 1,0-1-1,1 1 0,-1-1 0,0 0 0,0 1 0,0-1 0,0 0 0,-1 0 0,1 1 0,0-1 0,0 0 1,0-1-1,2-2 0,0-1 1,0-1 0,0 1 0,-1 0 0,0 0 0,0-1 0,0 0 0,-1 1-1,0-1 1,0 0 0,0-3-1,11-39-9,11 101 5,-22-50 5,1 0 0,0-1 0,0 1 0,0-1 1,0 1-1,0-1 0,1 0 0,-1 0 1,1 0-1,-1 0 0,1-1 0,0 1 0,-1-1 1,1 1-1,0-1 0,0 0 0,0 0 0,0 0 1,1 0-1,-1-1 0,0 0 0,0 1 1,0-1-1,0 0 0,1 0 0,-1-1 0,0 1 1,0-1-1,0 1 0,0-1 0,0 0 0,0 0 1,0-1-1,0 1 0,0 0 0,0-1 1,-1 0-1,1 0-1,4-2 14,0-1 0,-1 0-1,0 0 1,0-1 0,0 0 0,0 0 0,-1-1 0,0 1 0,0-1 0,-1 0 0,0 0-1,0-1 1,-1 1 0,1-3-14,0-8 5,-1 0 0,0 0 0,-2 0 1,0-1-1,-1 1 0,-2-16-5,0 20-15,1 0 0,1 0 0,0-1 0,1 1 1,0 0-1,1 0 0,1 0 0,0 0 0,1 1 0,0-1 1,4-6 14,-15 35-13,0-1 0,1 1 0,1 1 1,1-1-1,0 1 0,0-1 0,2 1 0,0 3 13,-2 36 32,4 43-32,1-51 63,-3 0 1,-3 22-64,-6-14 46,-2 1 0,-11 25-46,-7 6-4,-11 15 4,11-28-72,61-149 34,3 2 1,4 1-1,2 2 1,4 1-1,13-12 38,-50 72-26,0 1 0,0-1 0,-1-1 0,0 1 1,0-2 25,-4 9-9,0 0 1,-1-1 0,1 1 0,0 0-1,-1 0 1,0-1 0,1 1 0,-1 0 0,0 0-1,0-1 1,0 1 0,-1-2 8,1 3-2,-1 0-1,1 0 1,0 0 0,-1 0-1,1 0 1,-1 1 0,0-1-1,1 0 1,-1 0 0,0 0-1,1 1 1,-1-1 0,0 0-1,0 1 1,0-1 0,0 1-1,1-1 1,-1 1 0,0-1-1,0 1 1,0 0 0,0-1-1,0 1 1,0 0 0,0 0 0,0 0-1,0 0 1,-1 0 2,-1 0-53,0 0 1,1 0 0,-1 1-1,0-1 1,0 1-1,0 0 1,0 0 0,0 0-1,1 0 1,-1 0-1,0 1 1,0-1 52,-6 4-372,4-3 98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18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29 103 1048,'-3'-5'1301,"-4"12"-967,-5 10-301,10-9-14,1-1 1,-1 1 0,1-1 0,1 1 0,-1-1 0,1 1-1,1-1 1,-1 1 0,1-1 0,1 1 0,-1 0-20,0-5 3,-1-1 0,1 1 0,-1-1 0,1 0 0,0 1 1,0-1-1,0 0 0,0 0 0,0 0 0,0 1 0,0-1 1,1 0-1,-1-1 0,1 1 0,0 0 0,0 0 0,-1-1 1,1 1-1,0-1 0,0 1 0,0-1 0,1 0 0,-1 0 1,0 0-1,0 0 0,1 0 0,-1-1 0,0 1 0,1-1 0,-1 1 1,1-1-1,-1 0 0,0 0 0,1 0 0,0 0-3,-1 0 3,-1 0 0,0-1 0,0 1 0,1 0 0,-1-1-1,0 1 1,0-1 0,1 1 0,-1-1 0,0 0 0,0 1 0,0-1 0,0 0-1,0 0 1,0 0 0,0 0 0,0 0 0,0 0 0,-1 0 0,1 0 0,0 0-1,0 0 1,-1 0 0,1 0 0,-1-1-3,1-2 4,0 1 1,0 0-1,-1-1 0,1 1 1,-1-1-1,0 1 0,0-1 1,-1 1-1,1 0 0,-1-2-4,-2-11 3,-2 1 0,1 0 0,-2 0 0,0-1-3,5 14-2,-2-5 0,-1-3 1,0 0 0,0 0 0,-1 1 0,0 0 0,-1 0 0,0 0 0,-4-5 1,81 67-92,-66-48 92,0 0-1,-1 0 0,0 0 1,0 1-1,-1-1 0,0 1 1,0 0-1,0 0 0,0 0 1,-1 0-1,0 0 0,0 2 1,0 1 1,1-1-1,1 0 0,-1 1 1,1-2-1,1 1 0,1 2 0,-4-11 0,1-1-1,-1 1 0,1-1 1,-1 0-1,0 0 0,1 0 1,-1 0-1,0 0 1,-1 0-1,1 0 0,0-1 1,0 1-1,-1-1 0,1 0 1,0 0-7,18-27-45,-14 20 60,-1 1 0,2 0-1,-1 1 1,8-8-8,-13 16 2,-1 0-1,1 0 1,0 0-1,0 0 1,-1 0-1,1 0 1,0 0-1,0 1 1,-1-1-1,1 0 1,0 0 0,-1 0-1,1 1 1,0-1-1,-1 1 1,1-1-1,0 0 1,-1 1-1,1-1 1,-1 1 0,1-1-1,-1 1 1,1-1-1,-1 1 1,1 0-1,-1-1 1,1 2-2,21 24 15,-13-15-9,-7-9-2,-1 0 0,1 0 0,0 0 0,0 0 0,0 0 0,0-1-1,0 1 1,0-1 0,0 0 0,1 1 0,-1-1 0,0 0 0,1 0 0,-1-1-1,1 1 1,-1 0 0,1-1 0,-1 1 0,1-1 0,-1 0 0,1 0 0,0 0-1,-1 0 1,1-1 0,-1 1 0,1-1 0,-1 1 0,1-1 0,-1 0 0,2 0-4,-1-1 5,0-1 0,-1 1 0,1 0 0,-1-1 0,1 1 0,-1-1 0,0 0 0,0 0 0,0 0 0,0 0 0,0 0 0,-1 0 0,1-1 0,-1 1 0,0 0 0,0-1 0,0 1 0,-1-1 1,1 1-1,-1-1 0,0 1 0,0-1-5,1-4-43,-1-1-1,0 1 1,0 0 0,-1 0 0,0-1 0,0 1 0,-1 0 0,0 0 0,-1 0 0,0 0 0,-3-6 43,6 14-5,0 0 1,0 0-1,0-1 1,0 1-1,0 0 1,-1 0-1,1 0 1,0 0 0,0-1-1,0 1 1,0 0-1,-1 0 1,1 0-1,0 0 1,0 0-1,0 0 1,-1 0 0,1 0-1,0 0 1,0-1-1,0 1 1,-1 0-1,1 0 1,0 0-1,0 0 1,0 0 0,-1 0-1,1 0 1,0 0-1,0 0 1,-1 1-1,1-1 1,0 0-1,0 0 1,0 0 0,-1 0-1,1 0 1,0 0-1,0 0 1,0 0-1,0 1 1,-1-1-1,1 0 1,0 0 4,-9 13-61,-1 14 57,7-12 18,1-1 0,0 1 0,1-1 0,1 1 0,0-1 0,1 1 0,1-1 0,0 1 0,1-1 0,0 0 0,1 0 0,1 0-14,-2-6 8,0-1 0,0 0 1,1 0-1,0 0 0,0 0 0,1-1 0,0 0 0,0 0 0,0 0 1,6 4-9,-7-7 2,0 0 1,0 0 0,1 0 0,-1-1-1,1 1 1,0-1 0,0-1 0,0 1 0,0 0-1,0-1 1,0 0 0,0-1 0,0 1-1,1-1 1,-1 0 0,5 0-3,-3-1-21,-1 0 0,0 0 0,0 0 1,0-1-1,0 0 0,0 0 0,0 0 0,0-1 1,-1 0-1,1 0 0,-1 0 0,0-1 0,3-2 21,-13 3-1155,1 3 758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30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44 924,'1'-3'194,"-1"-1"0,1 0 1,-1 1-1,1-1 0,-1 0 0,0 1 1,-1-1-1,1 0 0,-1 1 0,0-2-194,1 5 12,0 0 0,0 0 0,0 0 0,0 0 0,0 0 0,0-1 0,0 1 0,0 0 0,0 0 0,-1 0 0,1 0 0,0 0 0,0 0 0,0-1 0,0 1 0,0 0 0,-1 0 0,1 0 0,0 0 0,0 0 0,0 0 0,0 0 0,-1 0 0,1 0 0,0 0 0,0 0 0,0 0 0,0 0 0,-1 0 0,1 0 0,0 0 0,0 0 0,0 0 0,0 0 0,-1 0 0,1 0 0,0 0 0,0 0 0,0 0 0,0 1 0,0-1 0,-1 0 0,1 0-1,0 0 1,0 0 0,0 0 0,0 0 0,0 0 0,0 1 0,-1-1 0,1 0 0,0 0-12,-12 22 201,-4 17-173,1 1 0,3 0-1,1 1 1,2 0-1,0 10-27,6-27 9,1 0 0,0 0 0,2 0 0,1 1 0,1-1 0,1 0 0,1-1-1,1 1 1,7 19-9,-11-37-1,1-1-1,0 0 1,1 0-1,-1 0 1,1 0-1,0 0 0,0 0 1,1-1-1,-1 1 1,1-1-1,0 0 1,0-1-1,0 1 1,1 0-1,-1-1 0,1 0 1,0 0-1,0-1 1,0 1-1,2 0 2,-2-2-31,-1-1 0,1 1-1,0-1 1,0 1 0,0-1 0,0-1-1,0 1 1,-1-1 0,1 0 0,0 0-1,0 0 1,-1-1 0,1 1 0,0-1-1,-1 0 1,0-1 0,0 1 0,1-1-1,-1 0 1,-1 0 0,1 0 0,0 0-1,1-2 32,2-2-164,-1 0 0,0 0 0,0-1 0,0 0 0,-1 0 0,0 0 0,0 0 0,-1-1 0,-1 0 0,2-4 164,2-11-454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30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15 148 1188,'-14'-3'1234,"13"-2"-507,27-14-321,45-14-467,-9 10-633,0 2 0,1 3-1,33-4 695,-72 19-499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33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91 1228,'1'-2'115,"-1"0"0,1 1 0,0-1 0,0 0 0,0 0-1,0 1 1,0-1 0,0 0 0,1 1 0,-1-1 0,1 1 0,-1 0 0,1-1-1,-1 1 1,1 0 0,0 0-115,33-22-109,-29 20 230,4-3-244,0 1-1,1 0 0,0 0 0,0 1 1,0 1-1,0 0 0,1 0 0,-1 1 1,1 1-1,-1 0 0,1 1 0,7 0 124,-9 1-433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2:33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75 984,'12'-8'202,"-1"1"0,1 1 0,1 0 0,-1 1 0,1 0-1,0 1 1,0 0 0,11-1-202,-1-1 130,-4 1-232,-1 1 1,1 0-1,0 1 1,-1 2-1,1-1 1,0 2-1,0 1 1,0 0-1,0 1 0,7 3 102,-10 0-425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0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24 896,'-1'0'125,"0"0"0,-1 0 0,1 0 0,0 0 0,0 0 0,0 0 0,0-1 0,0 1 0,0 0 0,0-1 0,0 1 0,0-1 1,0 1-1,0-1 0,1 1 0,-1-1 0,0 0 0,0 1 0,0-1 0,1 0 0,-2-1-125,18-5 889,40 1-852,-48 6-37,-1 1 0,1 0 1,-1 0-1,1 1 0,-1 0 0,0 0 1,0 1-1,0 0 0,0 1 1,0-1-1,0 1 0,-1 0 0,0 1 1,2 1-1,-4-2 3,-1-1 0,0 1 0,0-1 0,0 1 0,-1 0 0,1 0 0,-1 0 0,0 0 0,0 1 0,-1-1 0,1 1 0,-1-1 0,0 1 0,0-1 0,0 1 0,-1 0 0,0-1 1,1 1-1,-2 0 0,1-1 0,-1 1 0,1 0 0,-2 3-3,-4 10 30,0 0 0,-1 0 0,-1-1 0,-1 0 0,0-1 0,-1 0 0,-7 9-30,-31 53 56,48-77-56,-1-1 0,1 1 1,0 0-1,-1-1 0,1 1 1,0 0-1,-1-1 0,1 1 1,0 0-1,0-1 0,0 1 1,-1 0-1,1 0 0,0-1 1,0 1-1,0 0 0,0-1 1,0 1-1,1 0 0,-1 0 1,0-1-1,0 1 0,0 0 1,1-1-1,-1 1 0,0 0 1,0-1-1,1 1 0,-1 0 1,1-1-1,-1 1 0,1 0 0,0-1-2,1 1 0,0 0 0,-1 0 0,1-1 0,0 1 0,-1-1 0,1 0 0,0 1 0,-1-1 0,1 0 0,0 0-1,0 0 1,1 0 2,61-13-609,-57 12 375,55-15-2006,-47 12 1668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0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7 880,'-1'0'32,"1"0"-1,-1 1 1,1-1-1,-1 0 1,1 0 0,-1 1-1,1-1 1,-1 0-1,1 1 1,-1-1-1,1 1 1,-1-1 0,1 0-1,0 1 1,-1-1-1,1 1 1,0-1-1,-1 1 1,1-1 0,0 1-1,0 0 1,-1-1-1,1 1 1,0-1-1,0 1 1,0 0 0,0-1-1,0 1 1,0-1-1,0 1 1,0 0-1,0-1 1,0 1 0,0-1-1,0 1 1,0-1-1,0 1 1,1 0-1,-1-1 1,0 1 0,0-1-1,1 1 1,-1-1-1,0 1 1,1-1-1,-1 1 1,1-1 0,-1 1-1,1-1-31,27 26-129,-17-17 370,-14-15 80,-1-1-274,0 0 0,0-1 0,1 0 1,0 0-1,0 0 0,1 0-47,-1 2-443,1 10-862,2-1 886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5:02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101 116 1124,'-18'4'1190,"28"-4"-779,32-6-263,-27 2-81,69-24 172,-78 26-229,-1 0 0,1-1 0,-1 0 0,1 0 0,-1-1 0,0 1 0,0-1 0,-1 0 0,1-1 0,-1 1 1,0-1-1,2-3-10,-5 8 0,-1-1 1,1 0-1,-1 1 1,1-1 0,-1 1-1,0-1 1,1 0-1,-1 1 1,0-1-1,1 0 1,-1 0 0,0 1-1,0-1 1,0 0-1,0 0 1,0 1-1,0-1 1,0 0 0,0 0-1,0 1 1,0-1-1,0 0 1,0 1-1,-1-1 1,1 0 0,0 0-1,0 1 1,-1-1-1,1 0 1,0 1 0,-1-1-1,1 1 1,-1-1-1,-1 0-1,0 0 1,1 0 0,-1 0-1,0 0 1,0 0 0,0 1-1,0-1 1,0 1 0,0-1-1,0 1 1,1 0 0,-1 0-1,-1 0 1,-56 5-30,42 0 24,1 0-1,0 0 1,0 2-1,1 0 0,0 1 1,0 0-1,-1 2 7,9-5 0,0-1-1,0 1 1,1 1-1,-1 0 1,1-1 0,0 2-1,1-1 1,0 1-1,0 0 1,0 0-1,1 0 1,0 1-1,0-1 1,0 1 0,1 0 0,2-5 0,1 0 0,-1 0 0,1 0 0,-1 0 0,1-1 0,0 1 0,0 0 0,0 0 0,0 0 0,0 0 0,1 0 0,-1 0 0,1-1 1,0 1-1,0 0 0,0 0 0,0-1 0,1 1 0,-1-1 0,1 1 0,0 0 0,1 1 0,1-1-1,-1 0 1,1 0 0,-1 0 0,1-1-1,0 1 1,0-1 0,0 0-1,0 0 1,1 0 0,-1-1 0,4 1 0,7 2-3,-1-1 0,1-1 0,0-1 0,0 0 0,0-1 0,1 0 0,13-3 3,15-6-82,0-3 1,-1-1-1,0-2 1,-1-1 0,-1-3-1,-1-2 1,0-1-1,-2-1 1,35-30 81,-69 50-28,0-1 1,0 1-1,-1-1 1,1 0 0,-1-1-1,0 1 1,0 0 0,-1-1-1,1-1 28,-2 6-1,-1-1 0,0 1 0,0 0 0,1-1 0,-1 1 0,0-1 0,0 1-1,0-1 1,0 1 0,0 0 0,1-1 0,-1 1 0,0-1 0,0 1 0,0-1 0,0 1 0,0-1 0,-1 1-1,1-1 1,0 1 0,0-1 0,0 1 0,0 0 0,0-1 0,-1 1 0,1-1 0,0 1 0,0-1-1,-1 1 1,1 0 0,0-1 0,-1 1 0,1 0 1,-2-1 3,1 1 1,-1 0-1,0 0 0,0 0 1,1 0-1,-1 0 1,0 0-1,1 0 0,-1 1 1,0-1-1,1 1 0,-1-1 1,1 1-1,-1 0 1,1-1-1,-1 1-3,-6 3 39,-1 0 0,1 0 0,0 0 0,1 1 0,-1 0 0,1 1 0,0 0 0,0 0-1,1 0 1,0 1 0,0 0 0,0 0 0,1 1 0,0-1 0,1 1 0,-1 0 0,1 0 0,1 1 0,0-1 0,0 1 0,-1 7-39,3-8 19,0 1 0,0-1 0,1 0 0,0 0 0,0 0 0,1 0 0,0 0 0,1 0-1,0 0 1,0 0 0,0-1 0,1 1 0,0-1 0,1 1 0,0-1 0,0 0 0,0-1 0,1 1 0,0-1 0,0 0 0,1 0 0,0 0 0,0-1 0,3 3-19,4 1-45,0-1 1,0-1 0,1 0 0,0-1-1,0-1 1,0 0 0,1-1-1,-1 0 1,1-1 0,0-1 0,0 0-1,0-1 1,1-1 0,-1 0-1,0-1 1,0-1 0,0 0 0,0-1-1,-1-1 1,1 0 0,-1-1-1,0 0 1,0-1 0,0-1 0,-1 0-1,0-1 1,0-1 0,-1 0 0,1-1 44,-4 0-509,-1 1-10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1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238 103 972,'1'0'81,"-1"-1"0,1 1 0,-1-1 0,1 1 0,-1-1 0,1 1 0,-1-1 0,1 1 0,-1-1 0,0 0 0,1 1 0,-1-1 0,0 0 0,1 1 0,-1-1 0,0 0 0,0 1 0,0-1 0,0 0 0,0 1 0,0-1 0,0 0 0,0 0 0,0 1 0,0-1 0,0 0 0,0 1 0,0-1 0,0 0 0,-1 1 0,1-1 0,0 0 0,-1 1 0,1-1 0,0 0 0,-1 1 0,1-1 0,-1 0-81,-12-28-17,8 24 15,1 1-1,-1-1 1,0 1 0,0 1-1,0-1 1,0 1 0,-1 0-1,1 0 1,-1 0 0,0 1-1,0 0 1,0 0-1,0 0 1,0 1 0,-1 0-1,1 0 1,0 1 0,-1 0-1,1 0 1,0 0 0,0 1-1,-1-1 1,1 2 0,0-1-1,0 1 1,0 0 0,0 0-1,0 0 1,0 1 0,1 0-1,-1 0 1,1 1-1,0-1 1,0 1 0,0 0-1,1 1 1,-1-1 0,-2 5 2,6-8-1,0-1-1,1 1 1,-1 0 0,1 0 0,-1 0 0,1 0 0,-1 0 0,1 0 0,0 0 0,-1 0 0,1 0-1,0 0 1,0 0 0,0 0 0,-1 0 0,1 0 0,0 0 0,1 0 0,-1 0 0,0 0 0,0 0-1,0 0 1,1 0 0,-1 0 0,0 0 0,1 0 0,-1 0 0,1 0 0,0 0 1,1 1 1,-1 0 0,1 0 1,1 0-1,-1 0 1,0-1-1,0 1 0,1-1 1,-1 0-1,0 0 0,1 0 1,2 1-2,7 2 8,1-1 1,-1-1-1,1 0 1,7 0-9,-14-1 0,-1-1 0,0 1 0,0 0 0,0 1 0,0-1 0,0 1 0,0 0 0,-1 0 0,1 1 0,0-1 0,-1 1 0,0 0 0,1 0-1,-1 0 1,-1 1 0,1 0 0,0-1 0,-1 1 0,0 1 0,0-1 0,0 0 0,0 1 0,-1-1 0,0 1 0,0 0 0,0 0 0,0 0 0,-1 0 0,0 0 0,1 4 0,2 19-6,0 1 0,-2-1 1,-1 1-1,-2 0 0,-1 7 6,1 0-7,-10 84-2149,11-117 1656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1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156 163 1156,'-3'-4'194,"1"-1"-1,1 1 1,-1-1-1,1 0 0,-1 0 1,2 0-1,-1 0 1,0 0-1,1-2-193,-2-9 143,0 6-95,-1-1 0,0 1 0,-1 0 0,0 0 0,0 0 0,-2-1-48,6 9 1,-1 1 0,0-1 0,0 1 0,0-1 0,0 1 0,0 0-1,0-1 1,0 1 0,0 0 0,-1 0 0,1 0 0,0 0 0,-1 0 0,1 0-1,-1 0 1,1 0 0,-1 1 0,1-1 0,-1 0 0,0 1 0,1-1 0,-1 1 0,0 0-1,1 0 1,-1 0 0,0-1 0,1 2 0,-1-1 0,0 0 0,1 0 0,-1 0-1,0 1 1,1-1 0,-1 1 0,0-1 0,1 1 0,-1 0 0,1 0 0,-1-1-1,1 1 1,-1 1-1,-2 1-1,-1 0-1,1 0 1,0 1-1,1-1 1,-1 1-1,1 0 1,-1 0-1,1 0 0,1 0 1,-1 1-1,0-1 1,1 1-1,0 0 1,0 0-1,0-1 1,1 1-1,0 1 1,0-1-1,0 1 2,1-4-2,0 0 1,0 0-1,0 0 0,0 0 1,0 0-1,0 1 0,1-1 1,0 0-1,-1 0 0,1 0 1,0 0-1,0 0 0,0 0 1,0 0-1,0 0 0,0-1 1,1 1-1,-1 0 0,1 0 2,0 0 0,1-1-1,-1 1 1,1 0 0,0-1-1,0 1 1,0-1-1,0 0 1,0 0-1,0 0 1,0 0-1,0 0 1,0-1 0,0 0-1,1 1 1,-1-1-1,3-1 1,43-6-4,-42 5 5,-1 0 1,1 0 0,-1 1-1,1 0 1,0 1 0,0-1-1,0 1 1,-1 1 0,1-1-1,0 1 1,0 0 0,-1 1-2,-4-1 2,0 1 1,-1-1-1,1 1 0,-1-1 1,1 1-1,-1-1 1,0 1-1,0 0 1,0 0-1,0 0 0,0 0 1,0 0-1,0 0 1,-1 0-1,1 0 1,-1 0-1,0 0 1,1 0-1,-1 0 0,0 0 1,0 0-1,0 0 1,-1 2-3,-6 57 85,6-51-66,-15 114-1049,4 74 1030,10-160-979,2-28 512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2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15 916,'0'-1'35,"0"0"0,0 1 0,0-1 1,0 1-1,0-1 0,-1 0 0,1 1 0,0-1 0,0 1 0,-1-1 0,1 1 1,0-1-1,-1 0 0,1 1 0,0-1 0,-1 1 0,1 0 0,-1-1 0,1 1 1,-1-1-1,1 1 0,-1 0 0,1-1 0,-1 1 0,0 0 0,1 0 0,-1-1 1,1 1-1,-1 0 0,0 0 0,1 0 0,-1 0 0,0 0 0,1 0 0,-1 0-35,-25 12 339,20-8-319,0 1-1,1 0 1,-1 1-1,1-1 0,0 1 1,-3 5-20,5-6 20,1 0 0,0 0 0,0 1 0,0-1 1,0 1-1,1-1 0,0 1 0,0-1 0,1 1 0,-1 0 0,1-1 0,1 1 1,-1 0-1,1-1 0,0 1 0,0-1 0,0 1 0,2 2-20,3 8 69,2 0-1,0-1 1,0 0 0,2 0-1,2 3-68,-4-6 18,-7-11-8,0 0 1,0 0 0,-1 1 0,1-1 0,0 0-1,-1 1 1,1-1 0,-1 1 0,1-1 0,-1 1 0,0-1-1,0 1 1,1-1 0,-1 1 0,0-1 0,0 1-1,-1 0 1,1-1 0,0 1 0,0-1 0,-1 1-1,1-1 1,-1 1 0,1-1 0,-1 0 0,0 1-1,0-1 1,1 0 0,-2 1-11,0 1-59,0-1 1,0 0-1,-1 0 0,1 0 0,0 0 0,-1-1 1,0 1-1,1-1 0,-1 0 0,0 1 1,0-1-1,1 0 0,-1-1 0,0 1 1,-1 0 58,4-1-25,0 0 1,-1 0 0,1 0 0,0 0-1,0-1 1,0 1 0,0 0 0,0 0-1,0 0 1,0 0 0,-1 0 0,1 0-1,0 0 1,0 0 0,0-1 0,0 1-1,0 0 1,0 0 0,0 0 0,0 0-1,0 0 1,0 0 0,0-1 0,0 1-1,0 0 1,0 0 0,0 0 0,0 0 0,0 0-1,0-1 1,0 1 0,0 0 0,0 0-1,0 0 1,0 0 0,0 0 0,0-1-1,0 1 1,0 0 0,0 0 0,0 0-1,0 0 1,0 0 0,0 0 0,0 0-1,1-1 1,-1 1 0,0 0 0,0 0-1,0 0 1,0 0 0,0 0 0,0 0-1,0 0 1,1 0 0,-1 0 0,0 0-1,0 0 25,4-6-481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3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4 108 916,'-1'1'36,"1"0"-1,-1 0 1,1 0 0,0 0-1,-1 1 1,1-1 0,0 0-1,0 0 1,-1 0-1,1 0 1,0 0 0,0 0-1,0 1 1,0-1 0,0 0-1,1 0 1,-1 0 0,0 0-1,1 0 1,-1 0-1,0 0 1,1 0 0,-1 0-1,1 0 1,0 0 0,-1 0-1,1 0 1,0 0 0,-1 0-1,1 0 1,0 0-1,0-1 1,0 1 0,0 0-1,0-1 1,0 1 0,0-1-1,0 1 1,0-1 0,0 1-1,0-1 1,0 0 0,0 1-1,0-1 1,0 0-1,0 0 1,1 0 0,-1 0-1,0 0 1,0 0 0,0 0-1,0 0 1,0-1 0,0 1-1,2-1-35,2 0 32,0 0 1,0-1-1,0 0 0,1 0 0,-2 0 1,1-1-1,0 1 0,0-1 0,-1 0 1,0-1-1,2-1-32,-1 0-2,-2 0-1,1-1 1,0 0-1,-1 1 1,0-1 0,-1-1-1,3-5 3,-4 10-33,0-1 0,0 0 0,0 0 0,0 1 0,-1-1-1,1 0 1,-1 0 0,0 0 0,0 0 0,0 0 0,0 0 0,0 0-1,-1 0 1,1 0 0,-1 0 0,0 1 0,0-1 0,-1-2 33,1 5-12,1-1 1,-1 0-1,0 0 1,0 1 0,-1-1-1,1 1 1,0-1-1,0 1 1,0-1 0,0 1-1,0 0 1,-1-1-1,1 1 1,0 0 0,0 0-1,0 0 1,-1 0-1,1 0 1,0 0 0,0 0-1,-1 1 1,1-1-1,0 0 1,0 1 0,0-1-1,0 0 1,0 1-1,0 0 1,-1-1 0,1 1-1,0 0 1,1-1-1,-1 1 1,0 0 0,0 0-1,0 0 1,0 0-1,1 0 1,-1 0 11,-4 3 5,1 0 0,-1 0 0,1 1 0,0 0 1,1 0-1,-1 0 0,0 2-5,2-4-15,1 1 0,-1-1 0,1 1 0,0-1 1,0 1-1,0-1 0,0 1 0,0 0 0,1-1 0,0 1 1,0 0-1,0-1 0,0 1 0,1 0 0,-1-1 0,1 1 1,0 0-1,0-1 0,0 1 0,1-1 0,-1 0 0,1 1 0,0-1 1,0 0-1,0 0 0,0 0 0,0 0 0,1 0 0,-1-1 1,1 1-1,0-1 0,0 1 0,0-1 0,0 0 0,0 0 0,0 0 1,0-1-1,1 1 0,-1-1 0,1 0 0,-1 0 0,1 0 1,0 0-1,-1-1 0,1 1 0,0-1 0,-1 0 0,1 0 0,1-1 15,8 1-317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0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1124,'-5'3'79,"1"0"0,0 0 0,-1 1 0,2-1 0,-1 1 0,0 0 0,1 0 0,0 0 0,0 1 0,0-1 0,0 1 0,1 0 0,-1-1 0,1 1 0,1 0 0,-1 1 0,1-1 0,-1 0 0,2 0-1,-1 0 1,0 1 0,1-1 0,0 0 0,0 1 0,1-1 0,0 0 0,0 1 0,0-1-79,0 0-1,0 1 0,0-1-1,1 0 1,0 1 0,0-1-1,0 0 1,0 0 0,1-1-1,0 1 1,0 0 0,0-1-1,4 4 2,-4-5 10,-1-1-1,1 0 1,-1 0 0,1 0-1,0 0 1,0-1-1,0 1 1,0-1-1,1 1 1,-1-1 0,0 0-1,0 0 1,1-1-1,-1 1 1,0-1-1,1 1 1,-1-1 0,1 0-1,-1-1 1,0 1-1,1 0-9,5-2-127,-1 0-1,1 0 0,-1 0 0,0-1 1,1 0-1,-2-1 0,1 0 0,0 0 1,-1-1-1,1 0 0,-1 0 0,-1 0 1,1-1-1,-1 0 0,0-1 1,0 1-1,0-2 128,0-1-413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2.65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1 948,'6'12'1962,"0"14"-2062,1 50 174,-4-58-469,-1 1 1,-1-1 0,0 1 0,-2 5 394,0-20-363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3.01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50 1 1152,'-1'7'218,"-1"-1"-1,1 1 1,-1 0-1,0-1 1,0 1-1,-1-1 1,0 0 0,0 0-1,0 1-217,-1-1-101,1 0-1,0 1 1,0 0-1,1 0 1,0-1-1,0 2 1,0-1-1,1 0 1,0 1 101,-2-2-958,1-6 599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3.37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56 1 1128,'-4'5'194,"1"1"1,1 0-1,-1 0 0,1 0 1,0 0-1,1 0 0,-1 0 1,1 1-195,-5 14 100,-5 44 6,10-54-330,0-1 0,-1 1 0,0-1 0,0 0 0,-1 0 0,-2 3 224,3-8-353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3.71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1 908,'-4'83'2696,"0"-50"-3709,-2 1 1,-7 24 1012,10-48-431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4.05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35 1 1128,'1'4'230,"-1"1"0,0-1 0,0 1-1,-1-1 1,1 1 0,-1-1 0,0 1 0,-2 3-230,1 4 183,-3 60 9,5-51-588,-1-1 1,-1 0 0,-1 1-1,0-1 1,-7 17 395,7-27-429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9.1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186 387 948,'-13'7'28,"-1"0"0,1 1 0,1 0 0,0 1 0,0 0-1,0 1 1,2 0 0,-1 1 0,1 1 0,1-1 0,0 1 0,0 2-28,8-14 0,1 1 0,-1-1 0,1 0 0,-1 1 0,1-1 0,0 1 0,-1-1 1,1 1-1,0-1 0,0 1 0,-1-1 0,1 1 0,0-1 0,0 1 0,0-1 0,0 1 0,-1-1 0,1 1 1,0-1-1,0 1 0,0-1 0,0 1 0,0-1 0,0 1 0,0 0 0,1-1 0,-1 1 0,0-1 0,0 1 1,0-1-1,0 1 0,1-1 0,-1 1 0,0-1 0,1 1 0,-1-1 0,0 0 0,1 1 0,-1-1 0,0 1 1,1-1-1,-1 0 0,1 1 0,-1-1 0,1 0 0,-1 0 0,1 1 0,-1-1 0,1 0 0,-1 0 0,1 0 1,-1 1-1,1-1 0,-1 0 0,1 0 0,-1 0 0,1 0 0,-1 0 0,1 0 0,0 0 0,-1 0 0,1-1 1,-1 1-1,1 0 0,-1 0 0,1 0 0,-1 0 0,1-1 0,-1 1 0,1 0 0,44-14-14,-41 12 12,11-3-5,0 0 0,0-1 1,-1 0-1,1-1 0,-2-1 0,1-1 1,-1 0-1,-1 0 0,9-9 7,-21 18 0,1 0 1,-1 0-1,0 0 0,0 0 1,0 0-1,0 0 0,0 0 1,0 0-1,0 0 0,0 0 1,1-1-1,-1 1 0,0 0 1,0 0-1,0 0 0,0 0 1,0 0-1,0 0 0,0 0 1,0 0-1,0-1 0,0 1 1,0 0-1,0 0 0,0 0 1,0 0-1,0 0 0,0 0 1,0-1-1,0 1 0,0 0 1,0 0-1,0 0 0,0 0 1,0 0-1,0 0 0,0 0 1,0-1-1,0 1 0,0 0 1,0 0-1,0 0 0,0 0 1,0 0-1,0 0 0,-1 0 1,1 0-1,0 0 0,0-1 1,0 1-1,0 0 0,0 0 0,0 0 1,0 0-1,0 0 0,-1 0 1,1 0-1,0 0 0,0 0 1,0 0-1,0 0 0,0 0 1,0 0-1,-1 0 0,-12 1 20,-14 8-5,10 2-11,8-6-1,0 0 1,0 1-1,0 0 1,1 1-1,0 0 1,0 0-1,0 1 0,-4 7-3,11-15 0,1 0 0,0 1 0,0-1 0,-1 0 0,1 0 0,0 1 0,0-1 0,0 0 0,-1 0 0,1 1 0,0-1 0,0 0 0,0 1 0,0-1-1,0 0 1,0 1 0,0-1 0,-1 0 0,1 1 0,0-1 0,0 0 0,0 1 0,0-1 0,0 0 0,1 1 0,-1-1 0,0 0 0,0 0-1,0 1 1,0-1 0,0 0 0,0 1 0,0-1 0,1 0 0,-1 0 0,0 1 0,0-1 0,0 0 0,1 0 0,-1 1 0,0-1 0,0 0 0,1 0-1,-1 0 1,0 1 0,21 0-2,19-8-3,-2-8 16,-31 13 71,-29 12-36,16-5-41,12-3-14,-5-2 9,-1-1 1,1 1-1,-1 0 0,1 0 0,0 0 0,-1 0 1,1 0-1,-1 0 0,1 0 0,-1 0 0,1 0 1,-1 1-1,1-1 0,-1 0 0,1 0 0,-1 0 1,1 1-1,-1-1 0,1 0 0,-1 0 0,1 1 1,-1-1-1,0 0 0,1 1 0,-1-1 0,1 1 1,-1-1-1,0 0 0,1 1 0,-1-1 0,0 1 1,0-1-1,1 1 0,-1-1 0,0 1 0,0-1 1,0 1-1,0-1 0,0 1 0,0-1 0,0 1 1,0 0-1,0-1 0,0 1 0,0-1 0,0 1 1,0-1-1,0 1 0,0-1 0,0 1 0,0-1 1,-1 1-1,1-1 0,0 1 0,0-1 0,-1 1 1,1-1-1,0 0 0,-1 1 0,1 0 0,-22 24 51,16-20-45,0 1 1,1 0 0,0 0-1,1 0 1,0 1 0,0 0-1,0 0 1,-2 6-7,6-13 0,0 1 1,0-1-1,0 1 0,0-1 1,0 1-1,0-1 0,0 0 1,0 1-1,0-1 0,1 1 1,-1-1-1,0 0 0,0 1 0,1-1 1,-1 0-1,0 1 0,0-1 1,1 0-1,-1 1 0,0-1 1,1 0-1,-1 0 0,1 1 1,-1-1-1,0 0 0,1 0 1,-1 0-1,1 1 0,-1-1 0,0 0 1,1 0-1,-1 0 0,1 0 1,-1 0-1,1 0 0,-1 0 1,0 0-1,1 0 0,-1 0 1,1 0-1,-1 0 0,1 0 0,-1-1 1,0 1-1,1 0 0,-1 0 1,1 0-1,-1-1 0,0 1 1,1 0-1,-1 0 0,0-1 0,32-8-9,-26 7 5,56-21-29,-45 15 25,0 1 1,0 2 0,1-1 0,16-1 7,-23 6 22,-14 4 23,-11 7-18,2 0-15,9-8-12,0 0 0,0 0 0,0 1 0,0-1 0,0 1 0,1 0 0,-1 0 0,1 0 0,0 0 0,0 0 0,0 1 0,0 0 0,2-3 0,0 0-1,0 0 0,1-1 0,-1 1 1,0 0-1,1 0 0,-1-1 1,1 1-1,-1 0 0,1-1 0,-1 1 1,1 0-1,-1-1 0,1 1 0,0-1 1,-1 1-1,1-1 0,0 1 0,-1-1 1,1 1-1,0-1 0,0 0 0,-1 1 1,1-1-1,0 0 0,0 0 0,0 0 1,0 0-1,-1 1 0,1-1 0,0 0 1,0 0-1,0-1 0,0 1 1,31 2 2,-4-6 6,-24 2-7,1 1-1,-1 0 0,1 0 1,0 1-1,-1 0 0,1-1 0,0 2 1,-1-1-1,1 0 0,-1 1 0,1 0 1,0 0-1,-1 0 0,0 1 1,1-1-1,-1 1 0,0 5 90,-4-6-90,0-1-1,0 1 0,1-1 1,-1 1-1,0-1 0,0 0 1,0 1-1,0-1 1,1 1-1,-1-1 0,0 0 1,1 1-1,-1-1 0,0 0 1,0 1-1,1-1 0,-1 0 1,0 1-1,1-1 1,-1 0-1,1 0 0,-1 1 1,0-1-1,1 0 0,-1 0 1,1 0-1,-1 0 1,1 0-1,-1 1 0,1-1 1,-1 0-1,0 0 0,1 0 1,-1 0-1,1 0 0,-1 0 1,1-1-1,-1 1 1,1 0-1,-1 0 0,1 0 1,-1 0-1,0 0 0,1-1 1,-1 1-1,1 0 0,-1 0 1,0-1 0,2 1 0,36-10-13,-36 10 14,0-1 0,0 1 1,0-1-1,0 1 0,0 0 1,0 0-1,0 0 0,0 0 1,0 0-1,0 1 0,0-1 1,0 1-1,0-1 0,0 1 0,0 0 1,1 0-2,-31 37 63,28-38-63,-1 0 0,1 0 0,0 0-1,0 0 1,0 0 0,-1 0 0,1 1 0,0-1 0,0 0 0,0 0-1,0 0 1,-1 1 0,1-1 0,0 0 0,0 0 0,0 1-1,0-1 1,0 0 0,0 0 0,0 1 0,-1-1 0,1 0-1,0 0 1,0 1 0,0-1 0,0 0 0,0 0 0,0 1-1,0-1 1,0 0 0,1 0 0,-1 1 0,0-1 0,0 0-1,0 0 1,0 1 0,0-1 0,0 0 0,0 0 0,0 0-1,1 1 1,-1-1 0,0 0 0,0 0 0,0 0 0,1 1-1,-1-1 1,0 0 0,0 0 0,0 0 0,1 0 0,-1 0-1,0 0 1,0 1 0,1-1 0,-1 0 0,26 5-3,39-3 4,-59-2-2,105 5-76,-115-1 80,-1 0 0,0 0 0,0 0 0,0-1 0,0 1 0,-6 1-3,-16 5 14,19-6-12,1-1 0,-1 0 0,0-1 0,0 1 1,0-2-1,0 1 0,0-1 0,0 0 1,-1-1-1,1 1 0,0-2 0,0 1 0,-2-2-2,-7 0 1,1 0 0,-1 1 0,1 1 0,-1 0-1,-13 2 0,-19 1 1,49-3-1,-1 0 0,1 0 0,0 0 0,-1 1 0,1-1 0,0 0 0,-1 0 0,1 0 0,0 0 0,-1 0 0,1 0 0,0 0 0,-1 0 0,1 0 0,0 0 0,-1 0 0,1 0 0,0 0 0,-1 0 0,1 0 0,0 0 0,-1 0 0,1 0 0,0 0 0,-1-1 0,1 1-1,0 0 1,-1 0 0,1 0 0,0 0 0,0-1 0,-1 1 0,1 0 0,0 0 0,0-1 0,-1 1 0,1 0 0,0-1 0,0 1 0,0 0 0,0-1 0,-1 1 0,1 0 0,0-1 0,0 1 0,0 0 0,0-1 0,0 1 0,0 0 0,0-1 0,0 1 0,0 0 0,0-1 0,0 1 0,0 0 0,0-1 0,0 1 0,0 0 0,1-1 0,-1 1 0,0 0 0,0-1 0,0 1 0,0 0 0,1 0-1,-1-1 1,1-10 0,-1 10 0,-1 0 0,0 0 0,0 1 0,1-1 0,-1 0 0,0 1 0,0-1 1,0 1-1,0-1 0,0 1 0,0-1 0,1 1 0,-1 0 0,0-1 0,0 1 0,0 0 0,0 0 0,-1 0 0,1-1 0,0 1 0,-9-1 13,9 1-12,0 0 0,0 0 0,0 0 1,0 0-1,0 0 0,0-1 0,0 1 0,0 0 0,1 0 0,-1-1 0,0 1 0,0 0 0,0-1 1,0 1-1,1-1 0,-1 1 0,0-1 0,0 1 0,1-1 0,-1 0-1,11-24-13,-10 25 15,1-1 0,-1 0 0,0 0 0,1 0 0,-1 0 0,0 0 1,0 0-1,0 0 0,0 0 0,1 0 0,-1 0 0,-1 0 0,1 0 0,0 0 0,0 0 1,0 0-1,0 0 0,-1 1 0,1-1 0,0 0 0,-1 0 0,0-1-2,1 1 2,-1 0-1,1 0 1,-1-1-1,1 1 1,-1 0 0,1-1-1,0 1 1,0 0-1,0 0 1,-1-1-1,1 1 1,1 0 0,-1-1-1,0 1 1,0 0-1,0-1 1,1 1-1,-1-1-1,6-11-8,11-35 9,-17 47 0,0 0 0,1 0 0,-1 1 0,0-1 0,0 0-1,0 0 1,0 1 0,-1-1 0,1 0 0,0 1 0,0-1 0,0 0 0,0 0 0,-1 1-1,1-1 1,0 0 0,-1 1 0,1-1 0,-1 1 0,1-1 0,-1 0 0,0 0-1,0 1 2,0-1-1,0 1 1,0 0 0,0-1 0,0 1 0,-1 0 0,1 0 0,0 0 0,0 0 0,0 0 0,-1 0 0,1 0 0,0 0 0,0 0-1,0 0 1,0 1 0,-1-1 0,1 1 0,0-1-2,-29 10 32,19-6-5,1 0 0,-1-1 0,0 0-1,-1-1 1,1 0 0,-6 0-27,43-39 11,-25 34-11,1 0 0,-1 0 0,1-1 0,-1 1 0,0-1 0,0 1 0,0-1 0,-1 1 0,1-1 0,-1 1 0,0-1 0,0-3 0,0 6 1,-1 0 1,1 1 0,0-1-1,0 0 1,-1 0-1,1 1 1,-1-1-1,1 0 1,-1 0 0,1 1-1,-1-1 1,1 1-1,-1-1 1,1 0 0,-1 1-1,0-1 1,1 1-1,-1 0 1,0-1 0,0 1-1,1-1 1,-1 1-2,-29-1 17,-2 8-10,-20 2 0,48-12-6,11-5 3,9-4 1,-16 12-5,11-8-1,-5 5-1,-1-1 1,0 0 0,0 1 0,0-2-1,0 1 1,0-1 0,0-1 1,-5 6 0,1-1 0,-1 1 0,0-1-1,1 1 1,-1-1 0,0 1 0,0-1 0,0 0 0,1 1 0,-1-1-1,0 1 1,0-1 0,0 1 0,0-1 0,0 0 0,0 1 0,0-1-1,0 1 1,0-1 0,0 0 0,-1 1 0,1-1 0,0 1 0,0-1-1,0 1 1,-1-1 0,1 1 0,-1-1 0,0-1 0,-1 1 0,0-1 0,1 1-1,-1 0 1,0 0 0,0 0 0,0 0 0,0 0 0,0 0 0,0 0-1,0 1 1,0-1 0,-1 1 0,-35-9 7,37 9-14,-34 0 258,15 5-204,21-13-44,29-20-49,-16 15 41,20-18-16,-26 25 25,0 0 0,-1-1 1,0 0-1,-1 0 0,1 0 0,-2-1 0,1 0-4,-6 8 1,0-1-1,1 1 0,-1-1 1,0 1-1,0 0 0,0-1 1,0 1-1,0-1 0,0 1 1,0-1-1,0 1 0,0-1 1,0 1-1,0-1 1,0 1-1,0-1 0,0 1 1,0-1-1,-1 1 0,1 0 1,0-1-1,0 1 0,0-1 1,-1 1-1,1 0 0,0-1 1,-1 1-1,1-1 1,0 1-1,-1 0 0,1-1 1,0 1-1,-1 0 0,1 0 1,-1-1-1,1 1 0,-1 0 1,1 0-1,-1 0 0,1 0 1,0 0-1,-1-1 1,1 1-1,-1 0 0,1 0 1,-1 0-1,1 0 0,-1 0 1,1 0-1,-1 0 0,1 1 1,-1-1-1,-38-1-24,21 1 35,17 0-11,1-1-1,-1 1 1,0 0 0,1 0 0,-1 0 0,0 0 0,1-1 0,-1 1 0,0 0 0,1-1 0,-1 1 0,0 0 0,1-1 0,-1 1 0,1-1 0,-1 1 0,1-1 0,-1 1 0,1-1 0,-1 1 0,1-1 0,-1 0 0,1 1 0,0-1 0,-1 0 0,1 1-1,0-1 1,0 0 0,-1 1 0,1-1 0,0 0 0,0 0 0,7-29-13,26-24-21,97-104-116,-129 157 150,-1 1 0,1 0 0,-1-1-1,1 1 1,-1 0 0,0-1 0,1 1 0,-1-1 0,1 1 0,-1-1 0,0 1 0,1-1 0,-1 1 0,0-1-1,0 1 1,0-1 0,1 1 0,-1-1 0,0 0 0,0 1 0,0-1 0,0 1 0,0-1 0,0 1-1,0-1 1,0 0 0,0 1 0,0-1 0,0 1 0,0-1 0,-1 0 0,1 1 0,0-1 0,0 1-1,-1-1 1,1 1 0,0-1 0,0 1 0,-1-1 0,-25 3-7,-33 22-3,43-16 8,0 0 0,0 2 0,1 0-1,0 0 1,1 1 0,1 1 0,-1 0-1,2 1 1,-4 4 2,16-16-1,-1 0 1,0 0-1,0 0 0,0 0 1,1 1-1,-1-1 0,0 0 0,1 0 1,-1 0-1,1 0 0,0 1 0,-1-1 1,1 0-1,0 0 0,0 1 0,0-1 1,0 0-1,0 1 0,0-1 0,0 0 1,0 1-1,0-1 0,0 0 0,1 1 1,0-1-1,0-1 0,0 1 0,0 0 0,0-1 0,0 0 0,0 1 0,0-1 0,0 1 0,0-1 0,0 0-1,0 0 1,1 0 0,-1 0 0,0 0 0,0 0 0,0 0 0,0 0 0,0 0 0,0 0 0,0-1 0,1 1 1,8-2-7,-1-1 1,1 0 0,-1-1-1,0 0 1,6-3 6,94-65-100,-104 64 85,-19 9 14,-18 8 6,-53 35 21,78-39-23,-1 0 0,2 0-1,-1 0 1,0 1 0,1 0 0,0 0 0,0 0-1,1 1 1,-5 6-3,10-12 0,0-1 0,-1 1 0,1 0 0,0-1 0,-1 1 0,1-1 0,0 1 0,0-1 0,0 1 0,-1 0 0,1-1 0,0 1 0,0 0 0,0-1 0,0 1 0,0-1 0,0 1-1,0 0 1,0-1 0,0 1 0,1 0 0,-1-1 0,0 1 0,0-1 0,1 1 0,-1-1 0,0 1 0,0 0 0,1-1 0,-1 1 0,1-1 0,-1 1 0,22 7-3,24-10-1,-30-1 3,0-1 0,-1-1-1,0 0 1,0-1 0,-1-1-1,3-2 2,-65 24-8,-34 29 9,74-40-2,1 1 0,0 0 0,1 0 1,-1 1-1,1 0 0,0 0 0,0 1 0,0-1 1,-2 6 0,8-11-1,-1-1 1,1 0 0,0 0-1,0 1 1,0-1 0,-1 0-1,1 1 1,0-1 0,0 0 0,0 1-1,0-1 1,0 0 0,0 1-1,0-1 1,0 0 0,0 1 0,0-1-1,0 0 1,0 1 0,0-1-1,0 0 1,0 1 0,0-1 0,0 0-1,1 1 1,-1-1 0,0 0-1,0 1 1,0-1 0,0 0-1,1 0 1,-1 1 0,0-1 0,0 0-1,1 0 1,-1 1 0,0-1-1,0 0 1,1 0 0,-1 0 0,0 1-1,1-1 1,-1 0 0,22 3-5,21-7-2,-11-8 0,-28 9 4,1 1-1,0 0 1,-1 1 0,1-1 0,0 1 0,0 0 0,0 0 0,2 0 3,-17 5-1,0 0 0,0 1 0,1 0 0,-1 1 0,-3 3 1,-26 14 1,33-20 0,1 1 1,0 0-1,1 0 0,-1 0 1,1 1-1,-1 0 0,1 0-1,3-4 1,0 0-1,0 0 0,0-1 0,0 1 1,0 0-1,0 0 0,1 0 0,-1 0 1,0 0-1,1 0 0,-1 1 0,1-1 1,-1 0-1,1 0 0,-1 0 0,1 0 1,0 1-1,0-1 0,-1 0 0,1 0 1,0 1-1,0-1 0,0 0 0,1 0 1,-1 1-1,0-1 0,0 0 0,1 0 1,-1 0-1,0 1 0,1-1 0,-1 0 1,1 0-1,0 0 0,-1 0 0,1 0 1,0 1-1,2-2 0,-1 1 0,1 0 1,0-1-1,-1 1 1,1-1-1,0 0 1,0 0-1,-1 0 1,1 0-1,0 0 0,-1-1 1,1 1-1,0-1 1,-1 1-1,1-1 1,0 0-1,1-1 0,48-21-10,-49 21 6,25-11-17,-18 9 4,-1 1 0,0-2 0,0 1 0,0-1 0,-1-1 1,1 0-1,-1 0 0,6-7 17,-68 44-61,29-16 91,0 1-1,1 1 0,1 2 1,1 0-1,0 1 1,2 1-1,0 1 1,-15 23-30,34-45 1,1 1 0,-1 0 0,0-1 0,1 1 0,-1 0 0,1 0 0,-1-1 0,1 1 0,-1 0 0,1 0 0,0 0 0,-1 0 0,1-1 0,0 1 0,0 0 0,0 0 0,0 0 0,-1 0 0,1 0 0,0 0 0,0 0 0,1 0 0,-1 0 0,0-1 0,0 1 0,1 1-1,-1-2 1,1 1-1,0-1 1,0 1-1,0-1 0,0 1 1,0-1-1,0 0 1,0 0-1,0 1 1,-1-1-1,1 0 1,0 0-1,0 0 1,0 0-1,0 0 1,0 0-1,0 0 1,0-1-1,1 1 0,47-16 1,-4-10-7,-14 10-11,-2-1 1,0-1 0,-1-1 0,-1-2 0,-1-1-1,0-1 1,-1-1 16,-25 18-4,-10 6 2,-12 7 0,-4 5 18,0 1 0,1 1 0,0 2 0,2 1 0,0 0 0,0 2 0,2 0 0,0 2 0,2 0 0,0 1 0,-2 6-16,19-26 1,1-1 1,0 0-1,0 1 1,0-1-1,0 0 1,0 1-1,0-1 1,0 1-1,0 0 1,1-1-1,-1 1 1,0 0-1,1-1 1,0 1 0,-1 0-1,1 0 1,0-1-1,0 1 1,0 0-1,0 0 1,0-1-1,0 1 1,0 0-1,1 0 1,-1-1-1,1 1 1,-1 0 0,1 0-1,0 0-1,1-1 1,0 0-1,0 0 1,0 0-1,0 0 1,1-1 0,-1 1-1,0 0 1,0-1-1,0 0 1,1 1-1,-1-1 1,0 0 0,1 0-1,-1 0 1,0-1-1,0 1 1,1-1 0,-1 1-1,0-1 1,0 0-1,0 1 1,2-2-1,29-11-4,1-1 0,-2-2 0,0-1-1,-1-2 1,-1 0 0,0-3 0,20-19 4,-35 23 4,-31 22 1,-32 21 2,40-20-7,-72 53 3,72-51-3,0 0 1,1 0-1,0 1 1,0 0 0,0 0-1,1 0 1,1 1 0,-2 2-1,7-11 0,-1 1 0,0 0 0,1 0 0,-1 0 0,1-1 0,-1 1 0,1 0 0,0 0 0,-1 0 0,1 0 0,0 0 1,0 0-1,-1 0 0,1 0 0,0 0 0,0 0 0,0 0 0,0 0 0,0 0 0,0 0 0,1 0 0,-1 0 0,0 0 1,0 0-1,1 0 0,-1 0 0,1-1 0,-1 1 0,1 0 0,-1 0 0,1 0 0,-1 0 0,1-1 0,0 1 0,-1 0 1,1-1-1,0 1 0,0 0 0,-1-1 0,1 1 0,0-1 0,0 1 0,0-1 0,0 0 0,0 1 0,0-1 0,0 0 0,0 0 1,0 1-1,0-1 0,0 0 0,0 0 0,0 0 0,0 0 0,0 0 0,0 0 0,0-1 0,7 1-1,-1-1-1,0 1 0,1-1 0,-1-1 1,0 0-1,0 0 0,4-2 2,12-4-4,0-2-1,-1-1 1,0-1-1,-1 0 1,0-2-1,-1 0 1,15-15 4,-30 20-8,-18 14 6,-17 14 4,-1 4 4,23-19-5,1 1 0,0-1 0,1 2 0,-1-1 0,1 1 1,0 0-1,1 0 0,-1 0 0,1 1 0,0 0 1,-2 4-2,7-11-1,0 1 0,0-1 1,-1 1-1,1-1 1,0 0-1,0 1 1,0 0-1,0-1 0,-1 1 1,1-1-1,0 1 1,0-1-1,0 1 1,0-1-1,0 1 1,0-1-1,0 1 0,0-1 1,1 1-1,-1-1 1,0 1-1,0-1 1,0 1-1,1-1 0,-1 1 1,0-1-1,0 1 1,1-1-1,-1 1 1,0-1-1,1 1 1,-1-1-1,1 1 1,19 2-14,25-12-1,-13-1 5,87-22-4,-118 32 14,1 0 0,-1 0 1,0 0-1,0 0 0,1-1 0,-1 1 0,0-1 0,0 1 0,0-1 1,0 1-1,0-1 0,0 0 0,0 1 0,0-1 0,0 0 0,0 0 1,0 0-1,0 0 0,0 0 0,0 0 0,-1 0 0,1 0 0,0 0 0,-6 0-3,-9 15-8,13-12 9,0-1 1,-1 1-1,1-1 0,0 1 1,0 0-1,1-1 1,-1 1-1,0 0 0,1 0 1,-1 0-1,1 0 0,-1 0 1,1 0-1,0 0 1,0-1-1,0 1 0,0 0 1,0 0-1,0 0 1,0 0-1,1 0 0,-1 0 1,1 0-1,-1 0 0,1 0 1,0-1-1,0 1 1,0 0-1,0-1 0,0 1 1,0 0-1,0-1 1,1 1-1,0 0 2,0 0 0,0 0-1,1 0 1,0 0 0,-1-1-1,1 1 1,0-1 0,0 1-1,0-1 1,0 0 0,0 0-1,0 0 1,1 0 0,-1-1-1,0 0 1,0 1 0,1-1-1,-1 0 1,0 0 0,0-1 0,3 1 0,29-10-7,-27 7 4,-1 0 0,1 1 0,0 0 0,-1 1 0,1 0 0,0 0 0,0 0 0,0 1 0,5 1 3,-13-1-1,1 0 1,0 0 0,0 1-1,0-1 1,-1 1-1,1-1 1,0 1 0,0-1-1,-1 1 1,1-1 0,0 1-1,-1 0 1,1-1 0,-1 1-1,1 0 1,-1-1 0,1 1-1,-1 0 1,1 0 0,-1 0-1,0-1 1,1 1 0,-1 0-1,0 0 1,0 0 0,0 0-1,1 0 1,-1 0 0,0-1-1,0 2 1,0-1-1,0 0-1,0 0 1,0 0-1,0 0 1,0 0-1,1 0 0,-1 0 1,0 0-1,1 0 1,-1 0-1,1 0 1,-1-1-1,1 1 0,-1 0 1,1 0-1,0 0 1,-1 0-1,1-1 1,0 1-1,0 0 0,-1-1 1,1 1-1,0 0 1,0-1-1,0 1 1,0-1-1,0 0 0,0 1 2,1 0-3,0 1 0,-1-1 0,1 1-1,-1-1 1,1 1 0,-1 0 0,0 0-1,1 0 1,-1 0 0,0 0-1,0 0 1,0 0 0,-1 0 0,1 0-1,0 0 1,-1 0 0,1 1-1,-1-1 1,0 0 0,0 0 0,0 1 3,12 32-16,-12-35 6,1 1-1,-1 0 1,1-1-1,0 1 1,-1 0-1,1-1 1,0 1-1,0-1 1,-1 1-1,1-1 1,0 1-1,0-1 1,0 0-1,0 1 1,0-1-1,0 0 1,-1 0-1,1 0 1,0 1-1,0-1 1,0 0-1,0 0 1,0-1-1,0 1 1,0 0-1,0 0 1,0 0-1,0 0 1,-1-1 0,1 1-1,0-1 1,0 1-1,0 0 1,0-1-1,0 0 11,3-2-221,-1-2-30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4.39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0 976,'-1'6'209,"-1"-1"-1,1 0 1,1 1 0,-1-1-1,1 1 1,0-1-1,0 1 1,0-1 0,1 1-1,0-1 1,0 3-209,0 5 171,2 17-433,-2-1 1,-2 1 0,0 0-1,-3 4 262,3-20-856,0-8 412</inkml:trace>
  <inkml:trace contextRef="#ctx0" brushRef="#br0" timeOffset="1">30 312 1032,'0'0'301,"6"19"2058,-17 24-2134,2 0 0,2 1-225,-2 44-2695,9-79 2236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4.72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43 1 916,'1'1'74,"0"1"-1,0-1 1,0 1-1,-1-1 1,1 1-1,0 0 1,0 0-1,-1-1 1,1 1-1,-1 0 1,0 0 0,0-1-1,1 1 1,-1 0-1,0 0 1,0 0-1,-1-1 1,1 1-1,0 0 1,-1 0-1,1-1 1,-1 1-1,1 0-73,-19 49-82,10-31 121,-9 39-1318,15-51 902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5.06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48 1 1152,'1'0'65,"0"1"0,0-1 0,0 1 0,-1 0 0,1-1 0,0 1 0,-1 0 0,1 0-1,0-1 1,-1 1 0,1 0 0,-1 0 0,1 0 0,-1 0 0,0 0 0,1 0 0,-1 0 0,0 0 0,0 0 0,1 0 0,-1 0-1,0 0 1,0 0 0,0 0 0,0 0 0,0 0 0,-1 0 0,1 0-65,-1 40 365,0-34-178,-3 37 6,-2 0 1,-8 29-194,1-7-687,1-31-731,4-25 898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6.52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169 28 896,'3'-7'256,"3"-14"1768,-22 34-1110,-130 123-895,144-133-20,0-1 0,0 1 0,1 0 0,-1 0 0,1 0 0,0 0 0,0 1 0,0-1 0,0 0 0,0 0 0,1 1 0,-1-1 0,1 1 0,0-1 0,0 3 1,0-4 0,0 0-1,1 0 1,-1 0-1,0 0 0,1 0 1,-1 0-1,1 0 1,-1 0-1,1 0 1,0 0-1,0 0 1,0 0-1,0 0 0,0-1 1,0 1-1,1 0 1,-1-1-1,0 1 1,1-1-1,0 0 1,-1 1-1,1-1 0,0 0 1,-1 0-1,2 1 1,93 39 24,-58-22-6,2-3 0,12 3-18,-48-19-409,-16-8-238,-15-4-940,17 8 1046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7.47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6 141 1088,'0'0'282,"0"0"-50,-6-2 974,12 0-1146,-1 0 0,0 1 0,0 0 1,1 0-1,-1 0 0,1 1 0,-1 0 1,5 0-61,12-1 26,107-22 151,6-8-177,85-16 8,-175 42-14,0 1 0,1 3 6,75-8-1,-51 3-8,1 2 0,9 4 9,-76 0 2,-4 0-27,1 0-1,-1 0 0,0 0 0,1 0 1,-1 0-1,0 0 0,1 0 1,-1 0-1,0 1 0,0-1 0,1 0 1,-1 0-1,0 0 0,0 0 0,1 0 1,-1 1-1,0-1 0,0 0 1,1 0-1,-1 0 0,0 1 0,0-1 1,0 0-1,1 0 0,-1 1 0,0-1 1,0 0-1,0 0 0,0 1 1,0-1-1,1 0 0,-1 1 0,0-1 1,0 0-1,0 1 0,0-1 1,0 0-1,0 0 0,0 1 0,0-1 1,0 0-1,0 1 0,0-1 0,-1 0 1,1 1-1,0-1 0,0 0 1,0 0-1,0 1 0,0-1 0,-1 0 1,1 0-1,0 1 0,0-1 1,0 0-1,-1 0 0,1 1 0,0-1 1,0 0-1,0 0 0,-1 0 0,1 0 1,0 1-1,-1-1 0,1 0 1,0 0-1,-1 0 26,-2 3-473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8.66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31 238 1036,'-12'-112'2088,"3"44"-2609,2 23-556,5 32 659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9.00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66 207 960,'-1'-9'468,"-1"0"0,0 0-1,0 0 1,-1 0 0,0 1 0,0-1 0,-1 1-1,-3-5-467,2 2-294,0 0 0,0-1 0,1 0 0,1 0 0,-1 0 294,-5-30-1649,5 31 1214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9.36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61 464 1196,'1'-7'240,"0"1"0,0-1 0,-1 0 0,0 0 0,-1 1-1,1-1 1,-1 0 0,-1 0 0,1 1 0,-1-1 0,0 1 0,-3-5-240,-9-52-2641,14 54 2179</inkml:trace>
  <inkml:trace contextRef="#ctx0" brushRef="#br0" timeOffset="1">30 192 1040,'-1'-11'635,"0"-1"-1,0 1 1,-2 0-1,1 0 1,-3-5-635,2 5-209,0 0 1,1-1 0,0 1 0,0-1 0,1-5 208,-1-18-1627,1 24 1182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09.69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21 259 1164,'-10'-140'2968,"1"34"-5519,8 94 2142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0.04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41 819 1212,'-1'-144'2237,"-1"0"-4161,-11-109 2689,22 123 639,-2 45-719,-7 82-777,1 1-1,-1 0 1,0-1-1,0 1 1,-1 0 0,1-1-1,0 1 1,-1 0-1,0-1 1,1 1-1,-1 0 1,0 0 0,0 0-1,0 0 1,0 0-1,-1 0 1,1 0-1,0 0 1,-1 0 0,1 0-1,-1 1 1,0-1-1,0 1 1,1-1 0,-1 1-1,0 0 1,0-1-1,-1 1 1,0 0 92,-5-4-583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6:1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61 1068,'-3'-14'272,"-2"2"-120,3 3-68,-1 2-36,0 0-24,3 0-24,0 5-8,0-1-16,3 3-48,-3 0-88,-3 7-56,1 7-32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0.99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4 286 1016,'4'-50'2829,"-2"38"-2842,0-1-1,-1 1 1,-1 0-1,-1-8 14,-11-140-2042,12 153 1561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1.32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30 275 992,'1'-44'1555,"-4"-67"24,2 94-2066,-2 0 1,0 0-1,-1 0 0,0 1 0,-5-11 487,5 19-512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1.66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4 335 1012,'-2'-16'326,"1"0"-1,0 0 1,1-1 0,1 1-1,1 0 1,0 0 0,1 0-1,3-6-325,-1-2-68,-1 0 0,-1 0 0,-1-11 68,-2-29-1679,-2 52 1233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1.99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0 335 872,'4'-235'2614,"-4"146"-4740,-1 79 1722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2.32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39 245 1104,'2'-39'1230,"-1"28"-955,-1-1 0,0 1 0,0 0 0,-1 0 0,0-1 0,-1 0-275,-4-23 117,5 27-387,0-1 0,-1 1 0,0 0 0,0-1 0,-1 1 0,0 0 0,0 0 0,0 1 0,-4-5 270,3 6-511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2.67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48 496 972,'3'-37'574,"-2"-1"-1,-1 0 1,-2 0-1,-2-1-573,-3-78-5,11 62-10,-2 41-2,0 0-1,-2 1 1,0-1-1,0 0 0,-1 1 1,-2-10 17,2 21-69,1 1 1,-1-1-1,0 1 1,0-1-1,1 1 1,-1 0-1,0-1 1,0 1-1,-1 0 0,1 0 1,0 0-1,0 0 1,0 0-1,-1 0 1,1 0-1,-1 0 1,1 0-1,0 1 1,-1-1-1,1 0 0,-1 1 1,0-1-1,1 1 1,-1 0-1,-1 0 69,3 0-2,-10-3-499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3.36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186 24 892,'0'-1'125,"1"-1"-1,0 0 1,-1 0 0,1 1 0,0-1-1,0 1 1,0-1 0,0 1-1,0-1 1,0 1 0,1-1-1,-1 1 1,1-1-125,0 1 876,-16 15-395,-13 12-364,2 2 0,-12 17-117,13-16 26,-1-1 0,-15 13-26,39-41 0,1 1-1,-1-1 1,1 0 0,-1 0 0,1 1 0,-1-1 0,1 0-1,-1 1 1,1-1 0,-1 1 0,1-1 0,0 1 0,-1-1-1,1 0 1,0 1 0,-1-1 0,1 1 0,0-1 0,0 1-1,0 0 1,-1-1 0,1 1 0,0-1 0,0 1 0,0-1-1,0 1 1,0 0 0,0-1 0,0 1 0,0-1 0,0 1-1,0-1 1,0 1 0,1 0 0,-1-1 0,0 1 0,0-1-1,0 1 1,1 0 0,22 9-11,-9-5 9,68 21 3,-60-21 0,-1 1 0,0 1 0,-1 1-1,9 5 0,-17 5 64,-10-10-673,-8-11-1496,4 1 1567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4.13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1 186 944,'0'-2'76,"0"0"0,1 0 1,0 0-1,0 1 0,-1-1 0,1 0 0,0 0 1,0 1-1,1-1 0,-1 0 0,0 1 0,0-1 1,1 1-1,-1 0 0,1-1 0,-1 1 0,1 0 1,0 0-1,-1 0 0,1 0 0,0 0 0,0 0 1,0 1-1,0-1 0,-1 1 0,3-1-76,61-14-174,-48 12 367,233-58-99,-178 43-77,-21 6 40,36-13-57,-77 21 2,0 1-1,0 1 0,0-1 1,1 2-1,-1-1 0,11 1-1,-37 13-1511,10-9 1074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14.68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18 3 884,'-17'-2'1749,"17"2"-996,12 4-538,35 11 64,-15-5-197,-1 0 1,0 2-1,-1 2 0,8 5-82,-38-17 27,0-1 0,0 1 0,0-1 0,0 1 0,0-1 1,0 0-1,-1 1 0,1-1 0,-1 1 0,1-1 0,-1 0 0,1 1 0,-1-1 0,0 0 0,0 0 0,1 1 0,-1-1 0,-1 1-27,-18 27 104,-8 9-154,1 2-1,-20 42 51,46-61-3157,4-24 2611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1.25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0 1132,'8'20'1141,"-5"-14"-1213,0 0 0,0 1 1,0-1-1,-1 0 0,0 1 0,0 0 0,-1-1 0,0 1 1,0 0-1,0 0 0,-1-1 0,0 1 0,-1 0 72,1-6-299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3.2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1888 20 1100,'11'-11'549,"-11"10"-516,0 1 0,0-1 0,0 1 0,1-1 0,-1 1 0,0 0-1,0-1 1,1 1 0,-1-1 0,0 1 0,1 0 0,-1-1 0,0 1 0,1 0 0,-1 0 0,0-1 0,1 1 0,-1 0 0,1 0 0,-1-1-1,1 1 1,-1 0 0,1 0 0,-1 0 0,1 0 0,-1 0 0,0 0 0,1 0 0,-1 0 0,1 0 0,-1 0 0,1 0 0,-1 0 0,1 0-1,-1 0 1,1 0 0,-1 0 0,1 1 0,-1-1 0,0 0 0,1 0 0,-1 0 0,1 1 0,-1-1 0,0 0 0,1 1 0,-1-1 0,0 0-1,1 1 1,-1-1 0,0 1-33,1-1 64,-1 0 1,0 0 3,0 7 1440,-98 91 674,85-85-2110,0 0-1,0-1 0,-1 0 1,0-1-1,-5 2-71,-4 3 21,18-10-12,-1 0 1,1 0 0,0 0 0,0 0 0,1 1-1,0 0 1,0 0 0,1 0 0,-3 8-10,-17 29 22,-130 201 0,115-195 53,-14 23 0,35-48-72,-1-1-1,-2 0 0,0-1 1,-1-1-1,-1-1 1,-7 4-3,-36 36 35,-18 11-5,61-55-34,2 0 1,0 2-1,0 0 1,2 1-1,-4 7 4,10-13-5,0-1 1,-1 0-1,0-1 0,-14 10 5,-7 6 37,-51 63-27,17-7-18,-25 2 39,-5 23-103,8-4 171,68-80-119,17-19 9,0-1-1,0 1 1,1 0-1,0 0 1,0 1-1,-3 5 12,-15 23 1,18-30 7,1 0 0,-1 1 0,1-1 0,0 1 0,0 0 0,0 0 0,1 0 0,-1 4-8,2-8 1,0 1-1,0 0 0,0-1 0,-1 1 0,1-1 1,-1 1-1,1-1 0,-1 0 0,0 1 0,0-1 1,0 0-1,0 0 0,-1 0 1,1 0-1,0 1 1,0-1 0,0 0 0,0 1 0,1-1 0,-1 1 0,1 0-1,-1 0 1,1-1 0,0 1 0,0 2-1,-1-2 9,1 1 1,-1-1-1,1 1 0,-1-1 0,0 1 1,0-1-1,0 0 0,-1 0 0,1 0 1,-1 0-10,0 0-12,1 0 0,-1 0 0,1 0 0,0 0 0,0 0 0,0 0 0,0 1 0,0-1 0,1 1 0,0 0 0,-1 2 12,-1 4 2,0 1 0,-1-1-1,0 0 1,0 0-1,-1-1 1,0 1-1,-1-1 1,0 0-1,-1-1 1,-4 6-2,-29 44-36,-31 61 144,50-84-89,17-26 5,0-1-1,-1-1 1,0 1-1,-1-1 1,1 0-1,-1 0 1,-2 1-24,6-4 5,0 0-1,1 1 1,0-1 0,0 1 0,0-1 0,0 1 0,1-1 0,-1 1-1,1 0 1,1-1 0,-1 1 0,0-1 0,1 1 0,1 3-5,6 57 37,-7-61-33,0-1 0,0 0 0,0 0 0,0 0 0,1 0 0,0 0-1,-1 0 1,1 0 0,2 2-4,-2-3 5,0 1 1,0 0-1,-1 0 0,1 0 0,-1 0 0,1 0 1,-1 0-1,0 0 0,0 3-5,0-2 6,0 1 0,0-1-1,0 0 1,1 0 0,-1 0 0,1 0-1,0 0 1,0 0 0,1 0 0,-1-1-1,1 1 1,0-1 0,-1 0 0,4 2-6,0 1 3,0-1 1,-1 1-1,1 0 1,-1 0 0,0 1-1,-1 0 1,0-1-1,0 2 1,0-1-4,1 1 19,1 0-1,0 0 1,1 0 0,-1-1-1,2 0 1,-1-1 0,1 1 0,-1-1-1,2-1 1,-1 0 0,1 0-1,0 0 1,2 0-19,-7-3 23,1 1-1,-1 1 1,0-1-1,0 1 1,0-1-1,0 1 1,0 1-1,-1-1 1,0 0-23,14 15-11,4-2 21,1-1 0,1 0 0,0-2 0,21 9-10,-26-13 12,10 5 27,-8-6-37,-1 2 1,0 0-1,-1 1 1,12 11-3,-28-22 1,0 1 0,0-1 1,0 0-1,0 0 0,0 0 0,0-1 1,0 1-1,0 0 0,1-1 0,-1 1 1,0-1-1,0 0 0,1 0 0,-1 0-1,1 0 0,-1 1 0,1-1-1,-1 0 1,1 1-1,-1-1 1,1 1 0,-1 0-1,0 0 1,1 0 0,-1 0-1,1 1 1,7 2 20,1 1 0,0-2-1,0 1 1,0-1 0,0-1-1,0 0 1,1-1 0,-1 0-1,1 0 1,9-2-20,-6 0 0,0-1 0,0 0 0,14-5 0,19-2 29,-37 7-34,0-1 1,-1 1-1,0-2 0,10-4 5,16-5 3,1 5 7,19-7 13,-10-12-32,-38 21 6,0 1 1,0 0-1,0 0 1,1 1-1,-1 0 0,8-2 3,36-22 24,-42 22-30,0 0-1,0 0 0,0-1 1,-1 0-1,0-1 1,-1 0-1,1-1 1,-1 0-1,-1 0 0,6-9 7,-5 8-9,44-23 50,-37 18-42,-1-1-1,0-1 1,-1 0-1,2-5 2,7-10 22,-8 12-25,-1-2 0,0 1 0,5-17 3,20-22 26,-28 47-52,-1 0 0,-1-1 1,0 1-1,1-6 26,-4 11 0,0 0-1,1-1 1,-1 2-1,2-1 1,4-4 0,6-8-14,-8 8 18,30-37-6,12-23 2,-11 23 18,-31 39-18,1-1 1,-2 0 0,1 0 0,0-4-1,-5-3 1,-4 17 0,0 0 0,0 0-1,0 0 1,0 0 0,1 0-1,-1 0 1,0 0 0,0 0-1,1 0 1,-1 0 0,0 0-1,1 1 1,-1-1 0,1 0 0,-1 0-1,1 0 1,0 0 0,-1 1-1,1-1 1,0 0 0,0 0-1,-1 1 1,2-1-1,15-14-18,-1 0 0,-1-1-1,14-17 19,10-11 43,28-37-109,-24 41 103,-32 31-19,0-1 0,0 0 0,-1-1 0,4-6-18,11-13 2,1 1 0,2 1 0,1 0-2,3-2 22,-1-1 1,5-11-23,-35 41 1,0 1 1,0-1 0,0 0 0,0 0 0,-1 0 0,1 1 0,0-1-1,0 1 1,0-1 0,1 0 0,-1 1 0,0 0 0,0-1 0,0 1 0,0 0-1,0 0 1,0-1 0,1 1 0,-1 0 0,0 0 0,0 0 0,0 0-2,0 0 4,0 1 0,0-1 1,0 0-1,0 0 0,0-1 0,0 1 1,0 0-1,0 0 0,0 0 1,0-1-1,0 1 0,-1 0 1,1-1-1,0 1 0,0-1 1,0 1-1,0-1 0,-1 1 0,1-1 1,0 1-1,-1-1 0,1 0 1,0 0-1,-1 1 0,1-1 1,-1 0-1,1 0-4,8-12-22,0 1 0,0 0 1,1 1-1,1 0 0,0 0 1,1 1-1,0 0 0,2 0 22,4-4 9,-1 0-1,0-2 1,-1 0-9,20-23 47,26-23-47,-47 48 2,-2-1-1,0 0 0,9-15-1,19-23 3,-29 46-21,-11 7 16,0 0 1,0 0 0,0 0 0,0 0-1,-1-1 1,1 1 0,0 0 0,0-1-1,0 1 1,-1-1 0,1 1 0,0-1-1,-1 1 1,1-1 0,0 0 0,-1 1-1,1-1 1,-1 0 0,1 1 0,-1-1-1,1 0 1,-1 0 0,1 1-1,-1-1 1,0 0 0,0 0 0,1 0-1,-1 0 1,0 0 1,15-49 30,-2-2-1,-2 1 0,-3-1 1,-2-1-1,-1-29-29,-5 74 13,-1 0 0,0 0 0,0 0 1,-1 0-1,1 0 0,-2 1 0,1-1 0,-1 1 1,-3-7-14,4 11 0,1 0 1,0-1-1,0 1 1,1-1 0,-1 1-1,1-1 1,0 1 0,0-1-1,0 1 1,0-4-1,1 5 7,-1 0 0,1 0 0,-1-1 0,0 1 0,0 0 0,0 0 0,-1 0 0,1-1 0,0 1 0,-1 0 0,1 0 0,-1 0 0,0 0 0,0-1 0,0 1 1,0 0-1,0 1 0,0-1 0,0 0 0,-1 0 0,1 0 0,-1 1 0,1-1 0,-1 1 0,0-1 0,-1 0-7,1 0 20,0 1 1,0-1-1,0 0 1,1 0-1,-1 0 1,1-1-1,-1 1 1,1 0-1,0-1 1,-1 1-1,1-1 1,0 1-1,0-3-20,0 3 18,1-1 0,-1 1 0,0 0 0,0 0-1,0 0 1,0-1 0,0 1 0,-1 0 0,1 0 0,-1 1 0,1-1 0,-1 0 0,0 0-1,1 1 1,-1-1 0,0 1 0,0-1 0,-2 0-18,-12-20 65,0-2-63,-1 6 32,0 0 0,1-1 1,0-1-1,-2-6-34,-9-2 166,14 17-88,-69-45 431,72 48-475,0 0 0,0 0 0,-1 1 0,0 1 0,0 0 0,-1 0 0,0 1 0,0 1 0,-10-3-34,-42-16 173,55 18-171,-1 0 0,0 1 0,0 1-1,-1 0 1,1 0 0,-1 1 0,1 1 0,-8-1-2,12 1 1,1 1 0,-1-1 0,1-1 0,0 1 0,-1-1 0,1 0 0,-4-2-1,4 2-4,0 0 0,-1 0 1,1 0-1,-1 1 0,1-1 0,-1 2 0,-5-2 4,-134-9-139,144 10-7,0 0 0,0 1-1,0-1 1,1 0 0,-1 1 0,0-1 0,1 0-1,-1 0 1,0 0 0,1 0 0,-1 1 0,1-1 0,0 0-1,-1 0 1,1 0 0,0 0 0,0 0 0,-1 0-1,1 0 1,0 0 0,0-1 146,-2-13-6733,2 15 6079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1.59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36 47 944,'-12'-28'944,"12"27"-910,-1 0 0,0-1 1,1 1-1,-1 0 1,0 0-1,1 0 0,-1 0 1,0 0-1,0 0 1,0 0-1,0 0 1,0 0-1,0 1 0,0-1 1,0 0-1,0 1 1,-1-1-1,1 1 0,0-1 1,0 1-1,-1-1-34,2 1 21,-3 41-28,19 6-1236,-13-39 846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2.79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17 155 1004,'0'-1'102,"1"1"0,-1-1-1,1 0 1,-1 0 0,1 1-1,-1-1 1,0 0 0,1 0 0,-1 0-1,0 1 1,0-1 0,1 0 0,-1 0-1,0 0 1,0 0 0,0 0 0,0 1-1,0-1 1,0 0 0,0 0-1,-1 0 1,1 0 0,0 0 0,0 1-1,-1-1-101,-8-34-192,4 13 175,0-46-1868,4 59 1468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3.13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0 164 1060,'4'-57'1831,"-2"43"-2054,-1 1 0,0-1-1,-1 0 1,-1 1 0,0-1-1,-1-1 224,0 6-399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3.60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24 150 980,'-4'-43'1531,"2"27"-1392,1 1 0,-2 0 0,0 1 1,-1-3-140,0-7-1665,2 18 1226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5.51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77 1048,'25'-1'815,"1"-2"0,-1 0 0,12-5-815,56-6-32,-51 13 49,-32 1-14,0 0-1,0 0 1,0-1 0,0 0 0,4-2-3,-13 3-62,1 0 1,-1 0 0,1-1 0,-1 1-1,0-1 1,1 1 0,-1-1-1,0 1 1,1-1 0,-1 0 0,0 1-1,0-1 1,1 0 0,-1 0-1,0 0 1,0 0 0,0 0 0,0 0-1,0-1 1,-1 1 0,1 0-1,0 0 1,0-1 0,-1 1 0,1 0-1,-1-1 1,1 1 0,-1 0 0,0-1-1,1 1 1,-1-1 0,0 1-1,0-1 1,0 0 61,-2-4-452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1:46.20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36 9 912,'-6'-2'594,"-5"-2"380,11 4-951,0 0-1,0 0 1,0 0 0,0-1-1,0 1 1,0 0 0,0 0-1,0 0 1,0 0 0,0 0-1,0 0 1,0 0 0,0 0 0,1 0-1,-1 0 1,0 0 0,0 0-1,0 0 1,0 0 0,0 0-1,0 0 1,0 0 0,0-1-1,0 1 1,0 0 0,0 0-1,0 0 1,0 0 0,0 0-1,0 0 1,0 0 0,0 0-1,0 0 1,0 0 0,0 0-1,0 0 1,0 0 0,0-1-1,0 1 1,0 0-23,0 0 93,37 30 488,-3 0-475,-21-18-71,0 0 0,0-1 0,1 0 0,0-1 0,1-1 0,0 0 0,1-1 0,10 4-35,-47 3 189,1 2-1,-16 17-188,-3 6-133,-28 29 89,21-26-3156,46-42 2685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3:25.96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76 14 1128,'-12'1'454,"7"-1"-282,0 1 0,0-1 0,0 0 0,0 0 0,0-1 1,1 0-1,-1 1 0,0-1 0,0-1 0,0 1 1,-4-3-173,9-2 539,0 8 184,5 1-711,0-1-1,-1 1 0,2-1 1,-1-1-1,0 1 0,0-1 0,4 1-11,-4-1 11,182 52 166,178 52 45,701 211 612,-791-227-711,142 38 110,314 50-233,-362-84-31,-79-18 112,-285-73-79,-1 1-1,1-1 1,-1 1-1,0 0 1,0 0 0,-1 0-1,1 0 1,0 1-1,-1-1 1,0 1-1,0 0 1,0 0-1,0 0 1,-1 0-1,0 1 1,0-1 0,0 1-1,0-1 1,0 1-1,-1 2-1,7 20 7,-1 0 0,-2 0 0,0 6-7,-2-13 5,25 218-5,-16-112-15,6 92 554,-9 1 0,-15 128-539,-56 436 1745,48-634-1549,-20 525 1105,36 3-493,2-228 53,-4-406-766,5 178 97,-5-218-179,-1 0-1,1 0 1,-1 0 0,0 1-1,0-1 1,0 0 0,0 0-1,0 0 1,-1 0 0,1-1-1,-1 1 1,0 0-1,0-1 1,0 1 0,0-1-1,-1 1 1,1-1 0,0 0-1,-1 0 1,0 0 0,1 0-1,-1-1 1,0 1-1,0-1 1,-2 1-13,-15 8-25,-1-1 1,-1-1-1,-10 2 25,12-4 31,-202 59 26,-34-2-57,-462 116-37,452-100 242,-170 79-205,325-113 117,-51 20 188,-71 45-305,108-32 11,96-57-175,-1-1-1,-1-1 1,-1-2-1,0-1 1,-32 10 164,73-30-1532,0 0 0,0-1 0,0 0 0,-1 0 0,2-2 1532,33-19-3025,-26 19 2212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16.2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 31 1164,'2'-1'115,"-1"0"0,0-1 1,0 1-1,0 0 0,-1-1 0,1 1 0,0-1 0,-1 0 0,1 1 0,-1-1 1,1 1-1,-1-1 0,0 0 0,1 1 0,-1-1 0,0 0 0,0 0-115,-5-1 1191,-4 18-809,-2 14-355,2 1 0,-5 23-27,8-27-319,-1 0-1,-1 0 0,-2-1 1,-1 1 319,-2-6-603,12-20 592,1 0 0,0-1 0,0 1 0,-1 0 0,1 0 0,0 0 0,0 0 0,-1 0 0,1 0 0,0-1 0,0 1 0,0 0 0,-1 0 0,1 0 0,0 0 0,0-1 0,0 1 0,0 0 0,0 0 0,-1 0 0,1-1 0,0 1 0,0 0 0,0 0 0,0-1 0,0 1 0,0 0 0,0 0 0,0-1 0,0 1 0,0 0 0,0-1 0,0 1 0,0 0 0,0 0 1,0-1-1,0 1 0,0 0 0,0 0 0,0-1 0,0 1 11,8-45-203,-5 38 207,31-72 60,-32 74-44,1 0 0,0 0 0,0 0 1,0 0-1,1 1 0,-1-1 0,1 1 1,0 0-1,1 0 0,-1 0 0,1 1 1,-1-1-1,3 1-20,-6 2 12,1 1-1,0-1 1,0 1 0,0 0 0,-1-1-1,1 1 1,0 0 0,0 0 0,0 0-1,0 1 1,-1-1 0,1 0 0,0 1-1,0-1 1,0 1 0,-1-1 0,1 1 0,0 0-1,-1 0 1,1 0 0,-1 0 0,1 0-1,-1 0 1,1 0 0,-1 1 0,0-1-1,1 0 1,-1 1 0,0-1 0,0 1-1,0 0-11,7 9 23,-1 0 0,0 1 0,-1 0 0,1 2-23,4 8 9,2-1-426,0 1 0,2-2 0,14 16 417,-27-35-363,2-1-5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16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103 149 1068,'11'-34'552,"-7"25"-358,0 0 0,-1 0-1,0 0 1,-1 0 0,0-1 0,0 1-1,-1-1 1,0 1 0,-1-1 0,-1-9-194,1 19 5,0 0 1,0-1-1,0 1 0,0 0 1,0 0-1,0 0 1,0 0-1,-1 0 1,1 0-1,0 0 1,0-1-1,0 1 0,0 0 1,0 0-1,0 0 1,0 0-1,-1 0 1,1 0-1,0 0 1,0 0-1,0 0 0,0 0 1,0 0-1,-1 0 1,1 0-1,0 0 1,0 0-1,0 0 1,0 0-1,-1 0 0,1 0 1,0 0-1,0 0 1,0 0-1,0 0 1,0 0-1,0 0 1,-1 0-1,1 0 0,0 0 1,0 0-1,0 0 1,0 0-1,0 0 1,0 1-1,-1-1 1,1 0-1,0 0 0,0 0 1,0 0-1,0 0 1,0 0-1,0 1-5,-11 10 61,-6 14-76,-2 17-256,2 1 1,2 1-1,2 0 1,2 1-1,2 0 1,2 0-1,2 1 0,1 30 271,3-59-471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16.9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43 952,'-2'1'74,"1"0"0,-1 0 0,1 0 0,-1 0 0,1 0 0,-1 1 0,1-1 0,0 0 1,-1 1-1,1 0 0,0-1 0,0 1 0,0 0 0,1-1 0,-1 1 0,0 0 0,0 1-74,-12 34 67,11-28-56,1 0 0,0 1 0,1-1 0,0 0 0,0 0 0,1 1-1,0-1 1,1 4-11,-1-11 7,-1 1 0,0-1 0,1 1 0,0-1 0,0 1 0,-1-1 0,2 1 0,-1-1 0,0 1 0,0-1 0,1 0 0,-1 0-1,1 0 1,0 0 0,-1 0 0,1 0 0,0 0 0,0-1 0,0 1 0,0-1 0,1 1 0,-1-1 0,0 0 0,1 0 0,-1 0 0,1 0 0,-1 0-1,1 0 1,-1-1 0,1 1 0,1-1-7,-3 0 8,0 0-1,-1 0 1,1 0 0,0 0-1,0 0 1,0 0-1,-1-1 1,1 1 0,0 0-1,0-1 1,-1 1-1,1 0 1,0-1 0,-1 1-1,1-1 1,0 1-1,-1-1 1,1 1 0,-1-1-1,1 1 1,-1-1 0,1 0-1,-1 1 1,1-1-1,-1 0 1,1 1 0,-1-1-1,0 0-7,3-27 171,-15-25 126,6 34-214,-1 1 0,-1 0 0,-1 0 1,0 1-1,-1 0 0,-1 0 0,-9-9-83,20 26-12,0-1 0,0 1 0,0 0 0,0-1 0,0 1 0,-1 0 0,1 0 0,0-1 0,0 1 0,0 0 0,0 0 0,-1 0 0,1-1 0,0 1 0,0 0 1,0 0-1,-1 0 0,1 0 0,0-1 0,0 1 0,-1 0 0,1 0 0,0 0 0,-1 0 0,1 0 0,0 0 0,0 0 0,-1 0 0,1 0 0,0 0 0,-1 0 0,1 0 0,0 0 0,0 0 0,-1 0 0,1 0 0,0 0 0,-1 0 0,1 0 0,0 0 0,0 0 0,-1 1 12,0 13-581,8 19-601,-1-21 729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4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42 1136,'-52'-25'889,"25"12"-299,21 10 2,9 2 320,71 12-849,-1 2 0,-1 4 0,7 5-63,-67-18 2,7 1 5,-1 2 0,1 0 0,-1 2 0,2 1-7,-16-8 1,1 1 0,-1 0 0,0 0-1,0 0 1,0 0 0,-1 1 0,1 0 0,-1 0 0,0-1 0,0 2 0,0-1 0,0 0 0,-1 1 0,0-1 0,0 1 0,0 0 0,0-1 0,-1 3-1,2 7-61,-2 0-1,0 0 0,-1 0 1,-1 0-1,0 0 1,0 0-1,-3 9 62,-4 55-2179,8-75 1771,2 11 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17.3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37 1028,'-2'-7'932,"-1"9"-397,-6 23-280,-8 37-365,16-18 108,1-42 2,0 0 1,0 0 0,1-1-1,-1 1 1,0 0 0,0-1-1,1 1 1,-1 0 0,1-1 0,0 1-1,-1 0 1,1-1 0,0 1-1,0-1 1,0 0 0,0 1-1,0-1 1,0 0 0,0 1-1,1-1 1,-1 0 0,0 0 0,1 0-1,-1 0 0,0-1 5,0 0-1,0-1 1,0 1-1,0-1 0,0 1 1,-1 0-1,1-1 1,0 0-1,0 1 1,-1-1-1,1 1 0,0-1 1,-1 0-1,1 0 1,0 1-1,-1-1 1,1 0-1,-1 0 0,1 0 1,-1 1-1,0-1 1,1 0-1,-1 0 1,0 0-1,0 0 0,0 0-4,12-33-7,-11 27 4,3-10-27,-3 13 14,-1 0 1,1 0-1,-1 1 1,1-1-1,0 0 1,1 0-1,-1 1 1,1-1-1,-1 1 1,1-1 0,0 1-1,0 0 1,3-3 15,-3 7-11,0 0 1,1 1 0,-1-1 0,0 0 0,0 1 0,0-1 0,0 1 0,0 0 0,0 0 0,-1 0 0,1 0 0,0 0 0,-1 0-1,0 0 1,1 0 0,0 3 10,3 2-5,4 4 6,0-1 1,1 0-1,0 0 1,5 2-2,-11-9 13,-1 0 1,1 0 0,0-1-1,0 1 1,0-1 0,0 0-1,1 0 1,-1-1 0,0 1-1,1-1 1,0 0 0,-1 0 0,1-1-1,4 1-13,-8-1 22,0-1-1,1 1 0,-1-1 1,0 0-1,0 1 1,0-1-1,0 0 0,0 1 1,0-1-1,0 0 1,0 0-1,0 0 0,-1 0 1,1 0-1,0 0 1,0 0-1,-1 0 0,1-1 1,-1 1-1,1 0 1,-1 0-1,1 0 0,-1-1 1,0 1-1,0 0 1,0-1-1,0 1 0,1 0 1,-2 0-1,1-1 1,0 1-1,0 0 0,0 0 1,-1-1-22,-5-52 387,4 46-333,1-7-29,-7-31 136,8 44-187,0 0-1,-1 0 1,1 1-1,-1-1 1,1 0-1,-1 1 1,0-1 0,0 1-1,0-1 1,1 1-1,-1-1 1,-1 1-1,1 0 1,0-1-1,0 1 1,0 0-1,-1 0 1,1 0-1,-1 0 1,0-1 26,0 2-72,1 0 1,-1 1-1,1-1 1,0 0 0,0 1-1,-1-1 1,1 1-1,0 0 1,0-1-1,-1 1 1,1 0 0,0 0-1,0-1 1,0 1-1,0 0 1,0 0-1,0 0 1,1 0 0,-1 0-1,0 1 1,0-1-1,1 0 1,-1 1 71,0 0-89,-7 9-415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17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71 0 952,'0'0'368,"-11"31"1125,-41 100-2534,45-115 585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28.3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 44 1028,'2'-25'761,"-3"6"356,-15 41-812,-22 51-823,3 1 0,3 1 0,-8 39 518,33-94-449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28.8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61 916,'0'0'50,"0"0"0,-1-1 0,1 1 0,0 0 0,0 0 0,-1 0 0,1-1 0,0 1 1,0 0-1,-1 0 0,1-1 0,0 1 0,0 0 0,0 0 0,0-1 0,0 1 0,-1 0 0,1 0 0,0-1 0,0 1 0,0 0 0,0-1 0,0 1 0,0 0 0,0-1 0,0 1 0,0 0 0,0-1 0,0 1 0,0 0 1,0 0-1,0-1 0,1 1 0,-1 0 0,0-1 0,0 1 0,0 0 0,0 0 0,0-1 0,1 1 0,-1 0 0,0 0 0,0-1-50,16-13 392,23-6-567,-30 17 173,0 0 0,0 0-1,0 1 1,1 1 0,-1 0 0,1 0 0,-1 1 0,1 0-1,-1 0 1,3 1 2,-10 0 0,0-1 0,1 1 0,-1-1 0,0 1 0,0 0 0,0-1 0,0 1 0,0 0 0,0 1 0,0-1 0,0 0 0,0 0 0,0 1 0,-1-1 0,1 1 0,-1 0 0,1-1 0,0 3 0,-1-2 2,0 1 0,0-1-1,0 1 1,-1 0 0,1-1-1,-1 1 1,0 0 0,0-1-1,0 1 1,0 0 0,0-1 0,0 1-1,-1 0 1,1-1 0,-1 1-1,0-1 1,0 1 0,0-1-1,0 1 1,0-1-2,-6 11-13,0 0-1,-1-1 1,0 0-1,-1 0 1,0-1-1,-1 0 1,0 0 0,-1-2-1,0 1 1,-1-1-1,0-1 1,0 0-1,0 0 1,-1-2 0,-7 4 13,20-10-22,0 0 0,-1 0 0,1 0 1,0 0-1,0 0 0,0 1 0,-1-1 0,1 0 1,0 0-1,0 0 0,-1 0 0,1 0 1,0 0-1,0 0 0,-1 0 0,1 0 0,0 0 1,0 0-1,-1 0 0,1 0 0,0 0 1,0 0-1,-1 0 0,1 0 0,0 0 0,0-1 1,0 1-1,-1 0 0,1 0 0,0 0 1,0 0-1,0 0 0,-1-1 0,1 1 0,0 0 1,0 0-1,0 0 0,0 0 0,-1-1 1,1 1-1,0 0 0,0 0 0,0-1 0,0 1 1,0 0-1,0 0 0,0-1 0,0 1 1,0 0-1,0 0 0,0-1 0,0 1 0,0 0 1,0 0-1,0 0 0,0-1 0,0 1 1,0 0-1,0 0 0,0-1 0,0 1 0,0 0 1,0 0-1,0-1 0,1 1 0,-1 0 1,0 0-1,0 0 22,4-6-463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29.3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1 167 1100,'33'-10'959,"-19"7"-921,-1 0-1,1-1 1,-1 0 0,0-1-1,-1 0 1,1-2 0,0 0-38,-10 5-3,0 0 0,0 0 0,-1 0 0,1 0 0,-1 0 0,1-1 0,-1 1 0,0-1 0,0 0 0,0 1 0,-1-1 0,1 0 0,-1 0 0,1 0 0,-1-1 0,0 1 0,0 0 0,-1 0 0,1-1 0,0 1 0,-1 0 0,0-1 0,0 1 0,0 0 0,0-1 0,-1 1 0,1 0 0,-1 0 0,0-1 0,0 1 1,0 0-1,-1-2 3,2 4-7,-1 0 0,1 0 0,0 0 0,-1 0 0,1 0 0,-1 0 0,0 0 0,1 0 0,-1 0 0,0 0 0,0 0 0,1 0 0,-1 0 0,0 1 0,0-1 0,0 0 0,0 1 0,0-1 0,0 1 0,0-1 0,0 1 0,0-1 0,0 1 0,-1 0 0,1-1 0,0 1 0,-1 0 7,-1 0-4,0 0 0,-1 1-1,1-1 1,0 1 0,0 0 0,0-1-1,0 2 1,0-1 0,0 0-1,-3 2 5,-2 2 6,0-1-1,1 2 0,-1-1 0,1 1 0,0 0 1,0 1-1,-1 2-5,6-7 2,0 0-1,0 0 1,0 0 0,1 1-1,-1-1 1,1 0 0,-1 1-1,1-1 1,0 1 0,0 0 0,0-1-1,1 1 1,-1 0 0,1-1-1,-1 1 1,1 0 0,0 0-1,0 0 1,0-1 0,0 1 0,0 0-1,1 0 1,-1-1 0,1 1-1,0 0 1,0-1 0,0 1-1,0 0 1,0-1 0,1 0 0,-1 1-1,1-1 1,0 0 0,-1 0-1,1 1 1,0-1 0,0-1-1,0 1 1,1 0 0,-1 0-1,1-1-1,5 4-32,0 0-1,0 0 0,1-1 0,0-1 0,-1 1 1,1-2-1,0 1 0,1-1 0,-1 0 0,0-1 0,8 0 33,4-1-257,-1-2-43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29.6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172 3 1124,'-2'-1'69,"1"1"0,0-1-1,-1 1 1,1 0 0,0-1 0,-1 1 0,1 0-1,0 0 1,-1 0 0,1 0 0,0 0 0,-1 0-1,1 1 1,0-1 0,-1 0 0,1 1 0,0-1-1,0 1 1,-2 0-69,-31 9-38,24-4 47,0 0 1,0 0-1,0 1 0,1 0 1,0 1-1,1 0 1,0 0-1,0 1 0,-1 2-9,7-9 0,0 0 0,0 0 0,1 0 0,-1 0-1,1 0 1,0 1 0,-1-1 0,1 0 0,0 1-1,0-1 1,1 1 0,-1-1 0,0 1 0,1 0 0,0-1-1,-1 1 1,1-1 0,0 1 0,0 0 0,1-1-1,-1 1 1,0 0 0,1-1 0,0 1 0,0-1 0,-1 1-1,1-1 1,1 0 0,-1 1 0,0-1 0,1 0 0,-1 0-1,1 1 1,-1-1 0,1 0 0,0-1 0,0 1-1,0 0 1,0-1 0,0 1 0,0-1 0,1 1 0,0-1 0,3 2-60,0 0 1,1-1 0,-1 0 0,1 0 0,0-1-1,-1 0 1,1 0 0,0-1 0,0 1 0,0-1 0,-1-1-1,1 1 1,0-1 0,0-1 0,-1 1 0,1-1-1,3-1 60,7-3-311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0.1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139 40 928,'0'-2'82,"0"0"0,0 0 0,0 0 1,0 0-1,0-1 0,-1 1 0,1 0 0,-1 0 0,0 0 0,1 0 0,-1 0 1,0 1-1,0-1 0,0 0 0,0 0-82,0 1 18,0 1 1,0-1-1,1 0 1,-1 1-1,0-1 0,0 1 1,0-1-1,0 1 0,0-1 1,0 1-1,0-1 1,0 1-1,0 0 0,0 0 1,0-1-1,0 1 1,0 0-1,0 0 0,0 0 1,0 0-1,-1 0-18,-2 1-2,-1 1-1,0-1 1,1 1 0,-1 0-1,1 0 1,-1 0 0,1 0-1,0 1 1,0 0 0,0-1-1,-2 4 3,-1 0-1,2-1 0,-1 1 0,1 1 0,0-1 1,0 1-1,1 0 0,0 0 0,-1 1 1,4-6 0,0 0 0,0 0 0,0-1 0,0 1 0,1 0 0,-1 0 0,0 0 0,1 0 0,0 0 0,-1 0 0,1 0 0,0 0 0,0 0 0,0 0-1,0 0 1,0 0 0,0 0 0,1 0 0,-1 0 0,1 0 0,-1 0 0,1 0 0,0-1 0,0 1 0,0 0 0,0 0 0,0-1 0,0 1 0,0 0 0,1-1 0,-1 1 0,0-1 0,1 0 0,0 1 0,0-1 0,0 0 2,0-1-1,1 0 0,-1 0 0,0 0 1,0 0-1,0 0 0,0 0 1,1-1-1,-1 1 0,0-1 0,0 0 1,0 1-1,0-1 0,0 0 1,0 0-1,0 0 0,-1-1 0,2 1-1,34-24-27,5-21 54,-7 7 22,-29 92 8,-6-49-81,1-1-1,-1 1 1,1-1 0,0 0-1,0 1 1,0-1 0,1 0-1,-1 0 1,1 0 0,0 0-1,0 0 1,1 1 24,-3-3-24,1 0 0,0-1 0,-1 1 0,1 0-1,0-1 1,0 1 0,-1-1 0,1 1 0,0-1 0,0 1 0,0-1 0,0 1-1,0-1 1,0 0 0,0 0 0,0 1 0,-1-1 0,1 0 0,0 0 0,0 0-1,0 0 1,0 0 0,0 0 0,0 0 0,0-1 0,0 1 0,0 0 0,0 0-1,0-1 1,0 1 0,0 0 0,0-1 0,-1 1 0,1-1 0,0 0-1,0 1 1,0-1 0,-1 1 0,1-1 0,0 0 0,-1 0 0,1 1 0,-1-1-1,1-1 25,4-3-227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1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90 900,'7'-25'948,"-18"32"-520,-19 39-340,30-45-87,-21 66 20,20-63-18,1 0 0,-1 0 0,0 0 1,1 0-1,0 0 0,0 0 0,0 0 0,1 0 0,-1 0 1,1 0-1,0 0 0,0 0 0,0 0 0,1 0 1,1 3-4,-3-6 4,1 0 0,0 0 0,-1 0 1,1-1-1,0 1 0,-1 0 0,1 0 1,0-1-1,0 1 0,0 0 0,0-1 1,-1 1-1,1-1 0,0 1 0,0-1 1,0 1-1,0-1 0,0 0 0,0 1 1,0-1-1,1 0 0,-1 0 0,0 0 1,0 0-1,0 0 0,0 0 0,0 0 1,1 0-5,1-1 5,0 0 1,-1-1 0,1 1 0,0 0 0,0-1 0,0 1 0,-1-1 0,1 0 0,-1 0 0,2-1-6,4-5 5,0 0 1,-1-1-1,0 0 1,0 0 0,1-4-6,5-18 1,-11 26 0,0 0 0,0-1 0,0 1 1,0 1-1,1-1 0,0 0 0,0 1 0,0-1 1,1 0-2,0 6-3,-1 0 0,1 0 0,0 0 0,-1 1 0,0-1 0,1 1 0,-1 0 0,0 0 0,0 0 0,0 0 0,0 1 3,13 7 2,-13-9-1,-1 0 0,0 0 0,1 0-1,-1 0 1,1 0 0,0-1 0,-1 1 0,1-1 0,0 0 0,-1 1-1,1-1 1,0-1 0,-1 1 0,1 0 0,-1-1 0,1 1 0,0-1 0,-1 0-1,1 1 1,-1-1 0,1-1 0,0 0-1,2-2-2,0 0 0,0 0 0,-1-1 0,0 0-1,0 0 1,0 0 0,0 0 0,-1-1 2,15-20-45,-17 25 39,-1 0 0,0 1 0,1-1 1,-1 0-1,1 0 0,-1 0 1,1 1-1,0-1 0,-1 0 1,1 1-1,0-1 0,-1 1 0,1-1 1,0 0-1,0 1 0,-1 0 1,1-1-1,0 1 0,0-1 1,0 1-1,0 0 0,0 0 0,0 0 1,-1-1-1,1 1 0,0 0 1,0 0-1,0 0 0,0 0 1,0 0-1,0 1 0,0-1 0,0 0 1,0 0 5,0 2-4,1-1 0,-1 1 0,1 0 0,-1-1 0,0 1 0,0 0 0,0 0 1,0 0-1,0 0 0,0 0 0,0 0 0,-1 0 0,1 0 0,-1 1 4,3 12 9,0 0 0,-1 0 0,-1 15-9,0-11 32,0-13 2,0 0-1,-1 0 0,0 0 0,0 0 0,0 0 0,-1 0 0,0 0 0,0 0 0,0 0 0,-1 0 0,0 0 0,0-1 0,-2 4-33,4-9 9,0 1 0,0-1 0,0 0 0,0 0 1,-1 0-1,1 1 0,0-1 0,0 0 0,0 0 1,0 0-1,-1 0 0,1 1 0,0-1 0,0 0 1,0 0-1,-1 0 0,1 0 0,0 0 0,0 0 0,0 1 1,-1-1-1,1 0 0,0 0 0,0 0 0,-1 0 1,1 0-1,0 0 0,0 0 0,-1 0 0,1 0 1,0 0-1,0 0 0,-1 0 0,1 0 0,0-1 1,0 1-1,0 0 0,-1 0 0,1 0 0,0 0 1,0 0-1,0 0 0,-1 0 0,1-1 0,0 1 1,0 0-1,0 0-9,-4-16 97,5-17-161,0 29 53,1 0 0,0-1 0,0 1 0,0 0 0,1 0 0,-1 0 0,1 0 0,0 1 1,0-1-1,0 1 0,1 0 0,-1 0 0,1 0 0,0 0 0,3-2 11,8-3-8,0 1 0,1 0-1,15-4 9,-19 8 3,0-2-1,0 0 0,0 0 0,-1-1 0,0 0 0,0-1 0,1-1-2,-7 3 14,1-1 0,-2 0-1,1 0 1,-1 0 0,0-1 0,1-1-14,1-18 27,-6 26-30,0-1 0,0 0 0,0 1 0,-1-1 0,1 0-1,0 1 1,-1-1 0,1 1 0,-1-1 0,1 0 0,0 1 0,-1-1 0,1 1 0,-1-1-1,0 1 1,1 0 0,-1-1 0,1 1 0,-1-1 0,0 1 0,1 0 0,-1 0 0,0-1-1,1 1 1,-1 0 0,0 0 0,1 0 0,-1 0 0,0 0 0,1 0 0,-1 0 0,0 0 3,-3 0-6,1 0 0,-1 1 0,1 0 1,-1 0-1,1 0 0,0 0 0,-1 0 1,1 1-1,0 0 0,0-1 0,0 1 1,0 0-1,0 1 0,1-1 0,-1 0 0,1 1 1,-1-1-1,1 1 0,0 0 0,0 0 1,0 0 5,-6 7 3,2 1 1,-1 0-1,1 0 1,1 0-1,-2 5-3,2 1 6,0-1-1,1 1 0,0 0 0,1 0 1,0 17-6,3-27 19,0 1 0,0 0 1,0-1-1,1 1 0,0-1 0,0 1 1,1-1-1,0 1 0,0-1 1,1 0-1,0 0 0,0 0 1,1 0-1,3 4-19,-5-8 3,1-1 1,-1 0-1,1 0 1,-1 0-1,1-1 0,0 1 1,0 0-1,0-1 1,0 0-1,0 0 1,0 0-1,0 0 0,0 0 1,0 0-1,0-1 1,1 0-1,-1 1 0,0-1 1,0-1-1,1 1 1,-1 0-1,0-1 1,0 1-1,0-1 0,0 0 1,3-1-4,11-4-361,0-1 1,0 0-1,-1-1 1,4-3 360,-16 8-171,14-6-314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2.0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185 25 1092,'-6'-22'1069,"6"22"-1059,-1-1 0,1 1 0,0 0 0,0 0 0,0 0 0,0 0 0,-1 0 0,1 0 0,0-1 0,0 1 0,0 0 0,-1 0 0,1 0 0,0 0 0,0 0 0,0 0 0,-1 0 0,1 0-1,0 0 1,0 0 0,0 0 0,-1 0 0,1 0 0,0 0 0,0 0 0,-1 0 0,1 0 0,0 0 0,0 0 0,0 0 0,-1 0 0,1 1 0,0-1 0,0 0 0,0 0 0,0 0 0,-1 0 0,1 0 0,0 1 0,0-1 0,0 0 0,0 0 0,0 0-1,0 0 1,-1 1 0,1-1-10,-18 38 50,10-19 13,-33 79 9,4 2 1,-12 60-73,45-147-1,1-8 1,1 0 0,1 0 0,-1 1 0,1-1 0,-1 1 1,2-1-1,-1 1 0,0-1 0,1 1 0,0 0 0,1 2 0,2-9-1,1 0 0,-1 0 0,0-1 0,0 1 0,0-1 0,0 0 0,0 0-1,0 0 1,-1 0 0,1-1 0,-1 1 0,1-1 1,45-49-18,-37 38 17,2 0 0,-1 1 0,2 0 0,0 1 0,7-4 1,-20 15 0,-1 1 0,1-1 0,0 1 1,0 0-1,0-1 0,0 1 0,0 0 0,0 0 1,0 0-1,0-1 0,0 1 0,0 0 0,0 0 0,0 0 1,0 1-1,0-1 0,0 0 0,0 0 0,0 0 1,0 1-1,0-1 0,0 0 0,-1 1 0,1-1 0,0 1 1,0-1-1,0 1 0,0 0 0,-1-1 0,1 1 0,0 0 1,-1-1-1,1 1 0,0 0 0,-1 0 0,1 0 1,-1 0-1,1-1 0,-1 1 0,0 0 0,1 0 0,-1 1 0,19 52 9,-12-31-59,-4-16-118,0 0 0,1 1 1,0-2-1,0 1 0,1 0 1,-1-1-1,2 0 0,-1 0 0,6 5 168,-4-6-385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2.4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27 1128,'-3'3'75,"0"0"0,1 1 0,0-1-1,0 1 1,0 0 0,0 0 0,1-1 0,-1 1 0,1 0-1,0 1 1,0-1 0,1 2-75,-6 51 39,6-53-31,0 0 1,1 1 0,-1-1-1,1 0 1,-1 0 0,1 0-1,1 1 1,-1-1-1,0 0 1,1-1 0,0 1-1,0 0 1,0 0-1,1-1 1,-1 1 0,1-1-1,-1 0 1,1 0 0,0 0-1,1 0-8,-2-1 6,0-1 0,1 0 0,-1 0-1,0 0 1,0-1 0,1 1 0,-1-1 0,1 1-1,-1-1 1,1 0 0,-1 0 0,0 0 0,1 0-1,-1 0 1,1 0 0,-1-1 0,1 1 0,-1-1-1,0 0 1,1 1 0,-1-1 0,0 0 0,0-1-1,0 1 1,0 0 0,0 0 0,0-1 0,0 0-1,0 1 1,0-1 0,-1 0 0,1 0 0,-1 0-1,1 0 1,-1 0-6,4-4 10,-1-1-1,0 1 0,-1-1 1,1 0-1,-1 0 1,-1 0-1,1 0 1,-1-1-1,-1 1 0,1 0 1,-1-1-1,0-3-9,-1 6 8,1 0 0,-1 0 0,0 0 0,0 0 0,0 0-1,-1 0 1,1 0 0,-1 0 0,-1 0 0,1 0 0,-1 0 0,0 1 0,0-1 0,0 1-1,0-1 1,-1 1 0,0 0 0,0 0 0,-1-1-8,3 4-7,0 1-1,1-1 1,-1 1 0,0-1 0,0 1 0,0 0-1,0 0 1,0-1 0,0 1 0,0 0 0,0 0-1,0 0 1,0 0 0,0 0 0,0 0 0,0 0-1,0 0 1,0 1 0,0-1 0,0 0-1,0 1 1,0-1 0,0 0 0,0 1 0,0-1-1,0 1 1,1-1 0,-1 1 0,0 0 0,0-1-1,0 1 1,1 0 0,-1 0 0,1-1-1,-1 1 1,0 1 7,-26 35-787,23-30 416,-1 1 26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5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233 150 1024,'-2'-5'53,"0"0"0,0 1 0,0-1 0,1 0 0,0 0 0,0 0 0,0-1-1,0 1 1,1 0 0,0 0 0,0 0 0,0 0 0,1-1 0,0 1 0,0 0 0,0 0 0,1 0 0,-1 0 0,1 0 0,1 1-1,-1-1 1,2-2-53,6-18 154,-7 18 37,-3 7 0,-1 2-113,0 1 0,-1-1 0,1 0 0,-1 1 1,1-1-1,-1 0 0,0 0 0,0 0 0,0 0 1,-1 0-79,-115 86 312,107-80-344,7-5-17,0 1 0,0-1 1,0 0-1,-1 0 0,1-1 0,-1 1 1,0-1-1,0 0 0,1-1 0,-1 1 1,-1-1-1,-3 1 49,11-5-92,-1 1 0,1-1 0,0 0 0,0 1-1,-1-1 1,2 1 0,-1-1 0,0 1 0,0 0 0,2-1 92,-5 4 70,-6 5 18,-6 3 140,-20 16 179,32-25-399,0 1 1,1 0 0,-1-1 0,1 1 0,-1 0-1,1-1 1,-1 1 0,1 0 0,-1-1 0,1 1-1,0 0 1,-1 0 0,1 0 0,0-1 0,0 1-1,0 0 1,-1 0 0,1 0 0,0 0-1,0 0 1,0-1 0,0 1 0,1 0 0,-1 0-1,0 0 1,0 0 0,0-1 0,1 1 0,-1 0-1,0 0 1,1 0 0,-1-1 0,1 1 0,-1 0-1,1-1 1,-1 1 0,1 0 0,-1-1 0,1 1-1,0 0-8,5 2 31,0 0 0,1-1-1,-1 1 1,0-1 0,1-1-1,0 1 1,-1-1-1,6 0-30,8 2 38,52 10 51,1-3 0,17-3-89,-28-2 31,1 2-1,-1 3 1,25 9-31,-77-16 3,0 1 1,-1 0-1,0 1 0,0 0 1,0 1-1,-1 0 0,1 0 1,-1 0-1,-1 1 0,1 1 0,3 4-3,19 17-2,-50-65-202,2-1-1,1 0 0,2-2 1,0-3 204,-17-62 23,32 102 7,1 7-45,5 20-131,16 36-479,17 6-599,-28-53 872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2.8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 1008,'0'-1'36,"1"1"-1,-1 0 1,1-1-1,-1 1 1,1 0-1,-1-1 0,1 1 1,-1 0-1,1 0 1,-1 0-1,1-1 1,-1 1-1,1 0 1,0 0-1,-1 0 1,1 0-1,-1 0 1,1 0-1,-1 0 1,1 0-1,0 0 1,-1 0-1,1 0 1,-1 1-1,1-1 1,-1 0-1,1 0 1,-1 1-1,1-1 1,-1 0-1,1 0 1,-1 1-1,1-1 1,-1 1-1,1-1 1,-1 0-1,0 1 0,1-1 1,-1 1-1,0-1 1,1 1-36,5 33 248,-12 37-351,-4-45 120,4-17 48,4-14 119,4 2-186,-1-1 1,1 0-1,0 1 1,0-1-1,0 1 1,0 0-1,0 0 1,1 0 0,0 0-1,-1 0 1,1 0-1,0 1 1,0 0-1,2-2 2,47-30-101,-50 33 93,0-1 0,0 1 0,0 0 0,0 0 0,0-1-1,0 2 1,1-1 0,-1 0 0,0 0 0,1 1 0,-1-1-1,0 1 1,1 0 0,-1 0 0,0-1 0,1 2 0,-1-1 0,1 0-1,-1 0 1,0 1 0,1-1 0,-1 1 0,0 0 0,1 0 8,-1 1-5,0 1 0,0-1 1,0 0-1,0 1 1,-1-1-1,1 1 0,-1 0 1,0-1-1,0 1 0,0 0 1,0 0-1,0 0 1,-1 0-1,1 0 0,-1 0 1,0 0-1,1 0 1,-2 0-1,1 0 5,1 73-939,-2-66 585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3.1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43 924,'2'-11'352,"-2"2"-20,1 2-104,1 1-104,0 2-60,1 1-76,-1 1-36,0 2-68,-2 0-92,3 2-64,0 1-36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3.8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 51 1068,'-1'-1'44,"1"0"-1,-1 1 1,1-1 0,-1 1 0,1-1-1,-1 0 1,1 0 0,-1 1-1,1-1 1,0 0 0,-1 0-1,1 1 1,0-1 0,0 0 0,0 0-1,0 0 1,-1 0 0,1 1-1,0-1 1,0 0 0,0 0-1,1 0 1,-1 1 0,0-1-1,0 0 1,0 0 0,1 0 0,-1 1-1,0-1 1,1 0 0,-1 0-1,1 1 1,-1-2-44,2 0 21,0 1 0,1-1 0,-1 0 1,0 1-1,0-1 0,1 1 0,-1 0 0,1 0 0,-1 0 0,1 0 0,2-1-21,1 1-14,0-1-1,0 1 0,0 0 0,0 0 0,1 1 1,-1-1-1,0 1 0,0 1 0,1-1 0,-1 1 1,0 1 14,-4-2-1,-1 0 0,0 1 0,1-1 0,-1 1 0,0-1 0,0 1 0,1 0 0,-1 0 0,0-1 0,0 1 0,0 0 0,0 0 0,0 0 1,0 0-1,0 0 0,0 1 0,-1-1 0,1 0 0,0 0 0,-1 0 0,1 1 0,-1-1 0,1 0 0,-1 1 0,1-1 0,-1 0 0,0 1 0,0-1 1,0 1-1,0-1 0,0 0 0,0 1 0,0-1 0,0 0 0,0 1 0,-1-1 0,1 1 0,-1-1 0,1 0 0,-1 0 0,1 1 0,-2 0 1,-3 8 7,-2 0 0,1 0 0,-1-1 0,-1 0 0,-3 4-7,-14 19 12,23-25-11,0 0-1,1 0 1,0 1 0,0-1 0,0 1-1,1-1 1,1 0 0,-1 1 0,1-1-1,0 0 1,1 1 0,-1-1 0,1 0-1,2 2 0,7 55 15,-11-55 6,-1-1 0,0 0-1,0 0 1,-1 0 0,0 0 0,0 0-1,-1-1 1,0 1 0,0-1 0,-1 1-1,0-1 1,0 0 0,-1-1 0,0 1-1,0-1 1,0 0 0,-1 0 0,0 0-1,0-1 1,0 0 0,-1 0 0,0-1-1,0 0 1,0 0 0,0 0 0,-3 0-21,10-4 4,-1 0 0,1 1 0,-1-1 0,1 0 1,-1 0-1,1 0 0,-1 0 0,0 0 0,1 1 1,-1-1-1,1 0 0,-1 0 0,1-1 0,-1 1 1,1 0-1,-1 0 0,1 0 0,-1 0 0,1 0 1,-1 0-1,0-1 0,1 1 0,0 0 0,-1-1 1,1 1-1,-1 0 0,1 0 0,-1-1 0,1 1 1,0-1-1,-1 1 0,1-1 0,0 1 0,-1 0-4,0-22 25,15-21-77,2 15-3,1 0 0,2 2-1,0 0 1,2 1 0,1 1 0,0 2-1,2 0 1,1 1 0,0 1 0,2 2 0,11-7 55,-18 19 15,-10 14 20,-10 34 54,0-8-53,0-33-34,8 29 143,-9-29-141,1 0 0,0-1-1,0 1 1,0-1 0,0 1 0,0-1 0,0 1-1,1-1 1,-1 1 0,0-1 0,0 1 0,0-1-1,0 1 1,1 0 0,-1-1 0,0 0-1,0 1 1,1-1 0,-1 1 0,1-1 0,-1 1-1,0-1 1,1 0 0,-1 1 0,1-1 0,-1 0-1,0 1 1,1-1 0,-1 0 0,1 0 0,-1 1-1,1-1 1,-1 0 0,1 0 0,0 0-1,-1 0 1,1 0 0,-1 0 0,1 0 0,-1 0-1,1 0 1,-1 0 0,1 0-4,5-8 29,-1 0-1,0-1 1,0 1 0,-1-1 0,0-1-1,-1 1 1,0 0 0,0-1 0,1-9-29,-3 15-2,0 0 0,0 0 1,-1 0-1,0 0 0,1 0 0,-1 0 1,-1 0-1,1 0 0,0 0 1,-1 0-1,0 0 0,0 0 0,0 0 1,-1 0-1,1 0 0,-1 1 1,0-1-1,-1-2 2,1 4-8,0 0 0,0 0 1,0 0-1,0 0 0,-1 1 0,1-1 1,0 1-1,-1 0 0,1 0 0,-1 0 0,1 0 1,-1 0-1,1 0 0,-1 1 0,0-1 1,1 1-1,-1 0 0,0-1 0,0 1 1,1 1-1,-1-1 0,0 0 0,1 1 0,-1-1 1,0 1-1,1 0 0,-1 0 0,1 0 1,-1 0 7,2-1-18,-1 0 1,1 1 0,-1-1-1,1 1 1,0-1-1,-1 1 1,1-1 0,0 1-1,0 0 1,-1-1 0,1 1-1,0 0 1,0 0 0,0 0-1,0 0 1,0 0 0,0 0-1,0 0 1,0 1-1,1-1 1,-1 0 0,0 0-1,1 1 1,-1-1 0,1 0-1,-1 1 1,1-1 0,-1 1-1,1-1 1,0 0 0,0 1-1,0-1 1,0 1 17,1 0-67,-1 1 0,1-1 1,0 1-1,0-1 0,1 0 1,-1 1-1,0-1 0,1 0 1,0 0-1,-1 0 0,1 0 1,0 0-1,0-1 0,0 1 1,0 0-1,0-1 0,2 1 67,7 4-313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5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0 365 988,'17'-31'1613,"-15"36"-1199,-2 18-313,-3 0-84,1-16-13,1 0 0,0 0 0,0 0 0,0 1 0,1-1 0,0 0 0,1 0 0,0 0 0,0 0 0,0 0 0,1 0 0,1 3-4,-2-10 3,0 0 0,0 0 1,0 0-1,-1 0 0,1 0 0,0 0 1,0 0-1,0-1 0,0 1 0,0 0 1,0-1-1,0 1 0,0-1 0,-1 1 1,1-1-1,0 1 0,0-1 0,0 1 1,-1-1-1,1 0 0,0 1 0,-1-1 1,1-1-4,21-19 27,-21 20-26,48-55 29,-33 117-49,-16-59 1,1 0 0,0 0-1,0 0 1,0 0 0,0 0 0,0 0 0,0 0 0,0-1 0,1 1-1,-1 0 1,0-1 0,1 1 0,0-1 0,-1 1 0,1-1-1,0 0 1,0 0 18,-1 0-23,0-1 0,0 0 0,0 0 0,0 0 0,0 0 0,0 0 0,1 0 0,-1 0-1,0 0 1,0 0 0,0 0 0,0 0 0,0-1 0,0 1 0,0-1 0,0 1 0,0 0 0,0-1 0,0 0-1,0 1 1,0-1 0,0 0 0,0 1 23,6-7-112,0 0-1,-1-1 1,1 0-1,-2 0 0,1 0 1,1-5 112,-3 8 22,21-39 78,-1-1 0,-3 0 1,-1-2-1,-3 0 0,-1-1 0,-2-4-100,-13 30 306,-1 22-303,0 0 1,-1 0 0,1-1 0,0 1 0,0 0 0,-1 0 0,1 0 0,0 0 0,0 0 0,-1 0-1,1 0 1,0 0 0,-1 0 0,1 0 0,0 0 0,0 0 0,-1 0 0,1 0 0,0 0-1,-1 0 1,1 0 0,0 0 0,0 0 0,-1 0 0,1 0 0,0 1 0,0-1 0,-1 0 0,1 0-1,0 0 1,0 0 0,-1 1 0,1-1 0,0 0 0,0 0 0,0 1 0,0-1 0,-1 0-4,-24 33 19,16-11-14,0 0 1,2 1 0,0 0 0,2 0 0,0 0-1,0 15-5,4-28 9,0 1 0,0-1 0,1 0 0,0 0 0,1 0 0,0 0-1,1 0 1,0 0 0,1 0 0,0 0 0,0-1 0,1 1 0,0-1 0,1 0-1,0 0 1,4 5-9,-7-11 6,0 0 1,1-1-1,-1 1 0,1 0 0,-1-1 0,1 1 0,0-1 1,0 0-1,0 0 0,0 0 0,1-1 0,-1 1 0,0-1 0,1 1 1,-1-1-1,1 0 0,-1-1 0,1 1 0,0-1 0,-1 1 1,1-1-1,0 0 0,-1 0 0,1-1 0,0 1 0,-1-1 0,1 0 1,-1 1-1,1-2 0,-1 1 0,1 0 0,-1-1 0,0 0 1,3-1-7,0-1-1,-1 0 0,1-1 0,-1 1 0,0-1 0,-1 0 0,1-1 0,-1 1 0,0-1 0,0 0 0,-1 0 0,1 0 0,-1 0 0,-1-1 0,1 1 0,-1-1 0,0 0 0,-1 1 0,1-2 1,-2 6-4,1 0 0,-1 0 0,1 0 0,-1 0 0,0 0 0,0 0 0,0 0 0,0 0 0,0 0 0,0 0 0,0 1 0,-1-1-1,1 0 1,-1 0 0,0 0 0,1 0 0,-1 0 0,0 0 0,0 1 0,0-1 0,0 0 0,-1 0 4,0 1-3,0 1 0,1 0 0,-1-1 0,0 1 0,0 0 0,1 0 1,-1 1-1,0-1 0,0 0 0,1 0 0,-1 1 0,0-1 0,1 1 0,-1 0 0,0-1 1,1 1-1,-1 0 0,1 0 0,-1 0 0,1 0 0,0 0 0,-1 0 0,1 0 0,0 1 1,0-1-1,0 1 3,-5 3-2,1 0 0,-1 1 1,1 0-1,1 0 1,-1 1-1,1-1 1,-3 7 1,6-11-1,0 0 0,0 0 1,0 0-1,0 1 1,0-1-1,0 0 0,0 1 1,1-1-1,-1 0 1,1 1-1,0-1 0,0 1 1,0-1-1,0 0 1,0 1-1,0-1 0,1 1 1,-1-1-1,1 0 1,0 1-1,-1-1 0,1 0 1,0 0-1,0 1 1,1-1-1,0 1 1,-1-2-1,1 0 1,-1 0-1,1 0 1,0 0-1,-1 0 1,1-1-1,0 1 1,0-1-1,-1 1 1,1-1-1,0 1 1,0-1-1,0 0 1,0 0-1,0 0 1,0 0-1,0 0 1,-1 0-1,1-1 1,0 1-1,0-1 1,0 1-1,-1-1 0,1 0 1,0 0-1,0 1 1,-1-1-1,1 0 1,-1 0-1,1-1 1,-1 1-1,1 0 1,-1-1-1,1 0 1,6-5 0,0 0-1,0 0 1,-1-1-1,0-1 1,3-3 0,-1-3 3,0 2-18,-10 33 14,0-14 5,0 0-1,1 0 0,0 0 1,0 1-1,0-1 1,1 0-1,0 0 0,0 0 1,1 0-1,-1 0 1,1 0-1,1 0 0,-1-1 1,2 3-4,-3-6 7,0 0 1,0-1-1,1 1 1,-1 0-1,0-1 1,1 1-1,-1-1 1,1 0-1,-1 1 0,1-1 1,-1 0-1,1 0 1,0 0-1,0 0 1,0 0-1,-1-1 1,1 1-1,2 0-7,-2-1 18,1 0 0,-1 0 1,1 0-1,-1 0 0,0-1 0,1 1 0,-1-1 0,0 0 0,1 0 0,-1 0 0,0 0 0,0 0 0,0 0 0,0 0 0,0-1 0,0 1 1,0-1-1,0 1 0,1-2-18,4-4 10,-1-1 0,0 1 0,0-1 0,-1 0 1,1-1-1,-2 1 0,1-1 0,-1 0 1,0-3-11,28-90-29,-20 60 33,0 1-8,1 2-6,-1-1 0,-3-1-1,-1 0 1,-2-3 10,-6 44-1,0 0-1,0 0 1,0 0-1,0 0 1,-1 0-1,1 0 1,0 0-1,0 0 1,0 0-1,0 0 1,0 0-1,0 0 1,0 0-1,0 0 1,-1 0-1,1 0 1,0 0-1,0 0 1,0 0-1,0 0 1,0 0-1,0 0 1,0 0-1,0-1 1,0 1-1,-1 0 1,1 0-1,0 0 1,0 0-1,0 0 1,0 0-1,0 0 1,0 0-1,0 0 1,0 0-1,0-1 0,0 1 1,0 0-1,0 0 1,0 0-1,0 0 1,0 0-1,0 0 1,0 0-1,0-1 1,0 1-1,0 0 1,0 0-1,0 0 1,0 0-1,0 0 1,0 0-1,0 0 1,0 0-1,0-1 1,0 1-1,0 0 1,0 0 1,-7 13-56,-7 20-50,-5 46-1151,2 9 1257,8-39-699,5-22 300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5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37 1040,'-3'-1'997,"11"-1"-403,29-3-238,52-3-343,197-12-1340,-266 20 866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6.6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45 872,'4'42'667,"9"84"-358,16-165 186,8-22-419,-27 42-282,0 1 0,1 1 0,1 0 0,1 1 0,4-4 206,-11 14-325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7.5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0 295 1164,'0'0'33,"0"1"0,0-1 1,0 1-1,0-1 0,0 0 0,0 1 0,1-1 0,-1 1 1,0-1-1,0 1 0,0-1 0,0 0 0,0 1 0,1-1 1,-1 1-1,0-1 0,0 0 0,1 1 0,-1-1 0,0 0 0,1 1 1,-1-1-1,0 0 0,1 0 0,-1 1 0,0-1 0,1 0 1,-1 0-1,1 1 0,-1-1 0,0 0 0,1 0 0,-1 0 1,1 0-1,-1 0 0,1 0-33,21-4 509,17-19-134,-36 20-368,0-1 1,-1 0 0,1 0 0,-1 0 0,0 0 0,0 0 0,0-1 0,-1 1-1,1 0 1,-1-1 0,0 0 0,0 1 0,-1-1 0,1 1 0,-1-1-1,0 0 1,0 1 0,-1-1 0,1 0 0,-1 1 0,0-1 0,0 1-1,-1-1 1,0-2-8,1 7 0,1 0-1,0 0 1,0-1-1,0 1 1,0 0 0,-1 0-1,1-1 1,0 1-1,0 0 1,-1 0-1,1-1 1,0 1-1,0 0 1,-1 0-1,1 0 1,0 0-1,0-1 1,-1 1-1,1 0 1,0 0 0,-1 0-1,1 0 1,0 0-1,-1 0 1,1 0-1,0 0 1,-1 0-1,1 0 1,0 0-1,-1 0 1,1 0-1,0 0 1,0 0 0,-1 0-1,1 1 1,0-1-1,-1 0 1,1 0-1,0 0 1,0 0-1,-1 1 1,-11 13-19,-3 20 4,13-27 16,1 0 0,1 1-1,-1-1 1,1 1 0,1-1 0,-1 1 0,1-1-1,1 1 1,-1-1 0,1 0 0,1 1 0,-1-1 0,1 0-1,3 4 0,-5-8 1,0-1-1,0 0 0,0 1 0,1-1 0,-1 0 0,1 0 1,-1 0-1,1 0 0,0 0 0,0 0 0,0-1 1,0 1-1,0 0 0,0-1 0,0 0 0,1 1 1,-1-1-1,0 0 0,1 0 0,-1 0 0,1-1 1,-1 1-1,1-1 0,0 1 0,-1-1 0,1 0 0,-1 0 1,1 0-1,0 0 0,-1-1 0,1 1 0,-1 0 1,1-1-1,-1 0 0,1 0 0,-1 0 0,1 0 1,-1 0-1,0 0 0,0-1 0,1 1 0,-1-1 0,9-6-10,-1-1-1,1 0 1,-2 0 0,0-1-1,0-1 1,-1 1-1,0-1 1,5-9 10,51-102-49,-50 92 49,31-74 0,-87 166-34,21-13 48,1 1 0,-3 20-14,16-47-114,1 1 1,2 0-1,0 0 0,1 0 1,2 1-1,0 9 114,1-33-9,0 0 0,0 0 0,0 1 0,0-1 0,0 0 0,0 0 0,1 1 0,-1-1 0,0 0 0,1 0 0,-1 0 0,1 1 0,-1-1 0,1 0 0,-1 0 0,1 0 0,0 0 0,-1 0 0,1 0 0,0 0 0,0 0 1,0 0-1,0-1 0,0 1 0,0 0 9,0-1-22,1 1 1,-1-1 0,0 0 0,1 0 0,-1 0 0,0 0 0,1 0 0,-1-1 0,0 1 0,1 0 0,-1-1-1,0 1 1,1 0 0,-1-1 0,0 0 0,0 1 0,0-1 0,1 0 0,-1 0 21,5-3-79,1-1 0,-1 0 0,0 0 0,-1-1 0,1 1 0,-1-1-1,1-2 80,6-10 120,-1-1-1,-1 1 0,-1-2 1,-1 1-1,0-1 1,4-20-120,-13 50 27,0 0 1,0 1 0,1-1 0,0 0-1,1 0 1,0 1 0,1-1 0,0 0 0,0 0-1,1 0 1,1 0 0,-1-1 0,2 1-1,-1-1 1,3 2-28,-7-11 10,0 0 1,1 0-1,-1-1 0,0 1 0,1 0 1,-1 0-1,1 0 0,-1-1 0,0 1 1,0 0-1,1 0 0,-1-1 0,0 1 1,1 0-1,-1-1 0,0 1 0,0 0 0,0-1 1,1 1-1,-1 0 0,0-1 0,0 1 1,0-1-1,0 1 0,0 0 0,0-1 1,1 1-1,-1-1 0,0 1 0,0 0 0,0-1 1,0 1-1,-1-1 0,1 1 0,0 0 1,0-1-1,0 0-10,2-19 36,-1 15-30,-1-14 54,-1-1 1,-1 0-1,-1-4-60,3 21-1,-1 0 0,1 0 0,0 0-1,-1 0 1,0 0 0,0 1 0,0-1 0,0 0-1,0 1 1,0-1 0,-1 0 0,1 1-1,-1 0 1,0-1 0,1 1 0,-1 0-1,0 0 1,0 0 0,-1 0 0,1 0 0,0 0-1,-1 1 1,1-1 0,-1 1 0,-1-1 1,1 2-49,1 0 0,-1 0 1,1 1-1,0-1 0,-1 1 1,1 0-1,0-1 0,-1 1 1,1 0-1,0 0 0,0 1 1,0-1-1,0 0 0,0 1 1,0-1-1,0 1 0,0 0 1,0-1-1,1 1 0,-1 0 1,1 0-1,0 0 0,-1 0 1,1 0-1,0 1 0,0-1 0,0 0 1,0 0-1,1 1 0,-1-1 1,1 1-1,-1-1 0,1 0 1,0 1-1,0-1 0,0 3 49,2 0-337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7.9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57 1 908,'-4'6'1312,"-31"61"-686,32-61-631,0 0 1,1 0-1,0 0 0,0 0 0,0 1 0,1-1 0,0 0 0,0 1 0,1-1 0,-1 1 0,2 0 1,-1 3 4,0-9-4,1 0 1,-1-1-1,0 1 1,0 0-1,0-1 1,1 1-1,-1 0 1,0-1-1,0 1 1,1-1 0,-1 1-1,1 0 1,-1-1-1,1 1 1,-1-1-1,0 1 1,1-1-1,0 1 1,-1-1-1,1 0 1,-1 1 0,1-1-1,0 0 1,-1 1-1,1-1 1,-1 0-1,1 0 1,0 0-1,0 1 1,-1-1-1,1 0 1,0 0 3,25-10-79,-20 5 67,1 1 0,-1-1-1,-1 0 1,1-1 0,-1 0-1,1-1 13,4-8-22,-8 11 12,0-1 0,1 1-1,-1-1 1,1 1 0,1 0 0,-1 0 0,0 1-1,1-1 1,0 1 0,0-1 0,0 1 0,3-2 10,-6 6-1,0-1 1,0 1-1,0-1 1,0 1-1,0 0 1,0 0 0,0-1-1,-1 1 1,1 0-1,0 0 1,0 0 0,-1 0-1,1 0 1,-1 0-1,1 0 1,-1 0 0,1 0-1,-1 0 1,0 0-1,1 0 1,-1 0-1,0 0 1,0 1 0,0-1-1,0 0 1,0 0-1,0 1 1,4 33-822,-4-31 493,0-1-16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8.3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62 1124,'2'-12'372,"-1"2"-24,0 1-108,1 1-76,0 1-52,-1 2-36,0 1-32,0 1-28,0 1-16,0 1-12,2 1-20,0 2-32,-1 1-28,1-1-76,2 2-100,-2 0-56,3-1-32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8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150 16 1088,'3'-15'1279,"-19"40"-1048,-22 45-293,11-18 152,-12 36-90,32-70 14,1 0-1,1 0 0,0 0 1,2 1-1,0-1 0,1 1 1,1 4-14,0-23 2,1 1 0,0-1 0,0 1 0,0-1 0,1 0 0,-1 1 0,0-1 0,0 1 0,0-1 0,0 1 0,0-1 0,0 1 0,1-1 0,-1 0 0,0 1 0,0-1 0,1 1 0,-1-1 0,0 0 0,1 1 0,-1-1 0,0 0 0,1 0 0,-1 1 0,0-1 0,1 0 0,-1 0 0,1 1 0,-1-1 0,1 0 0,-1 0 0,0 0 0,1 0 0,-1 0 0,1 0 0,-1 1 0,1-1 0,-1 0 0,1-1-2,25-5 28,21-19-29,-46 24 0,0 1 1,-1 0-1,1-1 1,0 1-1,0-1 1,-1 1-1,1 0 1,0 0-1,0-1 1,0 1-1,0 0 1,-1 0-1,1 0 1,0 0-1,0 0 1,0 0-1,0 0 1,0 0-1,-1 0 1,1 0-1,0 1 1,0-1-1,0 0 1,-1 1-1,1-1 1,0 0-1,0 1 1,-1-1-1,1 1 1,0-1-1,0 1 1,19 27-8,4 5 1,-22-32 7,-1 0-1,0 0 1,0 0-1,1 0 1,-1 0-1,1-1 1,-1 1-1,1 0 1,-1-1-1,1 1 1,-1-1-1,1 0 0,-1 1 1,1-1-1,0 0 1,-1 0-1,1 0 1,-1 0-1,1 0 1,0 0-1,-1-1 1,1 1-1,-1 0 1,1-1 0,2-1-1,1 0 0,-1 0 1,0 0-1,0-1 0,0 1 1,-1-1-1,1 0 0,0-1 1,-1 1-1,0 0 0,0-1 1,0 0-1,2-3 1,-1 1-2,0 1 0,0 0 0,1 1-1,-1-1 1,1 1 0,5-4 2,-10 8 1,0 0-1,1-1 1,-1 1 0,0 0-1,0 0 1,1 0-1,-1-1 1,0 1-1,0 0 1,1 0 0,-1 0-1,0 0 1,1 0-1,-1 0 1,0 0-1,0 0 1,1 0 0,-1 0-1,0 0 1,1 0-1,-1 0 1,0 0 0,1 0-1,-1 0 1,0 0-1,0 0 1,1 0-1,-1 0 1,0 1 0,1-1-1,-1 0 1,0 0-1,0 0 1,1 0-1,-1 1 1,0-1 0,0 0-1,0 0 1,1 1-1,-1-1 1,0 0-1,4 17 34,-7 22 25,3-37-56,-11 79 154,-6 15-157,11-69-53,-1 1 0,-2-1 1,0-1-1,-2 0 0,-5 8 53,15-33-25,-1 5-132,-1-1 0,0 0 0,0 0 0,0-1 0,-1 1 0,0-1 0,0 1 0,0-1 0,-4 3 157,-1 0-447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6.3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7 996,'-5'-7'866,"6"14"-494,7 17-204,-2-12-129,0-1 0,1 0 0,0-1-1,1 1 1,0-2 0,1 1 0,0-1 0,0 0-1,1-1 1,0 0 0,1-1 0,0 1-39,31 16 72,0-1 1,31 11-73,20 11 39,-79-39-39,16 8 26,-30-14-27,0 1 1,1-1 0,-1 0-1,0 0 1,1 1 0,-1-1-1,0 0 1,1 1 0,-1-1-1,0 0 1,1 1-1,-1-1 1,0 1 0,0-1-1,0 0 1,1 1 0,-1-1-1,0 1 1,0-1 0,0 1-1,0-1 1,0 1 0,0-1-1,0 0 1,0 1 0,0-1-1,0 1 1,0-1 0,0 1-1,0-1 1,0 1 0,-1-1-1,1 0 1,0 1 0,0-1-1,0 1 1,-1-1 0,1 0-1,0 1 1,0-1 0,-1 1-1,1-1 1,0 0 0,-1 0-1,1 1 1,0-1 0,-1 0-1,1 1 1,-1-1 0,1 0-1,0 0 1,-1 0 0,0 1 0,-125 105-219,108-91 59,2 0 0,0 1 0,1 1 0,1 1 1,0 0-1,1 0 0,2 1 0,-1 1 0,-1 8 160,7-16-370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39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30 1040,'18'-7'115,"-1"2"0,1 0-1,0 1 1,0 1 0,0 0-1,0 2 1,0 0 0,1 1 0,-1 1-1,0 0 1,0 1 0,0 2 0,1 0-115,-17-4-58,-1 0 1,0 1 0,1-1-1,-1 1 1,0-1 0,1 1-1,-1-1 1,0 1 0,0 0-1,1 0 1,-1 0 0,0 0-1,0 0 1,0 0-1,0 0 1,0 0 0,0 0-1,-1 0 1,1 0 0,0 1 57,0 4-397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0.6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8 131 916,'0'-1'47,"-1"1"1,1-1-1,-1 1 1,1 0-1,-1-1 0,1 0 1,-1 1-1,1-1 1,-1 1-1,1-1 0,0 1 1,-1-1-1,1 0 0,0 1 1,0-1-1,-1 0 1,1 1-1,0-1 0,0 0 1,0 1-1,0-1 0,0 0 1,0 1-1,0-1 1,0 0-1,0 1 0,0-1 1,0 0-1,1 1 1,-1-1-1,0 0 0,0 1 1,1-1-1,-1 0 0,0 1 1,1-1-1,-1 1 1,1-1-1,-1 1 0,0-1 1,1 1-1,-1-1 1,1 1-1,0-1 0,-1 1 1,1-1-1,-1 1 0,1 0-47,0 0 6,0 0 0,1-1-1,-1 1 1,0 1 0,0-1-1,1 0 1,-1 0 0,0 0 0,0 1-1,1-1 1,-1 0 0,0 1-1,0-1 1,0 1 0,0 0-1,0-1 1,0 1 0,0 0-1,0 0 1,0-1 0,0 1-1,0 0 1,0 0 0,-1 0-1,1 0 1,0 0 0,0 0-1,-1 0 1,1 1-6,3 8 42,0 1-1,0-1 1,-1 1 0,-1 0 0,1 0-1,-2 0 1,0 0 0,0 0 0,-1 0 0,0 0-1,-1 0 1,0 1 0,-1-1 0,0 0-1,-1-1 1,-2 8-42,4-17 25,1-1 1,0 1-1,0-1 0,0 0 1,0 1-1,0-1 0,0 1 1,-1-1-1,1 1 1,0-1-1,0 0 0,-1 1 1,1-1-1,0 1 0,-1-1 1,1 0-1,0 1 0,-1-1 1,1 0-1,-1 0 0,1 1 1,0-1-1,-1 0 0,1 0 1,-1 0-1,1 1 1,-1-1-1,1 0 0,0 0 1,-1 0-1,1 0 0,-1 0 1,1 0-1,-1 0-25,-7-15 462,4-26-232,8 25-430,1 0 0,0 1 1,1 0-1,1 0 0,1 1 1,0-1-1,0 2 0,2-1 1,0 1-1,0 0 0,1 1 1,1 1-1,0 0 0,0 0 1,1 1-1,0 1 0,1 0 1,0 1-1,1 0 0,13-5 200,-14 8-515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2.0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1 149 1080,'51'-9'1821,"-45"8"-1818,0-1 1,0 0-1,0 0 1,-1 0-1,1-1 1,-1 0-1,0 0 1,0-1-1,0 1 1,0-1-1,0 0 1,-1 0-1,1-1 1,0-2-4,-3 6 3,-1-1 1,1 0-1,-1 0 1,0 0 0,1-1-1,-1 1 1,-1 0 0,1 0-1,0-1 1,0 1-1,-1 0 1,1-1 0,-1 1-1,0-1 1,0 1 0,0 0-1,0-1 1,0 1-1,0-1 1,-1 1 0,1 0-1,-1-1 1,0 1 0,1 0-1,-1-1 1,0 1-1,0 0 1,-1 0 0,1 0-1,0 0 1,-1 0 0,1 0-1,-1 0 1,0 0-1,1 1 1,-1-1 0,-1 0-4,2 2-1,1-1 0,-2 0 1,1 0-1,0 0 0,0 1 0,0-1 1,0 0-1,0 1 0,-1-1 1,1 1-1,0 0 0,0-1 0,-1 1 1,1 0-1,0 0 0,-1 0 1,1 0-1,0 0 0,-1 0 1,1 0-1,0 0 0,0 0 0,-1 1 1,0-1 0,-1 2-1,0-1 1,0 1-1,0 0 1,0-1 0,0 1-1,1 0 1,-1 1 0,1-1-1,0 0 1,-2 2 0,-1 3 1,-1 0-1,1 1 1,0 0 0,0 0 0,1 0-1,0 0 1,0 2-1,3-4 5,-1-1 0,1 1 0,0-1 0,0 1 0,0-1 0,1 1 0,0 0 0,0-1 0,0 1 0,1 0 0,0-1 0,0 1 0,0-1 0,1 1 0,-1-1 0,1 0 0,1 0 0,-1 1 0,1-1 0,0-1 0,0 1 0,0 0 0,1-1 0,0 0 0,0 0 0,0 0 0,0 0 0,0 0 0,1-1 0,0 0 0,-1 0 0,1 0 0,0-1 0,5 2-5,-7-3 0,-1-1 1,1 0 0,0 0 0,0 0 0,-1 0-1,1 0 1,0-1 0,0 1 0,-1-1-1,1 1 1,0-1 0,-1 0 0,1 0-1,-1 0 1,1-1 0,-1 1 0,0-1 0,1 1-1,-1-1 1,0 0 0,0 0 0,0 0-1,0 0 1,0-1-1,7-7-18,0 0 1,-1-1-1,0 0 0,1-3 18,9-17 3,-1-1-1,-2 0 1,3-11-3,-24 69 44,1 1 0,1-1-1,2 1 1,0-1 0,3 27-44,-1-42 41,37-50 230,-32 33-276,-1 0-1,1 1 1,-1 0-1,1-1 1,0 2 0,0-1-1,0 1 1,1 0-1,0 0 1,5-3 5,-10 7-1,0 1 1,-1-1-1,1 1 1,0-1-1,0 1 0,-1 0 1,1-1-1,0 1 1,-1 0-1,1 0 1,-1-1-1,1 1 1,-1 0-1,1 0 1,-1 0-1,1 0 1,-1 0-1,0 0 0,0 0 1,1 0-1,-1-1 1,0 1-1,0 0 1,0 0-1,0 0 1,0 1 0,0 0 1,0-1 0,0 0 0,0 1 1,0-1-1,1 1 0,-1-1 0,0 0 0,1 1 1,-1-1-1,1 0 0,-1 0 0,1 1 1,0-1-1,-1 0 0,1 0 0,0 0 0,0 0 1,0 0-1,0 0 0,0 0 0,0 0 1,0 0-1,0 0 0,1 0-1,47 0 0,-23 0-31,0 0 1,1-2-1,-1-1 0,0-1 1,0-1-1,17-5 31,-41 8 3,0 0-1,1 0 1,-1 0 0,0 0-1,0-1 1,0 1 0,0 0-1,0-1 1,0 0 0,0 1-1,-1-1 1,1 0 0,-1 0 0,1 0-1,-1 0 1,0 0 0,1 0-1,-1 0 1,0-1 0,0 1-1,-1 0 1,1-1 0,0 1-1,-1 0 1,0-1 0,1 1-1,-1-1 1,0 1 0,0 0-1,0-1 1,-1 1 0,1-1-1,-1 1 1,1-1 0,-1 1-1,0 0 1,1-1 0,-1 1 0,-1 0-1,1 0 1,0 0 0,0 0-1,-1 0 1,1 0 0,-1 0-1,0 0 1,1 1 0,-1-1-1,-1 0-2,1 1 1,0 1-1,0-1 1,1 1 0,-1 0-1,0 0 1,0 0-1,0 0 1,1 0-1,-1 0 1,0 0-1,0 1 1,1-1 0,-1 1-1,0-1 1,1 1-1,-1 0 1,0-1-1,1 1 1,-1 0-1,1 0 1,-1 0 0,1 0-1,0 1 1,-1-1-1,1 0 1,0 0-1,0 1 0,-35 37 10,30-30-9,0 1 0,0 1 0,1-1 0,1 1 0,0 0 0,0 0 0,-1 6-1,5-14 1,-1 0 0,0 0-1,1 0 1,0 0 0,-1 0-1,1 0 1,1 1 0,-1-1-1,0 0 1,1 0 0,-1 0-1,1 0 1,0 0 0,0 0-1,0-2 3,0 0-1,0 1 1,0-1 0,0 0-1,0 0 1,0 0 0,1 0-1,-1 0 1,0 0 0,0 0-1,1-1 1,-1 1 0,1 0-1,-1-1 1,1 1 0,-1-1 0,0 1-1,1-1 1,0 0 0,-1 0-1,1 0 1,-1 0 0,1 0-1,-1 0 1,1 0 0,-1 0-1,1 0 1,1-1-3,3-1 10,0 0 0,0 0-1,-1-1 1,1 0 0,-1 0 0,1 0-1,-1-1 1,0 1 0,0-1 0,0 0-1,-1-1 1,1 1 0,-1-1 0,0 0-1,0 0 1,-1 0 0,3-5-10,-1 2-8,0 1 0,0 0 1,1 1-1,0-1 0,0 1 0,1 0 1,0 1-1,0-1 0,0 1 8,-6 5-1,0-1-1,1 1 1,-1-1-1,0 1 1,0 0-1,0-1 1,0 1-1,0 0 1,1 0-1,-1 0 1,0 0 0,0 0-1,0 0 1,1 0-1,-1 0 1,0 1-1,0-1 1,0 0-1,0 1 1,0-1-1,0 1 1,0-1-1,0 1 1,0-1 0,0 1-1,0 0 1,0 0-1,0 0 2,27 31-80,-27-29 74,1 1 1,0-1 0,0 0 0,1 0-1,-1-1 1,1 1 0,-1 0-1,1-1 1,0 1 0,0-1 0,0 0-1,0 0 1,0 0 0,0 0-1,2 0 6,-3-3 0,0 1-1,0-1 1,0 1-1,-1-1 0,1 0 1,0 0-1,-1 0 1,1 0-1,0 0 1,-1 0-1,0-1 0,1 1 1,-1 0-1,0-1 1,1 1-1,-1-1 0,0 1 1,0-1-1,0-1 1,1 1-1,-1 0 1,1-1-1,0 1 0,-1 0 0,1 0 0,0 0 1,0 0-1,0 1 0,1-1 0,-1 1 0,0-1 0,1 1 1,-1 0-1,1-1 0,1 1 1,-2 1-68,0 1-1,0 0 1,0-1-1,1 1 1,-1 0-1,0 0 1,0 0-1,0 0 1,0 0-1,-1 1 1,1-1-1,0 1 1,0-1-1,-1 1 1,1 0 0,-1-1-1,1 1 1,-1 0-1,0 0 1,0 0-1,0 0 1,0 0-1,0 0 1,0 1-1,-1-1 1,1 0-1,-1 0 1,1 0-1,-1 2 69,0-1-439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2.3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52 1244,'4'-11'404,"1"1"-36,-3 2-124,1 2-84,-3 1-64,2 1-32,-1 0-36,0 2-32,-1 1-24,0 2-36,2 2-40,-2 3-84,0 4-96,-2 1-52,2 1-32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2.8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55 1088,'9'-13'579,"-6"10"-516,-1 0-1,0 0 1,0 0-1,0-1 1,0 1-1,-1 0 1,1-1-1,-1 1 1,0-1-1,0 0-62,-1 4 28,-13 50 160,12-45-179,0 1 0,1 0-1,-1 0 1,1 0 0,1 0-1,-1 0 1,1 0 0,0 0-1,1 0 1,-1 0 0,1 0-1,0-1 1,1 1 0,-1-1-1,1 1-8,-2-10 27,0 1-1,0-1 0,1 1 1,-1 0-1,1-1 1,-1 1-1,1 0 0,0 0 1,0 0-1,1 1 1,-1-1-1,0 0 0,1 1 1,0 0-1,0-1-26,4 3-4,-1 0 0,1 1 0,-1-1 1,1 1-1,-1 1 0,0 0 0,1-1 0,1 3 4,39 6 17,-43-9-9,1-1-1,0 1 1,0-2-1,-1 1 1,1 0 0,0-1-1,-1 0 1,1 0-1,0 0 1,-1-1-1,1 1 1,-1-1-1,0 0 1,0-1-1,1 1 1,-2-1-1,1 0 1,0 1-1,0-2 1,-1 1 0,0 0-1,1-1 1,-1 0-1,-1 1 1,1-1-1,0 0 1,-1-1-1,0 1 1,0 0-1,0-1 1,-1 1-1,1-1 1,-1 1 0,0-1-1,0 0 1,-1-3-8,0 7-1,0 1-1,0-1 1,0 0 0,0 0 0,0 1 0,0-1 0,1 0 0,-1 0 0,0 0 0,0 1 0,1-1 0,-1 0 0,0 1 0,1-1-1,-1 0 1,0 0 0,1 1 0,-1-1 0,1 1 0,-1-1 0,1 0 0,0 1 0,-1-1 0,1 1 0,0 0 0,-1-1-1,1 1 1,0-1 0,0 1 1,0 0-1,0 1 0,0-1 1,0 1-1,0-1 0,0 1 0,0 0 0,0-1 0,0 1 0,-1 0 0,1 0 0,0-1 0,0 1 0,-1 0 0,1 0 0,0 0 0,-1 0 0,1 1 1,20 47 57,-14-19 105,-1 1 1,-1 19-163,-4-41 79,-1 1 1,0 0-1,0-1 0,-1 1 1,-1 0-1,1-1 1,-2 1-1,1-1 0,-1 0 1,-2 5-80,3-12-1,0 0 1,1 0 0,-1 0-1,0-1 1,0 1 0,0 0-1,0-1 1,0 0 0,-1 1-1,1-1 1,0 0-1,0 0 1,-1 0 0,1 0-1,-1-1 1,1 1 0,-1-1-1,1 1 1,-2-1 0,-59 5-1186,43-4 593,-7 1-19,0 1 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4.9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118 6 1040,'0'0'32,"0"0"0,0 0 0,0-1-1,0 1 1,0 0 0,0 0 0,0 0 0,0-1 0,0 1-1,0 0 1,0 0 0,0 0 0,0-1 0,0 1 0,0 0-1,0 0 1,0 0 0,0 0 0,0-1 0,-1 1 0,1 0-1,0 0 1,0 0 0,0 0 0,0 0 0,0-1 0,0 1 0,-1 0-1,1 0 1,0 0 0,0 0 0,0 0 0,0 0 0,-1 0-1,1 0 1,0-1 0,0 1 0,0 0 0,-1 0 0,1 0-1,0 0 1,0 0 0,0 0 0,0 0 0,-1 0 0,1 0-1,0 0 1,0 0-32,-12 7 394,-6 10-428,4 0 49,2 1-1,0-1 0,0 2 1,-3 9-15,13-24-2,-1 1-1,1-1 1,0 1 0,0 0 0,1-1 0,-1 1 0,1 0-1,0 0 1,1 0 0,-1 0 0,1 0 0,0 0 0,0 0-1,0 0 1,1 0 0,0 0 0,0 0 0,0 0 0,1 0-1,-1 0 1,3 4 2,-2-7-4,0 0-1,0-1 1,0 1-1,0 0 0,1 0 1,-1-1-1,1 0 1,-1 1-1,1-1 1,-1 0-1,1 0 0,0 0 1,-1-1-1,1 1 1,0-1-1,0 1 1,-1-1-1,1 0 0,0 0 1,0 0-1,0 0 1,-1-1-1,1 1 1,0-1-1,0 0 0,-1 1 1,1-1-1,-1-1 1,1 1-1,-1 0 5,12-4-31,0-1 0,-1-1 0,0 0 0,0 0 0,0-2 31,-8 6 11,-1 0 0,0-1 1,1 0-1,-1 1 0,-1-1 0,1 0 0,-1-1 0,1 1 0,-1-1 0,0 0 0,-1 1 1,1-1-1,-1 0 0,0 0 0,0-1 0,-1 1 0,1 0 0,-1-1 0,-1 1 0,1-1 1,-1-1-12,0 7 16,34 32-43,-29-28 33,0 0 1,1 0-1,-1 0 1,1 0-1,0-1 1,0 0-1,0 0 1,0-1-1,0 0 1,1 0-1,-1 0 0,1-1 1,2 1-7,-9-2 6,1 0 1,-1 0-1,1 0 1,-1 0-1,1 0 1,-1 0-1,1 0 0,-1-1 1,1 1-1,-1 0 1,0 0-1,1 0 1,-1-1-1,1 1 1,-1 0-1,0 0 0,1-1 1,-1 1-1,0 0 1,1-1-1,-1 1 1,0 0-1,1-1 1,-1 1-1,0 0 1,0-1-1,1 1 0,-1-1 1,0 1-1,0-1 1,0 1-1,0 0 1,1-1-1,-1 0-6,-3-20 97,-13-19 17,16 40-104,-5-9 12,0 1 0,0 0-1,0 0 1,-1 0 0,-1 1 0,1 0-1,-2-1-21,7 7 1,0 0 0,0 0-1,1 0 1,-1 0 0,0 0-1,0 0 1,-1 0 0,1 1-1,0-1 1,0 0-1,0 1 1,0-1 0,-1 1-1,1-1 1,0 1 0,-1 0-1,1-1 1,0 1 0,0 0-1,-1 0 1,1 0 0,0 0-1,-1 0 1,1 0 0,0 1-1,-1-1 1,1 0-1,0 1 1,-1-1 0,1 0-1,0 1 1,0 0 0,0-1-1,-1 1 1,1 0 0,0 0-1,0-1 1,0 1 0,0 0-1,0 0 1,1 0 0,-1 0-1,0 0 1,0 0-1,1 1 1,-1-1 0,0 0-1,1 0 1,-1 0 0,1 1-1,0-1 1,-1 0 0,1 1-1,0 0 0,-1-1-1,1 0-1,0-1 0,0 1 0,-1 0 1,1-1-1,0 1 0,0 0 0,0 0 1,0-1-1,0 1 0,0 0 0,0 0 1,0-1-1,0 1 0,0 0 0,0 0 1,0-1-1,1 1 0,-1 0 0,0-1 1,1 1-1,-1 0 0,0-1 0,1 1 1,-1 0-1,1-1 0,-1 1 0,1-1 1,-1 1-1,1-1 0,-1 1 0,1-1 2,27 8-52,31-12 10,-44 0 44,-1 0-1,1-1 0,-1-1 0,3-2-1,-5 3 5,0 0 0,0 0-1,0 1 1,1 0-1,10-1-4,-22 6 1,0-1 1,-1 1-1,1-1 0,-1 1 0,1-1 0,-1 1 1,1-1-1,-1 1 0,1-1 0,-1 1 0,1 0 0,-1-1 1,0 1-1,1 0 0,-1-1 0,0 1 0,0 0 0,1 0 1,-1-1-1,0 1 0,0 0 0,0 0 0,0-1 0,0 1 1,0 0-1,0 0 0,0 0-1,1 34 3,-1-23-1,0-4-3,1 0 0,0-1 0,1 1 0,0-1 1,0 0-1,0 1 0,1-1 0,1 1 1,-3-7 0,-1 0-1,1 0 1,-1 0 0,1 0-1,0 0 1,0 0 0,0-1 0,0 1-1,-1 0 1,1 0 0,0-1 0,0 1-1,0 0 1,0-1 0,1 1 0,-1-1-1,0 1 1,0-1 0,0 0 0,0 0-1,1 1 1,0-1 0,1-1 0,-1 1 0,0-1 0,0 1-1,0-1 1,0 0 0,0 1 0,0-1 0,0 0 0,0 0-1,0-1 1,-1 1 0,1 0 0,0-1 0,-1 1 0,2-2 0,27-34-2,-26 31 1,-1 1 1,1 0-1,0 0 0,0 0 0,0 0 1,1 1-1,0-1 0,-1 1 0,2 1 0,-1-1 1,5-2 0,-7 7-11,0 0-1,0 0 1,0 1 0,0-1 0,-1 1 0,1 0 0,-1 0 0,1 0 0,-1 0 0,0 0-1,0 1 1,0-1 0,0 1 0,0-1 0,0 1 0,0 1 11,14 16-14,29 4-6,-42-23 22,1 0 0,0 0 0,-1 1 0,1-1 0,-1 1 0,1 0 1,-1 0-1,0 0 0,0 1 0,0-1 0,0 1 0,0-1 0,-1 1 0,1 0 1,-1 0-1,1 0 0,-1 0 0,0 1 0,-1-1 0,1 0 0,0 1 1,-1 0-1,0-1 0,0 1 0,1 3-2,-3 41 131,1-46-129,1-1-1,-1 0 1,0 1-1,-1-1 1,1 0-1,0 0 1,0 1-1,0-1 1,-1 0 0,1 0-1,0 1 1,-1-1-1,0 0 1,1 0-1,-1 0 1,1 0-1,-1 0 1,0 0-1,0 0 1,0 0-1,0 0 1,0 0-1,0 0 1,0 0-1,0-1 1,0 1-1,0 0 1,0-1 0,0 1-1,0-1 1,-1 1-1,1-1 1,0 1-1,0-1 1,-1 0-2,1 0-27,1 0-1,-1 0 1,1-1 0,-1 1 0,1 0 0,-1-1 0,1 1 0,-1 0 0,1-1 0,-1 1 0,1 0 0,0-1 0,-1 1 0,1-1-1,0 1 1,-1-1 0,1 1 0,0-1 0,-1 1 0,1-1 0,0 1 0,0-1 0,0 1 0,-1-1 0,1 1 0,0-1 0,0 0-1,0 1 1,0-1 0,0 1 0,0-1 0,0 0 0,0 1 0,0-1 0,1 1 27,3-22-903,1 8 432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5.2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0 1220,'0'37'1154,"-1"0"1,-4 17-1155,0 5 147,5-49-153,-4 23-50,3 0 1,1 0-1,1 1 1,2-1-1,4 19 56,-6-49-153,0 0 0,0 0 0,0 0 1,0 0-1,1-1 0,-1 1 0,1 0 0,-1-1 0,1 1 0,0-1 0,0 1 0,0-1 0,3 2 153,0-1-452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5.6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31 916,'-1'0'37,"1"0"-1,0-1 1,0 1 0,-1-1 0,1 1-1,0 0 1,0-1 0,0 1-1,0-1 1,0 1 0,-1 0-1,1-1 1,0 1 0,0-1-1,0 1 1,0-1 0,0 1-1,1 0 1,-1-1 0,0 1 0,0-1-1,0 1 1,0-1 0,0 1-1,0 0 1,1-1 0,-1 1-1,0 0 1,0-1 0,1 1-1,-1-1 1,0 1 0,0 0 0,1 0-1,-1-1 1,0 1 0,1 0-1,-1 0 1,1-1 0,-1 1-1,0 0 1,1 0 0,-1 0-37,31-9 347,40 4-558,-67 5 298,23 0-101,34-2-1257,29 6 1271,-66-2-396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6.2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159 256 916,'-5'-44'1650,"5"43"-1630,0-1 0,-1 0 0,1 1 0,0-1-1,-1 1 1,1-1 0,-1 1 0,1-1 0,-1 1 0,1-1-1,-1 1 1,0-1 0,0 1 0,0 0 0,0-1 0,0 1-1,0 0 1,0 0 0,-1 0 0,1 0 0,0 0 0,0 0-1,-1 0 1,1 1 0,-1-1 0,1 0 0,-1 1-1,1-1 1,-1 1 0,1-1 0,-1 1 0,1 0 0,-1 0-1,0 0 1,1-1 0,-1 2 0,1-1 0,-1 0 0,0 0-1,1 0 1,-1 1 0,1-1 0,-2 1-20,-3 2 0,0 1 1,0-1 0,0 1-1,1 0 1,-1 0-1,1 1 1,0 0-1,0-1 1,1 2-1,-1-1 0,-1 4-1,0-1-1,1 1 0,0 1 0,0-1 1,1 1-1,-1 2 2,4-9-2,-1 0 0,1 0 0,0 0 0,0 0 0,1 0 0,-1 0 0,1 0 0,-1 1 0,1-1 0,0 0 0,0 0 0,0 0 0,1 0 0,-1 0 0,1 0 0,0 1 0,-1-1 0,1 0 0,1-1 0,-1 1 0,0 0 0,2 2 2,-2-5 3,1 1 0,-1-1 0,1 1 0,-1-1 0,1 1 0,-1-1 0,1 0 0,0 0 0,-1 0-1,1 0 1,-1 0 0,1 0 0,-1 0 0,1-1 0,0 1 0,-1-1 0,1 1 0,-1-1 0,0 1 0,1-1 0,-1 0 0,1 0 0,-1 1 0,0-1 0,1-1-3,34-23 48,-11 3-35,-17 14-8,0 0 0,1 1-1,0 1 1,0-1 0,10-4-5,-18 15 16,0 1 1,0-1-1,0 1 1,0-1-1,0 1 0,-1-1 1,0 1-1,0-1 1,0 1-1,-1 0-16,1 5 19,0-6-10,0 0-1,1 0 1,-1 0-1,1 0 1,-1 0-1,1-1 0,1 1 1,-1 0-1,1 2-8,10-2 54,10-14-28,-3-6-14,-15 12-15,0 0 1,0 0 0,0 1-1,0 0 1,1 0-1,-1 0 1,1 0-1,0 1 1,0-1-1,0 1 1,4-1 2,-7 6 0,-1-1 1,0 1-1,0 0 0,0-1 0,-1 1 1,1 0-1,-1 0 0,1 0 1,-1 0-1,0-1 0,0 1 1,0 0-1,-1 0 0,1 0 0,-1 0 0,1 3 3,0-3-4,0 0 0,-1-1 0,1 1 0,1 0 0,-1-1-1,0 1 1,1 0 0,-1-1 0,1 1 0,0-1 0,0 1 0,0-1 0,0 1 0,0-1 0,0 1 0,1-1 0,-1 0 0,1 0 0,0 0 0,0 0 0,0 0 0,0 1 1,1-2 0,-1 0 0,1 0 0,-1-1 1,1 1-1,-1 0 0,1-1 0,-1 0 0,1 1 1,0-1-1,-1 0 0,1-1 0,-1 1 0,1 0 1,0-1-1,-1 1 0,1-1 0,-1 0 0,2 0 0,10-5 28,0-1-1,0 0 1,-1 0-1,0-1 1,0-1-1,10-10-27,-6 4 35,0 0-1,-1-1 1,-1-1 0,-1-1 0,0 0-1,-1-1 1,-1 0 0,-1-1-1,-1 0 1,-1-1 0,0 0 0,-2-1-1,0 1 1,-1-1 0,-2-1-1,1-11-34,-4 34-1,-1-1 1,0 1-1,0 0 0,0 0 0,0-1 0,0 1 0,1 0 0,-1 0 0,0-1 0,0 1 0,0 0 0,0-1 0,0 1 0,0 0 0,0-1 0,0 1 0,0 0 0,0 0 0,0-1 1,0 1-1,-1 0 0,1 0 0,0-1 0,0 1 0,0 0 0,0-1 0,0 1 0,0 0 0,-1 0 0,1 0 0,0-1 0,0 1 0,0 0 0,-1 0 0,1 0 0,0-1 0,0 1 0,-1 0 1,1 0-1,0 0 0,0 0 0,-1 0 0,1-1 1,-11 12-31,-8 22 5,9-8 6,1 0 1,2 0-1,0 1 1,2 0-1,0 0 0,2 0 1,1 1-1,1-1 1,1 1-1,2-1 0,0 1 1,2-1-1,1 0 1,1 0-1,3 5 20,-8-29-66,-1 0 1,1 1-1,0-1 1,0 0-1,1 0 0,-1 0 1,0 0-1,1-1 1,-1 1-1,1 0 0,-1-1 1,2 2 65,-2-3-57,0 1 1,0-1-1,-1 1 1,1-1-1,0 0 1,0 0-1,0 1 1,0-1-1,0 0 1,0 0-1,0 0 0,0 0 1,0 0-1,0 0 1,-1 0-1,1-1 1,0 1-1,0 0 1,0 0-1,0-1 1,0 1-1,0 0 1,0-1-1,-1 1 1,1-1-1,0 1 1,0-1-1,-1 0 1,1 1-1,0-1 0,-1 0 57,8-7-469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6.6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 1212,'-1'0'43,"0"0"1,1 0-1,-1 1 0,0-1 0,0 0 1,1 1-1,-1-1 0,0 0 0,1 1 1,-1-1-1,0 1 0,1-1 1,-1 1-1,1 0 0,-1-1 0,1 1 1,-1 0-1,1-1 0,-1 1 0,1 0 1,0-1-1,-1 1 0,1 0 0,0 0 1,0-1-1,-1 1 0,1 0 1,0 0-1,0 0 0,0-1 0,0 1 1,0 0-1,0 0 0,0 0 0,0 0-43,1 1 39,1-1 1,-1 1-1,0 0 0,1 0 0,-1-1 0,1 1 0,0-1 0,-1 1 0,1-1 0,0 0 0,0 0 0,0 0 0,1 1-39,8 3 56,0 0 0,0 0 1,0-2-1,1 1 0,0-1-56,7-1-248,-1 0 1,1-1-1,0-1 1,0 0-1,-1-2 1,1 0-1,15-5 248,-19 5-522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7.4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356 95 1036,'-2'-6'171,"0"-1"1,0 1-1,1-1 1,-1 0-1,1 0 0,0-6-171,1 12 18,0 1-1,0-1 0,0 0 0,0 0 0,1 1 0,-1-1 0,0 0 1,0 0-1,0 1 0,1-1 0,-1 0 0,0 1 0,1-1 0,-1 0 1,0 1-1,1-1 0,-1 0 0,1 1 0,-1-1 0,1 1 0,-1-1 1,1 1-1,-1-1 0,2 0-17,-1 1 16,0 0 1,1 0-1,-1 0 1,1 0 0,-1 0-1,0 0 1,1 0-1,-1 1 1,1-1-1,-1 0 1,0 1-1,1-1 1,-1 1 0,0 0-1,0-1 1,1 1-1,-1 0 1,0 0-1,1 0-16,44 26 614,32 12-614,24 13 247,-37-15-132,-25-16-72,0 2-1,-1 1 1,-2 3-1,0 1 1,30 31-43,-66-59-10,0 1 0,0-1-1,-1 1 1,1-1 0,0 1-1,-1 0 1,1-1 0,0 1 0,-1 0-1,1-1 1,-1 1 0,0 0 0,1 0-1,-1-1 1,1 1 0,-1 0 0,0 0-1,0 0 1,1 0 0,-1 0 0,0-1-1,0 1 1,0 0 0,0 0 0,0 0-1,0 0 1,0 0 0,0 0-1,-1 0 1,1-1 0,0 1 0,0 0-1,-1 0 1,1 0 10,-2 0-33,1 0 0,-1 0 0,0 0 0,0 0 0,0 0 0,1 0 0,-1 0 1,0 0-1,0-1 0,0 1 0,0-1 0,0 0 0,0 1 0,-2-1 33,-7 1-109,0-1 0,0 0 0,0-1 1,0 0-1,-4-1 109,-11-8-25,1-1 1,0-1-1,0-1 1,2-1-1,0-1 1,0-2-1,2 0 1,-17-16 24,-43-43 387,-36-46-387,68 57 156,47 69-106,0-1 0,0 1 0,0-1 0,0 1 1,0-1-1,-1 0 0,0 0 0,0 0 0,0 0 1,0 0-1,-2 1-50,-50 45 187,52-46-185,-52 44 61,2 1 0,1 5-63,38-39-31,1 1 0,1 0 0,0 1 0,2 1 0,-1 0-1,2 0 1,0 1 0,1 0 0,-4 18 31,11-33-31,0-1 0,0 1 0,1-1-1,-1 1 1,1-1 0,0 1 0,0 0 0,0-1 0,0 1 0,0-1 0,1 1-1,-1-1 1,1 1 0,0-1 0,0 1 0,-1-1 0,2 1 0,-1-1 0,0 0-1,0 1 1,1-1 0,0 1 31,3 2-159,0-1-1,0 0 0,1 0 1,0 0-1,0 0 1,0-1-1,3 2 160,-1-1-179,-6-3-159,-2-1-2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7.2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1 1144,'-16'74'2526,"-15"75"-2814,28-110 80,3-28-92,0 1 1,-2-1-1,1 0 1,-1 0-1,-1 1 1,-1 0 299,0-2-445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7.8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1 250 896,'51'1'1369,"-24"1"-1202,0-2 0,0-2 0,-1 0 0,1-1 0,1-2-167,-10 1 16,0-1-1,-1-1 1,0 0-1,0-2 1,0 0 0,-1 0-1,0-2 1,9-7-16,-16 11-1,-1-1 0,-1 0 0,0 0 1,0-1-1,0 0 0,-1 0 0,0-1 1,0 0-1,-1 0 0,0 0 1,-1 0-1,0-1 0,-1 0 0,0 0 1,2-9 0,-2-5 18,-11 41-41,-10 38 13,1 5 3,-1 7 24,2 0 0,-7 69-17,23-136 0,0 1 0,0-1 0,0 1 0,0-1 0,1 1 0,-1-1 0,0 1 0,0 0 0,0-1 0,0 1 0,1-1 0,-1 1 0,0-1 0,0 0 0,1 1 0,-1-1 0,0 1 0,1-1 0,-1 1 0,1-1 0,-1 0 0,0 1 0,1-1 0,-1 0 0,1 0 0,-1 1 0,1-1 0,-1 0 0,1 0 0,-1 0 0,1 1 1,-1-1-1,1 0 0,0 0 0,-1 0 0,1 0 0,-1 0 0,1 0 0,-1 0 0,1 0 0,-1 0 0,1 0 0,-1-1 0,1 1 0,-1 0 0,1 0 0,-1 0 0,1-1 0,-1 1 0,1 0 0,-1 0 0,1-1 0,-1 1 0,1-1 0,41-19-7,-26 12-1,-14 8 6,1 0 0,-1 0 1,0 0-1,0 0 1,0 0-1,0 0 1,0 1-1,0-1 1,0 1-1,0-1 0,0 1 1,0 0-1,0 0 1,0 0-1,0 0 1,0 0-1,-1 0 0,1 0 1,0 1-1,-1-1 1,1 1-1,-1-1 1,1 1-1,-1 0 0,0-1 1,0 1-1,0 0 1,0 0-1,1 1 2,0 0-131,0 0 0,0 0 0,1 0 0,-1-1 0,1 1 0,0 0 1,-1-1-1,1 0 0,1 0 0,-1 0 0,0 0 0,1 0 131,3 0-443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8.1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51 1052,'0'-1'22,"0"0"1,0 0-1,0-1 0,0 1 1,0 0-1,1 0 0,-1 0 1,0 0-1,1 0 0,-1 0 1,0 0-1,1 1 0,0-1 1,-1 0-1,1 0 0,-1 0 1,1 0-1,0 1 0,0-1 1,-1 0-1,1 0 0,0 1 1,0-1-1,0 1 0,0-1 1,0 1-1,0-1 0,0 1 1,0 0-1,0-1 0,0 1 1,0 0-1,0 0 0,0 0 1,0-1-1,0 1 0,0 0 1,0 1-1,0-1 0,0 0 1,0 0-1,0 0 0,0 1 1,0-1-1,0 0 0,0 1 1,0-1-1,0 1 0,0-1 1,1 1-23,0 1 15,1 0-1,0 1 1,-1-1 0,1 1 0,-1-1 0,1 1 0,-1 0 0,0 0 0,0 0-1,-1 0 1,1 0 0,-1 0 0,1 0 0,0 4-15,4 40 39,-5-45-9,-1 1 1,0 0-1,0-1 0,0 1 0,0 0 1,0-1-1,-1 1 0,1-1 0,-1 1 1,0 0-1,0-1 0,0 0 0,0 1 1,0-1-1,0 1 0,-1-1-30,2-2 7,0 1 0,0-1-1,0 0 1,0 0 0,0 0 0,-1 0-1,1 0 1,0 1 0,0-1 0,0 0-1,0 0 1,0 0 0,0 0 0,-1 0-1,1 0 1,0 0 0,0 0 0,0 0-1,0 0 1,0 1 0,-1-1-1,1 0 1,0 0 0,0 0 0,0 0-1,0 0 1,-1 0 0,1 0 0,0 0-1,0 0 1,0 0 0,0 0 0,-1 0-1,1-1 1,0 1 0,0 0 0,0 0-1,0 0 1,-1 0 0,1 0 0,0 0-1,0 0 1,0 0 0,0 0-1,0-1 1,0 1 0,0 0 0,-1 0-1,1 0 1,0 0 0,0 0 0,0-1-7,-1-11 95,6-14-120,0 15-162,2-1 0,0 1 0,0 1 0,1-1 0,0 2 0,0-1 0,1 1 0,1 0 0,-1 1 0,2 0 0,9-6 187,-12 9-384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49.4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28 292 1072,'-3'7'350,"-2"2"-161,1 1 0,0 0 0,1 0 0,0 0 1,1 0-1,-1 5-189,3-12 3,-1 0 0,1 0 1,0 0-1,1 0 0,-1 0 1,1 0-1,-1 0 0,1 0 1,0 0-1,0-1 0,0 1 1,0 0-1,1 0 0,-1-1 1,1 1-1,-1-1 1,1 1-1,0-1 0,0 0 1,0 0-1,1 0 0,-1 0 1,0 0-1,1 0 0,0 0-3,-3-1 6,1 0-1,0 0 0,0-1 0,0 1 1,0 0-1,0 0 0,0-1 1,0 1-1,0-1 0,0 1 0,0-1 1,1 1-1,-1-1 0,0 1 0,0-1 1,0 0-1,1 0 0,-1 0 1,0 0-1,0 0 0,1 0 0,-1 0 1,0 0-1,0 0 0,0-1 1,1 1-1,-1 0 0,0-1 0,0 1 1,0-1-1,0 1 0,0-1 1,0 0-1,0 1 0,0-1 0,0 0 1,0 0-1,0 0 0,0 0 1,0 1-1,0-1 0,-1 0 0,1-1 1,-1 1-1,1 0 0,0 0 1,-1 0-1,0 0 0,1 0 0,-1-1 1,0 1-1,1 0 0,-1 0 1,0-1-6,3-12 27,-1 0 1,-1 0 0,0 0 0,-1-13-28,1 3-13,1 5 7,-1 12 0,1 0 1,-1 0-1,-1 0 0,0 0 0,0-1 0,0 1 0,-1 0 0,0 0 0,0 0 1,-2-6 5,2 12-4,0 1 1,0 0-1,0-1 1,1 1-1,-1 0 0,0 0 1,0-1-1,0 1 1,0 0-1,0 0 1,0 0-1,0 0 1,1 0-1,-1 0 1,0 1-1,0-1 1,0 0-1,0 0 1,0 1-1,1-1 1,-1 0-1,0 1 1,0-1-1,0 1 1,1-1-1,-1 1 1,0-1-1,1 1 1,-1 0-1,0-1 1,1 1-1,-1 0 0,1-1 1,-1 2 3,-24 24-97,23-24 72,0 1 1,0 0 0,1-1-1,-1 1 1,1 0-1,0 0 1,0 0-1,0 0 1,0 0-1,0 0 1,1 0-1,-1 0 1,1 0-1,0 0 1,0 1 0,0 0 24,1-3-20,-1 1 0,1 0 0,-1 0 0,1 0 0,0 0 0,0 0 1,0-1-1,0 1 0,0 0 0,0-1 0,0 1 0,1-1 1,-1 1-1,1-1 0,-1 0 0,1 0 0,-1 1 0,1-1 0,0 0 20,3 1-9,1 1 0,-1-2 0,0 1-1,0 0 1,1-1 0,-1 0-1,1 0 1,-1-1 0,1 0-1,-1 0 1,1 0 0,-1 0-1,1-1 1,-1 0 0,1 0 0,2-1 9,-4 0 28,1 0 0,-1 0 0,0 0 1,0 0-1,0-1 0,0 0 1,-1 1-1,1-2 0,-1 1 0,1 0 1,-1-1-1,1 0-28,14-15 260,-16 24-234,0 0 0,0 0 0,-1 0 0,0 0-1,0 0 1,0 1 0,0-1 0,-1 2-26,0-2 20,0 1 0,0 0 0,1 0 0,0-1 0,0 1 0,0 0 0,1 2-20,-2-8 5,1 1-1,-1 0 1,0-1-1,0 1 1,1-1-1,-1 1 1,0-1-1,1 1 1,-1-1-1,1 1 0,-1-1 1,1 0-1,-1 1 1,1-1-1,-1 1 1,1-1-1,-1 0 1,1 0-1,-1 1 1,1-1-1,0 0 1,-1 0-1,1 0 1,-1 1-1,1-1 1,0 0-5,0-1 7,1 1 0,0 0 1,-1-1-1,1 1 1,0-1-1,-1 0 0,1 1 1,-1-1-1,1 0 1,-1 0-1,0 0 0,1 0 1,-1 0-1,0-1 1,1 1-8,9-10 10,-8 7-11,0 0 0,0 0 0,1 1 1,0-1-1,0 1 0,0 0 0,0 0 0,0 0 1,1 1-1,-1-1 0,1 1 0,3-1 1,21 52 33,-28-47-29,1-1 0,-1 1 0,1-1-1,0 1 1,-1-1 0,1 1 0,0-1 0,0 0 0,0 0 0,0 0-1,0 0 1,1-1 0,-1 1 0,0 0 0,0-1 0,0 1 0,1-1-1,-1 0 1,0 0 0,0 0 0,1 0 0,-1 0 0,0-1 0,0 1-1,1 0 1,-1-1 0,0 0 0,0 0 0,0 1 0,0-1 0,0 0-1,0-1 1,1 1-4,3-6 19,1 1 1,-1-1-1,-1 0 0,1-1 0,-1 1 0,-1-1 0,4-7-19,-4 7-5,0 0 0,1 0 0,0 0 0,1 1 0,-1 0 0,6-4 5,-11 10 0,1 1-1,0-1 0,-1 0 0,1 1 0,0-1 1,0 1-1,-1-1 0,1 1 0,0-1 0,0 1 1,0 0-1,0 0 0,0-1 0,0 1 1,0 0-1,0 0 0,-1 0 0,1 0 0,0 0 1,0 0-1,0 0 0,0 0 0,0 0 0,0 0 1,0 1-1,0-1 0,0 0 0,-1 1 1,1-1-1,1 1 1,0 1-3,0-1 1,-1 1-1,1 0 1,0 0-1,-1 0 0,1 0 1,-1 0-1,0 1 1,1-1-1,-1 0 1,1 3 2,1 5-7,0 0 1,0 0 0,-1 1 0,0-1 0,0 4 6,-1 12-7,-2 0 1,0 0 0,-2 0-1,0 0 1,-2-1 0,-5 15 6,6-26 10,0 1 0,-2-1 0,1 0 0,-2 0 0,0-1 0,0 0 0,-1 0 0,-1-1 0,0 1 0,-1-2 0,-10 11-10,19-21 6,0 0-1,0 0 1,0 0-1,0 0 0,0 0 1,0 0-1,0 0 1,0-1-1,0 1 1,-1 0-1,1 0 1,0-1-1,0 1 0,-1-1 1,1 0-1,0 1 1,-1-1-1,1 0 1,-1 1-1,1-1 1,0 0-1,-1 0 0,1 0 1,-1-1-1,1 1 1,0 0-1,-1 0 1,1-1-1,0 1 0,-1-1 1,1 1-1,0-1 1,-1 0-1,1 1 1,0-1-1,0 0 1,0 0-1,0 0 0,0 0 1,0 0-1,0 0 1,0 0-1,0 0 1,0 0-1,1 0 0,-1 0 1,0-1-6,-1-3 5,0 1 0,0-1 0,1 1 0,-1-1 0,1 0 0,0 0 0,1 1 0,-1-1 0,1 0 0,0 0 1,0 0-1,0 0 0,1-1-5,3-11 4,1 1 1,0 1 0,1-1-1,1 1 1,0 0-1,1 0 1,9-12-5,19-24 10,23-22-10,-19 24 2,9-13 2,2-1 10,-3-2 0,30-55-14,-69 102 17,-15 22-8,-16 29-14,2 8-3,3 1 0,1 0-1,-3 19 9,15-47-13,1 1-1,0-1 1,1 0-1,1 1 0,0 0 1,1-1-1,0 1 0,1-1 1,1 1-1,0-1 1,1 0-1,3 9 14,-6-22 0,0-1 0,0 1 0,0-1-1,0 1 1,1-1 0,-1 1 0,0 0 0,0-1 0,1 1 0,-1-1 0,0 1-1,1-1 1,-1 1 0,0-1 0,1 0 0,-1 1 0,0-1 0,1 1 0,-1-1-1,1 0 1,-1 1 0,1-1 0,-1 0 0,1 0 0,0 1 0,-1-1 0,1 0-1,-1 0 1,1 0 0,-1 0 0,1 0 0,0 0 0,-1 1 0,1-1-1,-1-1 1,1 1 0,-1 0 0,1 0 0,21-19 11,13-42 9,-32 56-23,6-15 5,-8 15-3,1-1 0,0 1 0,1 1 0,-1-1 0,1 0 0,0 0 0,0 1 0,0 0 0,0-1 0,1 1 0,4-3 1,-8 7-3,1 0-1,0 0 1,-1 0 0,1 0 0,0 0-1,-1 0 1,1 0 0,0 0-1,-1 0 1,1 0 0,0 1-1,-1-1 1,1 0 0,0 0 0,-1 1-1,1-1 1,0 0 0,-1 1-1,1-1 1,-1 1 0,1-1 0,-1 1-1,1-1 1,-1 1 0,1-1-1,-1 1 1,0-1 0,1 1 0,-1 0-1,0-1 1,1 1 0,-1 0-1,0-1 1,0 1 0,0 0 0,1-1-1,-1 1 1,0 0 3,9 34-324,-7-28 167,13 43-1225,-10-41 963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0.4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0 324 1028,'3'-9'398,"0"1"168,-4 11-261,-4 42-186,6-37-119,1 1 1,-1-1 0,1 0-1,1 0 1,-1 0 0,1 0-1,1 0 1,0-1 0,0 0-1,0 1 1,1-1 0,0-1-1,4 6 0,-8-12 5,-1-1 0,1 1-1,-1 0 1,1-1 0,-1 1-1,1 0 1,-1-1 0,1 1-1,-1-1 1,0 1 0,1-1-1,-1 1 1,1-1 0,-1 1 0,0-1-1,0 1 1,1-1 0,-1 0-1,0 1 1,0-1 0,0 1-1,0-1 1,0 0 0,0 1-1,0-1 1,0 0 0,0 1 0,0-1-1,0 1 1,0-1 0,0 0-1,0 1 1,-1-1 0,1 1-5,1-28 20,-2 3-17,0-4 5,-1 0 1,-2 1-1,-1 0 1,-1-2-9,6 29 1,0 1 0,0 0 1,0 0-1,0-1 0,0 1 0,0 0 1,0-1-1,0 1 0,0 0 0,0 0 1,-1-1-1,1 1 0,0 0 0,0 0 1,0-1-1,0 1 0,-1 0 0,1 0 0,0 0 1,0-1-1,0 1 0,-1 0 0,1 0 1,0 0-1,0-1 0,-1 1 0,1 0 1,0 0-1,0 0 0,-1 0 0,1 0 1,0 0-1,-1 0 0,1 0 0,0 0 1,0 0-1,-1 0-1,-8 8 9,-2 24-12,10-30 9,1 1 1,-1 0-1,1 0 0,0 0 0,0 0 1,1 0-1,-1-1 0,0 1 1,1 0-1,0 0 0,0 0 0,0-1 1,0 1-1,0 0 0,0-1 1,1 1-1,-1-1 0,1 1 1,0-1-1,0 0 0,0 0 0,0 0 1,0 0-1,0 0 0,0 0 1,1 0-1,-1-1 0,1 1 1,-1-1-1,1 0 0,-1 0 0,1 0 1,0 0-1,0 0 0,-1-1 1,1 1-1,0-1 0,3 1-6,1-1 20,1 0-1,-1 0 0,1 0 1,-1-1-1,1-1 1,-1 1-1,0-1 0,1 0 1,-1 0-1,0-1 0,0 0 1,-1-1-1,1 1 1,2-3-20,6 0 88,-11 16-45,-14 32-35,3-9-11,6-30 3,1 0 0,0 1-1,0-1 1,0 1 0,0-1-1,1 0 1,-1 1 0,1-1 0,1 3 0,-2-6 0,0 0 1,0 0 0,0 1 0,0-1-1,1 0 1,-1 0 0,0 0 0,0 0-1,0 0 1,1 1 0,-1-1 0,0 0 0,0 0-1,0 0 1,1 0 0,-1 0 0,0 0-1,0 0 1,1 0 0,-1 0 0,0 0-1,0 0 1,1 0 0,-1 0 0,0 0-1,0 0 1,1 0 0,-1 0 0,0 0 0,0 0-1,1 0 1,-1 0 0,0 0 0,0 0-1,0-1 1,1 1 0,-1 0 0,0 0-1,0 0 1,0 0-1,17-18 56,-7 2-17,-8 11-33,1 0 0,0 1 0,0-1 0,0 1 1,0 0-1,1 0 0,0 0 0,0 0-6,-2 6 0,1 0 0,-1 0 0,1 1 0,-1-1 0,0 1 0,0-1 0,0 1 0,0-1 0,-1 1 0,2 2 0,5 7 0,-6-10 1,0 1-1,-1-1 1,2 0-1,-1 0 1,0 0-1,0-1 0,1 1 1,-1 0-1,1-1 1,-1 0-1,1 1 1,-1-1-1,1 0 1,0 0-1,0-1 0,0 1 1,-1 0-1,1-1 1,0 0-1,0 0 1,0 0-1,0 0 1,0 0-1,0 0 0,2-1 0,-1-1 2,0 0-1,-1 0 0,1-1 0,-1 1 0,1-1 0,-1 1 0,0-1 0,0 0 1,0 0-1,-1 0 0,1-1 0,-1 1 0,1-1 0,-1 1 0,0-1 0,-1 0 1,1 0-1,0-1-1,50-136-930,21-94 930,-73 225-18,-10 26 43,-12 27 40,7-1-27,1 1 1,3 0 0,1 1 0,2 0 0,2 0 0,2 1 0,2 36-39,11-51-110,-9-30 82,0 1 1,0-1-1,1 1 0,-1-1 1,0 1-1,0-1 0,0 1 1,0-1-1,0 1 0,1-1 1,-1 1-1,0-1 0,0 1 1,1-1-1,-1 0 0,0 1 1,1-1-1,-1 0 0,0 1 1,1-1-1,-1 0 0,1 1 1,-1-1-1,0 0 0,1 0 0,-1 1 1,1-1-1,-1 0 0,1 0 1,-1 0-1,1 0 0,-1 0 1,1 0-1,-1 0 0,1 0 1,-1 0-1,1 0 0,-1 0 1,1 0-1,-1 0 0,1 0 1,-1 0-1,1 0 0,-1 0 1,1-1-1,-1 1 0,0 0 1,1 0-1,-1-1 0,1 1 1,-1 0-1,0 0 0,1-1 0,-1 1 1,1-1-1,-1 1 28,3-6-422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0.7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20 956,'54'1'1967,"-7"-1"-2042,42-4 75,7-8-1181,-63 8 694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1.0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216 38 1024,'11'-34'1194,"-12"30"-730,-11 21-367,-36 81-12,-30 84-85,-1 5-1525,70-169 1158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1.6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66 164 1060,'15'-33'421,"-8"19"-222,0-1-1,-1 0 1,-1 0 0,0 0 0,-1 0 0,-1-1 0,1-9-199,-19 39 569,-2 12-491,-1 13-32,2 0 1,2 2 0,2 0 0,1 0 0,3 1-1,-3 26-46,11-68 1,0 0-1,0 1 1,0-1-1,0 0 0,0 0 1,0 1-1,0-1 1,0 0-1,0 1 0,0-1 1,0 0-1,0 0 1,0 1-1,0-1 0,0 0 1,1 0-1,-1 1 1,0-1-1,0 0 1,0 0-1,0 1 0,0-1 1,1 0-1,-1 0 1,0 1-1,0-1 0,0 0 1,1 0-1,-1 0 1,0 1-1,0-1 0,0 0 1,1 0-1,-1 0 1,0 0-1,1 0 1,-1 0-1,0 0 0,0 1 1,1-1-1,-1 0 1,0 0-1,1 0 0,-1 0 1,0 0-1,0 0 1,1 0-1,19-7 39,15-15 18,-7-9-65,-24 25 5,0 1 0,0 0-1,1 1 1,-1-1 0,1 1 0,4-3 3,-13 54-57,4-39 55,0 0 0,0-1-1,0 1 1,1 0 0,1 0 0,0 0-1,0-1 1,0 1 0,1-1-1,0 1 1,2 4 2,-4-11 1,0 1-1,0 0 1,0-1 0,0 1-1,0-1 1,1 0-1,-1 1 1,0-1 0,1 0-1,-1 0 1,1 0 0,-1 0-1,1 0 1,-1 0-1,1 0 1,0 0 0,-1-1-1,1 1 1,0-1 0,1 1-1,0-1 2,-1 0 1,1-1-1,-1 1 1,1-1 0,-1 0-1,1 1 1,-1-1-1,0 0 1,0-1 0,1 1-1,-1 0 1,0-1-1,0 1 1,0-1 0,0 1-1,-1-1 1,1 0-1,0 0 1,-1 0 0,1 0-3,4-6 2,0 0-1,-1-1 1,0 1 0,0-1 0,3-8-2,18-31-1,-11 87-30,-9-19 31,-2-11-40,-2-4-6,-1-1 1,1 1-1,0 0 1,0-1-1,1 1 1,-1-1 0,1 0-1,0 0 1,0 0-1,1 0 1,-1-1-1,1 1 1,-1-1 0,1 0-1,0 0 1,0 0 45,-3-3-372,-3-3-540,-2-1 426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2.0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12 928,'-23'-3'697,"-1"0"1046,49 5-931,29 1-386,0-3 0,48-5-426,8-1-960,-31 9-1513,-60-3 1870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3.6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39 884,'7'-29'2081,"-8"27"-1114,-4 19-799,-4 11-144,2-7-21,1 0 1,1 0-1,1 1 0,0 0 0,1 12-3,40-53-28,91-79 32,-121 106-4,-5-5-1,0 0 0,0 0 0,0 0 0,1 0 1,-1 0-1,1 0 0,0-1 0,0 0 0,3 3 1,-5-5 1,1 1 1,0-1-1,0 0 0,0 0 0,-1 1 0,1-1 0,0 0 0,0-1 0,0 1 0,0 0 1,-1 0-1,1-1 0,0 1 0,0-1-1,18-2 8,1 38-4,-19-32-43,0 1-1,1-1 1,-1 0 0,1 1-1,0-2 1,0 1-1,0 0 1,1 0-1,-1-1 1,0 0-1,1 0 1,0 0 0,-1 0-1,1 0 1,0-1-1,0 1 1,0-1-1,0 0 1,0-1-1,0 1 1,1-1 0,-1 1-1,0-1 1,2-1 39,0 0-61,0 0 1,0-1 0,0 0 0,-1 0 0,1-1 0,0 0-1,-1 0 1,0 0 0,1 0 0,-1-1 0,-1 0 0,1 0-1,0 0 1,-1-1 0,0 1 0,2-3 60,2-5 48,0 1 1,0-2-1,-1 1 1,-1-1-1,0 0 1,0 0-1,-2-1 0,1 0 1,0-7-49,-29 77 397,21-41-394,1 1 0,0-1-1,2 1 1,-1 0 0,3 13-3,-2-26 2,0 1 0,0 0 0,0 0 0,1-1 0,0 1 0,0 0 0,0-1 0,0 1 1,0-1-1,1 1 0,-1-1 0,1 0 0,0 1 0,0-1 0,0 0 0,1 0 0,-1 0 0,1-1 1,-1 1-1,1-1 0,0 1 0,0-1 0,0 0 0,1 0 0,-1 0 0,3 1-2,-4-3 4,-1 1-1,0-1 0,1 1 1,-1-1-1,1 0 0,-1 0 1,0 0-1,1 0 0,-1 0 1,0 0-1,1 0 1,-1 0-1,1 0 0,-1-1 1,0 1-1,1-1 0,-1 1 1,0-1-1,0 1 0,1-1 1,-1 0-1,0 0 0,0 1 1,0-1-1,0 0 0,0 0 1,1-1-4,0-1 5,-1 0-1,0 1 1,1-1 0,-1 0 0,0 0-1,-1 0 1,1 0 0,0 0 0,-1 0-1,0 0 1,1 0 0,-2-3-5,1-6 7,-1-1 1,-1 0-1,0 1 1,-1-1-1,-3-10-7,-21-39 5,26 60-14,0 0 0,0 0 0,0 0 0,0 0 0,0 0 1,-1 0-1,1 0 0,-1 0 0,1 0 0,-1 1 0,0-1 0,0 0 1,0 1-1,0 0 0,0-1 0,0 1 0,0 0 0,0 0 1,0 0-1,0 0 0,-1 1 0,1-1 0,0 1 0,-1-1 0,1 1 1,-1 0 8,2 0-13,1 0 1,-1 1-1,0-1 1,0 1-1,1-1 1,-1 1 0,0-1-1,1 1 1,-1-1-1,1 1 1,-1-1-1,0 1 1,1 0 0,0-1-1,-1 1 1,1 0-1,-1 0 1,1-1-1,0 1 1,-1 0-1,1 0 1,0 0 0,0-1-1,0 1 1,0 0-1,0 0 1,0 0-1,0 0 1,0-1 0,0 1-1,0 0 1,0 0-1,0 0 1,0 0-1,1-1 1,-1 1-1,0 0 1,1 0 0,-1-1-1,1 1 1,-1 0-1,1-1 1,-1 1-1,1 0 13,20 31-807,-12-26 487,1-1-21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5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50 459 1068,'-10'-8'318,"-14"-17"1,24 24-313,-1-1 0,1 1 0,-1 0 0,1-1 0,-1 1 0,1-1 0,0 1 0,0-1 0,0 1 0,0 0-1,0-1 1,0 1 0,0-1 0,0 1 0,0-1 0,1 1 0,-1 0 0,1-1 0,-1 1 0,1 0 0,-1-1 0,1 1 0,1-1-6,2-6 15,0 0 0,1 0 0,0 0 0,1 0 0,-1 1 0,1 0 0,1 0 0,0 1 0,-1 0 0,2 0-15,12-13-11,-17 16 7,0 1-1,0-1 1,0 0-1,0 1 1,0-1-1,0 1 1,1 0-1,-1 0 1,1 0-1,0 1 1,-1-1 0,3 1 4,-2-1-5,-1 0 1,1 0 0,0-1-1,-1 1 1,1-1 0,-1 1-1,0-1 1,0 0 0,0-1-1,0 1 1,0 0 0,1-4 4,33-49-39,-31 45 35,-1 4 7,-1 0 1,-1 0-1,1-1 0,-1 1 1,0-1-1,-1 0 1,0 1-1,0-1 0,0 0 1,-1 0-1,0-5-3,0 6 61,0-1 0,1 1 0,0-1 0,0 1-1,1 0 1,0 0 0,2-5-61,-8 12 94,0-1 0,0 1-1,-1 0 1,1 0 0,0 0 0,0 1-1,-1-1 1,1 1 0,0 0 0,0 0-1,0 0 1,0 0 0,-2 1-94,-5 8 10,1 0-1,1 1 1,0-1 0,0 1-1,1 1 1,1 0 0,-1 0 0,2 0-1,-4 11-9,-7 25 95,-9 49-95,20-74 3,-7 48-168,3 1-1,3 0 0,4 57 166,2-187-333,1 4-54,-5-41 387,-3 41 47,-3 1 0,-16-52-47,26 105 6,0-1 0,0 0-1,0 0 1,0 0 0,0 1 0,-1-1 0,1 0-1,0 0 1,0 1 0,-1-1 0,1 0 0,0 1 0,-1-1-1,1 0 1,-1 1 0,1-1 0,-1 0 0,1 1-1,-1-1 1,0 1 0,1-1 0,-1 1 0,1-1 0,-1 1-1,0 0 1,0-1-6,-10 15 96,-2 34-24,9-8-86,3 1 0,1-1 0,2 0 0,2 0 1,1 0-1,10 32 14,-11-59-17,0-1-269,-11-15 101,4-2 183,0 0-1,1 0 1,-1 0 0,1 0-1,0 0 1,1 0 0,-1-4 2,1 2 10,0 0 0,1 0 0,0 0 0,0 0 1,0 0-1,1 0 0,0 0 0,1 0 0,0 0-10,-4 2 212,10 13-116,0-1-74,-1 0 0,0 0 0,0 1-1,0 0 1,-1 1 0,2 2-22,29 36 48,31 11-13,2-3 0,3-3 0,1-3 1,55 25-36,-120-69-6,-1 0 0,1-1 0,0 0 0,1 0 1,-1-1-1,0 0 0,1-1 0,0 0 0,-1-1 0,1 0 1,6 0 5,-15-4-32,-1 0 1,0 0-1,0 0 1,0-1-1,-1 1 1,1 0-1,-1 0 1,0 0-1,0 0 1,-1-3 31,1 2-16,-1 0 0,0 0 1,0 0-1,0 0 0,-1 1 0,1-1 1,-1 1-1,0-1 0,0 1 0,0 0 0,0 0 1,-1 0-1,1 1 0,-1-1 0,-1 0 16,-6-2-27,0 0 0,0 0 1,-1 1-1,-7-2 27,11 4-1,2-3 60,22 7-29,1 2-17,0 0 0,1-1 0,-1-1 0,1-1 0,0-1-13,17 2 10,-27-2-10,1 0 0,-1 0 1,1-1-1,-1 0 0,1-1 0,-1 1 0,0-2 0,0 1 0,0-1 0,0-1 1,0 1-1,-1-1 0,1-1 0,-1 1 0,0-1 0,0 0 0,-1-1 0,0 0 0,4-3 0,4-7 0,-1-1 0,0 0-1,-1 0 1,-1-1-1,0-1 1,-2 0 0,3-8 0,1-8-23,-1-1 1,-2-1-1,4-30 23,12-46-52,-20 94 47,-1-1 0,-1 1 0,0-1 1,-2-1-1,0 1 0,-1 0 0,-2 0 0,0-6 5,1 25 0,0 1 0,0-1 0,0 1 1,0-1-1,0 1 0,0-1 0,0 1 0,0-1 1,0 1-1,0-1 0,0 1 0,0-1 0,-1 1 1,1-1-1,0 1 0,0-1 0,-1 1 0,1-1 1,0 1-1,0-1 0,-1 1 0,1 0 0,-1-1 0,1 1 1,0 0-1,-1-1 0,1 1 0,-1 0 0,1-1 1,-1 1-1,1 0 0,0 0 0,-1 0 0,1-1 1,-1 1-1,1 0 0,-1 0 0,0 0 0,1 0 0,-18 16 14,14-9-7,-1 0-1,1 0 0,0 1 0,1-1 1,-2 7-7,-5 47 23,2 1 1,4 0-1,2 30-23,-1-1 17,-4 12-17,-2-20 0,-4-1-1,-4-1 1,-7 15 0,23-91-9,-1-1-1,1 1 1,-1 0-1,0-1 1,0 1-1,-1-1 1,1 0-1,-1 0 1,-2 3 9,11-28-84,1 6 73,-10-62-20,1 61 29,1 0 0,0-1-1,1 1 1,2-6 2,-1 5 2,-1 0-1,0 0 1,-2-1 0,0 1-1,0 0 1,-2 0-1,-4-13-1,-1-6 34,4 19 18,8 34-37,-3-15-28,1 0 1,0 0-1,0 1 1,-1-1-1,1 0 1,1 0-1,-1-1 1,0 1-1,0 0 1,1 0-1,-1 0 1,1-1-1,-1 1 1,1-1 0,0 1-1,0-1 1,0 0-1,0 0 1,0 0-1,0 0 1,0 0-1,0 0 1,0 0-1,0-1 1,0 1-1,0-1 1,1 1 0,-1-1-1,0 0 1,0 0-1,1 0 1,-1 0-1,1 0 13,-2-1-232,-1 1-53,0 0-26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4.0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68 179 1008,'9'-26'506,"6"-17"35,-1-1 0,2-21-541,-24 75 70,1 0 0,0 0 0,1 1 0,-4 8-70,-12 35 20,2 1 0,-3 22-20,17-58-8,2 0 0,1 0 0,0 1-1,1-1 1,1 1 0,1-1 0,1 1-1,1-1 1,1 2 8,-3-18-45,0 0-1,1-1 1,-1 1-1,1 0 1,0 0-1,0 0 1,0-1-1,0 1 1,0-1 0,1 1-1,-1-1 1,1 1-1,0-1 1,0 0-1,0 0 1,0 0-1,0 0 1,0 0-1,0 0 1,1 0-1,-1-1 1,0 1-1,1-1 1,0 0-1,-1 0 1,1 0-1,0 0 1,-1 0-1,1 0 1,0-1 0,0 0-1,0 1 1,0-1-1,2 0 46,4-3-344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4.3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25 119 1124,'-19'49'1247,"17"-33"-1367,0 0 0,1 1 0,1-1 0,0 0 0,1 1-1,3 11 121,-4-25-97,1 1-252</inkml:trace>
  <inkml:trace contextRef="#ctx0" brushRef="#br0" timeOffset="1">38 29 1036,'1'-8'344,"1"1"-32,-1 2-124,-1 2-88,2 0-60,0 2-36,1-1-40,0 2-60,0 2-104,-1 0-64,2 1-40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5.1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54 105 1032,'-1'5'131,"-1"-1"-1,1 1 1,-1-1 0,0 0-1,0 0 1,-1 0-1,1 0 1,-1 0 0,-1 1-131,-12 21 147,13-17-112,0 0 0,0 0 0,1 0 0,1 1 0,-1-1 0,2 1 0,-1 5-35,1-12 17,0 0 0,0 0 0,0 0-1,0 1 1,0-1 0,1 0 0,-1 0 0,1 0-1,0 0 1,0 0 0,0 0 0,1-1 0,-1 1-1,1 0 1,-1 0 0,1-1 0,0 1 0,0-1 0,0 0-1,0 1 1,0-1 0,1 0 0,-1 0 0,3 1-17,-4-2 7,0-1-1,0 0 1,0 1 0,0-1 0,-1 0 0,1 0 0,0 1 0,0-1 0,0 0 0,0 0-1,0 0 1,0 0 0,0 0 0,0-1 0,0 1 0,0 0 0,0 0 0,0 0 0,0-1 0,0 1-1,-1-1 1,1 1 0,0 0 0,0-1 0,0 0 0,-1 1 0,1-1 0,0 0-7,15-28 56,-4-39-49,-11 66 0,6-109-47,-7 98 43,-1 1 0,0 0-1,0 0 1,-1 0-1,-1 0 1,0 0 0,0 1-1,-1-1-2,3 11 0,1 1 0,-1 0-1,1 0 1,0 0 0,-1 0 0,1 0-1,-1 0 1,1 1 0,0-1-1,-1 0 1,1 0 0,-1 0 0,1 0-1,0 0 1,-1 0 0,1 1-1,-1-1 1,1 0 0,0 0 0,-1 1-1,1-1 1,0 0 0,0 1-1,-1-1 1,1 0 0,0 1 0,0-1-1,-1 0 1,1 1 0,0-1-1,0 0 1,0 1 0,0-1 0,-1 1-1,1-1 1,0 0 0,0 1-1,0-1 1,0 1 0,0-1 0,0 0-1,0 1 1,0-1 0,-8 21 35,7-18-27,0-1 0,1 1 1,0-1-1,0 0 0,0 1 1,0-1-1,0 1 0,0-1 0,0 1 1,1-1-1,0 1 0,-1-1 0,1 1 1,0-1-1,0 0 0,0 0 0,0 1 1,1-1-1,-1 0 0,0 0 0,2 1-8,2 1 52,0 0 0,0 0-1,0 0 1,1-1 0,-1 1 0,1-1-1,1 0-51,20 12 34,-22-11-33,-1 0 0,0 0 1,-1 0-1,1 1 0,-1-1 0,0 1 1,0 0-1,0 0 0,-1 0 1,0 0-1,0 1 0,0-1 0,0 1 1,-1-1-1,0 1 0,0 4-1,0-3-3,1-1-1,-1 1 0,1 0 1,1 0-1,-1-1 0,1 1 1,0-1-1,1 0 0,-1 0 1,3 3 3,-4-9 0,-1 1 0,0-1 0,0 1 0,1-1 1,-1 0-1,1 1 0,-1-1 0,0 0 0,1 0 0,-1 0 1,1 0-1,-1 0 0,0-1 0,1 1 0,-1 0 0,0-1 1,1 1-1,-1-1 0,0 1 0,0-1 0,1 0 1,-1 1-1,0-1 0,0 0 0,0 0 0,0 0 0,0 0 1,0 0-1,1-1 0,37-33 7,-35 32-7,19-24 2,17-17 2,-37 42-4,0-1 0,-1 1 0,1 0 1,0-1-1,0 2 0,0-1 0,0 0 0,1 0 0,-1 1 0,0 0 0,1 0 1,-1 0-1,2 0 0,0 2-14,-1 1 0,1 0 0,-1 0 0,1 0 0,-1 0 0,1 1 0,-1 0 0,0 0 0,0 0 0,-1 0 0,1 1 0,-1-1 0,1 1 0,-1 0 0,0 0 14,22 20-662,-2-9-614,-16-13 812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5.4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 1100,'63'-2'1850,"66"5"-2515,-1-6-1,19-8 666,-132 10-491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4:56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 0 912,'-30'66'2191,"-37"101"-1966,124-203-61,17-20-128,-71 62-36,0 0 1,-1 0-1,0 0 0,0 0 0,0 0 0,-1 1 0,0 1 0,-1-8 0,0 7 5,1-1 0,0 0 0,0 1 0,0-1 0,0 0 0,1 0 0,0 0 0,2 3-5,27-23 39,-22 8-33,0 0 0,0 0 0,0-1 0,-1 0 0,0 0 0,0-1 0,0 0 0,-1-1 0,-1 0 0,0 0 0,0 0 0,0-1 0,-1 1 0,0-3-6,-6 15 3,1 0 0,0 1 0,-1-1 0,1 1-1,0-1 1,0 0 0,1 1 0,-1-1 0,1 0 0,0 1 0,0-1 0,0 0 0,0 0 0,0 0 0,1 1 0,-1-2 0,1 1 0,0 0 0,2 2-3,-2-1-137,1 0 0,0-1 0,0 1 0,0-1 0,0 0 0,0 0 0,1 0 0,-1-1 0,1 1 0,0-1 0,0 0 0,0 0 0,0 0 0,0 0 0,3 0 137,0-1-485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0.2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5 115 1140,'5'-11'265,"0"1"0,-1-1 0,-1 0 0,0 0 0,0 0 0,-1-1 0,0 1 0,-1-8-265,-23 80 300,21-58-298,-2 5-7,1-1 1,1 1-1,-1-1 0,1 1 0,1 0 1,-1 2 4,1-9-2,0 0 0,0-1 0,0 1 0,0 0 0,1 0 1,-1-1-1,0 1 0,0 0 0,0-1 0,1 1 0,-1-1 0,0 1 1,1 0-1,-1-1 0,1 1 0,-1-1 0,0 1 0,1-1 1,-1 1-1,1-1 0,0 1 0,-1-1 0,1 1 0,-1-1 0,1 0 1,0 1 1,1-1-4,0 0 1,0 0-1,-1 0 0,1 0 1,0 0-1,0 0 1,0-1-1,0 1 1,-1-1-1,1 1 1,0-1-1,-1 0 1,1 1-1,0-1 1,-1 0-1,1 0 4,6-5-15,1 1-1,-2-1 1,1 0-1,-1-1 1,0 0-1,4-5 16,30-26-168,-10 98 48,-26-55 124,0 0 0,0 0-1,0 0 1,0-1-1,1 0 1,0 0 0,-1-1-1,2 0 1,-1 0 0,0 0-1,0 0 1,1-1-1,0 0-3,-4-1 13,0 0 0,1 0-1,-1 0 1,0 0 0,1-1-1,-1 1 1,0-1-1,1 0 1,-1 0 0,0 0-1,1 0 1,-1-1 0,0 0-1,1 1 1,-1-1-1,0 0 1,0 0 0,0-1-1,1 1 1,-1-1 0,-1 1-1,1-1 1,0 0-1,0 0 1,-1-1 0,1 1-1,0-1-12,-2 0 5,1-1 0,-1 1-1,0-1 1,0 0-1,0 1 1,0-1 0,-1 0-1,1 0 1,-1 1-1,0-1 1,0 0 0,-1 0-1,1 0 1,-1 1-1,1-1 1,-1 0 0,-1 1-1,1-1 1,0 0-1,-1 1 1,0 0 0,-1-4-5,0 2-235,1-1 0,0 0 0,0 0 0,0 0 0,1 0 0,0-1 1,0-1 234,1 5-444,2 1-10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0.6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75 880,'11'-2'237,"-1"0"-1,0-1 1,0-1 0,-1 1-1,1-2 1,-1 1 0,8-6-237,-9 6 139,-7 3-128,1 1 0,-1-1 1,0 0-1,1 1 1,-1-1-1,0 0 0,1 0 1,-1 0-1,0 0 0,0 0 1,0 0-1,0-1 1,0 1-1,0 0 0,0 0 1,-1-1-1,1 0-11,0 1 4,-1 1 1,0-1-1,0 0 0,-1 1 0,1-1 0,0 1 1,0-1-1,0 1 0,0-1 0,0 1 0,-1-1 0,1 1 1,0-1-1,0 1 0,-1-1 0,1 1 0,0-1 1,-1 1-1,1-1 0,0 1 0,-1 0 0,1-1 1,-1 1-1,1-1 0,-1 1 0,1 0 0,-1 0 1,1-1-1,-1 1 0,1 0-4,-3-1-2,1 0 0,-1 0 0,1 1 0,-1-1 0,1 1 0,-1 0-1,1-1 1,-1 1 0,0 0 0,1 0 0,-1 1 0,1-1 0,-1 1 0,1-1 0,-1 1 0,1 0 0,-1 0 0,1 0 0,0 0 0,-1 0 2,-1 2-2,0-1 0,0 1 0,0 0 0,1 0 0,0 0 0,-1 0 0,1 0 0,0 1 0,0-1 0,1 1 0,-1 0 0,1 0 0,0 0 0,0 0 0,0 0 0,1 1 0,-1-1 0,1 1 0,0-1 0,0 1 0,1-1 0,-1 1 0,1-1 0,0 2 2,1-1 1,0-1 0,0 0 0,0 1 0,0-1 0,1 0 0,0 0 0,0 0 0,0 0 0,0 0 1,1-1-1,-1 1 0,1-1 0,0 1 0,0-1 0,0 0 0,1 0 0,-1 0 0,1-1 0,-1 1 0,1-1 1,0 0-1,0 0 0,0 0 0,0 0 0,2-1-1,2 2-67,1 0 0,1-1-1,-1 0 1,0 0 0,0-1 0,1-1-1,-1 1 1,0-2 0,1 1 0,-1-1 0,0-1-1,1 1 1,-1-2 0,0 1 0,0-1 0,-1-1-1,1 1 1,-1-1 0,1-1 0,3-2 67,-2 0-437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2.2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154 11 1116,'0'0'56,"0"-1"0,0 1-1,0 0 1,0-1 0,0 1 0,0-1-1,0 1 1,0 0 0,0-1 0,0 1 0,0 0-1,0-1 1,0 1 0,0 0 0,0-1-1,0 1 1,0 0 0,-1-1 0,1 1-1,0 0 1,0 0 0,0-1 0,-1 1 0,1 0-1,0 0 1,0-1 0,-1 1 0,1 0-1,0 0 1,-1 0 0,1-1 0,0 1-1,0 0 1,-1 0 0,1 0 0,0 0 0,-1 0-1,1 0 1,0 0 0,-1 0 0,1 0-1,-1 0 1,1 0 0,0 0 0,-1 0-1,1 0 1,0 0 0,-1 0 0,1 0 0,0 0-1,-1 0 1,1 0-56,-26 16 542,-20 29-744,34-31 205,1 1 0,0 0 0,1 0-1,0 2-2,7-13-12,1-1 0,0 1-1,0 0 1,1 0 0,-1 0 0,1 0-1,0 0 1,0 0 0,0 1-1,1-1 1,-1 0 0,1 0 0,0 1-1,1-1 1,-1 0 0,1 1 0,-1-1-1,1 0 1,0 0 0,1 2 12,0-3-24,0-1 0,0 1-1,0-1 1,0 0 0,0 0 0,0 0 0,1 0 0,-1 0 0,1 0 0,-1-1 0,1 1 0,0-1 0,0 0-1,-1 0 1,1 0 0,0 0 0,0 0 0,0 0 0,0-1 0,0 0 0,0 1 0,0-1 0,0 0 0,0-1-1,1 1 1,-1 0 24,14-2-171,0 0-1,-1-2 1,0 1-1,2-2 172,-17 4-11,13-3-232,1-1 0,-1-1 1,0 0-1,-1-1 0,0 0 0,2-3 243,4-3-405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3.1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151 20 1160,'3'-11'295,"-3"6"807,-7 1-324,7 4-732,-6 1-5,0-1 1,1 1-1,-1 0 0,1 0 1,-1 1-1,1 0 0,0 0 1,-3 1-42,2 1-1,-1-1-1,1 2 1,0-1 0,0 1 0,0-1 0,0 1 0,1 1-1,0-1 1,0 1 0,1 0 0,-1 0 0,1 1 0,0-1-1,1 1 1,0 0 0,-1 2 1,2-5-3,1-1 0,-1 1 1,1 0-1,0 0 0,0 0 0,0 1 1,1-1-1,0 0 0,-1 0 0,1 0 0,1 0 1,-1 1-1,0-1 0,1 0 0,0 0 0,0 0 1,0 0-1,1 0 0,-1 0 0,1-1 1,0 1-1,0 0 0,1-1 0,-1 1 0,0-1 1,1 0-1,0 0 0,0 0 0,3 3 3,-4-5 1,1 0-1,-1 0 1,0 0-1,1 0 1,-1-1-1,1 1 0,-1-1 1,1 1-1,-1-1 1,1 0-1,0 0 1,-1 0-1,1 0 1,-1-1-1,1 1 0,-1-1 1,1 1-1,-1-1 1,1 0-1,-1 0 1,0 0-1,1 0 1,-1 0-1,0-1 0,0 1 1,0-1-1,0 1 1,0-1-1,1-1 0,7-5 7,-1-1 0,0 1 0,0-2 0,-1 1 0,2-5-7,2-2-3,0-1 1,-2 1 0,0-2 0,-1 0 0,-1 0 0,0 0-1,2-12 3,3 129-36,-13-99 37,0 0 1,0 1-1,0-1 0,0 0 0,0 0 0,0 1 1,0-1-1,0 0 0,0 0 0,0 1 0,1-1 0,-1 0 1,0 0-1,0 1 0,0-1 0,0 0 0,0 0 0,1 0 1,-1 1-1,0-1 0,0 0 0,0 0 0,1 0 0,-1 0 1,0 1-1,0-1 0,1 0 0,-1 0 0,0 0 0,0 0 1,1 0-1,-1 0 0,0 0 0,0 0 0,1 0 0,-1 0 1,0 0-1,0 0 0,1 0 0,-1 0 0,0 0 0,1 0-1,16-5 55,13-12 21,-18 10-55,-1-1-1,0 0 1,0-1 0,0 0 0,-1-1 0,1-3-21,-8 29 291,-5 15-311,2-26 41,-1 3-20,0 0 0,1 0 0,0 1 0,1-1 0,0 0 0,0 0 1,0 0-1,1 0 0,0-1 0,1 1-1,-2-7 1,-1 0 1,1-1-1,0 1 0,-1 0 1,1-1-1,0 1 1,0-1-1,-1 0 0,1 1 1,0-1-1,0 0 0,0 1 1,0-1-1,0 0 1,-1 0-1,1 0 0,0 1 1,0-1-1,0 0 1,0 0-1,0 0 0,0-1 1,0 1-1,0 0 1,-1 0-1,1 0 0,0-1 1,0 1-1,0 0 1,0-1-1,-1 1 0,1-1 1,0 1-2,34-23 34,-7 5-22,-24 18-14,0 0 1,0 1-1,0 0 1,-1 0-1,1 0 1,0 0 0,0 0-1,-1 1 1,1 0-1,0-1 1,-1 2-1,4 1 2,-3-1-54,2 0 0,-1 0-1,0-1 1,0 0 0,1 0 0,-1 0-1,1-1 55,2 1-344,0-1 0,0-1 1,-1 1-1,1-1 0,0-1 0,0 1 0,3-2 344,2-2-559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1.4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71 900,'-3'69'1347,"-5"21"-1347,0-8 37,3-38-27,2-30-1,2 0-1,-1 1 1,2-1 0,0 1 0,1 4-9,-1-19 1,0 0 1,0 0 0,0 1 0,0-1 0,0 0-1,0 0 1,0 0 0,1 0 0,-1 1 0,0-1-1,0 0 1,0 0 0,0 0 0,0 0 0,0 0 0,0 0-1,0 1 1,1-1 0,-1 0 0,0 0 0,0 0-1,0 0 1,0 0 0,0 0 0,1 0 0,-1 0-1,0 0 1,0 0 0,0 0 0,0 0 0,1 0 0,-1 0-1,0 1 1,0-1 0,0-1 0,0 1 0,1 0-1,-1 0 1,0 0 0,0 0 0,0 0 0,0 0-1,1 0 1,-1 0 0,0 0 0,0 0 0,0 0 0,0 0-1,1 0 1,-1-1 0,0 1 0,0 0 0,0 0-1,0 0-1,14-12 28,10-15-23,5-18-48,-2 0 1,-3-1-1,-1-2 1,-2 0-1,-3-2 1,-1 0-1,0-13 43,-17 48-899,-5 21 520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22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6 198 908,'-5'-95'2205,"13"116"-2060,25 228 395,-9 29-540,-4-45 42,-16-158-35,5 36 131,-9-110-132,0-1 0,0 0-1,0 0 1,0 1 0,0-1 0,0 0 0,0 0-1,0 1 1,0-1 0,0 0 0,0 1 0,0-1-1,0 0 1,0 0 0,0 1 0,0-1 0,1 0-1,-1 0 1,0 1 0,0-1 0,0 0 0,0 0-1,1 1 1,-1-1 0,0 0 0,0 0 0,0 0 0,1 1-1,-1-1 1,0 0 0,0 0 0,0 0 0,1 0-1,-1 0 1,0 1 0,1-1 0,-1 0 0,0 0-1,0 0 1,1 0 0,-1 0 0,0 0 0,1 0-1,-1 0-5,11-13 138,10-31-40,-18 36-74,30-72 61,-3-1-1,-4-2 0,4-29-84,42-256 3,-58 290-52,-4 31-320,-3 0 1,-1-1 0,-2-21 368,-4 68-494,6 46-1161,1-18 1138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8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0 1024,'-2'0'51,"-42"3"349,43-3-394,-1 0-1,0 0 0,0 0 0,1 1 0,-1-1 0,0 1 1,1-1-1,-1 1 0,0 0 0,1 0 0,-1 0 1,1-1-1,-1 1 0,1 1 0,-1-1 0,1 0 0,0 0 1,0 0-1,-1 1 0,1-1 0,0 2-5,1-3 0,-1 0 0,1 0-1,0 1 1,0-1 0,0 0-1,0 0 1,0 1 0,0-1-1,0 0 1,0 0 0,0 1 0,0-1-1,0 0 1,0 1 0,0-1-1,0 0 1,0 0 0,0 1 0,1-1-1,-1 0 1,0 0 0,0 1-1,0-1 1,0 0 0,0 0-1,1 1 1,-1-1 0,0 0 0,0 0-1,0 0 1,1 1 0,-1-1-1,0 0 1,0 0 0,0 0 0,1 0-1,-1 0 1,0 0 0,1 1-1,-1-1 1,16 1 32,15-5-17,7-12-362,-24 11 155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1.9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1164,'-1'4'84,"1"-1"-1,0 0 1,-1 1-1,2-1 1,-1 1-1,0-1 1,1 0-1,-1 1 1,1-1-1,0 0 1,0 0-1,0 1 1,0-1-1,1 0 1,0 0-1,-1 0 1,1 0-1,0-1 1,2 3-84,49 57-193,-43-51 186,11 17-1087,-18-24 705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2.2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130 0 1148,'-7'4'328,"-1"3"-80,3 1-80,-3 2-48,-1 2-24,0 1-24,-1 2-16,0 1-12,-1 2-12,2-2-16,1 1-20,0 0-32,1-2-44,1 0-128,0-2-72,1-1-52,2-2-40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2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 1016,'21'-2'558,"-1"1"-1,1 1 1,0 0-1,13 3-557,-22-2-106,-9-2-35,0 1 1,0 0 0,0 1-1,1-1 1,-1 0 0,0 1 0,0 0-1,0 0 1,-1 0 0,3 0 140,-2 2-477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2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 1152,'9'2'232,"0"1"-1,0-1 0,1 0 1,-1-1-1,0 0 1,1-1-1,-1 0 1,1 0-1,6-2-231,94-16-1492,-94 15 1033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4.0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8 1164,'-16'-6'1561,"33"5"-1255,36 6-400,-49-4 104,0 0 0,0 0 0,0 0 0,0 1 0,-1 0 0,1-1-1,0 2 1,-1-1 0,1 0 0,-1 1 0,0-1 0,0 1 0,0 0 0,0 0 0,0 0 0,-1 0 0,1 1 0,0 1-10,0 0 20,-1 1 1,0-1-1,-1 0 1,1 1-1,-1-1 0,0 1 1,0-1-1,-1 1 1,0-1-1,0 1 1,0 0-1,-1 3-20,-4 16 12,-1 1 0,-1-1 0,-1 0 0,-1 0 0,-7 12-12,6-12-143,-18 34-1627,25-52 1306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4.3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 1036,'0'1'53,"0"-1"-1,1 1 1,-1-1-1,1 1 1,-1-1-1,0 1 1,1-1-1,-1 1 1,1-1-1,0 0 1,-1 1-1,1-1 1,-1 0-1,1 0 1,-1 1-1,1-1 1,0 0-1,-1 0 1,1 0-1,-1 0 1,1 1-1,0-1 1,-1 0-1,1 0 1,0-1-1,-1 1 0,1 0 1,-1 0-1,1 0-52,26 2 64,5-4-261,0-1 1,-1-2 0,1-1 0,-1-2 0,12-5 196,-24 7-417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4.6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3 242 996,'-1'1'388,"0"0"0,1 0-92,0 0-80,0-1-64,0 0-32,0 0-36,0 0-16,0-1-20,1 0-28,0 0-32,-1 0-32,2 0-68,0-1-124,2 0-88,1-3-60,1-1-32</inkml:trace>
  <inkml:trace contextRef="#ctx0" brushRef="#br0" timeOffset="1">187 0 916,'-11'17'1912,"-2"17"-1747,6-1-119,1 1 1,2 0-1,1 7-46,-8 58-1344,7-80 888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6.7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1112,'5'56'1540,"-5"-53"-1543,1 0 0,-1 0 0,1 0 0,0 1 0,-1-1 0,1 0 1,0 0-1,1 0 0,-1-1 0,1 1 0,-1 0 0,1 0 0,0-1 0,0 1 0,0-1 0,0 1 0,0-1 1,3 2 2,-3-4-1,-1 0 1,1 0-1,-1 0 1,1 0-1,0-1 1,-1 1-1,1 0 1,0-1-1,-1 0 1,1 1-1,-1-1 1,1 0-1,-1 1 1,0-1-1,1 0 1,-1 0 0,0 0-1,1 0 1,-1-1-1,0 1 1,0-1 0,0 1-1,0 0 1,0 0 0,0 0-1,0 0 1,1 1 0,-1-1 0,0 0-1,0 0 1,0 1 0,1-1-1,-1 0 1,0 1 0,1 0-1,-1-1 1,0 1 0,1 0 0,-1-1-1,1 1 1,0 1 0,-1 0 0,1-1 0,-1 1 0,0 0 0,1 0 0,-1 0 0,0 0 0,1 0-1,-1 1 1,0-1 0,0 0 0,0 0 0,0 1 0,1 0 0,-2-1 0,0 0 1,1 0-1,-1 0 1,1 0-1,0 0 0,-1 0 1,1-1-1,0 1 1,-1 0-1,1 0 0,0-1 1,0 1-1,0-1 1,0 1-1,-1-1 0,1 1 1,0-1-1,0 1 1,0-1-1,0 0 0,0 1 1,0-1-1,0 0 1,0 0-1,0 0 0,0 0 1,0 0-1,0 0 1,1 0-1,-1 0 0,0 0 1,0 0-1,0-1 1,0 1-1,0 0 0,0-1 1,-1 1-1,1-1 1,0 1-1,0-1 0,0 1 1,0-1-1,0 0 0,22-13 27,-19 11-28,1 0 1,-1 0-1,1 0 1,0 1-1,0 0 0,0 0 1,0 0-1,1 0 0,-1 1 1,0 0-1,3 0 1,68-15-1159,-63 12 778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7.0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141 0 872,'-74'118'1612,"14"-15"-2363,53-91 438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27.4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80 1 1008,'-7'7'289,"-6"7"-20,0 1-1,0 1 1,-2 5-269,13-18 9,0 0-1,0 0 1,0 0 0,0 0 0,1 0 0,-1 0 0,1 1-1,0-1 1,0 0 0,0 1 0,1-1 0,-1 0 0,1 1-1,0-1 1,0 1 0,0-1 0,0 1 0,1-1 0,-1 1-1,1-1 1,1 3-9,-1-4 5,0 0 0,0-1 0,1 1 0,-1 0 0,0-1 0,1 1 0,0-1 0,-1 0 0,1 1 0,0-1-1,-1 0 1,1 0 0,0 0 0,0 0 0,0-1 0,0 1 0,0 0 0,0-1 0,1 1-5,47 5 17,-11-1 80,-81 15 213,-17 2-1715,50-17 972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1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9 310 956,'-4'13'223,"0"12"76,4-24-297,0-1 1,0 1 0,0-1 0,1 1-1,-1-1 1,0 1 0,0-1 0,1 1 0,-1-1-1,0 1 1,1-1 0,-1 1 0,1-1-1,-1 0 1,0 1 0,1-1 0,-1 0 0,1 1-1,-1-1 1,1 0 0,-1 0 0,1 1-1,-1-1 1,1 0 0,-1 0 0,1 0 0,0 0-1,-1 0 1,1 0 0,-1 0 0,1 0-1,-1 0 1,1 0 0,0 0 0,-1 0 0,1 0-1,-1 0 1,1 0 0,-1-1 0,1 1-1,0 0-2,7-2 6,0 0-1,0-1 0,0 0 0,0 0 0,0-1 0,-1 0 1,0 0-1,1 0 0,-2-1 0,1 0 0,0-1 0,-1 0 0,0 1 1,1-4-6,12-14-17,0-1 1,-2-2 0,6-11 16,35-52-142,-6 22-151,-34 41 89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3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0 1088,'0'0'201,"0"0"-71,-14 32 199,-6 18-415,2 1 0,2 1 0,2 1-1,-1 18 87,13-48-287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3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81 258 972,'-3'-2'75,"0"0"-1,-1-1 1,1 1 0,0 0-1,0-1 1,0 0 0,1 0-1,-1 0 1,1 0-1,0 0 1,-1-1 0,1 1-1,1 0 1,-1-1 0,0 0-1,1 1 1,0-1 0,0 0-1,0 0 1,0 0 0,1 0-1,-1 0 1,1 0-1,0 1 1,0-1 0,1 0-1,-1 0 1,1 0 0,0 0-1,0 0 1,0 0 0,1-2-75,1-2 3,1 0 0,-1 1 1,1-1-1,1 1 0,0-1 0,0 1 1,0 1-1,1-1 0,0 1 1,0 0-1,0 0 0,1 1 1,0-1-1,4-1-3,1 1 1,0 0 1,1 0-1,0 2 1,-1-1-1,2 2 1,-1 0-1,5-1-1,-14 3 0,-1 1-1,1-1 1,0 0-1,-1 1 0,1 0 1,-1 0-1,1 0 1,0 0-1,-1 1 0,1-1 1,-1 1-1,1 0 1,-1 0-1,1 0 1,-1 1-1,0-1 0,0 1 1,1 0-1,-1 0 1,0 0-1,-1 0 0,1 0 1,0 1-1,-1-1 1,1 1-1,-1-1 0,0 1 1,0 0-1,2 3 1,-3-2-1,0 1 0,0-1 0,-1 0 0,1 0 0,-1 0-1,0 1 1,0-1 0,-1 0 0,1 0 0,-1 1 0,0-1-1,0 0 1,-1 0 0,1 0 0,-1 0 0,0 0 0,1-1-1,-2 1 1,1 0 0,0-1 0,-1 0 0,0 1 0,0-1-1,0 0 2,-11 12 2,-1 0-1,0-1 0,-1-1 0,-5 4-1,-20 12-8,-1-2 1,-1-1-1,-1-2 0,-5-1 8,56-24-7,0 0-1,0 1 0,0 0 0,-1 0 0,1 0 1,0 1-1,0 0 0,0 1 0,-1-1 1,1 1-1,-1 1 0,6 2 8,96 39-86,-101-40 64,-2-1-59,1 0-1,0 0 1,0 0-1,0-1 0,1 0 1,-1 0-1,0-1 0,1 0 1,-1 0-1,1 0 1,5-1 81,-7-3-785,-5-1 374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4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35 900,'0'0'26,"0"0"0,0 0 0,0 0 0,0 0-1,0 0 1,1 0 0,-1-1 0,0 1 0,0 0 0,0 0 0,0 0-1,0 0 1,1 0 0,-1 0 0,0 0 0,0 0 0,0 0 0,0 0-1,0-1 1,0 1 0,0 0 0,0 0 0,0 0 0,0 0 0,1 0 0,-1 0-1,0-1 1,0 1 0,0 0 0,0 0 0,0 0 0,0 0 0,0 0-1,0-1 1,0 1 0,0 0 0,0 0 0,0 0 0,0 0 0,0 0-1,0-1 1,0 1 0,0 0 0,-1 0 0,1 0 0,0 0 0,0 0 0,0-1-1,0 1 1,0 0 0,0 0 0,0 0 0,0 0 0,0 0 0,-1 0-1,1 0 1,0 0 0,0 0 0,0-1 0,0 1 0,0 0 0,0 0-1,-1 0 1,1 0 0,0 0 0,0 0-26,21-9 322,28-3-412,-38 9 9,0 2 1,0-1-1,1 2 1,-1-1-1,1 1 1,-1 1-1,0 0 1,1 1-1,-1 0 1,0 1 0,8 3 80,-12-2-387,-4 2-28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4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1016,'90'-3'1526,"40"5"-2751,-111-3 828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5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12 100 1204,'-4'-39'1321,"2"35"-795,1 25-464,-1 75 18,-1-36-52,4-1-1,5 41-27,-6-100 4,0 1-1,0 0 1,0 0-1,0-1 0,0 1 1,0 0-1,0 0 1,0-1-1,0 1 1,0 0-1,1 0 0,-1-1 1,0 1-1,1 0 1,-1-1-1,0 1 0,1 0 1,-1-1-1,1 1 1,-1 0-1,0-1 1,1 1-1,0-1 0,-1 1 1,1-1-1,-1 1 1,1-1-1,0 0 1,-1 1-1,1-1 0,0 1-3,0-2 6,0 0-1,0 1 1,1-1-1,-1 0 1,0 1-1,0-1 1,0 0-1,0 0 0,0 0 1,0 0-1,0 0 1,0 0-1,-1 0 1,1 0-1,0 0 1,0-1-6,32-65 100,-27 55-94,29-63-91,-4-2-1,-3-2 1,-1-8 85,-31 123-1638,2-20 1196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6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50 1164,'-1'0'61,"0"0"1,0 0-1,0 1 0,0-1 0,0 0 0,0 1 1,0-1-1,0 0 0,0 1 0,0-1 0,1 1 1,-1 0-1,0-1 0,0 1 0,0 0 0,1-1 1,-1 1-1,0 0 0,1 0 0,-1 0 0,1-1 1,-1 1-1,1 0 0,-1 0 0,1 0 0,0 1-61,-16 28-114,16-26 116,0-1 0,0 1 0,1 0 0,-1-1 0,1 1 0,-1-1 0,1 1 0,0-1 0,1 0 0,-1 1 0,2 2-2,-3-5 2,1-1 0,-1 1 0,0 0 1,0-1-1,1 1 0,-1 0 0,0-1 1,1 1-1,-1-1 0,1 1 0,-1-1 1,1 1-1,-1 0 0,1-1 0,-1 0 1,1 1-1,0-1 0,-1 1 0,1-1 1,0 0-1,-1 1 0,1-1 1,0 0-1,-1 0 0,1 0 0,0 1 1,-1-1-1,1 0 0,0 0 0,0 0 1,-1 0-1,1 0 0,0 0 0,0 0 1,-1-1-1,1 1 0,0 0 0,-1 0 1,1-1-1,0 1 0,-1 0 0,1-1 1,0 1-1,-1 0 0,1-1 0,-1 1 1,1-1-1,-1 1 0,1-1 1,-1 1-1,1-1 0,-1 1 0,1-1 1,-1 0-1,0 1 0,1-1 0,-1 0 1,0 0-3,2-1 16,-1-1 1,0 1 0,0-1 0,0 1 0,-1-1 0,1 0-1,-1 0 1,1 1 0,-1-1 0,0 0 0,0 1 0,0-1-1,0 0 1,-1 0 0,0-2-17,-13-48 25,6 25-229,1 14-1004,5 12 817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7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1 948,'1'6'173,"0"-1"0,0 1 0,1 0 0,0-1 0,0 0 0,1 1 0,-1-1-1,1 0 1,1 0 0,-1 0 0,0-1 0,1 1 0,0-1 0,1 1-173,1 2-182,0-1 1,1 0-1,0 0 1,0 0-1,1-1 1,0 0-1,0 0 1,0-1-1,0 0 0,5 1 182,-4-3-433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8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6 956,'0'0'24,"0"-1"1,0 1-1,1 0 1,-1 0-1,0 0 1,0 0-1,0-1 0,0 1 1,0 0-1,0 0 1,-1 0-1,1-1 0,0 1 1,0 0-1,0 0 1,0 0-1,0 0 0,0-1 1,0 1-1,0 0 1,0 0-1,0 0 0,0 0 1,-1 0-1,1-1 1,0 1-1,0 0 0,0 0 1,0 0-1,0 0 1,-1 0-1,1 0 0,0 0 1,0 0-1,0-1 1,0 1-1,-1 0 1,1 0-1,0 0 0,0 0 1,0 0-1,-1 0 1,1 0-1,0 0 0,0 0 1,0 0-1,-1 0 1,1 0-1,0 0 0,0 0 1,0 1-1,0-1 1,-1 0-25,-13 9 379,-15 20-397,27-27 143,-39 39 7,20-21-348,0 1 0,2 1 0,0 1 0,1 1-1,-10 19 217,24-35-430,2-1-15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9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1 996,'-19'27'522,"0"1"0,2 1 0,1 1 0,-2 8-522,5-9-8,2 2 1,-5 19 7,14-41 1,-1-1 1,2 0-1,-1 1 0,1 0 0,1-1 0,0 1 0,0-1 0,0 1 0,1 0 0,0-1 0,1 1 0,1 4-1,-1-10-15,-1-1-1,1 1 1,-1 0 0,1-1-1,0 1 1,0-1-1,0 0 1,0 0 0,1 0-1,-1 0 1,0 0-1,1 0 1,0 0 0,-1-1-1,1 1 1,0-1-1,0 0 1,0 0 0,0 0-1,0 0 1,0 0-1,0-1 1,0 0 0,0 1 15,4-1-132,-1 1 0,1-1 1,-1 0-1,0-1 0,1 1 1,-1-1-1,0-1 0,1 1 0,-1-1 1,0 0-1,2-1 132,7-6-400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39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1068,'1'0'296,"5"2"-92,2-2-64,1 2-32,2-2-16,1 0-16,3 0-20,3 0-12,1 1-16,1 0-8,2-1-12,1 0-24,3-1-40,-1 1-124,-3-1-76,1 1-52,-3 0-36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346 494 1124,'-120'112'737,"64"-62"-579,2 3 0,2 1 1,1 5-159,38-37 14,32-33-33,29-31-24,45-46-58,458-455-468,-488 480 564,29-33-40,-203 203 54,-390 390 91,452-458-82,38-32-16,1 1-1,-1 0 0,1 0 0,1 1 0,0 0 1,0 1-1,0 0 0,1 0 0,1 1 1,0 0-1,-3 6-1,22-22-99,18-17 9,3-2-207,-20 17 90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0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1040,'40'3'2562,"-25"-1"-2780,-1 0 0,0 1 0,1 1 0,11 4 218,-25-8-52,0 1 0,-1-1-1,1 0 1,0 1 0,-1-1 0,1 1 0,0-1 0,-1 1 0,1-1 0,-1 1 0,1 0 0,-1-1 0,1 1 0,-1 0 0,1-1 0,-1 1 0,0 0 0,1-1 0,-1 1 0,0 0 0,0 0 0,0-1 0,1 1 0,-1 1 52,0 5-453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0 988,'0'0'34,"0"0"0,0 0 0,0 0 0,0 0 0,1 0 0,-1 0 0,0 0 0,0 0 1,0 0-1,0 1 0,0-1 0,0 0 0,0 0 0,0 0 0,1 0 0,-1 0 0,0 0 0,0 0 0,0 0 0,0 0 0,0 0 0,0 0 0,0 1 0,0-1 0,0 0 0,0 0 0,0 0 1,0 0-1,0 0 0,0 0 0,0 0 0,0 1 0,0-1 0,0 0 0,0 0 0,0 0 0,0 0 0,0 0 0,0 0 0,0 0 0,0 1 0,0-1 0,0 0 0,0 0 0,0 0 0,0 0 0,0 0 1,0 0-1,0 0 0,0 0 0,0 1-34,23 3 329,32 0-465,39-10-1278,-79 4 982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1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28 944,'-32'-15'1697,"30"8"-1096,21 3-547,-10 3-51,1 1 1,-1 0 0,0 0 0,0 1 0,0 0 0,1 1 0,-1 0 0,0 0-1,-1 1 1,1 0 0,0 0 0,0 2-4,-6-3 5,1 0 0,0 1 0,0-1 0,-1 1 0,0 0 0,1 0 0,-1 1 0,0-1 0,-1 1 0,1-1 0,-1 1 0,1 0 0,-1 0 0,0 0 0,-1 0 0,1 0 0,-1 1 0,1-1 0,-1 0 1,-1 1-1,1-1 0,-1 1 0,1-1 0,-1 1 0,-1 2-5,0 11-147,-2 0 0,0 0 0,-1-1 1,-1 1-1,-1-1 0,0 0 1,-1 0-1,-1-1 0,0 0 0,-2 0 1,1-1-1,-12 13 147,12-19-471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2.2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1116,'0'0'364,"1"0"-12,3 0-132,3 0-80,3 0-44,4 0-28,1 0-24,3-2-20,2 0-32,2-2-52,2 0-76,0-1-116,1-1-60,0-1-48,-1 2-32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2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3 242 1236,'-3'0'440,"3"0"-16,0 0-124,0 0-112,0-1-72,0 0-52,0 0-44,0 0-48,2 0-56,0 0-64,1 0-132,2 0-72,-2-1-44,2-1-16</inkml:trace>
  <inkml:trace contextRef="#ctx0" brushRef="#br0" timeOffset="1">226 3 888,'0'0'18,"0"-1"-1,0 1 0,0 0 1,0 0-1,0 0 1,0 0-1,0 0 1,-1 0-1,1 0 1,0 0-1,0 0 1,0-1-1,0 1 0,0 0 1,0 0-1,0 0 1,0 0-1,0 0 1,0 0-1,-1 0 1,1 0-1,0 0 1,0 0-1,0 0 0,0 0 1,0 0-1,0 0 1,0 0-1,0 0 1,-1 0-1,1 0 1,0 0-1,0 0 1,0 0-1,0 0 0,0 0 1,0 0-1,0 0 1,-1 0-1,1 0 1,0 0-1,0 0 1,0 0-1,0 0 1,0 0-1,0 0 0,0 0 1,0 0-1,-1 0 1,1 1-1,0-1 1,0 0-1,0 0 1,0 0-1,0 0 1,0 0-1,0 0 0,0 0 1,0 0-1,0 0 1,0 1-1,0-1-17,-7 12 261,-4 14-242,11-25-15,-28 75 67,-45 140-967,67-194 543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5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1192,'9'10'459,"-1"0"-1,1 1 1,-2 0 0,3 6-459,-1-2-395,1-1 1,0 0 0,1 0-1,11 10 395,-14-17-401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5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2 1144,'-1'0'26,"1"0"0,-1-1 0,0 1 0,0 0 0,0 0 0,0 0 0,0 0 0,1 0 0,-1 0 0,0 0 0,0 0 0,0 0 0,0 0 0,0 1 0,1-1 0,-1 0 0,0 0 0,0 1 0,0-1 0,1 1 0,-1-1 0,0 1 0,1-1 0,-1 1 0,0-1 0,1 1 0,-1 0 0,1-1 0,-1 1 0,0 0 0,1-1 0,0 1 0,-1 0 0,1 0-26,-25 29 46,24-28-10,-15 21-296,0 1 0,2 1-1,-10 25 261,17-35-341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7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49 992,'-4'-1'190,"-1"1"-1,1-1 1,-1 0-1,1-1 1,0 1-1,-1-1 1,1 0-1,0 0 1,-1-1-190,5 3 10,-1 0 0,1 0 1,0 0-1,-1-1 1,1 1-1,0 0 1,0 0-1,-1-1 1,1 1-1,0 0 1,0-1-1,-1 1 0,1 0 1,0-1-1,0 1 1,0 0-1,0-1 1,0 1-1,-1 0 1,1-1-1,0 1 0,0 0 1,0-1-1,0 1 1,0-1-1,0 1 1,0 0-1,0-1 1,0 1-1,1 0 1,-1-1-1,0 1 0,0 0 1,0-1-1,0 1 1,0-1-11,24-12 7,-20 11-8,1 0 1,-1 1 0,1 0-1,0 0 1,-1 0-1,1 1 1,0-1-1,-1 1 1,1 0-1,0 0 1,0 1 0,-1 0-1,1 0 1,0 0-1,-1 0 1,1 0-1,-1 1 1,2 1 0,-3-1 2,-1-1-1,0 1 1,0 0 0,0 0 0,0 0 0,-1 1-1,1-1 1,0 0 0,-1 1 0,1-1 0,-1 1 0,0-1-1,0 1 1,0-1 0,0 1 0,-1 0 0,1 0-1,-1 0 1,1-1 0,-1 1 0,0 0 0,0 0-1,0 0 1,-1-1 0,1 1 0,-1 0 0,1 0 0,-1-1-1,0 1 1,0 0 0,-1 0-2,-4 15 6,-1-1-1,0 1 1,-2-2 0,0 1 0,-1-1-1,-1 0 1,0-1 0,-1-1-1,0 1 1,-1-2 0,-1 0 0,0-1-1,-1 0 1,0-1 0,-1 0 0,0-2-1,-10 5-5,25-14-7,0 1 0,1-1 0,-1 1 0,0-1 0,0 1 0,0-1-1,0 1 1,0-1 0,0 0 0,0 0 0,0 0 0,0 1 0,-1-1 0,1 0-1,0 0 1,0-1 0,0 1 0,0 0 0,0 0 0,0 0 0,0-1 0,-1 1 7,2-1-11,0 1 0,-1-1 0,1 0 0,0 1 0,0-1 0,-1 0 0,1 1 0,0-1 0,0 0 0,0 0 0,0 1 0,0-1 0,0 0 1,0 1-1,0-1 0,0 0 0,0 1 0,0-1 0,0 0 0,1 0 0,-1 1 0,0-1 0,1 0 0,-1 1 11,2-5-41,0 0-1,0 0 0,1 1 0,0-1 1,0 1-1,0-1 0,0 1 1,2-1 41,0 0-6,0 1-1,0 0 1,0 1 0,0-1 0,1 1 0,-1 0 0,1 0 0,0 1 0,0-1 0,0 1 0,0 1 0,1-1 0,-1 1 0,0 0 0,1 0 0,-1 1 0,0 0 0,1 0 0,-1 1 0,0-1-1,1 1 1,-1 1 0,0-1 6,11 5-35,0 1-1,-1 0 1,1 1-1,-2 1 1,1 0-1,-1 1 1,8 7 35,-12-10-574,-8-5 214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8 956,'0'-3'356,"0"1"-16,-2 0-112,2 1-96,-1 1-60,0 0-52,2 1-40,0 1-60,-1 1-116,0 0-72,0-1-44,1 1-36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8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92 1040,'0'-15'1189,"1"13"-1144,-1-1 0,0 0 1,1 0-1,-1 1 0,-1-1 0,1 0 0,0 0 1,-1 0-1,1 1 0,-1-1 0,0 0 0,0 1 1,0-1-1,0 1 0,0-1 0,-1 1 0,1-1 1,-1 1-1,1 0 0,-3-2-45,2 2 1,-1 0 1,1 0-1,-1 0 1,0 0-1,0 1 1,0-1-1,0 1 1,0-1-1,0 1 1,0 0-1,0 1 1,-1-1-1,1 0 1,0 1-1,-1 0 1,1-1-1,0 2 1,-1-1-1,1 0 1,0 0-1,0 1 1,-1 0-1,1 0 1,0 0-1,0 0 1,0 0-1,0 1 1,0-1-1,0 1 1,0 0-1,0 0 1,1 0-1,-1 0 1,1 0-1,-1 0 1,1 1-1,0-1 1,0 1-1,0 0 1,0 0-1,1 0 1,-1-1-1,1 2 1,0-1-1,0 0 1,0 0-1,0 0 1,0 0-1,0 2-1,1-3-1,0 0 0,0-1 0,1 1 0,-1 0 0,0 0 0,1 0 0,-1 0 0,1 0 0,-1 0 0,1 0 0,0-1 0,0 1 0,0 0 0,0-1 0,0 1-1,0-1 1,1 1 0,-1-1 0,0 1 0,1-1 0,-1 0 0,1 1 0,-1-1 0,1 0 0,0 0 0,-1 0 0,1-1 0,0 1 0,0 0 0,0-1 0,0 1 0,0-1 0,-1 1 0,2-1 1,12 3-9,0 0 1,1-1 0,-1-1 0,4 0 8,-2 0-13,-14-1 14,0 0 0,0 0 1,0 1-1,-1-1 0,1 1 0,0 0 1,-1 0-1,1 0 0,0 0 0,-1 0 0,1 0 1,-1 1-1,0-1 0,1 1 0,-1 0 1,0-1-1,0 1 0,0 0 0,0 0 1,0 1-1,-1-1 0,1 0 0,-1 1 0,1-1 1,-1 1-1,0-1 0,0 1 0,0-1 1,0 1-1,0 0 0,-1 0 0,1-1 1,-1 1-1,0 0 0,0 0 0,0 0 0,0-1 1,0 1-1,-1 0 0,1 1-1,-4 17-101,0-1 0,-1-1 0,0 1-1,-2-1 1,-4 8 101,4-7-372,0-2-370,5-12 340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3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204 286 896,'1'1'25,"-1"0"0,0 0-1,1 0 1,-1 0 0,0 0 0,0 0 0,0-1-1,0 1 1,1 0 0,-1 0 0,-1 0-1,1 0 1,0 0 0,0 0 0,0 0 0,0 0-1,-1-1 1,1 1 0,0 0 0,-1 0 0,1 0-1,0 0 1,-1-1 0,0 2-25,-11 24 76,-49 51 161,-23 19-237,63-63 21,19-29-27,0 1-1,-1-1 1,1 1 0,-1-1-1,0 0 1,0 0 0,-3 2 6,84-60-114,41-53 44,-5-4 1,53-72 69,-56 62 113,-165 180 288,37-43-317,1 1-1,1 1 1,-9 13-84,-15 24 369,-29 31-369,54-70 13,11-15-13,1 1 0,0 1 0,-1-1-1,1 0 1,0 0 0,0 1-1,1-1 1,-1 1 0,0 0 0,1-1-1,-1 1 1,1 0 0,0 0 0,0 0-1,0 0 1,1 0 0,-1 2 0,3-8-17,0 0 0,0 0 1,0 0-1,0 1 0,1-1 0,-1 1 1,1 0-1,0 0 0,0-1 0,0 2 1,1-2 16,4-2-45,68-73-709,-75 77 620,-1 1-41,0 0-45,0 0-27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49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62 1212,'1'-2'41,"0"0"-1,-1 0 1,1 0 0,-1 0-1,1 0 1,-1 1-1,0-1 1,0 0 0,0 0-1,0 0 1,0 0-1,0 0 1,-1 0 0,1 0-1,-1 0 1,1 0-1,-1 1 1,0-1-1,1 0 1,-1 0 0,0 1-1,0-1 1,0 0-1,-1 1 1,1-1 0,0 1-1,-1 0 1,1-1-1,0 1 1,-1 0 0,0 0-1,-1-1-40,0 1 7,-1 0 0,0 0 0,0 0 0,1 1 0,-1 0 0,0 0 0,0 0 0,0 0 0,1 0 0,-1 1 0,0 0 1,0 0-1,1 0 0,-1 0 0,0 0 0,-2 3-7,4-4-1,-44 25 9,44-25-10,1 1 1,0-1 0,0 1 0,0 0 0,0-1 0,0 1 0,0 0 0,0-1 0,0 1 0,1 0 0,-1 0 0,0 0 0,0 0 0,1 0 0,-1 0-1,0 0 1,1 0 0,-1 0 0,1 0 0,-1 1 0,1-1 0,0 0 0,0 0 0,-1 0 0,1 1 0,0-1 0,0 0 0,0 0 0,0 0 0,0 1-1,1-1 1,-1 0 0,0 0 0,0 0 0,1 1 0,-1-1 0,1 0 0,-1 0 0,1 0 1,1 1-3,0 0 0,0-1 0,0 0 0,0 1 0,0-1 0,0 0 0,0 0 0,0-1 0,1 1 0,-1 0 0,0-1 0,1 1 0,-1-1 0,0 0 0,1 1 3,44 1-19,-26-2 10,-7 1-1,-7-1 11,0 1 0,0-1 0,0 1-1,0 1 1,0-1 0,0 1 0,5 2-1,-10-3 3,0 1 1,0-1 0,0 0 0,0 1-1,0-1 1,-1 1 0,1 0-1,-1-1 1,1 1 0,-1 0 0,0 0-1,1 0 1,-1 0 0,0 0-1,0 0 1,-1 0 0,1 1 0,0-1-1,-1 0 1,1 0 0,-1 1-1,0-1 1,0 0 0,0 1 0,0-1-1,0 2-3,-1 18 30,-1 1-1,-1-1 0,-2 0 1,0 0-1,-1 0 1,-3 6-30,-6 13-423,-2 0 1,-18 29 422,24-52-389,1-3-26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36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0 217 908,'480'10'832,"-213"5"-846,1 1 3,9-12 8,-79-16 79,73-18-76,-186 22-20,70 2 20,-93 6-9,1-3 0,-1-2 0,0-3 0,14-6 9,-25 4-4,1 3-1,0 2 0,0 2 1,0 2-1,4 3 5,17-1 22,86-7 31,0-7-53,0 0-12,1 7 12,-128 6-6,1-1-1,-1-2 1,1-2-1,-1-1 1,-1-1-1,1-1 1,-1-2-1,7-5 7,1 2-19,0 1 0,20-3 19,2 0 21,-58 14-20,0 0 0,0 0 0,0 1-1,0-1 1,0 1 0,1-1-1,-1 1 1,0 0 0,0 0-1,1 1 1,-1-1 0,0 1 0,0-1-1,0 1 1,0 0 0,0 0-1,0 1 1,0-1 0,0 0-1,0 1 1,0 0 0,-1 0-1,1 0 1,-1 0 0,1 0 0,-1 0-1,0 1 1,0-1 0,0 1-1,0-1 1,0 1 0,-1 0-1,1 0 1,-1 0 0,1 0 0,-1 0-1,0 0 1,-1 0 0,1 0-1,0 0 1,-1 1 0,0-1-1,1 0 1,-1 0 0,-1 0-1,1 1 1,-1 2-1,-17 77 200,-18 47-200,14-57 104,4 2 0,-1 18-104,9-11 19,-1 64-19,11-109-1,0-1-1,3 0 1,1 0-1,2-1 1,4 12 1,2-14-7,-12-32-17,0 0 1,1 0-1,-1 0 1,0 0-1,1 0 1,-1 0-1,1 0 1,-1 0-1,1-1 1,-1 1-1,1 0 1,0 0-1,-1-1 1,1 1-1,0 0 1,0-1-1,-1 1 1,1-1-1,0 1 1,0-1-1,0 1 1,0-1-1,0 0 1,0 1-1,0-1 1,0 0-1,0 0 1,0 0-1,0 0 1,0 0-1,0 0 1,0 0 23,4-3-329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37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37 1116,'1'-27'533,"0"18"-230,-4 26-197,-6 63 73,3 1 1,5 55-180,17 163 232,-6-149-831,-5 0 0,-9 34 599,2-154-387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39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0 263 888,'125'-1'1144,"52"5"-1111,356 17 86,-357-8-109,1-8 0,74-10-10,637-77 28,-156 5 140,-474 58-145,161-19-77,-320 30 42,-67 7 21,-1-2 1,1 0-1,-1-3 1,0 0-1,28-10-9,-36 3 4,-19 11-4,-1 0 1,0 0-1,1 0 1,-1 1-1,1-1 1,0 1-1,0 0 0,-1 0 1,1 0-1,0 0 1,1 1-1,-16-10-1002,6 9 635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01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98 972,'8'-37'1002,"3"-24"-28,-14 69-954,1 0 0,-1-1 1,0 1-1,0-1 0,-1 0 0,0 0 1,-2 3-21,-7 15 18,-103 254-1733,110-265 1298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01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103 182 908,'-1'-3'107,"1"-1"-1,-1 1 1,0-1-1,0 1 1,0 0-1,0-1 1,-1 1-1,1 0 1,-1 0-1,0 0 1,0 0-1,0 0 1,-3-2-107,4 3 14,-1 1 0,1 0 1,0-1-1,0 1 0,-1-1 1,1 1-1,0-1 0,0 1 0,0-1 1,0 0-1,1 0 0,-1 1 1,0-1-1,1 0 0,-1 0 0,1 0 1,0 0-1,-1 0 0,1 0 1,0 0-1,0 1 0,0-1 0,1 0 1,-1 0-1,0 0 0,1 0 1,-1 0-1,1 0 0,0 1 0,-1-1 1,1 0-1,0 0 0,0 1 1,0-1-1,0 1 0,1-1 0,-1 1 1,0-1-1,1 1 0,-1 0-14,8-7 3,-1 2-1,1-1 1,0 1 0,0 1-1,1 0 1,-1 0-1,1 1 1,1 0 0,-1 1-1,4-1-2,-8 2 1,1 0-1,-1 0 1,0 1 0,1 0-1,-1 1 1,1-1-1,-1 1 1,1 1 0,0-1-1,-1 1 1,0 0-1,1 0 1,-1 1-1,0 0 1,1 0 0,-1 0-1,3 3 0,-7-4 1,0 0-1,-1 0 1,1 0-1,-1 1 1,0-1 0,1 0-1,-1 1 1,0-1-1,0 1 1,0-1-1,0 1 1,0 0-1,0-1 1,0 1 0,-1 0-1,1 0 1,-1 0-1,1-1 1,-1 1-1,0 0 1,1 0-1,-1 0 1,0 1-1,-1 1 2,1 0 1,-1 0-1,0 0 0,0 0 0,-1 0 1,1-1-1,-1 1 0,0 0 0,0-1 1,0 1-1,0 0-2,-7 8 10,-1 0 0,0-1 1,0 0-1,-1-1 0,-8 7-10,-38 26 30,-2-2 1,-2-2-1,-4-2-30,132-43 4,-59 5-4,-1 0-1,1 1 1,-1 0-1,1 0 0,0 0 1,-1 1-1,1 1 1,-1-1-1,1 1 1,-1 0-1,0 1 0,0 0 1,0 0-1,0 0 1,3 3 0,-2 0-1,-2 0 0,1 0-1,-1 0 1,0 1 0,0 0 0,0 0 0,-1 1 0,0 0 0,-1-1 0,0 2 0,0-1 0,2 8 1,-4-11-190,0-1 0,1 1 0,0-1 0,0 1 1,0-1-1,0 0 0,0 0 0,1 0 0,1 0 190,-3-2-418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02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49 944,'-14'-11'1005,"15"4"-380,29-4-279,-27 10-363,15-4-8,-1 1 0,1 1-1,0 0 1,0 1 0,0 1 0,0 1-1,0 0 1,-1 2 0,1 0 0,0 1 0,6 2 25,-23-5-30,0 0 0,-1 0 1,1 0-1,-1 0 1,1 0-1,-1 1 0,1-1 1,-1 0-1,1 0 1,-1 0-1,1 1 0,-1-1 1,1 0-1,-1 0 1,1 1-1,-1-1 0,1 1 1,-1-1-1,0 0 1,1 1-1,-1-1 0,0 1 1,1-1-1,-1 1 1,0-1-1,1 1 1,-1-1-1,0 1 0,0-1 1,0 1-1,0-1 1,0 1-1,1-1 0,-1 1 1,0-1-1,0 1 30,-5 5-432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02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1060,'150'-25'1415,"-27"10"-2534,-108 13 743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32 1176,'-1'-16'470,"-2"0"252,-3 32-478,-76 362-1290,75-348 632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0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5 1052,'-2'0'41,"1"0"1,0 1-1,0 0 0,-1-1 0,1 1 1,0 0-1,0-1 0,0 1 1,0 0-1,0 0 0,0 0 0,0 0 1,0 0-1,0 0 0,1 0 0,-1 1 1,0-1-1,1 0 0,-1 0 0,0 2-41,1-3 1,0 1 0,-1 0 0,1-1 0,0 1 0,0 0-1,0-1 1,0 1 0,0 0 0,0-1 0,0 1-1,0 0 1,0-1 0,0 1 0,0 0 0,0-1-1,1 1 1,-1 0 0,0-1 0,0 1 0,1 0-1,-1-1 1,0 1 0,1-1 0,-1 1 0,1-1 0,-1 1-1,1-1 1,-1 1 0,1-1 0,-1 1 0,1-1-1,-1 0 1,1 1 0,-1-1 0,1 0 0,0 1-1,-1-1 1,1 0 0,0 0 0,-1 0 0,1 0 0,0 1-1,-1-1 2,0 0 0,0 0 0,1 0 0,-1 0 1,0 0-1,0 0 0,0 0 0,1 0 1,-1 0-1,0 0 0,0 0 0,0 0 1,0 0-1,1 0 0,-1 0 0,0 0 1,0 0-1,0 0 0,1 0 0,-1 0 1,0 0-1,0-1 0,0 1 0,0 0 0,1 0 1,-1 0-1,0 0 0,0 0 0,0 0 1,0 0-1,0-1 0,0 1 0,1 0 1,-1 0-1,0 0 0,0 0 0,0-1 1,0 1-1,0 0 0,0 0 0,0 0 1,0 0-1,0-1 0,0 1 0,0 0-2,-3-12 67,-9-9 98,12 20-160,-1 0 1,1 1-1,0-1 0,-1 1 0,1-1 0,-1 1 1,1-1-1,-1 1 0,1-1 0,0 1 1,-1 0-1,0-1 0,1 1 0,-1 0 0,1-1 1,-1 1-1,1 0 0,-1 0 0,0 0 0,1-1 1,-1 1-1,1 0 0,-1 0 0,0 0 1,1 0-1,-1 0 0,0 0 0,1 0 0,-1 0 1,1 0-1,-1 0 0,0 1-5,6 18-453,-1-8-161,-3-6 250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6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 1100,'1'-1'28,"-1"1"0,1-1 1,-1 0-1,1 0 0,0 0 0,-1 1 0,1-1 0,0 1 1,0-1-1,0 0 0,-1 1 0,1-1 0,0 1 0,0 0 1,0-1-1,0 1 0,0 0 0,0-1 0,0 1 0,0 0 1,0 0-1,0 0 0,0 0 0,0 0 0,0 0 0,0 0 1,0 0-1,0 0 0,1 1-28,28 16 43,1 2-3,-10-12-22,-15-6-23,-1 1 0,0 0 0,1 0 0,-1 0 0,0 1 0,0 0 0,4 2 5,-4-4-839,-5-1 563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0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1000,'0'-1'18,"0"1"1,1 0-1,-1 0 0,0 0 1,0-1-1,0 1 0,1 0 1,-1 0-1,0 0 0,0 0 1,1 0-1,-1 0 0,0-1 0,1 1 1,-1 0-1,0 0 0,0 0 1,1 0-1,-1 0 0,0 0 1,1 0-1,-1 0 0,0 0 1,0 0-1,1 0 0,-1 0 1,0 0-1,0 1 0,1-1 1,-1 0-1,0 0 0,0 0 0,1 0 1,-1 0-1,0 1 0,0-1 1,1 0-1,-1 0 0,0 0 1,0 1-1,0-1 0,0 0 1,1 0-1,-1 0 0,0 1 1,0-1-1,0 0 0,0 1 0,0-1 1,0 0-1,1 1-18,10 25 219,3 33-128,-15-38-45,0-1 0,-2 1 1,0-1-1,-1 1 0,-5 11-46,-7 41 61,16-72-61,0 1 0,0-1 0,-1 0 1,1 0-1,0 0 0,0 0 0,0 0 0,0 0 0,0 0 0,0 0 0,1 0 0,-1 0 0,0 0 0,1 0 1,-1 0-1,0 0 0,1 0 0,-1 0 0,1 0 0,-1 0 0,1 0 0,0 0 0,-1 0 0,1 0 0,0-1 1,0 1-1,0 0 0,1 0-3,0 0 0,1 0 0,-1-1 0,0 1 0,0-1 0,0 1 0,0-1 0,0 0 0,0 0 0,1 0 0,-1 0 0,0 0 0,2-1 3,10-2-117,1-1 1,-1 0-1,0-1 1,2-2 116,-8 4-174,24-10-453,-16 5 282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1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20 956,'-1'-1'36,"1"0"1,0 1-1,0-1 1,-1 1-1,1-1 0,0 0 1,0 1-1,0-1 1,0 0-1,0 1 0,0-1 1,0 1-1,0-1 1,0 0-1,0 1 0,0-1 1,0 0-1,0 1 1,0-1-1,1 0 0,-1 1 1,0-1-1,0 1 1,1-1-1,-1 1 0,0-1 1,1 0-1,-1 1 0,1-1 1,-1 1-1,1 0-36,16 6 321,-12-2-306,-1 0 0,1 0 0,-1 0 1,0 0-1,0 1 0,0 0 0,0 1-15,-1 0 9,-1-1 1,0 1-1,0 0 0,0 0 1,-1 1-1,0-1 0,0 0 1,0 0-1,-1 0 0,0 1 1,0-1-1,-1 0 0,0 0 1,0 1-1,0-1 0,-3 6-9,-3 9 55,-2 0 0,-1-1 0,0 0-1,-3 3-54,-19 37 57,32-59-57,0-1-1,0 0 0,-1 0 1,1 1-1,0-1 1,0 0-1,0 1 0,0-1 1,0 0-1,0 0 1,0 1-1,0-1 0,0 0 1,0 1-1,0-1 1,0 0-1,0 1 0,0-1 1,0 0-1,0 0 0,0 1 1,0-1-1,0 0 1,0 1-1,0-1 0,1 0 1,-1 0-1,0 1 1,0-1-1,0 0 0,0 0 1,1 1-1,-1-1 1,0 0-1,0 0 0,1 0 1,-1 1-1,0-1 0,0 0 1,1 0-1,-1 0 1,0 0-1,1 0 1,18 1-62,17-10-75,-11 1-187,-1-2-1,0-1 1,0 0-1,4-5 325,-8 2-345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1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94 892,'2'-4'85,"-1"0"-1,0 0 0,0-1 1,0 1-1,0 0 1,0 0-1,-1-1 1,0 1-1,0 0 1,0-1-1,-1 1 0,1 0 1,-1-1-1,0 1 1,-1-3-85,1 5 7,0 1 1,0-1-1,0 1 0,0 0 1,0-1-1,0 1 1,0 0-1,0-1 1,-1 1-1,1 0 0,0 0 1,-1 0-1,1 0 1,-1 1-1,0-1 1,1 0-1,-1 1 0,1-1 1,-1 1-1,0-1 1,0 1-1,1 0 0,-1-1 1,0 1-1,1 0 1,-1 0-1,0 0 1,0 1-1,1-1 0,-1 0 1,0 1-1,1-1 1,-1 1-1,0-1 1,1 1-1,-1 0 0,1 0 1,-1 0-1,0 0-7,-7 4 2,0-1-1,0 1 0,0 0 0,1 1 1,0 0-1,0 0 0,1 1 1,0 0-1,0 0 0,0 1 1,1 0-1,0 0 0,1 1 0,0-1 1,0 1-1,1 0 0,0 0 1,0 1-1,1-1 0,1 1 1,-1 0-2,3-9-1,0 0 0,0 0 0,0 0 0,-1 0 1,1 0-1,0 1 0,0-1 0,1 0 1,-1 0-1,0 0 0,0 0 0,0 0 0,1 0 1,-1 0-1,1 0 0,-1 0 0,1 0 1,-1 0-1,1 0 0,-1 0 0,1 0 0,0 0 1,0 0-1,-1-1 0,1 1 0,0 0 1,1 0 0,0 0-1,0 0 1,0-1-1,1 1 1,-1 0 0,0-1-1,0 0 1,1 1 0,-1-1-1,0 0 1,1 0-1,-1 0 1,0-1 0,1 1 0,10-2 4,0-1 0,-1-1 1,1 0-1,4-2-4,-15 5 1,41-17 3,-20 8 27,1 1 0,1 1 1,3 0-32,-28 8 7,1 0-1,0 0 1,-1-1 0,1 1 0,0 0 0,0 0 0,-1 0 0,1 0 0,0 0 0,0 0 0,-1 0 0,1 1 0,0-1 0,0 0 0,-1 0 0,1 0 0,0 1 0,-1-1 0,1 0 0,0 1-1,-1-1 1,1 1 0,-1-1 0,1 1 0,-1-1 0,1 1 0,0-1 0,-1 1 0,0-1 0,1 1 0,-1 0-7,5 27 159,-17 37 14,11-58-160,-15 58 2,-18 79-1436,-44 115 1421,64-224-456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6:23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22 968,'-7'-21'1181,"6"21"-1170,1 0 1,0 0-1,0 0 0,-1 0 0,1 0 1,0 0-1,0 0 0,0 0 1,-1 0-1,1 0 0,0 0 0,0 0 1,-1 0-1,1 0 0,0 0 1,0 0-1,0 1 0,-1-1 0,1 0 1,0 0-1,0 0 0,0 0 1,0 0-1,-1 1 0,1-1 0,0 0 1,0 0-1,0 0 0,0 0 1,0 1-1,0-1 0,0 0 0,-1 0 1,1 1-1,0-1 0,0 0 1,0 0-1,0 0 0,0 1 0,0-1 1,0 0-1,0 0 0,0 1 1,0-1-12,-8 47 144,7-41-110,-4 18 11,-3 32-7,8-54-32,0 1 0,-1-1 0,2 0 1,-1 0-1,0 1 0,0-1 0,1 0 0,-1 0 1,1 1-1,0-1 0,-1 0 0,1 0 0,0 0 1,0 0-1,1 0 0,-1 0 0,0 0 1,1-1-1,-1 1 0,1 1-6,0-3 7,0 1-1,0-1 1,0 1 0,0-1-1,0 0 1,-1 1 0,1-1 0,0 0-1,0 0 1,0-1 0,0 1-1,0 0 1,0-1 0,0 1-1,0-1 1,-1 1 0,1-1 0,0 0-1,0 0 1,-1 0 0,1 0-1,-1 0 1,1 0-7,39-27 38,-40 28-37,31-35 19,-27 30-2,-1-1 0,1 1 0,0-1 0,0 1 0,1 1 0,3-4-18,17 52 24,-24-42-24,-1 0 0,1 0 0,-1 0 0,1 0 0,0 0 0,0 0 0,0 0 0,0-1 0,0 1 0,0-1-1,0 1 1,1-1 0,-1 0 0,0 0 0,1 0 0,-1 0 0,1 0 0,-1-1 0,1 1 0,1-1 0,0 0 3,0-1 1,-1 0 0,1-1-1,-1 1 1,1-1-1,-1 1 1,0-1-1,1 0 1,-1 0 0,0-1-1,-1 1 1,1 0-1,0-1 1,0 0-4,-1 1-1,0 1 1,0 0-1,0 0 0,0 0 0,0 0 1,1 0-1,-1 0 0,0 0 0,0 1 1,1-1-1,-1 1 0,1 0 0,-1-1 1,0 1-1,1 0 0,-1 1 1,1-1-1,-1 0 0,0 1 0,1-1 1,0 1 0,55 21-440,-26-8-824,-22-11 810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8:4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16 948,'8'-3'152,"1"0"0,-1 1-1,0 0 1,1 0 0,0 1-1,-1 0 1,1 0 0,0 1 0,-1 0-1,1 1 1,0 0 0,-1 0 0,1 1-1,-1 0 1,1 0 0,-1 1 0,0 0-1,0 1 1,1 0-152,-4-1-3,0 0-1,1 1 1,-1-1-1,0 1 1,-1 0 0,1 0-1,-1 1 1,0-1 0,0 1-1,0 0 1,0 0-1,-1 0 1,0 1 0,0-1-1,0 1 1,-1 0 0,0 0-1,0 0 1,-1 0-1,1 0 1,-1 0 0,-1 0-1,1 0 1,-1 0-1,0 1 1,0-1 0,-1 0-1,-1 6 4,0 0 6,-2-1 0,0 1 0,0-1 1,-1 1-1,0-2 0,-1 1 0,0 0 0,-1-1 0,0 0 0,-1-1 0,0 1 0,0-2 0,-3 3-6,0-1 14,0 0 1,-1 0-1,0-2 1,0 1-1,-1-1 1,0-1-1,0-1 1,0 0-1,-1 0 1,-11 2-15,23-7 4,0-1 0,0 1 1,0 0-1,0-1 0,0 0 1,0 0-1,0 1 0,0-1 1,0 0-1,1 0 0,-1-1 1,0 1-1,0 0 0,0-1 1,0 1-1,0-1 0,0 0 1,0 1-1,1-1 0,-1 0 1,0 0-1,1 0 0,-1-1 0,0 1-4,1-1 2,0 1 0,1-1 0,-1 0 0,1 1-1,0-1 1,0 1 0,-1-1 0,1 0 0,0 1-1,0-1 1,1 1 0,-1-1 0,0 0 0,0 1-1,1-1 1,-1 1 0,1-1 0,-1 1 0,1-1 0,0 1-1,0-1 1,0 1 0,0 0 0,0-1 0,0 1-1,0 0 1,0 0 0,0 0 0,1-1-2,6-6 2,-1 1 1,1 0-1,1 1 0,0-1 1,0 2-1,0-1 1,0 1-1,1 1 1,0-1-1,0 2 0,0-1 1,0 1-1,1 1 1,-1 0-1,1 1 1,10-1-3,-13 1-11,1 1 0,0 0 1,0 0-1,-1 1 1,1 0-1,0 1 1,-1 0-1,1 0 0,-1 0 1,0 1-1,0 1 1,0-1-1,0 1 0,0 1 1,-1-1-1,0 1 1,0 1-1,0-1 1,-1 1-1,6 6 11,-10-9-89,0-1 0,-1 1-1,1 0 1,0-1 0,-1 1 0,0 0 0,0 0-1,0 0 1,0 0 0,0 0 0,0 0 0,-1 0-1,0 1 1,1-1 0,-1 0 0,-1 0-1,1 0 1,0 0 0,-1 1 0,1-1 0,-1 0-1,0 0 1,0 0 0,0 0 0,-1 0 89,-2 5-501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4.4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1 984,'-3'0'32,"1"0"1,-1 1-1,1-1 0,-1 1 0,1 0 1,-1 0-1,1 0 0,0 0 0,-1 0 1,1 1-1,0-1 0,0 1 0,0-1 1,0 1-1,0 0 0,0 0 0,0 0 1,1 0-1,-1 0 0,1 0 0,-1 0 1,1 0-1,0 1 0,0-1 0,0 1 1,0-1-1,0 1 0,1-1 0,-1 1 1,1-1-1,0 1 0,-1-1-32,0 6 4,0 0 0,0 0 0,1 0 0,0 0 0,0-1 0,1 1 0,0 0 0,0 0 0,1-1 0,0 2-4,3 1 6,0 1 0,1 0 0,0-1 0,1 0 0,0-1 0,1 1 0,0-2 0,0 1 0,7 5-6,40 47 52,-55-61-49,0 0-1,0 0 1,1 0-1,-1 1 1,0-1-1,0 0 1,0 0-1,0 0 1,0 0-1,0 1 1,0-1-1,0 0 1,1 0-1,-1 0 1,0 1-1,0-1 1,0 0-1,0 0 1,0 0-1,0 0 1,0 1-1,0-1 1,0 0-1,0 0 1,0 0-1,0 1 1,-1-1-1,1 0 1,0 0-1,0 0 1,0 1-1,0-1 1,0 0-1,0 0 1,0 0-1,0 0 1,-1 0 0,1 1-1,0-1 1,0 0-1,0 0 1,0 0-1,0 0 1,-1 0-1,1 0 1,0 1-1,0-1 1,0 0-1,-1 0 1,1 0-1,0 0 1,0 0-1,0 0-2,-18 1 50,-15-7-60,29 4-12,0 1 0,0-1 1,0 0-1,1 0 0,-1 0 1,1-1-1,-1 1 0,0-2 22,3 3-25,0 0-1,0 1 0,1-1 0,-1 0 1,0 0-1,1 0 0,-1 0 0,1 0 1,-1 0-1,1 0 0,-1 0 0,1 0 1,0 0-1,0 0 0,-1 0 1,1 0-1,0 0 0,0 0 0,0-1 1,0 1-1,0 0 0,0 0 0,0 0 1,1 0-1,-1 0 0,0 0 1,1 0-1,-1 0 0,1 0 0,-1 0 1,1 0-1,-1 0 0,1 0 26,4-6-268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5:14.7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1 119 1012,'5'-2'116,"1"0"0,-1 0 1,1-1-1,-1 0 0,0 0 0,0-1 0,-1 1 0,1-1 1,-1 0-1,0 0 0,3-3-116,-5 5-3,0-1 0,0 1 0,0-1-1,-1 1 1,1-1 0,-1 0 0,1 0 0,-1 0 0,0 0 0,0 0-1,0 0 1,0 0 0,-1 0 0,1 0 0,-1 0 0,0 0 0,0 0-1,0 0 1,0 0 0,0-1 0,-1 1 0,0-2 3,1 5-5,0-1-1,0 1 1,-1 0 0,1-1 0,0 1-1,0-1 1,0 1 0,-1-1 0,1 1-1,0 0 1,0-1 0,-1 1 0,1 0-1,0-1 1,-1 1 0,1 0 0,0 0 0,-1-1-1,1 1 1,-1 0 0,1 0 0,0-1-1,-1 1 1,1 0 0,-1 0 0,1 0-1,-1 0 1,1 0 0,0 0 0,-1 0-1,1 0 1,-1 0 0,1 0 0,-1 0-1,1 0 6,-19 10-74,-8 20 83,24-23 9,0 0 0,0 0 0,1 0 0,0 0 0,0 0 0,1 0 1,0 1-1,0-1 0,0 0 0,1 1 0,1-1 0,-1 1 1,1-1-1,0 0 0,1 1 0,-1-1 0,2 0 0,-1 0 1,1 0-1,0 0 0,1 0-18,-2-3-9,0-1 1,0 1-1,0-1 1,1 1-1,-1-1 1,1 0-1,0 0 1,0 0-1,0-1 1,1 1-1,-1-1 1,0 0-1,1 1 0,0-2 1,-1 1-1,1 0 1,0-1-1,0 0 1,0 1-1,0-2 1,0 1-1,0 0 1,0-1-1,0 0 1,1 0-1,-1 0 1,0 0-1,0-1 1,0 1-1,0-1 1,0 0-1,0-1 0,0 1 1,0-1-1,0 1 1,-1-1-1,1 0 1,-1-1 8,17-10-664,-12 5 291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29:26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 1 1072,'3'1'924,"-4"10"-467,-7 25-340,0-2-28,5-10-66,0-13-16,1 1-1,1-1 0,0 1 1,0 0-1,1 0 0,1-1 1,0 1-1,1 0 1,0-1-1,0 1 0,3 4-6,-5-16 0,0 0 0,0 1 0,0-1 1,0 0-1,1 1 0,-1-1 0,0 0 0,0 1 0,1-1 0,-1 0 0,0 0 0,0 1 0,1-1 0,-1 0 0,0 0 0,1 1 1,-1-1-1,0 0 0,1 0 0,-1 0 0,0 0 0,1 0 0,-1 1 0,0-1 0,1 0 0,-1 0 0,1 0 0,-1 0 0,0 0 1,1 0-1,-1 0 0,0 0 0,1 0 0,-1-1 0,1 1 0,-1 0 0,0 0 0,1 0 0,-1 0 0,16-13 4,8-20 1,-3-5-29,-2-2 0,-2 0 0,-1-3 24,4 157 31,-16-77-43,-3-19-204,1-1 0,0 1 1,2-1-1,3 11 216,-6-27-387,-1-1-22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49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62 1000,'0'-3'101,"6"-29"534,-5 31-611,-1 0 0,0 0-1,0 0 1,0 0 0,0-1-1,0 1 1,0 0 0,0 0-1,0 0 1,0 0 0,0 0-1,-1 0 1,1-1 0,0 1-1,-1 0 1,1 0 0,-1 0-1,1 0 1,-1 0 0,1 0-1,-1 0 1,0 1 0,0-1-1,1 0-23,-2 1 6,1 1-1,0-1 0,0 1 0,0-1 1,0 1-1,0 0 0,0-1 1,0 1-1,1 0 0,-1 0 1,0 0-1,0 0 0,0 0 1,1-1-1,-1 1 0,0 1 1,1-1-1,-1 0 0,1 0 0,0 0 1,-1 0-6,-12 25 9,10-19-4,0 0 1,1 0-1,-1 1 1,1-1-1,0 1 1,1 0-1,0-1 1,0 1-1,1 0 1,0 0-1,0 0 1,1-1-1,0 1 1,1 0-1,1 5-5,1 0 10,1-1 0,1 0-1,0-1 1,1 0 0,0 0 0,0 0-1,1 0 1,9 7-10,-15-15 29,1-1 1,-1 0-1,0 1 0,0-1 1,0 1-1,0 0 0,-1 0 1,1 0-1,-1 0 0,0 0 1,1 0-1,-2 0 1,1 0-1,0 0 0,0 0 1,-1 1-1,0-1 0,0 0 1,0 0-1,0 3-29,-1-3-75,0 0 0,-1 0 1,0 0-1,1 0 0,-1 0 0,0-1 0,0 1 0,0-1 1,-1 1-1,1-1 0,0 0 0,-1 0 0,0 0 0,1 0 1,-1 0-1,0-1 0,0 1 0,0-1 0,0 0 0,-1 1 75,4-2-475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49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79 924,'-2'1'193,"-1"-1"1,0 0-1,0 0 0,0 0 0,0 0 0,1 0 1,-1 0-1,0-1 0,0 1 0,1-1 1,-1 0-194,3-6 937,17-6-827,3 2-52,0 0 0,1 2 0,12-5-58,-27 12-10,0 0-1,0 0 1,0 1-1,0-1 1,1 1-1,-1 1 1,0-1 0,1 1-1,-1 0 1,0 0-1,1 1 1,-1 0-1,0 0 1,1 1-1,0 0 11,-6-2-34,1 1-1,0 0 0,-1 0 1,1 0-1,-1 0 0,1 0 0,-1 1 1,0-1-1,0 0 0,1 1 1,-1-1-1,0 1 0,0-1 0,0 1 1,0-1-1,-1 1 0,1 0 1,0-1-1,-1 1 0,1 0 1,-1 0-1,0-1 0,1 1 0,-1 0 1,0 0-1,0 0 0,0 0 1,0-1-1,-1 2 35,1 1-142,-1 1 0,0 0 1,0-1-1,0 1 0,-1-1 0,0 1 0,1-1 1,-2 0-1,1 0 0,-3 4 142,-6 5-438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0 968,'-26'30'156,"-5"3"-32,8-5-32,0 0-44,4-3-16,1-4-8,0-2-8,5 0-8,3-3-8,2 0-4,0-2-20,8-14-48,-5 14-60,5-14-60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6:50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55 1040,'-11'1'1524,"10"-4"-549,16-8-195,30-9-518,-1 12-1662,0 1-1,9 2 1401,-50 5-177,8-1-398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3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80 1108,'-1'-3'247,"-1"0"-1,0-1 1,1 1 0,0-1-1,0 1 1,0-1 0,0 0 0,0 1-1,1-1 1,0-3-247,0-11 1042,1 17-704,2 7-173,10 48-150,-2 0 0,3 50-15,1 6-2,-13-85 3,-2-19 1,0-1 1,1 0-1,-1 0 0,1 1 1,0-1-1,0 0 0,1 0 1,0 0-1,0 0 0,1 2-2,12-57-12,7-33-70,5-20-651,8-75 733,-35 164-808,0 14 776,0 0 0,0-1 0,0 1 0,-1 0 1,1 0-1,0 0 0,0-1 0,0 1 0,-1 0 0,1 0 0,0 0 1,0 0-1,-1 0 0,1 0 0,0 0 0,0-1 0,0 1 1,-1 0-1,1 0 0,0 0 0,-1 0 0,1 0 0,0 0 1,0 0-1,-1 0 0,1 0 0,0 0 0,0 0 0,-1 0 0,1 1 1,0-1-1,0 0 0,-1 0 0,1 0 0,0 0 0,0 0 1,0 0-1,-1 1 0,1-1 0,0 0 0,0 0 0,0 0 0,-1 0 1,1 1-1,0-1 0,0 0 0,0 0 0,0 1 0,0-1 1,0 0-1,-1 0 0,1 1 32,-8 6-545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4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23 1028,'-54'-21'1447,"52"20"-1447,0 1 0,-1 0 0,1-1 1,0 1-1,0 0 0,-1 0 0,1 1 0,0-1 1,-1 0-1,1 1 0,0-1 0,0 1 0,0 0 0,-1 0 1,1 0-1,0 0 0,0 0 0,0 0 0,0 0 1,1 1-1,-2 0 0,-1 2 0,0 0 1,1 0 0,0 0-1,-1 1 1,1-1 0,1 1-1,-1 0 1,1 0 0,-1 2-1,-3 10 1,0 1 1,2 0-1,0 0 1,1 0-1,0 3-1,0 28-292,2 0-1,2 0 0,2 0 0,3 9 293,-4-49-357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4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1172,'1'1'43,"0"0"-1,-1-1 1,1 1 0,0-1-1,0 1 1,0-1-1,0 1 1,0-1 0,0 1-1,1-1 1,-1 0-1,0 0 1,0 1 0,0-1-1,0 0 1,0 0-1,0 0 1,0 0 0,0-1-1,1 1 1,-1 0-1,0 0 1,0-1 0,0 1-1,0 0 1,0-1 0,0 1-1,1-1-42,35-10 165,-16 4-309,1-2 0,-1 0 0,-1-2 0,0 0 0,-1-1 1,0-1-1,2-2 144,-9 4-403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4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9 884,'1'-1'21,"0"0"-1,0 0 1,0 0-1,0 1 1,1-1-1,-1 1 1,0-1-1,0 1 1,1-1-1,-1 1 1,0 0-1,1-1 1,-1 1-1,0 0 1,1 0-1,-1 0 1,0 0-1,1 0 1,-1 0-1,0 1 1,1-1-1,-1 0 1,0 1-1,0-1 1,1 1-1,-1-1 1,0 1-1,0 0 1,0-1-1,1 1 1,-1 0-1,0 0 1,0 0-1,0 0 1,0 0-1,-1 0 1,1 0-1,0 0 1,0 0-1,-1 0 1,1 0-1,0 1 1,-1 0-21,2 5 8,0 1 1,-1-1-1,-1 1 1,1 0-1,-1-1 0,0 1 1,-2 4-9,-4 24 21,4-29-18,1 0 1,-1 0-1,1 0 0,0 0 1,1 1-1,0-1 0,0 0 1,1 0-1,0 5-3,1-11-29,-1 0 0,0-1 0,1 1 0,-1 0 0,0-1-1,1 1 1,-1-1 0,1 0 0,0 1 0,-1-1 0,1 0 0,-1 0-1,1 0 1,-1 0 0,1 0 0,-1 0 0,1 0 0,-1-1 0,1 1 0,-1 0-1,1-1 1,-1 0 0,2 0 29,2-1-302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5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65 916,'48'-20'2354,"-18"8"-2861,0 1 1,1 1-1,9 0 507,-30 8-458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5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10 116 956,'-9'-25'1629,"20"39"-1267,21 41-434,-14-24 75,1-2 1,1 0-1,21 22-3,-40-50 1,-1-1 0,1 1-1,0 0 1,-1 0 0,1 0 0,0-1-1,-1 1 1,1 0 0,0-1 0,0 1 0,0-1-1,-1 1 1,1-1 0,0 1 0,0-1 0,0 0-1,0 1 1,0-1 0,0 0 0,0 0 0,0 1-1,0-1 1,0 0 0,0 0 0,0 0 0,0 0-1,0-1 1,0 1 0,1 0-1,-1-1 2,1 0 0,0-1-1,-1 1 1,1 0 0,-1-1 0,1 1 0,-1-1 0,1 1-1,-1-1 1,0 0 0,0 1 0,0-1 0,0 0-1,0 0-1,5-13 11,0 0 0,-1 0 0,2-14-11,-5 21 1,9-30-24,-5 20-30,-1-1 0,0 0-1,-2 0 1,0-1-1,-1 1 1,-1-1-1,0-4 54,-5 16-945,1 7 548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6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1052,'-1'0'48,"1"0"0,-1 0-1,1 0 1,-1 0 0,1 0-1,0 0 1,-1 0 0,1 0 0,-1 1-1,1-1 1,-1 0 0,1 0-1,0 0 1,-1 1 0,1-1 0,-1 0-1,1 0 1,0 1 0,-1-1-1,1 0 1,0 1 0,-1-1 0,1 0-1,0 1 1,0-1 0,-1 1-1,1-1 1,0 0 0,0 1 0,0-1-1,0 1 1,-1-1 0,1 1-1,0-1 1,0 1 0,0-1 0,0 0-1,0 1 1,0-1 0,0 1-1,0-1 1,0 1 0,1-1 0,-1 1-1,0-1-47,-6 37-382,4-24 291,-7 16-1092,8-25 792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6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8 1132,'-1'-2'392,"0"1"-20,1 0-136,0 0-92,0 0-64,0 0-48,0 1-52,0-1-56,0 1-108,0 0-88,-4 1-60,2-1-44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7:37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1152,'1'-1'23,"0"0"1,0 0-1,1 1 0,-1-1 0,1 1 1,-1-1-1,0 1 0,1 0 1,-1 0-1,1-1 0,-1 1 0,1 0 1,-1 0-1,1 0 0,-1 1 0,1-1 1,-1 0-1,0 0 0,1 1 1,-1-1-1,1 1 0,-1-1 0,0 1 1,1 0-1,-1 0 0,0-1 0,0 1 1,0 0-1,0 0 0,1 0 1,-1 0-1,0 0 0,-1 0 0,1 1 1,0-1-1,0 0 0,0 0 0,-1 1 1,1-1-1,-1 0 0,1 1 1,-1 0-24,2 7 9,-2 0 0,1 0 0,-1 0 0,0 0 0,-1 0 0,-2 9-9,1 28 184,2-45-179,0 0 1,1 0-1,-1 0 0,1 0 1,-1 1-1,0-1 0,1-1 0,0 1 1,-1 0-1,1 0 0,0 0 1,-1 0-1,1 0 0,0 0 0,0-1 1,0 1-1,0 0 0,0-1 1,0 1-1,0-1 0,0 1 0,0-1 1,0 1-1,0-1 0,0 0 1,0 0-1,0 1 0,0-1 0,0 0 1,1 0-1,-1 0 0,0 0 1,0 0-1,0 0 0,0 0 0,1-1-5,2 1-107,0-1-1,0 0 1,0 0-1,0 0 0,0-1 1,-1 1-1,1-1 1,0 0-1,2-2 108,2-2-378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2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154 36 1040,'5'-13'1264,"-17"25"-812,-18 28-267,24-27-129,0 1-1,0-1 1,2 1 0,-3 12-56,6-22 6,0 1 0,0 0 0,0-1 0,1 1 0,0-1 0,0 1 0,0 0 0,0-1 0,1 1 0,0 0 0,0-1 0,0 1 0,1-1 0,-1 0 0,1 1 0,2 3-6,-3-7 0,-1-1 1,1 1-1,-1 0 0,1-1 0,-1 1 0,1-1 0,0 1 0,-1-1 0,1 1 1,0-1-1,-1 1 0,1-1 0,0 0 0,0 1 0,0-1 0,-1 0 0,1 0 1,0 0-1,0 1 0,0-1 0,-1 0 0,1 0 0,0 0 0,0 0 0,0 0 1,0-1-1,-1 1 0,1 0 0,27-14-3,16-26-6,-40 35 9,42-53 4,-43 54-4,0-1 0,0 0 0,-1 0-1,0 0 1,0 0 0,0 0 0,-1-1-1,1 1 1,-1-1 0,-1 1 0,1-1 0,-1 1 0,0-2 2,0 7 5,0 0 1,0 0-1,0 0 1,-1 0-1,1 1 1,0-1-1,0 0 1,0 0-1,-1 0 1,1 0-1,0 0 1,0 0-1,0 0 1,-1 0-1,1 0 1,0 0-1,0 0 1,-1 0-1,1 0 1,0 0-1,0-1 1,0 1-1,-1 0 1,1 0-1,0 0 1,0 0-1,0 0 1,0 0-1,-1 0 1,1-1-1,0 1 1,0 0-1,0 0 1,0 0-1,0 0 1,-1-1-1,1 1 1,0 0-1,0 0 1,0 0-1,0-1 1,0 1-1,0 0 1,0 0-8,-13 13 27,-36 35 63,3 2 0,2 2 1,-17 29-91,61-81-2,-1 1 1,1-1-1,-1 1 1,0 0-1,1-1 1,-1 1-1,1 0 0,0 0 1,-1-1-1,1 1 1,0 0-1,-1 0 1,1-1-1,0 1 1,0 0-1,0 0 1,-1 0-1,1 0 1,0-1-1,0 1 1,0 0-1,0 0 1,1 0-1,-1 0 1,0 0 1,1-1-2,-1 0 1,1 0 0,0 0-1,0 0 1,-1 0 0,1 0-1,0 0 1,0 0 0,-1 0 0,1 0-1,0-1 1,0 1 0,-1 0-1,1 0 1,0-1 0,-1 1-1,1 0 1,0-1 0,-1 1-1,1-1 1,-1 1 0,1-1 0,-1 1-1,1-1 1,-1 1 0,1-1-1,-1 1 1,1-1 1,34-32-8,-2-1 0,-1-2 0,-1-1 0,-2-2 0,-2 0 0,8-20 8,-34 58 0,0 0 0,0 0 0,0 0 0,-1 0 0,1 0 0,0 0 0,-1 0 0,1 0 0,-1 0 0,1-1 0,-1 1 0,0 0 0,0 0 0,1 0 0,-1-1 0,0 1 0,0 0 0,0 0 0,0-1 0,0 1 0,-1 0-1,1 0 1,0-1 0,-1 2 0,0-1 0,0 1 0,0 0 0,0 0 0,0 0 0,0 0 0,0 0 0,0 0 0,0 0 0,0 1 0,0-1 0,0 0 0,0 0 0,0 1 0,0-1 0,0 1 0,0-1 0,0 1 0,0-1 0,-1 1 0,-50 37 2,21-6-44,1 1 1,2 2 0,1 0-1,2 2 1,2 1 0,1 1-1,-2 10 42,24-49-18,0 0 0,0 0 0,0 0-1,1 0 1,-1 0 0,0 0-1,0 0 1,0 0 0,0 0 0,0 0-1,0 0 1,0 0 0,0 0 0,1 0-1,-1 0 1,0 0 0,0 0-1,0 1 1,0-1 0,0 0 0,0 0-1,0 0 1,0 0 0,0 0 0,0 0-1,0 0 1,0 0 0,0 1-1,0-1 1,0 0 0,0 0 0,0 0-1,0 0 1,0 0 0,0 0 0,0 0-1,0 1 1,0-1 0,0 0-1,0 0 1,0 0 0,0 0 0,0 0-1,0 0 1,0 0 0,0 0 0,0 1-1,0-1 1,0 0 0,0 0-1,0 0 1,0 0 0,0 0 0,-1 0-1,1 0 1,0 0 0,0 0 0,0 0-1,0 0 1,0 1 0,0-1 18,9-7-1096,-6 4 1216,10-8-522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07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1016,'177'-32'2432,"-174"32"-2452,60-2 41,-60 2-109,1 0-1,-1 0 0,1 0 1,-1 1-1,1-1 0,-1 1 1,1 0-1,-1 0 0,1 0 0,-1 1 1,0-1-1,0 1 0,0 0 1,0 0-1,2 1 89,-2 2-468,-4-1-7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08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1232,'1'0'54,"-1"1"-1,1 0 1,0 0 0,-1 0-1,1-1 1,0 1 0,0 0-1,-1-1 1,1 1 0,0-1-1,0 1 1,0-1 0,0 1-1,0-1 1,0 1 0,0-1-1,0 0 1,0 0 0,0 0-1,0 1 1,0-1 0,0 0-1,0 0 1,0 0 0,0 0-1,0-1 1,1 1-54,36-1 114,-34 1-17,87-7-1275,31-7 1178,-98 10-458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08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12 988,'-1'0'68,"1"-1"0,0 1-1,0-1 1,0 0 0,-1 1 0,1-1-1,0 1 1,0-1 0,-1 1 0,1-1 0,0 1-1,-1-1 1,1 1 0,-1-1 0,1 1-1,-1-1 1,1 1 0,-1 0 0,1-1-1,-1 1 1,1 0 0,-1 0 0,0-1-1,1 1 1,-1 0 0,1 0 0,-1 0 0,0-1-1,1 1 1,-1 0 0,1 0 0,-1 0-1,0 0 1,1 0 0,-1 1 0,0-1-1,1 0 1,-1 0 0,1 0 0,-1 0-68,-9 27 407,8-21-489,-1 8 95,0 0 0,0 0-1,2 0 1,0 0 0,0 0 0,1 0 0,1 0 0,1 0 0,0 0 0,0 0 0,5 12-13,-5-20 9,0 0 0,1 0 0,-1 0 0,1-1 0,0 1 1,1-1-1,0 0 0,0 0 0,0 0 0,0 0 0,1-1 0,-1 1 1,1-1-1,0 0 0,1-1 0,-1 1 0,1-1 0,-1 0 0,1-1 0,0 1 1,0-1-1,0 0 0,0-1 0,1 1 0,-1-1 0,0 0 0,2-1-9,-1 1 5,0 0-1,0-1 0,-1 0 0,1-1 0,0 0 0,0 0 0,0 0 0,-1 0 0,1-1 1,-1-1-1,1 1 0,-1-1 0,0 0 0,0 0 0,0 0 0,0-1 0,-1 0 0,1-1 1,-1 1-1,0-1 0,-1 0 0,3-2-4,-4 2 2,0 0 0,0 0 0,-1 0-1,1 0 1,-1-1 0,0 1 0,-1-1 0,1 0 0,-1 1 0,0-1 0,-1 0 0,1 0 0,-1 0 0,0 0-1,-1 0 1,0 1 0,1-1 0,-2 0 0,1 0 0,-1 1 0,0-1 0,0 1 0,0-1 0,-1 1 0,1 0-1,-2-1-1,-2-3-21,1 1 0,-1 0 0,-1 1 0,1-1 0,-1 1 0,0 1 0,-1-1-1,0 1 1,0 0 0,0 1 0,-1 0 0,1 0 0,-1 1 0,-1 0-1,1 1 1,0 0 0,-1 0 0,0 1 0,1 0 0,-1 1 0,0 0 0,0 0-1,0 1 1,0 0 0,0 1 0,1 0 0,-1 1 0,0 0 0,0 1 21,8-3-63,1 0 1,-1 1-1,0-1 1,1 1 0,-1-1-1,1 1 1,-1 0-1,1 0 1,-1 0 0,1-1-1,0 1 1,0 1-1,-1-1 1,1 0-1,0 0 1,0 0 0,0 1-1,0-1 1,0 0-1,0 1 1,0-1 0,1 1-1,-1-1 1,0 1-1,1-1 1,-1 1 0,1-1-1,0 1 1,0 0-1,-1-1 1,1 1-1,0 0 1,0-1 0,0 1-1,1 0 1,-1 0 62,7 8-501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09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25 952,'76'-6'1554,"-34"-2"-1447,-32 5-144,0 1 0,0 0 0,1 0-1,-1 1 1,0 1 0,0 0 0,1 0 0,-1 1 37,-10 6-1033,-2-4 630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1.5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30 1184,'0'-1'64,"1"0"1,-1 0-1,0 0 0,1 0 0,-1 0 1,0 0-1,0-1 0,0 1 0,1 0 1,-1 0-1,0 0 0,-1 0 0,1 0 1,0 0-1,0-1 0,0 1 0,-1 0 1,1 0-1,0 0 0,-1 0 0,1 0 1,-1 0-1,0 0 0,1 0 0,-1 0 1,0 0-1,1 1-64,-2 0 28,1 0 0,0 0 0,-1 0-1,1 1 1,0-1 0,0 1 0,0-1 0,-1 1 0,1 0 0,0-1 0,0 1-1,0 0 1,0 0 0,0-1 0,0 1 0,0 0 0,0 0 0,0 1-28,-45 53 26,33-35-11,1 0 0,0 0 1,1 1-1,2 0 0,0 1 0,-1 6-15,8-22 18,-1 0 0,2 1 0,-1-1-1,1 1 1,0 0 0,0-1 0,0 1 0,1 0 0,0-1 0,1 1-1,0 0 1,0 0 0,0-1 0,1 1 0,0-1 0,0 1-1,0-1 1,1 0 0,0 0 0,0 0 0,1 0 0,-1-1-1,4 4-17,-6-7 6,0-1 0,0 0 0,0 1 0,0-1 0,0 0 0,0 0-1,0 0 1,1 0 0,-1 0 0,1 0 0,-1 0 0,0 0 0,1 0 0,0 0-1,-1-1 1,1 1 0,-1-1 0,1 1 0,0-1 0,-1 0 0,1 0 0,0 0-1,-1 1 1,1-2 0,0 1 0,-1 0 0,1 0 0,0 0 0,-1-1 0,1 1-1,-1-1 1,1 1 0,0-1 0,-1 0 0,1 0 0,-1 1 0,0-1 0,1 0-1,-1 0 1,0-1 0,1 1 0,-1 0-6,1-2 10,1-1 0,-1 1 0,0 0-1,-1-1 1,1 0 0,0 1 0,-1-1 0,0 0 0,0 0 0,0 0-1,0 0 1,-1 0 0,1 0 0,-1 0 0,0 0 0,0 1-1,-1-3-9,-1-4 24,0 1-1,-1-1 0,0 0 1,0 1-1,-5-8-23,7 14-6,0 0 0,-1 0-1,1 0 1,-1 0 0,0 0 0,0 1 0,0-1-1,0 1 1,0-1 0,-1 1 0,1 0 0,-1-1 0,1 1-1,-1 0 1,0 1 0,0-1 0,0 1 0,-3-2 6,3 3-129,-1 1 1,0 0 0,0 0 0,1 0-1,-1 0 1,1 0 0,-1 1-1,1-1 1,0 1 0,-1 0 0,1 0-1,0 0 1,0 1 0,0-1-1,0 1 1,1-1 0,-1 1 0,1 0-1,0 0 1,0 0 0,0 1-1,-1 0 129,1 1-445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1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 1172,'-28'4'1491,"17"-1"-1271,13-2-1558,2-1 909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2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1 888,'-3'3'173,"1"0"-1,-1 0 1,1 0-1,0 0 1,-1 1-1,1-1 1,1 1-1,-1-1 1,1 1-1,-1 0 0,1-1 1,0 1-1,0 2-172,-8 18 180,-2-1-334,1 0-1,1 1 0,1 0 0,1 1 1,1 0-1,1 0 0,1 0 0,1 0 1,2 0-1,0 1 0,2 4 155,1-18-468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2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1 964,'11'29'2546,"3"28"-2600,-13-48 63,5 36 66,-1-1-1,-2 1 1,-2 8-75,-1-42-13,-1 0 0,0 0-1,0 0 1,-1-1 0,0 1 0,-1 0 0,0-1-1,-1 0 1,0 0 0,-1 0 0,0 0 0,0 0-1,-1-1 1,0 0 0,-7 6 13,5-8-208,0-1 1,0 0-1,-1-1 1,0 0-1,0 0 1,0-1-1,0 0 0,-1 0 1,-7 1 207,-8 2-479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2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0 1088,'-13'14'271,"1"0"0,0 1 0,2 0-1,-1 1 1,2 0 0,0 1 0,1 0 0,1 0 0,0 1 0,2-1-1,-1 3-270,-1 6 17,1 0-1,1 0 0,1 0 0,2 1 0,0 0 0,2-1 0,3 24-16,-2-37-12,2 1-1,0-1 0,0 1 1,2-1-1,-1 0 0,2-1 0,-1 1 1,2-1-1,0 0 0,5 7 13,-7-13-117,0 0-1,0 0 1,0-1-1,0 1 0,1-1 1,0 0-1,0-1 1,1 1-1,-1-1 1,1-1-1,0 1 0,0-1 1,0 0-1,0-1 1,1 0-1,-1 0 1,1 0-1,-1-1 1,6 0 117,18-1-532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3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14 956,'20'-8'1145,"0"2"-810,-19 7-331,1 0 0,-1-1 0,0 1 0,0 0 0,0 0 0,0-1 1,0 1-1,0 0 0,0 0 0,-1 0 0,1 0 0,0 0 0,0 1 0,-1-1 1,1 0-1,-1 0 0,1 0 0,-1 1 0,1-1 0,-1 0 0,1 2-4,0 4 28,1 0-1,-1 1 1,0-1-1,0 1 1,-1 0-1,0-1 1,-1 1-1,0 4-27,1 43 132,0-54-136,1 0 0,0 0 0,0 0 0,0 0 0,0 0-1,-1 0 1,1-1 0,1 1 0,-1 0 0,0 0 0,0-1 0,0 1-1,0-1 1,0 1 0,1-1 0,-1 1 0,0-1 0,0 0-1,1 1 1,-1-1 0,0 0 0,1 0 0,-1 0 0,0 0 0,1 0-1,-1 0 1,0-1 0,0 1 0,1 0 0,0-1 4,41-7-1079,-30 3 648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2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0 996,'-31'19'228,"0"2"-80,2 0-64,1 0-40,2-3-12,8 1-8,0-3-16,5 0-12,5-4-12,0 2-4,3-5-12,5 1-4,5-3 0,3-3-4,7-4-8,4-2-16,1-5-28,4-2-48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4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44 1216,'1'0'41,"-1"-1"-1,1 1 1,-1-1-1,1 0 1,-1 1-1,0-1 1,1 0-1,-1 1 1,0-1-1,0 0 1,1 0-1,-1 1 1,0-1 0,0 0-1,0 0 1,0 1-1,0-1 1,0 0-1,0 0 1,0 1-1,0-1 1,0 0-1,-1 0 1,1 1-1,0-1 1,0 0-1,-1 0 1,1 1-1,0-1 1,-1 0 0,1 1-1,-1-1 1,1 1-1,-1-1 1,1 1-1,-1-1 1,1 1-1,-1-1 1,0 1-1,1-1 1,-1 1-1,0 0 1,1-1-1,-1 1 1,0 0-1,1-1 1,-1 1 0,0 0-41,-36-15 418,28 15-410,0 0-1,1 1 0,-1 0 0,0 1 1,0-1-1,1 2 0,-1-1 0,1 1 1,0 0-1,0 1 0,0 0 0,0 0 1,0 1-1,1 0 0,-3 3-7,7-7 0,1 1-1,-1 0 0,1 0 1,-1 0-1,1 0 0,0 1 1,0-1-1,0 1 0,0-1 1,1 1-1,-1 0 0,1-1 1,-1 1-1,1 0 0,0 0 1,0 0-1,0 0 0,1 0 0,-1 0 1,1 0-1,0 0 0,0 0 1,0 0-1,0 1 0,0-1 1,0 0-1,1 0 0,0 0 1,-1 0-1,1 0 0,0 0 1,1 0-1,-1-1 0,0 1 1,1 0-1,0 0 0,-1-1 1,1 1-1,0-1 0,0 0 1,1 0-1,-1 1 0,0-1 1,1 0 0,66 48-4,-53-40 12,0 1 1,-1 1-1,10 9-8,-25-20 1,1-1 0,-1 0 1,1 1-1,-1-1 0,0 0 0,1 1 0,-1-1 1,0 1-1,0-1 0,1 0 0,-1 1 0,0-1 1,0 1-1,0-1 0,0 1 0,1-1 0,-1 1 1,0-1-1,0 1 0,0-1 0,0 1 0,0-1 1,0 1-1,0-1 0,0 1 0,-1-1 0,1 1 0,0-1 1,0 1-1,0-1 0,0 1 0,-1-1 0,1 1-1,-16 11 32,-30 4 8,41-15-36,-40 10-7,31-8-254,-1 0 1,1 1-1,0 1 1,0 0-1,0 1 1,-2 1 256,16-6-498,0-1-2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4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34 1004,'-4'-1'1380,"11"-2"-575,28-6-380,49-6-531,-70 13 75,-7 1-108,1 0 0,-1 0 0,1 0-1,-1 1 1,1 1 0,-1-1 0,1 1 0,4 1 139,-10 2-889,-5-2 446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15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0 924,'2'2'90,"0"0"0,0 0 1,1 0-1,-1-1 0,1 1 0,-1-1 0,1 0 1,0 0-1,-1 0 0,1 0 0,0 0 0,0 0 1,0-1-1,0 1 0,0-1 0,-1 0 0,3 0-90,57-2 346,-47 1-179,156 0-1516,-161 0 868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39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6 1056,'0'-1'31,"0"1"0,0 0 0,-1-1-1,1 1 1,0 0 0,0-1 0,0 1 0,-1 0 0,1 0-1,0-1 1,0 1 0,-1 0 0,1 0 0,0-1-1,0 1 1,-1 0 0,1 0 0,0 0 0,-1 0 0,1-1-1,0 1 1,-1 0 0,1 0 0,0 0 0,-1 0-1,1 0 1,0 0 0,-1 0 0,1 0 0,0 0 0,-1 0-1,1 0 1,0 0 0,-1 0 0,1 0 0,0 1 0,-1-1-1,1 0 1,0 0 0,-1 0 0,1 0 0,0 1-1,-1-1 1,1 0 0,0 0 0,0 0 0,-1 1 0,1-1-1,0 0 1,0 1 0,0-1 0,-1 0 0,1 0 0,0 1-1,0-1 1,0 0 0,0 1 0,0-1 0,0 0-1,0 1 1,-1-1 0,1 0 0,0 1 0,0-1 0,0 0-1,0 1 1,0-1 0,1 1 0,-1-1 0,0 0-31,-4 10-9,-78 152 390,39-79-331,-11 34-50,53-116 2,0 1 0,0 0 0,0-1 0,0 1 0,1 0-1,-1 0 1,0-1 0,1 1 0,0 0 0,-1 0 0,1 0 0,0 0-1,0 0 1,0-1 0,0 1 0,0 0 0,1 0 0,-1 0 0,1 0-1,-1 0 1,1-1 0,-1 1 0,1 0 0,0 0 0,0-1 0,0 1-1,0-1 1,0 1 0,0-1 0,1 2-2,2-2 9,-1 1 0,1 0 0,0-1 0,-1 0 0,1 0 0,0 0 0,0 0 1,-1-1-1,1 1 0,0-1 0,0 0 0,0 0 0,0-1 0,3 0-9,12 0 8,1-1-1,-1-1 1,0-1-1,0-1 1,0-1-1,0 0 1,-1-1-1,0-1 1,10-7-8,-27 15-18,-1-1 0,1 1 0,-1 0 0,1 0 0,-1-1 0,1 1-1,-1-1 1,1 1 0,-1-1 0,0 1 0,1 0 0,-1-1 0,0 1 0,1-1 0,-1 1 0,0-1 0,0 0 0,1 1-1,-1-1 1,0 1 0,0-1 0,0 1 0,0-1 0,0 0 0,0 1 0,0-1 0,0 1 0,0-1 0,0 0 0,0 1-1,0-1 1,0 1 0,0-1 0,-1 1 0,1-1 0,0 1 0,0-1 0,-1 0 18,-15-15-1409,15 16 1351,-5-5-427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39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1 864,'7'43'2768,"5"9"-2867,1-1 0,11 22 99,-2-3-1583,-19-55 1072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41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69 900,'-2'0'131,"0"0"0,-1 0 0,1-1 0,0 1 0,-1-1 0,1 1 0,0-1 0,0 0 0,0 0 1,0 0-1,0 0 0,0 0 0,-2-2-131,5-6 677,16-3-529,-5 6-119,0 1 1,0 0-1,1 1 1,-1 0-1,1 1 0,0 1 1,0 0-1,0 0 1,4 1-30,-13 1 3,-1 0 0,1 0 0,-1 1 0,1-1 0,-1 1 0,1 0 0,-1 0 0,0 0 0,1 0 1,-1 0-1,0 1 0,0-1 0,0 1 0,0 0 0,0 0 0,0 0 0,-1 0 0,1 1 0,0-1 1,-1 1-1,0 0 0,0-1 0,0 1 0,0 0 0,0 0 0,-1 0 0,1 1 0,-1-1 0,0 0 0,0 1 1,0-1-1,0 0 0,0 1 0,-1-1 0,0 1 0,0 2-3,1 2 3,-1 1 0,-1 0 0,1 0 0,-1-1 0,-1 1 0,0 0 0,0-1 0,-1 1 0,0-1 0,0 0 0,-1 0 0,-3 6-3,-10 13-2,-1-1 0,-1-1 0,-1 0 2,-41 59-29,60-84 28,1 1 1,0-1-1,0 0 1,0 0-1,-1 0 1,1 1-1,0-1 1,0 0-1,0 0 1,0 0 0,0 1-1,-1-1 1,1 0-1,0 0 1,0 1-1,0-1 1,0 0-1,0 0 1,0 1-1,0-1 1,0 0-1,0 0 1,0 1-1,0-1 1,0 0 0,0 0-1,0 1 1,0-1-1,0 0 1,0 0-1,1 1 1,-1-1-1,0 0 1,0 0-1,0 1 1,0-1-1,0 0 1,1 0-1,-1 0 1,0 1 0,0-1-1,0 0 1,1 0-1,-1 0 1,0 0-1,0 0 1,0 1-1,1-1 1,-1 0-1,0 0 1,0 0-1,1 0 1,19-2-4,21-11 8,18-11 6,-2-3 1,10-9-11,-46 24-1,-1 0 1,0-2 0,-2-1-1,1 0 1,-2-1 0,0-1 0,7-9 0,-20 20 4,-1 0 1,1 0-1,-1 0 1,0 0-1,0-1 0,-1 1 1,0-1-1,0 0 1,-1 0-1,1 1 1,-2-1-1,1 0 1,-1-5-5,0 9 4,1 0 1,-2 0-1,1 0 1,0 0-1,-1 0 1,1 0-1,-1 0 1,0 0-1,0 0 0,0 0 1,0 1-1,-1-1 1,1 0-1,-1 1 1,1-1-1,-1 1 1,0-1-1,0 1 1,0 0-1,-1 0 1,1 0-1,0 0 1,-1 0-1,1 0 1,-1 1-1,0-1 0,0 1 1,1 0-1,-1 0 1,0 0-1,-3-1-4,3 2-1,-1 0 0,1 1 0,-1-1 0,1 1 0,-1-1 0,1 1 0,-1 0 0,1 1 0,-1-1 0,1 0 0,0 1 0,0 0 0,0 0 0,0 0 0,0 0 0,0 0 0,0 1 0,1-1 0,-1 1 0,1 0-1,0-1 1,0 1 0,0 0 0,0 0 1,-8 11-6,1-1-1,1 1 0,0 1 0,-4 10 7,10-19 1,0-1-1,0 0 1,1 1-1,-1-1 1,1 1 0,1 0-1,-1-1 1,1 1-1,0 0 1,0-1-1,0 1 1,1 4-1,0-8 0,-1-1 0,1 0 0,-1 1 1,1-1-1,-1 1 0,1-1 0,0 0 1,0 0-1,0 1 0,-1-1 0,1 0 1,0 0-1,1 0 0,-1 0 0,0 0 1,0 0-1,0 0 0,0-1 0,1 1 1,-1 0-1,2 0 0,-1-1 0,1 1 0,-1-1 1,1 0-1,-1 1 0,1-1 0,-1 0 0,1 0 1,0-1-1,-1 1 0,1 0 0,-1-1 1,1 0-1,-1 0 0,2 0 0,15-8 2,-1-1 0,-1 0 0,0-1 0,0-1 0,-1-1 0,0 0 0,-1-1 0,3-4-2,13-12 1,-21 21-2,-9 8 0,0 0 0,0 0 0,0 0 0,0 0 0,0 0 0,0 0 0,0 0 0,0 0 0,0 0 0,1 1 0,-1-1 0,0 1 0,1-1 0,-1 1 0,0-1 0,1 1 1,-1 1-1,0 0 0,0 0 0,0 0 0,0 1 0,0-1 0,0 0 1,-1 1-1,1-1 0,-1 1 0,1-1 0,-1 0 0,1 1 0,-1-1 0,0 1 1,1 0-1,-1-1 0,0 1 0,0 1 1,1 6-11,3 17-718,1 0 0,1-1 0,7 16 729,-8-30-477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48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31 916,'113'-11'2344,"-54"-7"-3180,-60 17-23,1 0 394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49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62 872,'-2'-1'68,"1"1"0,-1-1 0,1 1 0,0-1 0,-1 0 1,1 1-1,0-1 0,0 0 0,0 0 0,0 0 0,0 0 0,0 0 0,0 0 0,0 0 0,0-1 0,0 1 0,0 0 1,1 0-1,-1-1 0,0 1 0,1 0 0,-1-1 0,1 1 0,0-1 0,-1 1 0,1-1 0,0 1 0,0-1-68,1 1 13,0-1-1,0 0 0,0 1 0,0-1 1,0 1-1,1-1 0,-1 1 0,1 0 1,-1-1-1,1 1 0,-1 0 0,1 0 0,0 0 1,-1 0-1,1 0 0,0 1 0,0-1 1,0 1-1,-1-1 0,1 1 0,0-1 1,1 1-13,1-1 3,0 0 0,0 0 1,-1 0-1,1 0 1,0 1-1,0 0 1,0-1-1,0 2 0,0-1 1,0 0-1,0 1 1,0 0-1,-1 0 1,1 0-1,0 0 1,0 0-1,-1 1 0,1 0 1,-1-1-1,0 1 1,1 1-1,1 1-3,-3-2 2,0 1-1,0 0 1,0 0-1,-1 0 1,1 0-1,-1 0 1,0 0 0,0 1-1,0-1 1,0 0-1,0 1 1,-1-1-1,1 0 1,-1 1-1,0-1 1,0 1 0,-1-1-1,1 0 1,-1 1-1,1-1 1,-1 0-1,0 1 1,0-1 0,-1 0-1,1 0 1,-1 1-2,-6 13 6,-1-1 1,0 0 0,-1 0 0,-7 7-7,9-13 3,0 0 1,1 1 0,0 0-1,1 0 1,0 0 0,1 1 0,0 0-1,1 0 1,0 1 0,0 4-4,4-16 0,0 0 1,-1 1 0,1-1 0,0 1-1,0-1 1,1 0 0,-1 1 0,0-1-1,0 1 1,1-1 0,-1 0-1,1 1 1,-1-1 0,1 0 0,0 0-1,-1 1 1,1-1 0,0 0 0,0 0-1,0 0 1,0 0 0,0 0 0,0 0-1,0 0 1,0 0 0,1 0-1,1 1 5,1-1 1,-1 1 0,1-1-1,0 0 1,-1 0 0,1 0-1,0 0 1,0-1-1,-1 0 1,3 0-6,10 0 14,0-1 0,0-1 0,0 0 0,9-3-14,-24 5-56,1 0 1,-1 0 0,0-1-1,1 1 1,-1 0-1,1-1 1,-1 1-1,1-1 1,-1 1-1,0-1 1,1 0-1,-1 1 1,0-1-1,0 0 1,0 0-1,0 0 1,1 0-1,-1 0 1,0 0-1,-1 0 1,1-1-1,0 1 1,0 0-1,0 0 1,-1-1-1,1 1 1,-1-1-1,1 1 1,-1 0-1,1-1 1,-1 1 55,-1-5-463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0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61 932,'1'-1'98,"1"0"0,-1-1 0,1 1 0,-1 0 1,1-1-1,-1 0 0,0 1 0,0-1 0,1 0 0,-1 1 0,-1-1 0,1 0 0,0 0 0,0 0 1,-1 0-1,1 0 0,-1 0 0,1-1-98,-1 2 39,-1 0-1,1 0 1,0 0 0,-1 0 0,1 0 0,0 0-1,-1 0 1,1 0 0,-1 0 0,0 0 0,1 0 0,-1 0-1,0 1 1,1-1 0,-1 0 0,0 1 0,0-1-1,0 0 1,0 1 0,0-1 0,1 1 0,-1-1-1,0 1 1,-1-1-39,-3-1 17,-1 1 0,1 0 0,0 0 0,0 0 0,-1 0 0,1 1 0,-1 0 0,1 0 0,0 0-1,-1 1 1,1 0 0,-5 1-17,-5 3-3,0 0 0,1 1 0,-1 1 0,-12 9 3,21-13-3,1 0 1,-1 1 0,1 0-1,0 0 1,0 0 0,0 1-1,1 0 1,0 0-1,0 0 1,0 0 0,0 1-1,1-1 1,-1 3 2,4-7-1,-1-1-1,1 1 1,0-1 0,0 1 0,0-1-1,-1 1 1,1-1 0,0 1-1,0 0 1,0-1 0,0 1-1,0-1 1,0 1 0,0-1-1,0 1 1,0 0 0,1-1 0,-1 1-1,0-1 1,0 1 0,0-1-1,1 1 1,-1-1 0,0 1-1,1-1 1,-1 1 0,0-1 0,1 0-1,-1 1 1,1-1 0,-1 1-1,0-1 1,1 0 0,0 1 1,23 4 0,28-10 31,-51 4-31,12-2 1,0-1 0,0 0 0,-1-1 0,0-1 0,0 0 0,4-3-1,25-12-18,-36 19 13,-3 2 6,-1 0 0,1-1 0,0 1 0,-1-1 0,1 1 0,-1-1-1,1 0 1,-1 0 0,1 0 0,-1 0 0,0 0 0,1 0 0,-1 0 0,0 0 0,0 0 0,0-1 0,0 1 0,1-2-1,12 22-8,-8 3 47,0-1 0,-2 1-1,0-1 1,-2 1 0,0 1-1,-1-1 1,-1 0-1,-2 0 1,-1 11-39,1-25 13,1-1 1,-1 1-1,0-1 0,-1 0 1,1 1-1,-2-2 0,1 1 0,-1 0 1,0-1-1,0 1 0,-1-1 1,1 0-1,-1 0 0,-1-1 1,1 0-1,-1 0 0,0 0 0,0 0 1,-1-1-1,1 0 0,-1-1 1,0 1-1,0-1 0,0-1 1,0 1-1,0-1 0,-1 0 0,1-1 1,-1 0-14,5 0 18,0 0 1,0-1-1,0 1 0,0-1 1,-1 0-1,1 0 1,0 0-1,0 0 1,0-1-1,0 1 0,0-1 1,0 0-1,0 0 1,0 0-1,0 0 0,0-1 1,0 1-1,1-1 1,-1 1-1,0-1 1,1 0-1,-1 0 0,1 0 1,-2-2-19,3 1 3,-1 0 1,1 1 0,0-1 0,0 0-1,0 0 1,0 0 0,1 1-1,-1-1 1,1 0 0,0 0-1,0 0 1,0 0 0,0 0-1,0 0 1,0 0 0,1 0 0,0 0-1,-1 0 1,1 1 0,0-1-1,1 0 1,-1 0 0,0 1-1,1-1 1,-1 1 0,1-1-4,9-12-14,0 0 1,1 1-1,1 0 0,0 1 1,1 0-1,0 1 1,1 1-1,0 0 0,1 1 1,1 0 13,37-19-137,1 2 0,23-6 137,-65 27-77,-9 4 1,0-1 0,0 1 0,0 1 0,0-1-1,1 1 1,-1-1 0,1 1 0,-1 1 0,5-2 76,-40 29-2233,22-22 1770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1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37 1080,'8'-31'1516,"-11"25"-953,-7 19-486,-61 79 82,56-76-151,0 1-1,2 1 1,0 0 0,1 1 0,0 1-1,2-1 1,1 2 0,-2 5-8,10-24 1,1-1 1,-1 0 0,1 0-1,0 0 1,0 0-1,0 0 1,0 1-1,0-1 1,0 0-1,0 0 1,0 0-1,0 0 1,0 1-1,0-1 1,1 0-1,-1 0 1,1 0-1,-1 0 1,1 0-1,-1 0 1,1 0-1,-1 0 1,1 0-1,0 0 1,0 0-1,-1 0 1,1 0-1,0-1 1,0 1-2,2 1 3,1 0 0,-1-1 0,0 1 1,0-1-1,1 0 0,-1 0 0,0 0 0,1 0 1,-1-1-1,3 1-3,11 0 7,-1-1-1,1 0 1,-1-2 0,1 1-7,24-3-9,-25 4-25,-1-2-1,0 1 1,0-2-1,0 0 1,0-1-1,6-2 35,-29 1-1825,4 3 1398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6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0 940,'-20'18'203,"-3"2"5,1 1 0,-9 11-208,26-26 13,1-1 0,-1 1 0,1 0 0,0 0 0,1 0 0,-1 1 0,1-1 0,1 1 0,-1 0 0,1 0 0,0 0 0,0 6-13,1-12 1,1 1-1,0 0 1,0 0-1,0 0 1,0 0-1,0 0 0,0 0 1,0 0-1,0 0 1,1 0-1,-1-1 1,1 1-1,0 0 0,-1 0 1,1 0-1,0-1 1,0 1-1,0 0 0,0-1 1,0 1-1,1-1 1,-1 1-1,0-1 1,1 1-1,1-1-1,-1 0 1,0 0 0,1 0 0,-1 0 0,1-1 0,-1 1 0,1-1 0,-1 1 0,1-1 0,0 0-1,-1 0 1,1 0 0,-1 0 0,1-1 0,-1 1 0,1-1 0,8-1-10,-1-1 1,0 0-1,0-1 0,0 0 1,-1-1-1,1 0 0,-1 0 1,2-3 9,82-68-418,-67 51 201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2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1 872,'2'22'181,"2"1"1,1-1-1,0 0 0,2 0 1,1 0-1,0-1 0,2 0 0,0-1 1,1 0-1,1-1 0,6 6-181,-3 12-1569,-13-32 1164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2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 9 1116,'-3'-1'55,"1"0"1,0 0-1,-1 0 0,1 0 1,-1 0-1,1 0 0,-1 1 1,0-1-1,1 1 0,-1 0 0,1 0 1,-1 0-1,0 0 0,1 0 1,-1 0-1,0 1 0,1-1 1,-1 1-1,1 0 0,-1 0 0,1 0 1,-1 0-1,1 0 0,-2 2-55,-4 0 32,1 1-1,-1 1 1,1 0-1,0 0 1,0 0-1,1 0 1,-1 2-32,5-4 9,-1-1 0,1 1 0,-1 0 0,1 0 0,0 0 0,1 1 0,-1-1 0,0 0 0,1 1 0,0-1 0,0 1 0,0 0 0,0-1 0,0 1 0,1 0 0,0-1 0,0 1 0,0 0 0,0 0 0,0-1 0,1 1 0,-1 0 0,1-1 0,0 1 0,0-1 0,1 1 0,-1-1 0,1 1 0,0-1 0,-1 0 0,2 0 0,-1 0 0,0 0 0,1 1-9,11 13 40,1-2-1,1 0 1,0 0-1,1-1 1,11 6-40,-4-2 4,-23-17-3,-1-1 0,1 1 1,-1 0-1,1-1 0,0 1 0,-1-1 0,1 1 0,-1 0 0,1 0 0,-1-1 0,0 1 0,1 0 0,-1 0 0,0 0 0,0 0 1,1-1-1,-1 1 0,0 0 0,0 0 0,0 0 0,0 0 0,0 0 0,0-1 0,0 1 0,0 0 0,0 0 0,-1 0 0,1 0 1,0-1-1,-1 1 0,1 0 0,0 0 0,-1 0 0,1-1 0,-1 1 0,1 0 0,-1-1 0,1 1 0,-1 0 0,0-1 1,1 1-1,-1-1 0,0 1 0,1-1 0,-1 1 0,0-1 0,0 1-1,-48 29 13,28-18-133,-33 25-1436,42-30 1112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20 1084,'20'-19'1761,"-32"30"-692,0 2-1025,-29 31-16,1 2 0,2 2-1,3 1 1,-1 6-28,36-55-3,0 1 0,0-1 0,-1 0 1,1 1-1,0-1 0,0 1 0,0-1 0,0 1 0,-1-1 0,1 1 1,0-1-1,0 0 0,0 1 0,0-1 0,0 1 0,0-1 0,0 1 1,0-1-1,0 1 0,1-1 0,-1 1 0,0-1 0,0 0 0,0 1 0,0-1 1,1 1-1,-1-1 0,0 0 0,0 1 0,1-1 0,-1 0 0,0 1 1,1-1-1,-1 0 0,0 1 0,1-1 3,21 7-34,25-5 39,-47-2-6,22 0 5,-1 0-1,0-1-1,-1-1 1,1 0-1,0-2 0,9-3-2,-25 5-311,0-1-1,-1 0 1,1 1-1,-1-2 0,0 1 1,0 0-1,0-1 0,1-1 312,-1 0-431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9:5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0 988,'0'4'172,"1"-1"1,-1 0-1,1 1 0,-1-1 1,1 0-1,0 1 0,1-1 1,-1 0-1,0 0 0,1 0 0,-1 0 1,1 0-1,1 1-172,4 10 105,63 202-1768,-66-199 1189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6:5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13 936,'4'-12'1705,"-5"17"-503,-8 26-544,-36 57-238,2-5-553,4 2-1,2 5 134,34-84-200,1 0 0,0 0 0,0 0 0,0 0 0,1 0 0,0 0 0,0 0 0,0 0 0,1 1 0,0-1 0,0 0 0,1 1 0,0-1 0,0 0 0,0 0 0,1 1 200,5 2-558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6:5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1 960,'-29'38'1158,"24"-5"-1079,5-32-74,0 0 0,0 0 0,0 0 0,0-1 1,0 1-1,0 0 0,0 0 0,0 0 0,0 0 0,0 0 0,0-1 0,1 1 1,-1 0-1,0 0 0,1 0 0,-1 0 0,1-1 0,-1 1 0,0 0 0,1-1 1,0 1-1,-1 0 0,1-1 0,-1 1 0,1 0 0,0-1 0,-1 1 1,1-1-1,0 1 0,0-1 0,0 0 0,-1 1 0,1-1 0,0 0 0,0 1 1,0-1-6,-1 0 58,0 0 14,-18-25-899,16 26 418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6:56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64 244 968,'-3'3'64,"1"0"0,0 0-1,0 1 1,0-1 0,0 0-1,1 1 1,-1-1 0,1 1 0,0 0-1,0-1 1,0 1 0,0 0 0,1 0-1,-1-1 1,1 1 0,0 0 0,0 0-1,1 0 1,-1-1 0,1 1 0,0 0-1,0 2-63,1 2 9,0 1-1,1-1 0,0 0 0,0 0 1,1-1-1,0 1 0,0-1 1,1 1-1,3 3-8,-5-7 29,1 0 0,0-1 0,-1 1 0,1-1 0,1 0 0,-1 0 0,0 0 0,1-1 0,-1 1 0,1-1 0,0 0 0,3 1-29,-7-3 10,0 0-1,-1 0 1,1 0 0,0 0 0,0 0-1,0 1 1,-1-2 0,1 1 0,0 0 0,0 0-1,0 0 1,0 0 0,-1 0 0,1-1-1,0 1 1,0 0 0,-1-1 0,1 1-1,0 0 1,-1-1 0,1 1 0,0-1-1,-1 1 1,1-1 0,-1 0 0,1 1-1,-1-1 1,1 0-10,0-1 4,0-1-1,0 1 0,-1-1 0,1 1 1,-1-1-1,0 1 0,0-1 1,0 1-1,0-1 0,0 1 0,0-1 1,-1 1-1,1-1 0,-1 1 1,0-1-4,-8-30-12,-2 0 1,-1 1 0,-2 0 0,-1 1-1,-1 0 1,-9-10 11,-29-57 32,53 97-33,0-1 0,0 0 0,0 1 0,0-1 0,1 0-1,-1 0 1,1 0 0,-1 1 0,1-1 0,0 0 0,-1 0 0,1 0 0,0 0-1,0 0 1,1 0 0,-1 0 0,0 1 0,1-1 0,-1 0 0,1 0 0,-1 0-1,1 1 1,0-1 0,0 0 0,0 0 0,0 0 1,1 0-5,0 1 0,0-1 0,0 0 0,0 0 0,0 1 0,1 0 0,-1-1 0,1 1 0,-1 0 0,1 0 0,-1 0 0,1 0 0,0 1 0,-1-1 0,1 1 0,2-1 5,-1 1-16,0-1 0,0 1 0,0 0 0,0 0 0,0 0 0,0 1 0,0-1 0,0 1 0,-1 0 0,1 0 0,0 0 0,0 1 0,-1-1 0,1 1 0,0 0 0,-1 0 0,0 0 0,0 0 0,1 1 0,-1-1 0,-1 1 0,1 0 0,0 0 0,-1 0 0,1 0 0,0 1 16,-1 4-33,1 1 0,-1-1 0,-1 0 0,0 0 0,0 1 0,0-1 0,-1 1 0,0-1 0,-1 1 1,0-1-1,0 1 0,-2 4 33,-2 6-181,-1 1 1,-1-1 0,-1-1-1,-7 14 181,9-18-274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6:57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77 888,'1'-3'80,"0"1"1,-1-1-1,1 0 0,-1 0 0,1 0 1,-1 1-1,0-1 0,0 0 0,0 0 1,0 0-1,-1 0 0,1 1 1,-1-1-1,0 0 0,1 0 0,-1 1 1,0-1-1,-1 1 0,1-1 0,-1 1-80,1 0 4,0 1 0,0-1-1,0 1 1,0-1-1,-1 1 1,1 0-1,-1 0 1,1 0-1,-1 0 1,1 0-1,-1 0 1,0 0-1,1 0 1,-1 1 0,0-1-1,0 1 1,0-1-1,1 1 1,-1 0-1,0-1 1,0 1-1,0 0 1,0 0-1,1 0 1,-1 1-1,0-1 1,0 0-1,0 1 1,0-1 0,-1 2-4,-9 2-2,0 1 1,0 0 0,1 1-1,0 1 1,-1 0 1,9-5-1,0 0 1,0-1-1,1 1 0,-1 0 0,0 1 1,1-1-1,0 0 0,-1 1 0,1-1 1,0 1-1,1 0 0,-1 0 1,0 0-1,1 0 0,-1 0 0,1 0 1,0 0-1,0 0 0,0 0 0,1 0 1,-1 1-1,1-1 1,0-1-1,1 0 1,-1 0-1,1 0 1,0-1 0,0 1-1,-1 0 1,1 0-1,1-1 1,-1 1-1,0-1 1,0 1-1,0-1 1,1 1-1,-1-1 1,1 0-1,-1 0 1,1 0-1,0 0 1,-1 0-1,1 0 1,0 0-1,-1 0 1,1-1-1,0 1 1,0-1-1,0 1 1,0-1 0,0 0-1,0 0 1,0 0-1,0 0 1,1 0 0,12 1-17,0-1 0,0-1 0,14-2 17,-21 2-6,1 0 4,-1 0 1,1 0-1,-1 1 1,1 0-1,-1 1 0,0 0 1,1 0-1,3 2 2,-10-2 7,0-1-1,0 1 1,0 0-1,0 0 1,0 1-1,0-1 0,0 0 1,0 1-1,-1-1 1,1 1-1,0-1 1,-1 1-1,1 0 0,-1-1 1,0 1-1,0 0 1,0 0-1,0 0 1,0 0-1,0 0 1,0 0-1,0 1 0,-1-1 1,1 0-1,-1 0 1,0 0-1,0 1 1,1-1-1,-2 0 1,1 1-1,0-1 0,0 0 1,-1 1-7,-4 30 75,-2 0 1,-1-1-1,-2 0 1,-1-1-1,-5 9-75,-27 84-1764,41-115 1322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6:57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1092,'7'-21'1787,"-4"21"-1231,-5 15-424,-3 20-74,4-34-56,1 1 0,0-1 0,0 1 0,0-1 0,0 0 0,0 1 0,0-1 0,0 1 0,0-1 0,1 0-1,-1 1 1,0-1 0,1 0 0,-1 1 0,1-1 0,0 0 0,-1 1 0,1-1 0,0 0 0,0 0 0,0 0 0,0 0-2,3-1 2,0-1 0,0 0 0,0 0 0,-1 0-1,1 0 1,0-1 0,0 0 0,-1 1 0,1-1 0,-1-1-1,1 1 1,-1 0 0,0-1 0,0 0 0,1-1-2,7-4 4,-10 7-6,1-1 0,-1 1 0,0 0 1,1 0-1,0-1 0,-1 1 0,1 0 1,0 1-1,-1-1 0,1 0 1,0 0-1,0 1 0,-1-1 0,1 1 1,0 0-1,0-1 0,0 1 0,0 0 1,0 0-1,0 0 0,0 0 0,0 1 1,-1-1-1,1 0 0,0 1 0,0 0 1,0-1-1,0 1 0,-1 0 0,1 0 1,0 0-1,-1 0 0,1 0 0,-1 0 1,1 0-1,0 1 2,8 4 4,-7-4-3,0-1-1,0 0 1,0 0 0,0 0 0,0-1-1,1 1 1,-1-1 0,0 1 0,0-1-1,0 0 1,1-1 0,-1 1-1,0 0 1,0-1 0,0 0 0,1 0-1,-1 0 1,0 0 0,0 0 0,-1-1-1,1 1 1,0-1 0,0 0-1,-1 1 1,1-1 0,0-1-1,2 0 1,0 0 0,0 0 1,0 0-1,1 1 0,-1 0 0,1 0 0,3 0-1,-5 2-134,-1 1-1,0-1 0,1 1 0,-1 0 0,0 0 1,0 0-1,0 1 0,1-1 0,-2 1 0,1 0 1,0 0-1,0 0 0,0 0 0,-1 0 0,1 0 1,-1 1-1,0 0 135,-2-3-509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4:41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15 1124,'-13'12'732,"1"0"1008,37-10-1057,15-6-506,0-1 0,15-6-177,-21 4-984,0 1-1,1 2 1,17 0 984,-43 4-548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55 527 904,'-54'51'727,"54"-51"-723,32-16-70,0-5 61,-20 14 1,0-1 1,0 0 0,0-1-1,-1 0 1,0-1 0,-1 0-1,0-1 1,3-6 3,-4 6 1,17-31 143,-26 41-123,1 0 0,-1 0 0,0 0-1,1-1 1,-1 1 0,0 0-1,0 0 1,0 0 0,0 0 0,0 0-1,0 0 1,0 0 0,0 0-1,-1 0 1,1-1 0,0 1 0,-1 0-1,1 0 1,0 0 0,-1 0-1,0 0 1,1 1 0,-1-1 0,1 0-1,-1 0 1,0 0 0,0 0-1,0 1 1,1-1 0,-1 0 0,0 1-1,0-1 1,0 0 0,0 1-1,0-1 1,0 1 0,-1-1-21,2 1 2,0 0 0,0-1-1,0 1 1,-1 0 0,1 0 0,0-1 0,0 1 0,0 0-1,0-1 1,0 1 0,0 0 0,1-1 0,-1 1 0,0 0-1,0-1 1,0 1 0,0 0 0,0-1 0,0 1 0,0 0 0,1 0-1,-1-1 1,0 1 0,0 0 0,0 0 0,1-1 0,-1 1-1,0 0 1,0 0 0,1 0 0,-1-1 0,0 1 0,0 0-1,1 0 1,-1 0 0,0 0 0,1 0 0,-1 0 0,0-1-1,0 1 1,1 0 0,-1 0 0,0 0 0,1 0 0,-1 0-2,26-14-73,-12 7 53,122-72-278,-62 37 210,-2-2 0,34-30 88,-89 57 51,-36 15-2,5 2-87,14 0 19,28-18-161,-17 12 117,35-30-412,-30 22 225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04:41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25 1192,'-18'10'1207,"26"-4"-485,36-2-291,-43-4-432,57-2-227,-1-2 1,0-3-1,-1-2 0,32-10 228,-66 17-1074,-14 1 532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3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71 992,'1'-2'124,"-1"-1"0,1 1 0,0-1-1,0 1 1,0-1 0,0 1 0,1-1 0,-1 1 0,0 0-1,1 0 1,0 0 0,-1 0 0,3-2-124,-2 2 96,0 0 1,0 0-1,0 0 0,-1 0 1,1-1-1,-1 1 0,1-1 1,-1 1-1,0-1 1,0 1-1,0-1 0,0 0 1,-1 1-1,1-2-96,-4 15 81,-1 0 0,0 0 0,0 0 0,-1-1 0,-1 0 0,0 0 0,-2 2-81,-17 33 32,14-22-31,-39 91-300,45-101-53,1 1-1,0-1 1,1 1 0,1 0 0,0 0 0,0 0 0,1 8 352,2-8-531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3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1 868,'-12'15'567,"1"1"0,1 1-1,0 0 1,-4 10-567,-11 20 96,10-24-172,-15 27-520,2 1 1,2 1-1,-8 27 596,31-72-456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4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 1020,'-1'8'303,"-1"0"0,0 0 0,0 0 0,-1-1 0,0 1 0,-3 5-303,1-4 1,1 1 0,0-1 0,1 1 0,0 0 0,1 0 0,0 1 0,-1 4-1,49-34 19,-23 5-12,24-10 10,-8 56-41,-35-31 26,-1 0-1,1 1 0,-1-1 1,1-1-1,0 1 0,-1 0 1,1-1-1,0 0 1,-1 0-1,1 0 0,0 0 1,-1-1-1,1 1 0,0-1 1,3-1-2,56-23 2,-27 9 15,-32 18-41,0 0 1,0 1-1,0-1 1,-1 1-1,1 0 1,0 0-1,-1 0 0,0 0 1,2 3 23,5 3-740,-7-7 340,1 0-24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6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0 904,'-8'4'384,"1"0"0,1 0 0,-1 1 0,0-1 0,1 1 0,-2 2-384,-22 16-33,-66 43-1509,83-60 1109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6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1 932,'0'1'124,"-2"0"-48,1-1-32,0 2-28,0-1-16,1 0 8,-1 1-12,0 0-12,0 0 4,1-1-4,0 1 0,0 0-16,0-2-12,0 0-36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7:07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1 964,'0'0'157,"0"0"-36,-5 3 2673,-14 6-2861,0 0 1,1 1-1,0 1 1,1 1 0,-9 7 66,-38 25-1836,51-36 1328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43:57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6 904,'0'8'104,"3"-20"-89,-6 11-8,-5 1-13,11 0-68,-3 0 44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0:56:34.3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1 1176,'-2'0'136,"-1"1"-1,1-1 1,0 1-1,0 0 0,-1-1 1,1 1-1,0 0 1,0 1-1,0-1 1,0 0-1,0 0 1,1 1-1,-1-1 1,0 1-1,-1 1-135,2-2-106,0 0 0,0 0 0,0 1 0,1-1 0,-1 0 0,0 0 0,0 1 0,1-1 0,-1 0 0,1 1 0,-1-1 0,1 1 0,-1-1 0,1 1 0,0-1 106,0-1-434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3:34.40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61 261 956,'-8'-21'423,"1"-1"0,0 1 0,2-1 0,0-1 0,2 1 0,0 0 0,2-1 0,0 0 0,2-11-423,-5 7 1003,4 28-968,0-1 1,0 0-1,0 0 0,0 1 1,0-1-1,0 0 1,0 0-1,-1 1 0,1-1 1,0 0-1,0 0 0,0 0 1,0 1-1,-1-1 0,1 0 1,0 0-1,0 0 0,0 0 1,-1 1-1,1-1 0,0 0 1,0 0-1,-1 0 0,1 0 1,0 0-1,0 0 0,0 0 1,-1 0-1,1 0 0,0 0 1,-1 0-1,1 0 0,0 0 1,0 0-1,-1 0 0,1 0 1,0 0-1,0 0 0,-1 0 1,1 0-1,0 0 0,0 0 1,0 0-1,-1 0 1,1-1-1,0 1 0,0 0 1,0 0-1,-1 0 0,1 0 1,0-1-1,0 1 0,0 0 1,-1 0-1,1 0 0,0-1 1,0 1-1,0 0 0,0 0 1,0-1-1,0 1 0,0 0 1,0 0-1,0-1 0,0 1 1,0 0-1,0 0 0,0-1 1,0 1-36,-2 2 228,2-2-335,-1 1-1,1-1 1,0 1-1,-1 0 1,1-1-1,-1 1 1,1-1 0,0 1-1,0-1 1,-1 1-1,1 0 1,0-1-1,0 1 1,0 0-1,0-1 1,-1 1-1,1 0 1,0-1 0,0 1-1,0 0 1,1-1-1,-1 1 1,0 0-1,0-1 1,0 1-1,0 0 1,1-1-1,-1 1 1,0 0-1,0-1 1,1 1 0,-1-1-1,1 1 1,-1-1-1,0 1 1,1-1-1,-1 1 1,1-1-1,-1 1 1,1-1-1,0 1 1,-1-1 0,1 0-1,-1 0 1,1 1-1,0-1 1,-1 0-1,1 0 1,0 1-1,-1-1 1,1 0-1,0 0 1,-1 0 0,1 0-1,0 0 1,-1 0-1,1 0 108,17 3-723,7 0 82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23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21 147 1204,'-21'-1'1907,"32"-7"-1110,8-2-788,29-17 157,1 2 0,44-16-166,-74 34-104,1 1 1,-1 0 0,1 1-1,1 1 1,-1 1-1,0 1 1,1 1 0,-1 1-1,7 1 104,-26-2-58,1 1-1,0 0 0,0 0 0,0 0 0,0 1 1,0-1-1,0 0 0,-1 1 0,1-1 0,0 1 1,0 0-1,-1-1 0,1 1 0,0 0 0,-1 0 1,1 0-1,-1 0 0,1 0 0,-1 1 0,1-1 1,-1 0-1,0 1 0,0-1 0,1 1 0,-1-1 1,0 1-1,-1 0 0,1-1 0,0 1 0,0 0 1,-1 0-1,1 0 59,-1 11-473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1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270 1737 952,'-2'-5'79,"-1"0"-1,1 0 1,-1 1-1,-1-1 1,1 1-1,-1 0 1,1 0-1,-1 1 1,0-1-1,-1 1 1,1-1-1,-5-1-78,6 4 5,1 0-1,-1 0 0,1 1 0,-1-1 0,0 1 1,0-1-1,1 1 0,-1 0 0,0 0 1,1 1-1,-1-1 0,0 0 0,0 1 0,1 0 1,-1-1-1,1 1 0,-1 0 0,1 0 1,-1 1-1,1-1 0,-1 0 0,1 1 1,0 0-1,0-1 0,0 1 0,-1 1-4,-12 11 10,0 0 0,2 1 0,0 0 1,0 1-1,2 0 0,0 1 0,-2 6-10,6-10 5,0 0 1,1 1 0,0 0 0,2 0-1,-1 0 1,2 1 0,0-1 0,0 1-1,2 0 1,0 2-6,0-12 0,1-1 0,0 0 0,1 1-1,-1-1 1,1 0 0,-1 0 0,2 1-1,-1-1 1,0 0 0,1 0 0,-1 0 0,1 0-1,0 0 1,1-1 0,-1 1 0,1 0 0,-1-1-1,1 0 1,0 0 0,0 0 0,1 0-1,-1 0 1,1 0 0,-1-1 0,1 0 0,0 0-1,0 0 1,0 0 0,0 0 0,0-1-1,0 0 1,0 0 0,0 0 0,1 0 0,-1-1-1,4 1 1,7-1-1,0 0-1,-1 0 1,1-2-1,0 0 0,-1 0 1,0-2-1,0 1 0,0-2 1,0 0-1,6-4 2,14-8-8,0-2-1,-1-1 1,-1-1-1,-2-2 1,0-2 0,-1 0-1,-2-2 1,0-1-1,4-9 9,-29 35 0,8-11 7,-9 17 7,-1-2-12,-1 0-1,1 0 0,0 0 0,0 0 0,0 0 1,0 0-1,0 0 0,0 0 0,0 0 0,1 0 0,-1 0 1,1-1-1,-1 1 0,1 0 0,0 0 0,0 0 1,0-1-1,0 1 0,0 0 0,0-1 0,0 1 1,2 0-2,2 2 0,0-1 0,0 0 0,0-1 0,0 1 0,1-1 1,-1 0-1,1 0 0,0-1 0,0 0 0,-1 0 0,1 0 1,0 0-1,0-1 0,0 0 0,0-1 0,0 1 0,3-2 0,19-2 0,0-1 0,0-2 0,1-1 0,-23 6-2,31-9-3,-1-3 1,-1 0-1,-1-3 0,0-1 1,-1-1-1,-1-2 0,15-13 5,5-8-37,-3-2 0,-1-1 0,38-49 37,-64 65 28,-17 23 23,-16 18-3,10-11-48,0 0 0,0 0 0,0 0 1,0 0-1,0 0 0,1 0 0,-1 0 0,0 0 0,1 0 1,-1 0-1,1 0 0,0 0 0,-1 1 0,1-1 1,0 0-1,-1 0 0,1 0 0,0 1 0,0-1 0,0 0 1,0 0-1,0 1 0,0-1 0,1 0 0,-1 0 1,0 0-1,1 0 0,-1 1 0,0-1 0,1 0 0,-1 0 1,1 0-1,0 0 0,-1 0 0,1 0 0,0 0 0,0 0 1,0 0-1,0 0 0,0-1 0,0 1 0,0 0 1,0 0-1,0-1 0,0 1 0,0-1 0,0 1 0,0-1 1,0 0-1,0 1 0,1-1 0,4 2-1,-1 0 0,1 0 0,0-1 0,0 0 0,0 0 1,0 0-1,0-1 0,0 0 0,0 0 0,1 0 1,11-4-4,0-1 0,0 0 0,0-1 0,-1-1 1,0 0-1,5-5 4,99-59-26,-97 55 21,362-248 27,-270 181 4,-97 70-24,-1-1 0,-1-1 0,0-1 1,14-16-3,-24 25 3,1-1 0,0 2 0,1-1 0,-1 1 1,1 1-1,9-5-3,33-23 14,20-28-29,-4-4 0,-2-2 0,-3-2 1,-3-4-1,7-17 15,-53 71-9,-2-1 0,0 1 0,-1-2 0,-1 0 1,-1 0-1,-1 0 0,-1-1 0,-1 0 0,3-21 9,-7 34-4,-1 0 0,0 0 1,0 0-1,-1 0 0,0 0 0,0 1 0,-1-1 1,0 0-1,-1 1 0,0-1 0,-4-7 4,3 10 0,1 0-1,-1 0 0,-1 0 1,1 1-1,-1 0 0,0 0 1,0 0-1,-1 0 0,1 1 1,-1 0-1,0 0 0,0 1 1,0-1-1,-1 1 0,1 1 1,-5-2 0,-2 0-4,0 0 1,-1 1-1,1 1 1,-1 0-1,1 1 1,-1 1-1,0 0 0,0 0 1,-11 3 3,-21 5-17,1 2 0,-13 6 17,-40 9-38,97-25 28,1 0 0,-1 0-1,1 1 1,-1-1 0,1 0 0,-1 0 0,1 0 0,-1 0-1,1 0 1,-1 0 0,1 0 0,-1 0 0,1 0 0,-1 0 0,1 0-1,-1 0 1,1 0 0,-1 0 0,1 0 0,-1 0 0,1-1-1,-1 1 1,1 0 0,-1 0 0,1-1 0,-1 1 0,1 0 0,-1-1-1,1 1 1,0 0 0,-1-1 0,1 1 0,0-1 0,-1 1-1,1-1 1,0 1 0,0-1 0,-1 1 0,1 0 0,0-1 0,0 1-1,0-1 1,0 0 0,-1 1 0,1-1 0,0 1 0,0-1-1,0 0 11,5-12-225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04:09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1037 1 900,'2'0'76,"-1"1"0,1-1-1,-1 0 1,1 1 0,-1-1-1,1 1 1,-1 0 0,1 0 0,-1-1-1,0 1 1,0 0 0,1 0-1,-1 0 1,0 0 0,0 1 0,0-1-1,0 0 1,0 0 0,0 1 0,-1-1-1,1 0 1,0 2-76,4 33 1227,-5-32-1161,0-1 0,0 1-1,0-1 1,0 1-1,1-1 1,-1 0 0,1 1-1,0-1 1,0 0-1,0 1 1,1-1 0,-1 0-1,1 0 1,-1 0-1,1 0 1,0 0-1,3 2-65,-4-3-28,1-1-1,0 1 1,0-1 0,0 1-1,0-1 1,0 0-1,0 0 1,0 0-1,0 0 1,1 0-1,-1-1 1,0 1-1,1-1 1,-1 1-1,0-1 1,1 0-1,-1 0 1,1 0-1,0 0 29,2-1-297,0 0 0,0-1-1,0 1 1,-1-1 0,1 0-1,0 0 1,-1-1 0,4-2 297,5-2-597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06.0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369 9 896,'0'0'288,"0"0"-46,0 0-73,0 0-54,0-8 1077,-5 11-190,16-6-67,-11 3-912,0-1 0,-1 1 1,1 0-1,0 0 0,-1 0 0,1 0 0,0 0 0,-1 0 1,1 0-1,0 0 0,0 0 0,-1 0 0,1 1 0,0-1 1,-1 0-1,1 0 0,0 0 0,0 0 0,-1 0 0,1 0 1,0 1-1,0-1 0,-1 0 0,1 0 0,0 0 0,0 1 1,0-1-1,-1 0 0,1 0 0,0 0 0,0 1 1,0-1-1,0 0 0,-1 1 0,1-1 0,0 0 0,0 0 1,0 1-1,0-1 0,0 0 0,0 1 0,0-1 0,0 0 1,0 0-1,0 1 0,0-1 0,0 0 0,0 1-23,0-1 58,-5 26 1189,4-25-1232,8 15 55,-31 162 452,3 5-454,9-85 132,9-58-137,-3-1 52,-1-1-1,-3 2-114,-8 41 56,-1 26 43,-17 110 148,32-165-162,3-31-63,-1-1 0,0 0 0,-5 16-22,3-13 10,0 1-1,2 0 1,1 6-10,-2 12 46,-18 200 242,14-22-165,1 301 217,21-220-260,-10-126-52,-1-78-56,-4 0 1,-12 82 27,2-56 202,5 118-202,5-201 5,0 78 24,4 192 30,8 257 88,-13-468-88,2 22-93,-5 243 154,0-32 5,-1 36 127,-42 101-179,20-232 47,6-104-108,12-83 5,2 0 0,2 0 0,2 6-17,0 294 101,15-139 11,-12-185-91,-1 23-44,7 46 23,-2-39 34,-2-1 0,-5 32-34,1 8 103,-10 27-164,6-10-279,-3-135-6685,2-2 5141,-1-4 1105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08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 52 912,'-16'-26'3530,"29"43"-2838,-1 0-549,-11-15-120,1 1 0,-1-1 0,1 0 0,0 1 1,0-1-1,0 0 0,0 0 0,0 0 0,0 0 0,1-1 0,-1 1 1,2 0-24,19 9 150,1-1 0,1-1 0,-1-1 0,2-2 0,-1 0 0,16 1-150,41 1 410,35-2-410,-58-4 100,118 6 312,-15 6-36,-39-6-182,1-5 0,0-6 0,4-5-194,-75 5 9,0 3 0,11 2-9,34 1 91,-34 0 67,43 8-158,-42-4 70,42-1-70,355-16 44,-85-7-7,-166 2-1,-58 2 68,145 8-104,189 2-42,-174-4 128,-174 10-118,54 0 23,198 0-1,15-2-53,-272-7 121,146-3-126,111-2 105,-131 6-73,172-11 52,-9-16 33,-319 27-9,82 6-40,-47 2-40,219-19 66,3 0-10,-182 12-60,60-14 44,-90 8-21,51 7 21,27 0-15,130 3-24,50 11-115,-379-7-143,-21 3-831,-18 6-1837,-1-7 2475,1 1 0,-1-2 0,0 1 0,0-2 0,-7 3 490,-17 1-660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37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 29 928,'-57'-5'2377,"49"3"-2235,-1 1 0,0 0 0,0 0 0,1 1 0,-1 0-1,0 1 1,0 0 0,0 0 0,1 1 0,-8 2-142,4 1 55,-1 0 0,1 1 0,0 0 0,1 1 0,0 0 0,0 1 0,0 1 1,1-1-1,0 1 0,1 1 0,0 0 0,0 0 0,1 1 0,1 0 0,0 1 0,0-1 0,-4 12-55,8-15 8,-1 1-1,2 0 0,-1-1 0,1 1 0,1 0 0,0 1 0,0-1 0,0 0 0,1 0 0,1 0 0,0 0 0,0 0 0,0 0 1,1 0-1,1 0 0,-1 0 0,2 0 0,-1-1 0,1 0 0,0 1 0,1-1 0,0-1 0,0 1 0,1-1 0,-1 0 1,4 2-8,2 1 2,0 0 1,1-1 0,0 0 0,0-1 0,1-1 0,0 0 0,0 0 0,1-2 0,0 1 0,0-2 0,0 0 0,1-1 0,-1 0 0,1-1 0,0 0-1,-1-2 1,1 0 0,0 0 0,3-2-3,1 1 5,1-1 0,-1-1 1,0-1-1,0-1 0,0-1 0,-1 0 0,0-2 0,0 0 0,0 0 0,-1-2 1,-1 0-1,0-1 0,0-1 0,4-5-5,-15 13 5,0-1-1,0 0 1,-1 0-1,0 0 1,0-1 0,0 1-1,-1-1 1,0 0 0,0 0-1,0 0 1,-1 0 0,0-1-1,0 1 1,-1-1-1,1 1 1,-1-1 0,-1 1-1,1-1 1,-1-1-5,-1-1 10,-1 0-1,1 0 1,-2 0 0,1 0-1,-1 0 1,0 1 0,-1 0-1,0-1 1,0 1 0,-1 1 0,0-1-1,0 1 1,-6-7-10,-4-2 42,0 0 0,-1 2 0,-1-1 0,0 2 0,-1 0 0,0 1 0,-1 1 1,0 1-1,0 1 0,-20-7-42,26 11 10,0 1-1,-1 0 1,1 1 0,-1 0 0,0 1 0,0 0-1,0 2 1,0-1 0,0 2 0,0 0 0,1 0-1,-1 2 1,0-1 0,0 2 0,1 0-1,0 0 1,-6 4-10,17-7-57,1 0 0,-1-1 0,0 1-1,1 0 1,-1 0 0,0 1 0,1-1 0,0 0-1,-1 0 1,1 1 0,0-1 0,-1 1-1,1-1 1,0 1 0,0 0 0,0-1 0,1 1-1,-1 0 1,0 0 0,1-1 0,-1 1 0,1 0-1,-1 0 1,1 0 0,0 0 0,0 0-1,0 0 1,0 0 0,0-1 0,0 3 57,1-2-134,0 1-1,0-1 1,0 1 0,0-1 0,0 0 0,1 0-1,-1 1 1,1-1 0,-1 0 0,1 0 0,0 0-1,0-1 1,0 1 0,0 0 0,0-1-1,0 1 1,0-1 0,0 0 0,1 1 0,-1-1-1,0 0 1,3 0 134,15 4-676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42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6105 876,'-1'6'2590,"-1"-10"-1175,2 4-1388,1-10 46,0 1 0,1 0 0,0-1 0,1 1-1,1-4-72,8-36 72,-9 22-27,0 1 25,-1-1 0,-1 1 0,-1-1 0,-1-7-70,-1-4 53,2 0 0,1 0 0,3-10-53,2-32 69,0-9 57,4 0 0,14-56-126,63-199 208,-49 207-154,33-96 52,43-78-106,-40 118 38,197-550-12,-177 482-33,-81 228 25,46-122 22,7 3 1,6 3-1,70-103-40,-39 82-14,24-35-10,-57 99 5,21-32-28,5 5 1,6 3-1,17-8 47,-38 53-5,162-159 118,-144 147-52,43-57-61,37-38 40,-174 187-40,158-149-12,-130 126 9,1 1 0,1 3 0,1 0 0,9-2 3,45-19-28,1 4 0,33-8 28,-70 31-17,2 2 0,0 3 0,0 2 0,47-2 17,164-3 49,-206 16-23,-1 2 1,0 3-1,25 7-26,159 20 54,-192-22-40,84 15 67,-1 7 0,14 10-81,-130-35 16,290 102 77,-229-76 128,-1 3-1,57 37-220,-87-40 116,-1 2-1,-2 3 0,29 31-115,-18-17 242,50 36-242,136 94 222,-186-134-158,-3 2 1,-1 3-1,1 6-64,109 140 656,-2 17-656,-62-63 1042,36 82-1042,-30-50 799,26 56 629,19 33-346,-48-94 1080,27 81-2162,-41-83 611,-16-33 459,44 128-1070,-78-164 108,141 373-10,-55-154-196,-103-271 135,-2 1 0,0 12-37,24 75 48,60 135 153,-79-205-191,-3 2-1,-3 0 1,6 77-10,-10-69 58,-6-17-334,-1 67 276,3 23-282,12-4-793,-2-87-1286,-19-67 2275,-1 0 0,0 0 0,0 0-1,0 0 1,0-1 0,0 1 0,0 0 0,0 0 0,0 0 0,0 0-1,0 0 1,0-1 0,0 1 0,1 0 0,-1 0 0,0 0 0,0 0-1,0 0 1,0 0 0,0 0 0,0 0 0,1 0 0,-1-1 0,0 1-1,0 0 1,0 0 0,0 0 0,1 0 0,-1 0 0,0 0 0,0 0-1,0 0 1,0 0 0,1 0 0,-1 0 0,0 0 0,0 0 0,0 0 0,0 0-1,0 0 1,1 1 0,-1-1 0,0 0 0,0 0 0,0 0 0,0 0-1,0 0 1,1 0 0,-1 0 0,0 0 0,0 0 86,-20-35-7061,14 25 6225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49.71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230 159 1040,'0'-1'149,"0"0"0,0 0 0,0 0 0,0 0 0,-1 0 0,1 0 0,0 0 0,-1 0-1,1 0 1,0 0 0,-1 0 0,1 0 0,-1 0 0,0 0 0,1 1 0,-1-1 0,0 0 0,1 0 0,-1 0 0,0 1 0,0-1 0,0 1-1,1-1 1,-1 0 0,0 1 0,0-1 0,0 1 0,0 0 0,0-1 0,0 1 0,0 0 0,-1 0-149,-25 8 1361,19-6-1188,0 1 0,0 0-1,0 0 1,0 1 0,1 0-1,-1 0 1,1 0 0,0 1-1,-4 4-172,4-3 21,1 0 0,0 0 0,1 1-1,-1-1 1,1 1 0,1 1 0,-1-1 0,1 0-1,1 1 1,-1 0 0,1 2-21,2-8 1,0 1 0,1 0-1,-1 0 1,1-1 0,0 1 0,-1 0 0,2 0 0,-1-1 0,0 1 0,0 0 0,1 0 0,0-1-1,-1 1 1,1 0 0,0-1 0,0 1 0,0-1 0,1 1 0,-1-1 0,1 0 0,-1 0 0,1 1-1,0-1 1,0 0 0,0 0 0,0 0 0,0-1 0,0 1 0,1-1 0,-1 1 0,0-1 0,1 0-1,-1 1 1,1-1 0,-1 0 0,3 0-1,3 1 21,0 1-1,0-1 0,1-1 1,-1 0-1,1 0 1,0 0-1,-1-1 0,1 0 1,-1-1-1,1 0 1,-1 0-1,1-1 0,-1 0 1,6-3-21,-10 4 15,0 0 0,0-1 0,0 1 1,0-1-1,0 0 0,0 0 0,-1 0 0,1-1 1,-1 1-1,0-1 0,0 0 0,0 0 0,0 0 0,0 0 1,0-1-1,-1 1 0,0-1 0,1 0 0,-1 1 1,-1-1-1,1 0 0,0 0 0,-1 0 0,0 0 0,0-1 1,0 1-1,-1 0 0,1 0 0,-1-4-15,0 0 109,-1-1 0,0 0 0,0 0 1,-1 1-1,0-1 0,-1 0 0,0 1 0,0 0 0,-1-2-109,3 9 53,0-1-1,-1 0 1,1 0 0,0 1 0,-1-1-1,1 1 1,-1-1 0,1 1-1,-1 0 1,0-1 0,1 1 0,-1 0-1,0 0 1,0 0 0,0 0 0,0 1-1,0-1 1,0 0 0,0 1 0,0-1-1,0 1 1,0 0 0,0 0-1,0 0 1,0 0 0,-1 0 0,1 0-1,0 1 1,0-1 0,0 1 0,0-1-1,0 1 1,0 0 0,0 0 0,0 0-1,1 0 1,-1 0 0,0 0-1,0 0 1,1 1-53,-19 9 4,0 2 0,1 0-1,1 2 1,0 0 0,-11 12-4,21-19-26,0 1 1,1-1 0,-1 2 0,2-1 0,-1 1 0,2 0 0,-1 0 0,1 1 0,1-1 0,0 1 0,0 0-1,0 5 26,4-15-10,-1 1-1,1 0 0,0 0 0,0-1 0,0 1 0,0 0 0,0 0 0,0 0 0,0-1 0,1 1 0,-1 0 0,0 0 0,1-1 0,0 1 0,-1 0 0,1-1 0,0 1 0,0-1 0,0 1 0,0-1 0,0 1 0,0-1 0,1 0 0,-1 1 0,0-1 11,2 1-14,0-1 0,0 1 0,0 0 0,1-1 0,-1 0 0,0 0 0,0 0 0,1 0 0,-1-1 0,1 1-1,-1-1 1,3 0 14,5 0-6,-1 0 0,1-1-1,-1 0 1,1-1 0,-1 0-1,0-1 1,0 0-1,4-2 7,1-2 10,-1-2 0,0 1 0,0-2 0,-1 1-1,0-2 1,-1 0 0,-1 0 0,7-9-10,-13 15 14,-1-1 1,0 0 0,0 1 0,-1-2-1,0 1 1,0 0 0,0-1-1,-1 1 1,0-1 0,0-1-15,-1 4 20,-1 0 1,1 0 0,-1 0-1,0 0 1,0 0 0,-1 0-1,1 0 1,-1 0 0,0 0-1,0 1 1,0-1-1,0 0 1,-1 0 0,1 1-1,-1-1 1,0 1 0,0-1-1,-1 1-20,0-1 14,-1-1 0,0 2-1,1-1 1,-1 0 0,-1 1 0,1 0-1,0 0 1,-1 0 0,0 0 0,0 1-1,0-1 1,0 1 0,0 1 0,0-1-1,0 1 1,-1 0 0,1 0 0,0 0-1,-1 1 1,1 0 0,0 0 0,-1 0-1,1 1 1,-1 0 0,1 0 0,-5 1-14,2 0-24,1 0 0,0 0 1,0 1-1,0 0 1,0 0-1,0 1 0,1 0 1,-1 0-1,1 1 1,0-1-1,0 1 1,1 0-1,0 1 0,0 0 1,0-1-1,0 1 1,1 1-1,0-1 0,0 1 24,3-5-14,0-1-1,1 1 0,-1 0 0,1-1 0,-1 1 0,1 0 0,-1-1 0,1 1 0,0 0 0,0 0 0,0-1 0,0 1 0,0 0 0,0-1 0,1 1 0,-1 0 0,0 0 0,1-1 0,-1 1 0,1 0 0,0-1 0,0 1 0,-1-1 0,2 1 15,0 1-18,0-1-1,0 1 0,1-1 0,0 0 0,-1 0 0,1 0 0,0 0 1,0 0-1,0-1 0,0 1 0,0-1 0,1 0 19,7 3-23,-1-1-1,1-1 1,-1 1-1,1-2 0,0 0 1,0 0-1,5-1 24,-3-1-11,-1-1-1,1-1 1,-1 0-1,0 0 0,0-1 1,-1-1-1,1 0 1,-1 0-1,0-2 0,4-2 12,-10 6 3,1 0-1,-1-1 0,0 1 1,0-1-1,-1-1 1,1 1-1,-1-1 0,0 1 1,0-1-1,-1 0 1,1-1-1,-1 1 0,0-1 1,0 1-1,-1-1 0,0 0 1,0 0-1,0 0 1,-1 0-1,0 0 0,1-5-2,-2 8-5,-1-1 0,1 1 0,0 0 0,-1-1 0,1 1 0,-1 0 0,0 0 0,0-1 0,-1 1 0,1 0 0,-1 0-1,1 0 1,-1 0 0,0 1 0,0-1 0,0 0 0,0 1 0,-1-1 0,1 1 0,-1 0 0,0 0 0,1 0 0,-1 0 0,0 0-1,0 1 1,0-1 0,0 1 0,0 0 0,-1 0 0,1 0 0,0 0 0,0 0 0,-1 1 0,1 0 0,-1-1 0,1 1 0,0 1-1,-1-1 6,-1 0-20,-1 0 0,1 0 0,0 1-1,0 0 1,-1 0 0,1 0 0,0 1 0,0-1-1,0 1 1,0 0 0,1 1 0,-1-1-1,0 1 1,1 0 0,0 0 0,0 0-1,0 1 1,0 0 0,0-1 0,1 1-1,-1 1 1,1-1 0,0 0 0,-1 3 20,3-3-7,0 0 0,0 0 0,0 0 0,0 0 0,0 0 0,1 0 0,0 0 0,0 0 0,0 1 0,0-1 0,1 0 0,-1 0 0,1 0 0,0 0 0,0 0 0,1 0 0,-1 0 0,1 0 0,0-1 0,0 1 0,0-1 0,1 1 0,-1-1 0,1 0 0,-1 0 0,1 0 0,0 0 0,1 0 0,-1-1 0,0 1 0,1-1 0,-1 0 0,1 0 0,0 0 7,4 3 0,0-1-1,0 0 1,0 0-1,1-1 1,0 0-1,0 0 1,-1-1-1,2 0 1,-1-1-1,0 0 1,0 0-1,0-1 1,0 0-1,1-1 1,-1 0 0,-4 0-4,0 0 0,-1 0 1,1 0-1,-1-1 0,1 0 0,-1 0 1,0 0-1,0 0 0,0-1 0,0 1 1,0-1-1,0 0 0,-1 0 0,0-1 1,1 1-1,-1-1 0,0 0 0,-1 1 1,3-5 3,-3 4 1,-1 0 0,0 0 1,0 0-1,0-1 1,0 1-1,0 0 1,-1 0-1,0 0 0,0-1 1,0 1-1,-1 0 1,1 0-1,-1 0 1,0 0-1,0 0 0,-1 0 1,1 0-1,-1 0 1,0 0-1,0 0 1,0 1-1,-1-2-1,-5-7-18,0 1 0,0 0 0,-1 0 1,-1 1-1,0 0 0,0 1 0,-1 0 0,0 1 0,-1 0 1,0 1-1,-10-5 18,17 9-11,-1 0 0,1 1 0,-1 0 1,0 0-1,0 0 0,1 1 0,-1 0 1,0 0-1,-1 0 0,1 1 0,0 0 1,0 0-1,0 1 0,0-1 0,0 1 1,0 0-1,0 1 0,0 0 0,1 0 1,-1 0-1,0 1 0,1-1 0,0 1 1,0 0-1,0 1 0,0 0 0,0-1 1,0 2 10,2-3-5,0 0 0,1 1 0,-1-1 0,1 1 0,0-1 0,0 1 0,0 0 0,0 0 0,0 0 0,1 0 0,-1 0 0,1 0 0,0 0 0,0 0 0,0 1 0,0-1 0,0 0 0,1 1 0,0-1 0,-1 0 0,1 1 0,1-1 0,-1 1 0,0-1 1,1 0-1,0 1 0,-1-1 0,1 0 0,1 0 0,-1 1 0,0-1 0,1 0 0,0 0 0,-1 0 0,1-1 0,0 1 0,1 0 0,-1-1 0,3 3 5,1 1-8,1 0 0,0 0 0,1-1 0,-1 0 0,1 0 0,0-1-1,0 0 1,1-1 0,-1 1 0,1-2 0,-1 1 0,1-1 0,0 0 0,6 0 8,-6-2-4,0 0-1,-1-1 1,1 0 0,0 0-1,-1-1 1,0 0 0,1-1-1,-1 1 1,0-2 0,0 1-1,0-1 1,-1 0 0,6-4 4,-10 6 1,-1 1 1,0-1 0,0 0 0,0 0-1,0 0 1,0 0 0,0 0-1,0-1 1,0 1 0,-1 0 0,1-1-1,-1 1 1,0-1 0,0 0 0,0 1-1,0-1 1,0 0 0,-1 1-1,1-1 1,-1 0 0,1 0 0,-1 0-1,0 0 1,0 0 0,-1 1 0,1-1-1,-1 0 1,1 0 0,-1 0 0,0 1-1,0-1 1,0 0 0,0 1-1,0-1 1,-1 1 0,1-1 0,-1 1-1,0 0 1,0 0 0,0-1 0,-1 0-2,-2-2-4,0 0 1,0 0 0,-1 1 0,0 0 0,1 0 0,-1 0 0,0 1 0,-1 0 0,1 0-1,-1 0 1,1 1 0,-1 0 0,0 0 0,0 1 0,0 0 0,0 0 0,0 1 0,0 0-1,0 0 1,0 0 0,0 1 0,1 0 0,-1 0 0,0 1 0,0 0 0,0 0 0,-1 1 3,1 0-11,1-1 1,-1 1 0,1 0-1,0 0 1,0 1 0,0 0-1,0 0 1,0 0 0,1 1-1,0 0 1,0 0 0,0 0-1,1 0 1,-1 1 0,1 0-1,1 0 1,-1 0 0,1 0-1,0 1 1,0-1 0,1 1-1,0 0 1,0 0 0,1 0 0,-1 0-1,2 0 1,-1 1 10,1-4-8,0 1 1,0-1-1,1 1 0,-1-1 0,1 0 1,0 1-1,1-1 0,-1 0 1,1 0-1,0 0 0,0 0 1,0 0-1,0 0 0,1 0 1,-1-1-1,1 1 0,0-1 0,0 0 1,0 1-1,1-2 0,-1 1 8,3 1-5,1 0 0,-1 0-1,1-1 1,0 0-1,0 0 1,0-1 0,0 0-1,1 0 1,-1-1-1,0 1 1,1-2 0,2 1 5,1 0-4,0-1 1,0 0 0,0-1 0,0 0-1,0-1 1,0 0 0,-1-1 0,1 0-1,-1 0 1,1-1 0,-1-1 0,0 0-1,-1 0 1,1-1 0,-1 0 0,0 0 0,4-5 3,-11 9 8,0 0 0,0 0 0,0 0 0,-1-1 0,1 1 0,0-1 0,-1 1 0,0-1 0,0 1 0,0-1 0,0 0 0,0 0 0,0 0 0,-1 1 0,1-1 0,-1 0 0,0 0 0,0 0 0,0 0 0,0 0 0,0 0 0,-1 1 0,1-1 0,-1 0 1,0 0-1,0 0 0,0 1 0,0-1 0,0 0 0,0 1 0,-1-1 0,0 1 0,1 0 0,-1-1 0,0 1 0,0 0 0,0 0 0,0 0 0,-1 0 0,-1 0-8,-2-3 11,0 0 1,0 1-1,-1 0 0,0 0 1,0 1-1,0 0 0,0 0 1,-1 0-1,1 1 0,-1 1 1,1-1-1,-1 1 0,0 0 1,-7 1-12,8 0-13,0 1 1,0 0 0,0 1 0,0 0 0,0 0 0,0 0 0,1 1 0,-1 0 0,1 0 0,0 1 0,0-1 0,-2 3 12,6-5-7,0 1-1,1-1 1,-1 0 0,1 1 0,-1 0 0,1-1-1,0 1 1,0 0 0,0 0 0,0 0 0,0-1 0,0 1-1,0 0 1,0 0 0,1 1 0,-1-1 0,1 0-1,0 0 1,-1 0 0,1 0 0,0 0 0,0 0-1,0 0 1,1 1 0,-1-1 0,0 0 0,1 0 0,0 0-1,-1 0 1,1 0 0,0 0 0,0 0 0,0 0-1,0-1 1,0 1 0,1 0 0,-1 0 0,0-1 0,1 1-1,-1-1 1,2 2 7,3 3-35,0 0 1,1-1-1,0 1 0,0-1 0,0 0 1,0-1-1,1 0 0,-1 0 0,1 0 1,0-1-1,0 0 0,0-1 0,1 0 1,-1 0-1,1-1 0,-1 0 0,8 0 35,-15-1-76,-1 0 0,0-1 0,1 1 0,-1 0 0,0 0 0,1 0 0,-1-1 0,0 1 0,1 0 0,-1-1-1,0 1 1,0 0 0,1 0 0,-1-1 0,0 1 0,0-1 0,0 1 0,1 0 0,-1-1 0,0 1 0,0 0-1,0-1 1,0 1 0,0-1 0,0 1 0,0 0 0,0-1 0,0 1 0,0-1 0,0 1 0,0 0 0,0-1-1,0 1 1,0-1 0,0 1 0,-1 0 0,1-1 0,0 1 0,0 0 0,0-1 0,-1 1 0,1 0 0,0-1-1,0 1 77,-11-25-2586,8 19 1819,0-4 71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0.892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163 406 988,'-48'-58'1323,"25"32"-376,2 0 1,1-1-1,1-1 1,-13-25-948,32 53 12,1 0 0,-1 0 0,0 0 1,0 0-1,0 0 0,0 0 1,0 0-1,0 0 0,0 0 0,0 0 1,1 0-1,-1 0 0,0 0 1,0 0-1,0 0 0,0 0 0,0-1 1,0 1-1,0 0 0,0 0 1,0 0-1,1 0 0,-1 0 0,0 0 1,0 0-1,0 0 0,0 0 1,0 0-1,0 0 0,0-1 0,0 1 1,0 0-1,0 0 0,0 0 0,0 0 1,0 0-1,0 0 0,0 0 1,0 0-1,0-1 0,0 1 0,0 0 1,0 0-1,0 0 0,0 0 1,0 0-1,0 0 0,0 0 0,0 0 1,0-1-1,0 1 0,0 0 1,0 0-1,0 0 0,0 0 0,0 0 1,0 0-1,-1 0 0,1 0 1,0 0-1,0 0 0,0 0 0,0-1 1,0 1-1,0 0-12,12 8 160,13 14-194,5 22 82,-1 0 0,-2 2 0,-2 1 0,-2 1 0,0 6-48,37 76 76,13 8 525,-70-142 1307,-1-15-1092,0-20-98,-36-447 4151,19 287-4834,18 182-2866,8 22-477,10 26-222,-7 10 1273,-2 0-1,3 23 2258,-8-32-533,3 12-118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1.398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35 84 1216,'-31'-52'1760,"28"48"-1423,3 6-101,16 29-193,-11-22-21,41 67 62,-42-71-52,0 1 0,0-1 0,1 0 0,0 0 0,0 0 0,0-1 0,0 0 0,1 0 0,0 0 0,0-1 0,3 2-32,-9-5 11,0 0 1,1 0-1,-1 0 0,0 1 1,1-1-1,-1 0 1,0 0-1,1 0 1,-1 0-1,0 0 0,1 0 1,-1 0-1,0 0 1,1-1-1,-1 1 1,1 0-1,-1 0 0,0 0 1,1 0-1,-1 0 1,0 0-1,0-1 1,1 1-1,-1 0 0,0 0 1,1-1-1,-1 1 1,0 0-1,0 0 1,1-1-1,-1 1 0,0 0 1,0-1-1,0 1 1,0 0-1,1-1 1,-1 1-1,0 0 0,0-1 1,0 1-12,3-22 202,-6-23 2,-6 2 16,5 26-59,1-1 0,1 0-1,-1-13-160,18 81 104,-2-11-16,4 48 48,-3 2 1,-4-1 0,-4 1-1,-4 1 1,-9 83-137,3-137-776,2-22-1471,6-35 387,-2 3 1261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1.72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1 184 1152,'1'-3'247,"0"0"1,0 0-1,0 0 0,0 0 1,1 0-1,-1 1 0,1-1 0,0 0 1,-1 1-1,1-1 0,1 1 1,-1 0-1,0 0 0,0 0 0,1 0 1,0-1-248,52-36-176,-40 28 479,4-2-274,-6 2-78,1 0 0,0 2 0,1 0 0,0 0 0,1 2 0,0-1 1,0 2-1,3 0 49,-19 6-64,1 1 1,-1-1-1,0 1 1,0-1-1,0 1 1,0 0-1,0-1 1,0 1-1,0-1 1,0 1-1,0-1 1,0 1-1,0 0 1,0-1-1,0 1 1,0-1-1,-1 1 1,1-1-1,0 1 1,0-1-1,-1 1 1,1-1-1,0 1 1,-1-1-1,1 1 1,0-1 0,-1 1-1,1-1 1,-1 0-1,1 1 1,-1-1-1,1 0 1,-1 1-1,0-1 64,-16 22-874,3-8 333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8:52.17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3 489 1316,'-1'0'30,"1"1"0,0-1 0,0 0 0,0 0 0,-1 0 0,1 1 0,0-1 0,0 0 0,0 0 0,0 1 0,0-1 0,-1 0 0,1 1 0,0-1 0,0 0 0,0 0 0,0 1 0,0-1 0,0 0 0,0 1 0,0-1 0,0 0 0,0 1 0,0-1 0,0 0 0,0 0 0,0 1 0,0-1 0,1 0 0,-1 1 0,0-1 0,0 0 0,0 0 0,0 1 0,0-1 0,1 0 0,-1 0 0,0 1 0,0-1 0,0 0 0,1 0 0,-1 0 0,0 1 0,0-1 0,1 0 0,-1 0 0,0 0 0,1 0 0,-1 0 0,0 0 0,0 0 0,1 0 0,-1 1 0,0-1 0,1 0-30,25-8 416,28-20-431,-53 27 55,91-57-442,-2-3 1,-3-5-1,10-15 402,-24 15 465,-71 69-356,-1 0 0,0 0-1,1 0 1,-1 0 0,0 0 0,0 0 0,-1 1-1,1-1 1,-1 0 0,1 1 0,-1 0-109,2 7 204,2 2-156,0-1 1,1 0-1,0 0 0,1-1 0,0 0 0,1 0 0,0 0 0,1-1 0,0 0 0,8 7-48,-14-14 14,1-1 0,0 1 0,-1-1 0,1 1-1,0-1 1,0 0 0,0 0 0,1 0 0,-1-1 0,0 1 0,1-1-1,-1 0 1,1 0 0,-1 0 0,1 0 0,-1 0 0,1-1 0,0 0 0,-1 0-1,1 0 1,0 0 0,-1 0 0,1-1 0,0 0 0,-1 1 0,1-1-1,-1-1 1,1 1 0,-1 0 0,0-1 0,1 0 0,-1 0 0,0 0-1,0 0 1,0 0 0,0-1 0,-1 1 0,1-1 0,0 0-14,1-2 89,-1 0-1,1 0 1,-1-1 0,0 1-1,0-1 1,0 1 0,-1-1-1,0 0 1,0 0 0,-1 0 0,0 0-1,0 0 1,0-1 0,-1 1-1,1 0 1,-2 0 0,1-1 0,-1 1-1,0 0 1,0 0 0,0 0-1,-1 0 1,0 0 0,0 0-1,-2-3-88,-1-2 203,1 0-1,-1 1 1,-1 0 0,0 0-1,-1 0 1,1 1-1,-2 0 1,1 0-1,-1 1 1,-1 0-1,0 0 1,0 1-1,-5-3-202,7 6 53,0 0-1,0 1 0,0 0 1,-1 0-1,1 1 0,-1 0 1,0 0-1,0 1 1,0 0-1,0 0 0,1 1 1,-1 0-1,-8 1-52,11 0-188,0-1 0,0 2 1,1-1-1,-1 0 0,0 1 0,1 0 1,-1 0-1,1 1 0,0-1 1,0 1-1,0 0 0,0 0 0,0 0 1,1 0-1,-1 1 0,1-1 0,0 1 1,0 0-1,0 0 0,1 0 0,-1 0 1,-1 4 187,-2 7-1159,0 0 0,0 0 0,2 1 0,-1 0 1159,4-4-679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598 16 940,'-29'-7'276,"-2"3"-76,-5-1-88,-5 5-32,-6 0-24,1 5-16,-1-1-12,1 1-12,-1 0-8,3-3-12,5 0-8,6 3-16,2-3-8,5 1-20,5-3-4,3-3-52,2 1-76,16 2-32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3.366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193 60 1100,'-11'-6'1812,"10"5"-1753,0 0 0,0 1-1,0-1 1,0 0 0,0 0-1,0 1 1,-1-1 0,1 0 0,0 1-1,0 0 1,-1-1 0,1 1 0,-1 0-1,1-1 1,0 1 0,-2 0-59,0 0 5,0 1 0,0-1-1,0 1 1,0-1 0,0 1 0,1 0 0,-1 0 0,0 0 0,0 1 0,1-1 0,-1 1 0,1-1 0,-1 1 0,1 0-1,0 0 1,0 0 0,-1 0 0,1 1 0,1-1 0,-1 0 0,0 1 0,1-1 0,-1 1 0,1 0 0,0-1 0,0 1-1,0 0 1,0 0 0,0 0 0,1 0 0,-1 0 0,1 0 0,0 0 0,0 0 0,0 0 0,0 0 0,0 0 0,1 2-6,-1-2 5,0 0-1,0 0 0,1 0 0,-1 0 0,1 0 0,-1 0 0,1 0 1,0 0-1,0 0 0,1-1 0,-1 1 0,0 0 0,1-1 0,0 1 1,-1-1-1,1 1 0,0-1 0,0 0 0,1 0 0,-1 0 0,0 0 1,1 0-1,-1 0 0,1-1 0,-1 1 0,1-1 0,0 0 0,0 0 0,0 0 1,0 0-1,-1 0 0,1-1 0,0 1 0,0-1 0,0 0 0,0 0 1,0 0-1,3 0-3,-4 0 18,0 0 1,0-1 0,0 1-1,1-1 1,-1 1-1,0-1 1,0 0 0,0 1-1,0-1 1,0 0-1,0-1 1,0 1 0,0 0-1,0 0 1,-1-1-1,1 1 1,-1-1 0,1 0-1,-1 1 1,1-1-1,-1 0 1,0 0 0,0 0-1,0 0 1,0 0-1,0 0 1,0 0 0,0 0-1,-1 0 1,1-1-19,-1-3 68,0 0 1,0 0-1,0 0 1,-1 0-1,0 0 1,0 0-1,-1 0 1,0 1-1,0-1 1,0 0-1,-1 1-68,3 3 21,-1 1-1,1-1 1,-1 1-1,0 0 1,0-1 0,0 1-1,0 0 1,0 0-1,0 0 1,0 0-1,0 0 1,0 0 0,0 0-1,-1 0 1,1 0-1,0 0 1,-1 0-1,1 1 1,0-1 0,-1 1-1,1-1 1,-1 1-1,1 0 1,-2-1-21,0 1 8,0 0-1,0 0 1,-1 0 0,1 1-1,0-1 1,0 1 0,-1 0 0,1 0-1,0 0 1,0 0 0,-2 2-8,-1-1-8,1 1 0,0 0 0,0 1 0,0-1 0,0 1 0,1 0-1,-1 0 1,1 0 0,0 1 0,0-1 0,0 1 0,-2 5 8,3-4 1,1 0-1,0 0 1,0 0 0,0 0-1,1 1 1,0-1-1,0 0 1,1 1 0,-1-1-1,2 0 1,-1 1 0,1-1-1,-1 0 1,2 1-1,-1-1 1,1 0 0,0 0-1,0 0 1,1 0-1,-1 0 1,1-1 0,1 1-1,-1-1 1,1 0 0,0 0-1,0 0 1,0 0-1,1-1 1,0 1 0,0-1-1,0 0 1,0-1-1,0 1 1,1-1 0,0 0-1,0-1 1,-1 1-1,1-1 1,1 0 0,-1-1-1,0 0 1,0 0 0,1 0-1,-1 0 1,0-1-1,1 0 1,-1-1 0,1 1-1,-1-1 0,-2 1 5,1-1 1,-1 1-1,0-1 0,0 0 0,0 0 0,0-1 1,0 1-1,0-1 0,0 0 0,0 0 1,-1 0-1,1 0 0,-1-1 0,1 0 0,-1 1 1,0-1-1,0 0 0,0-1 0,0 1 0,-1 0 1,0-1-1,1 0 0,-1 1 0,0-1 0,-1 0 1,1 0-1,-1 0 0,1 0 0,-1 0 0,-1 0 1,1-1-1,0 1 0,-1 0 0,0 0 1,0-1-1,0 1 0,-1-1-5,0-8 25,-1 0 1,0 0-1,-1 0 0,0 0 0,-1 0 1,0 0-1,-1 1 0,-1 0 0,0 0 1,-1 0-1,-3-3-25,6 8 15,0 1 0,-1 0 1,-1 0-1,1 0 0,-1 0 0,0 1 0,0 0 1,0 0-1,-1 1 0,1 0 0,-3-1-15,7 4 1,-1 0-1,0 0 0,0 0 1,0 1-1,0-1 1,0 1-1,0 0 0,0 0 1,0 0-1,0 0 1,0 0-1,0 1 0,0-1 1,0 1-1,0 0 1,0 0-1,1 0 0,-1 0 1,0 0-1,1 1 1,-1-1-1,1 1 0,-1 0 1,1 0-1,-1 0 1,1 0-1,0 0 0,0 0 1,0 0-1,-1 3 0,-3 4-6,0-1 0,1 2-1,0-1 1,1 1 0,0 0-1,0 0 1,1 0 0,0 0-1,1 0 1,0 1 0,0-1-1,1 1 1,1 0-1,0-1 1,0 1 0,1 0 6,-1-4 3,1 0 0,0-1 0,0 1 1,0 0-1,0-1 0,1 1 0,0-1 0,1 0 1,-1 0-1,1 1 0,1-2 0,-1 1 0,1 0 1,0-1-1,0 1 0,0-1 0,1 0 0,0-1 1,0 1-1,0-1 0,0 0 0,1 0 1,0-1-1,0 1 0,3 0-3,-5-2 13,-1-1 0,1 0 0,-1 0 0,1 0-1,0-1 1,-1 0 0,1 1 0,0-1 0,-1 0 0,1-1 0,0 1 0,-1-1 0,1 1 0,-1-1 0,1 0-1,-1 0 1,1-1 0,-1 1 0,1-1 0,-1 0 0,0 1 0,0-2-13,2-1 9,0 0-1,-1-1 1,1 1 0,-1-1-1,0 0 1,-1-1 0,1 1-1,-1 0 1,0-1 0,-1 0-1,1 0 1,0-4-9,1 0 32,-1 0 0,-1 0 1,0 0-1,0 0 0,-1-1 0,0 1 1,0-1-1,-2 1 0,1-1 0,-1 1 1,-1 0-1,0-1 0,0 1 0,-1 0 1,0 0-1,-1 0-32,2 7 12,0-1-1,0 1 1,0-1 0,0 1-1,-1 0 1,1 0-1,-1 0 1,0 0 0,0 0-1,0 1 1,0-1 0,-1 1-1,1 0 1,0 0-1,-1 0 1,0 1 0,1-1-1,-1 1 1,0 0 0,0 0-1,0 0 1,0 0-1,0 1 1,0 0 0,0-1-1,0 1 1,0 1 0,0-1-1,0 1 1,0-1-1,0 1 1,0 0 0,1 1-1,-1-1 1,0 1 0,1-1-1,-1 1 1,1 0-1,-1 1 1,0 0-12,-4 2-9,0 0-1,0 1 1,1 0 0,0 0-1,0 1 1,0 0 0,1 0-1,0 1 1,0 0 0,1 0-1,0 0 1,1 0-1,0 1 1,0 0 0,0 0-1,0 6 10,3-11-3,0-1 0,1 0-1,-1 1 1,1-1 0,0 0-1,0 1 1,0-1-1,0 0 1,1 1 0,-1-1-1,1 0 1,0 1 0,0-1-1,0 0 1,1 0-1,-1 0 1,1 0 0,-1 0-1,1 0 1,0-1 0,0 1-1,2 2 4,-1-4 6,-1 1 0,0-1-1,1 0 1,-1 0 0,1 0 0,-1 0-1,1 0 1,-1 0 0,1-1-1,0 1 1,-1-1 0,1 1 0,0-1-1,-1 0 1,1-1 0,0 1-1,-1 0 1,1-1 0,0 1 0,-1-1-1,1 0 1,0 0 0,-1 0 0,0 0-1,1 0 1,-1 0 0,1-1-1,0 0-5,2-1 13,0-1 0,0 1-1,-1-1 1,1 0 0,-1 0-1,0 0 1,0 0 0,0-1-1,-1 1 1,1-1 0,-1 0-1,0 0 1,-1-1 0,1 1 0,-1 0-1,0-1 1,0 0 0,-1 1-1,1-5-12,-2 6 8,1 0-1,-1 0 0,0 0 1,-1 0-1,1 0 0,-1 0 1,0 1-1,0-1 0,0 0 1,0 0-1,-1 1 0,1-1 0,-1 1 1,0-1-1,0 1 0,0-1 1,-1 1-1,1 0 0,-1 0 1,0 1-1,1-1 0,-1 0 1,-1 1-1,1 0 0,0-1 1,0 1-1,-1 0 0,1 1 1,-4-2-8,5 2-4,0 0 1,1 0-1,-1 1 1,0-1 0,1 1-1,-1-1 1,0 1-1,0-1 1,1 1-1,-1 0 1,0 0-1,0 0 1,0 0 0,1 0-1,-1 0 1,0 1-1,0-1 1,1 1-1,-1-1 1,0 1 0,0 0-1,1-1 1,-1 1-1,1 0 1,-1 0-1,1 0 1,-1 0-1,1 0 1,-1 1 0,1-1-1,0 0 1,0 1-1,0-1 1,0 0-1,0 1 1,0 0 0,0-1-1,0 1 1,1-1-1,-1 1 1,0 0-1,1 0 1,0-1-1,-1 1 4,0 3-9,0 0 0,0-1 0,0 1 0,1-1 0,0 1 0,0 0-1,0-1 1,0 1 0,1 0 0,0-1 0,0 1 0,0-1 0,0 1-1,1-1 1,-1 1 0,1-1 0,1 0 9,-2-1 5,1 0 1,0 0-1,0-1 1,0 1-1,0-1 0,1 1 1,-1-1-1,1 0 0,0 0 1,-1 0-1,1 0 1,0 0-1,0-1 0,0 1 1,0-1-1,0 0 0,0 0 1,1 0-1,-1 0 1,0-1-1,1 1 0,-1-1 1,0 0-1,1 0 1,-1 0-1,0 0 0,1-1 1,-1 1-1,0-1 0,1 0 1,-1 0-1,0 0 1,0 0-1,0-1 0,0 1 1,0-1-1,0 0 0,0 1 1,-1-1-1,1-1 1,-1 1-1,1 0 0,-1-1 1,0 1-1,0-1 0,0 0 1,0 0-1,0 1 1,-1-1-1,1 0 0,-1-1 1,0 1-1,0 0 1,0 0-1,0 0 0,-1-1 1,1 1-1,-1 0 0,0-1 1,0-2-6,0-1 10,-1 0 0,0 0 0,0 0 0,0 0 0,-1 0 0,0 0-1,0 1 1,-1-1 0,0 0 0,0 1 0,-1 0 0,0 0 0,0 0 0,0 0 0,-2-2-10,4 6-3,-1 0-1,1 0 1,0 0-1,-1 0 0,1 1 1,-1-1-1,1 0 1,-1 1-1,0 0 1,1 0-1,-1 0 1,0 0-1,0 0 1,0 0-1,0 1 1,0-1-1,0 1 1,0 0-1,0 0 0,0 0 1,0 0-1,0 1 1,0-1-1,0 1 1,0 0-1,0 0 1,1 0-1,-1 0 1,0 0-1,0 1 1,1-1-1,-1 1 1,1 0-1,-1-1 1,1 1-1,0 0 0,-1 2 4,-3 1-10,1 1 0,0 1 0,1-1 0,0 0 0,0 1 0,0 0 0,1 0 0,-1 0 0,2 0-1,-1 1 1,1-1 0,0 1 0,1 0 0,0-1 0,0 1 0,1 0 0,0 0 0,0 6 10,0-8-1,0 0 0,1 1 0,0-1 0,-1 0 0,2 0 0,-1 0 0,1 0 0,0 0 1,0-1-1,1 1 0,0-1 0,-1 1 0,2-1 0,-1 0 0,1 0 0,0 0 0,0-1 0,0 1 1,1-1-1,-1 0 0,1 0 0,0 0 0,0-1 0,1 0 1,-2-1 9,1 0 0,-1 0 1,1-1-1,0 0 0,0 0 0,-1 0 0,1 0 0,0-1 1,0 0-1,0 0 0,0 0 0,0-1 0,0 0 0,0 1 0,0-2 1,-1 1-1,1-1 0,0 1 0,-1-1 0,3-2-9,-1 1 13,0-1 1,0 0-1,-1-1 0,1 1 0,-1-1 0,0 0 0,0 0 0,-1-1 0,0 0 0,0 0 1,0 0-1,0 0 0,1-4-13,-2 4 10,-1 0-1,0-1 1,0 1 0,0 0 0,-1-1 0,1 1-1,-2-1 1,1 1 0,-1-1 0,0 1-1,0-1 1,-1 1 0,0-1 0,-1-3-10,1 5 4,-1 1 0,1-1 0,-1 1 0,0-1-1,-1 1 1,1 0 0,-1 0 0,0 0 0,0 1 0,0-1 0,0 1 0,-1-1 0,1 1 0,-1 0 0,0 0 0,0 1 0,0-1 0,0 1 0,0 0 0,-1 0-1,-1 0-3,2 0-4,0 1 0,0-1 0,0 1 0,0 0 0,0 0 0,0 1 0,0-1 0,0 1 0,0 0 0,0 0 0,0 1-1,0-1 1,-1 1 0,1 0 0,0 0 0,1 0 0,-1 0 0,0 1 0,0-1 0,0 1 0,1 0 0,-1 0 0,1 1 0,0-1-1,-1 1 1,1-1 0,0 1 0,1 0 0,-1 0 0,0 1 0,1-1 0,0 0 0,-2 4 4,2-3-4,0 0 0,0 1 0,0-1-1,1 1 1,0-1 0,0 1 0,0 0 0,0-1 0,1 1 0,0 0 0,0 0 0,0 0 0,0-1 0,1 1-1,0 0 1,0-1 0,0 1 0,0 0 0,1-1 0,0 0 0,0 1 0,0-1 0,1 0 0,-1 0-1,1 0 1,0 0 0,0-1 0,0 1 0,1 0 4,1 0 5,-1-1-1,1 0 0,0 0 1,0 0-1,1-1 1,-1 1-1,0-1 1,1-1-1,-1 1 1,1-1-1,0 0 1,-1 0-1,1 0 0,0-1 1,0 0-1,0 0 1,4-1-5,-7 1 10,1-1-1,-1 1 1,1-1 0,-1 1-1,1-1 1,-1 0 0,0 0-1,1-1 1,-1 1 0,0-1-1,0 1 1,0-1 0,0 0 0,0 0-1,0-1 1,-1 1 0,1-1-1,-1 1 1,0-1 0,1 0-1,-1 1 1,0-1 0,-1-1-1,1 1 1,-1 0 0,1 0-1,-1 0 1,0-1 0,1-2-10,-2 2 5,0 0 0,0-1 1,0 1-1,0 0 1,-1 0-1,1-1 0,-1 1 1,0 0-1,-1 0 0,1 0 1,-1 0-1,1 0 0,-1 0 1,-1 1-1,1-1 0,0 0 1,-1 1-1,0 0 0,0-1 1,0 1-1,0 1 0,0-1 1,0 0-1,-1 1 0,1-1 1,-1 1-1,-2-1-5,1 0-5,0 1 1,0-1-1,0 1 0,-1 0 1,1 0-1,-1 0 0,1 1 1,-1 0-1,0 0 1,0 0-1,1 1 0,-1 0 1,0 0-1,0 0 0,0 1 1,1 0-1,-1 0 0,0 0 1,1 1-1,-1 0 5,-1 2-9,1-1 0,0 1 0,0 1 1,0-1-1,1 1 0,-1 0 0,1 0 0,0 0 0,1 1 0,-1 0 0,1 0 1,0 0-1,1 0 0,-1 1 0,1 0 0,1-1 0,-1 1 0,1 0 0,0 0 0,1 0 1,-1 1-1,1 3 9,1-6-2,0-1 1,-1 1 0,2 0-1,-1-1 1,1 1-1,-1 0 1,1-1 0,1 1-1,-1-1 1,1 1-1,-1-1 1,1 0 0,0 0-1,1 0 1,-1 0-1,1 0 1,0 0 0,0 0-1,0-1 1,0 1 0,1-1-1,-1 0 1,1 0-1,0-1 1,0 1 0,0-1-1,0 0 1,0 0-1,0 0 1,1 0 0,-1-1-1,1 1 1,-1-1-1,5 0 2,-5 0 12,-1 0 0,0-1 0,0 1-1,0-1 1,1 0 0,-1 0-1,0 0 1,0 0 0,1 0-1,-1-1 1,0 1 0,0-1-1,0 0 1,0 0 0,0 0-1,0-1 1,0 1 0,0-1-1,0 0 1,1-1-12,-2 1 9,-1 0 0,0 0 0,0 0-1,0 0 1,0 0 0,0 0 0,-1 0 0,1 0 0,-1-1-1,1 1 1,-1 0 0,0 0 0,0-1 0,0 1-1,0 0 1,0-1 0,0 1 0,-1 0 0,1 0-1,-1-1 1,1 1 0,-1 0 0,0 0 0,0 0 0,0 0-1,0 0 1,-1 0 0,1 0 0,-1-1-9,-2-3-1,0-1 0,-1 1 0,0 0 0,0 0 0,0 0 0,-1 1 0,0 0 1,0 0-1,0 0 0,-1 1 0,1-1 0,-1 2 0,0-1 0,-2 0 1,7 3-4,-1 0 0,0 0 1,0 1-1,0-1 0,0 0 0,0 1 0,0 0 1,0 0-1,0 0 0,0 0 0,0 0 0,0 1 0,0-1 1,0 1-1,1 0 0,-1-1 0,0 2 0,0-1 0,1 0 1,-1 0-1,0 1 0,1-1 0,-1 1 0,1 0 1,0 0-1,0 0 0,-1 0 0,1 0 0,1 1 0,-1-1 1,0 0-1,0 1 0,1 0 0,0-1 0,-1 1 0,1 0 1,0 0-1,0 0 4,-1 3-6,0-1-1,0 1 1,0-1 0,1 1-1,0 0 1,0-1 0,0 1-1,1 0 1,0 0 0,0 0-1,0 0 1,1-1 0,0 1-1,0 0 1,1 0 0,-1 0 6,1-4 0,-1 1 0,0-1-1,1 0 1,-1 1 0,1-1 0,-1 0 0,1 0 0,0 0 0,0 0 0,0 0 0,0-1 0,1 1 0,-1 0 0,0-1-1,1 0 1,-1 1 0,1-1 0,-1 0 0,1 0 0,-1-1 0,1 1 0,0 0 0,-1-1 0,1 0 0,0 1-1,0-1 1,-1 0 0,1-1 0,0 1 0,0 0 0,-1-1 0,1 0 0,0 1 0,0-2 0,6 0 10,1-1-1,-1-1 1,0 0 0,-1 0 0,1-1 0,-1 0-1,0 0 1,0-1 0,0 0 0,-1 0-1,0-1 1,0 0 0,-1 0 0,3-5-10,-6 9 4,-1 0 0,1-1 0,-1 1 0,0-1 0,0 1 0,0-1 0,0 0 0,0 0 0,-1 0 0,0 0-1,0 0 1,0 0 0,0-1 0,-1 1 0,0 0 0,0 0 0,0-1 0,0 1 0,0 0 0,-1 0 0,0 0 0,0 0 0,0 0 0,-1 0 0,1 0 0,-1 0 0,0 0 0,0 0 0,0 1 0,0-1 0,-1 1 0,1-1 0,-3-1-4,1 2-6,1 1 0,-1-1 0,0 1 0,0-1 1,0 1-1,0 1 0,0-1 0,0 0 0,-1 1 0,1 0 1,0 0-1,-1 0 0,1 1 0,-1 0 0,1-1 0,-1 2 1,1-1-1,-1 0 0,1 1 0,-1 0 0,1 0 0,0 0 1,-1 0-1,1 1 0,0 0 0,0 0 0,0 0 0,-3 2 6,1-1-9,0 0 0,1 0 0,-1 1 0,1 0 0,0 0 0,0 0 1,0 1-1,0-1 0,1 1 0,0 0 0,0 1 0,0-1 0,1 1 0,0-1 0,0 1 0,0 0 0,1 0 0,-1 1 0,0 3 9,3-8-2,0 1 1,-1-1-1,1 0 1,0 0 0,0 1-1,0-1 1,0 0-1,1 0 1,-1 1-1,1-1 1,-1 0-1,1 0 1,0 0-1,0 0 1,0 0 0,0 0-1,0 0 1,0 0-1,1 0 1,-1 0-1,1 0 1,-1-1-1,2 2 2,0-1 0,0 0 0,1 0 0,-1-1 0,0 1 0,1-1 0,-1 0 0,1 0 0,0 0 0,-1 0-1,1-1 1,0 0 0,-1 1 0,4-2 0,4 1 6,-1-1-1,1 0 1,0-1-1,-1 0 1,1-1-1,-1 0 1,0 0-1,0-2 0,7-3-5,-13 6 8,-1 1-1,0-1 0,0-1 0,0 1 0,0 0 0,-1-1 0,1 0 0,-1 1 0,1-1 0,-1 0 0,0 0 0,0 0 0,0-1 0,0 1 0,-1 0 0,1-1 0,-1 1 0,0-1 0,0 1 0,0-1 0,-1 0 0,1 1 0,-1-2-7,0 2 2,-1 0-1,1 0 1,-1 0-1,0 0 1,0 0 0,0 1-1,0-1 1,-1 0-1,1 1 1,-1-1-1,0 1 1,1-1 0,-1 1-1,0 0 1,0 0-1,-1 0 1,1 0-1,0 0 1,-1 0 0,1 0-1,-1 1 1,0 0-1,1-1 1,-1 1 0,0 0-1,0 0 1,0 0-1,0 1 1,0-1-2,-4 0-8,-1 1 0,0-1 0,1 1 1,-1 1-1,0 0 0,1 0 0,-1 0 1,1 1-1,-1 0 0,1 0 0,0 1 0,-1 0 1,2 0-1,-1 1 0,0 0 0,1 0 1,-4 3 7,6-4-6,0 0 0,1 0 1,-1 1-1,1-1 1,-1 1-1,1-1 1,0 1-1,0 0 0,1 1 1,-1-1-1,1 0 1,0 1-1,0 0 6,1-2-4,1 0-1,-1 0 1,1-1-1,-1 1 1,1 0-1,0 0 1,0 0-1,0 0 1,1 0 0,-1 0-1,1 0 1,0 0-1,0 0 1,0-1-1,0 1 1,0 0-1,0 0 1,1-1-1,-1 1 1,1-1 0,0 0-1,0 1 5,3 2-1,-1-1 0,1-1-1,0 1 1,0-1 0,1 0-1,-1 0 1,1 0 0,-1-1-1,1 0 1,0 0 0,0 0-1,0-1 1,0 0 0,0 0 0,0 0-1,0-1 1,6 0 1,-7 0 8,-1 0-1,1 0 1,0 0 0,-1 0-1,1-1 1,-1 0 0,1 0-1,0 0 1,-1 0 0,0-1 0,1 0-1,-1 1 1,0-2 0,0 1-1,0 0 1,0-1 0,0 0-1,-1 0 1,1 0 0,-1 0-1,0-1 1,0 1 0,2-4-8,-5 6 2,1 0 1,-1 0-1,0-1 1,1 1-1,-1 0 1,0 0-1,0-1 1,0 1-1,0 0 1,0-1-1,0 1 1,0 0-1,0 0 1,-1-1-1,1 1 1,-1 0-1,1 0 1,-1-1-1,1 1 1,-1 0-1,1 0 1,-1 0-1,0 0 1,0 0-1,1 0 1,-1 0-1,0 0 1,0 0-1,0 0 1,0 1-1,0-1 1,0 0-1,-1 1 1,1-1-1,0 1 1,0-1-1,0 1 1,-1-1-1,1 1 1,-1 0-3,-4-3-6,1 2 0,-1-1 1,0 1-1,0 0 0,0 0 0,0 0 1,0 1-1,-2 0 6,-44 11-93,50-11 87,-1 1 0,1-1-1,0 1 1,-1 0 0,1 0 0,0 0-1,0 0 1,0 1 0,0-1-1,0 0 1,0 1 0,0-1 0,0 1-1,0 0 1,1 0 0,-1 0 0,1 0-1,0 0 1,-1 0 0,1 0 6,1-1-4,-1 0 0,1-1 1,0 1-1,0-1 1,0 1-1,0 0 0,0-1 1,0 1-1,0 0 0,0-1 1,0 1-1,0-1 0,1 1 1,-1 0-1,0-1 0,0 1 1,0-1-1,1 1 0,-1-1 1,0 1-1,1-1 0,-1 1 1,1-1-1,-1 1 0,0-1 1,1 1-1,-1-1 0,1 0 1,-1 1-1,1-1 0,-1 1 4,23 3-20,21-11 78,-38 5-46,-1 0 0,0-1-1,-1 0 1,1 0-1,0 0 1,-1 0-1,0-1 1,0 0-1,0 0 1,0 0-1,0 0 1,-1-1-1,0 1 1,0-2-12,-1 5 4,-1 0 0,0-1 0,0 1-1,-1-1 1,1 1 0,0-1 0,0 1 0,-1-1 0,1 1 0,-1-1 0,1 0 0,-1 1-1,0-1 1,0 0 0,1 1 0,-1-1 0,0 0 0,-1 0 0,1 1 0,0-1-1,0 0 1,-1 1 0,1-1 0,-1 0 0,1 1 0,-1-1 0,0 1 0,0-1 0,0 1-1,0-1 1,0 1 0,0 0 0,0-1 0,0 1 0,0 0 0,-1 0 0,1 0-1,0 0 1,-1 0 0,1 0 0,-1 0 0,1 0 0,-1 1 0,1-1 0,-1 1 0,0-1-5,-2 1-8,1 0-1,0 0 0,-1 1 1,1-1-1,0 1 0,-1 0 1,1 0-1,0 0 0,0 1 0,0-1 1,0 1-1,0-1 0,0 1 1,0 0-1,1 0 0,-1 0 1,0 1-1,1-1 0,0 1 0,0-1 1,0 1-1,0 0 0,0 0 1,0-1-1,1 1 0,-1 1 0,1-1 10,1-3-1,0 1-1,0 0 0,-1 0 0,1-1 0,0 1 0,0 0 0,0-1 0,0 1 1,1 0-1,-1 0 0,0-1 0,0 1 0,0 0 0,1-1 0,-1 1 0,0 0 1,0-1-1,1 1 0,-1 0 0,1-1 0,-1 1 0,1-1 0,-1 1 0,1-1 1,-1 1-1,1-1 0,-1 1 0,1-1 0,0 1 0,-1-1 0,1 0 0,-1 1 1,1-1-1,0 0 0,0 0 0,-1 1 0,1-1 0,0 0 0,-1 0 0,1 0 1,0 0-1,0 0 0,-1 0 0,1 0 0,0 0 0,-1 0 0,1-1 0,0 1 1,0 0-1,-1 0 0,1-1 0,0 1 0,-1 0 0,1-1 0,-1 1 0,1-1 2,2 1 6,1-2 0,-1 1-1,0 0 1,0 0-1,-1-1 1,1 0 0,0 1-1,0-1 1,-1 0-1,1-1 1,-1 1-1,2-2-5,-3 0 10,0 1 0,0 0-1,0-1 1,0 1 0,-1-1-1,0 1 1,0-1 0,0 0-1,0 1 1,0-1 0,-1 1-1,1-1 1,-1 1 0,0-1-1,0 1 1,0 0 0,-1-1-1,1 1 1,-1 0 0,0 0-1,1 0 1,-2 0 0,1 0-1,0 1 1,0-1 0,-1 1-1,0-1 1,1 1 0,-1 0-10,0-2-48,-1 1 1,1 0-1,-1 0 1,1 1 0,-1-1-1,0 1 1,0-1-1,0 1 1,0 0-1,0 1 1,-1-1 0,1 1-1,-1 0 1,1 0-1,-1 0 1,1 1-1,-1-1 1,1 1-1,-1 0 1,1 1 0,-1-1-1,1 1 1,-1 0 47,3-1-127,1 1 0,0-1-1,-1 1 1,1 0 0,-1-1 0,1 1 0,0 0 0,0 0 0,-1 0 0,1 0 0,0 0 0,0 0 0,0 0 0,0 0 0,0 1 0,0-1-1,1 0 1,-1 1 0,0-1 0,1 0 0,-1 1 0,1-1 0,-1 1 0,1-1 0,0 1 0,-1-1 0,1 1 0,0-1 127,0 2-178,1-1 1,-1 1 0,0-1-1,1 1 1,0-1 0,0 1-1,-1-1 1,1 1 0,1-1-1,-1 0 1,0 0 0,1 0-1,-1 0 1,1 0 0,-1 0-1,3 2 178,8 8-575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4.90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27 110 1140,'-20'-14'674,"13"6"1008,33 5-941,13-2-603,0-2 0,-1-2 1,0-1-1,19-9-138,8-2 66,-49 21-40,9-1-3,-24 1-19,-1 0 0,1 0 0,-1 0 0,1 0 0,-1 0 0,1 0 0,-1 0 0,1-1 0,0 1 0,-1 0 0,0 0 0,1-1 0,-1 1 0,1 0 0,-1-1 0,1 1-1,-1 0 1,0-1 0,1 1 0,-1-1 0,1 1 0,-1-1 0,0 1 0,0-1 0,1 1 0,-1-1 0,0 1 0,0-1 0,0 1 0,0-1 0,1 1 0,-1-1 0,0 0-4,0 1 36,0 0-3,0 0 4,0 0 5,0 0 5,-1 1-3,0 0-1,0 0 1,0 0 0,1 0-1,-1 0 1,0 0-1,1 0 1,-1 0-1,1 1 1,0-1 0,-1 0-1,1 0 1,0 1-1,-1-1 1,1 0 0,0 0-1,0 1 1,0-1-1,0 0 1,1 2-44,-1 38-146,1-29 206,-1 54-31,0-66-20,0 0-3,0 0 2,0 0-1,0 0-2,7-43-2166,-9 14 95,0 18 1448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7.21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73 34 960,'0'0'303,"0"0"-51,0 0-68,0 0-56,5-33 1662,12 298-462,-6-14-709,-2-105-226,0-3-191,3 101 628,4 228 193,-12-419-923,4 54 1136,-6 58-1236,4-44 257,-2-87-194,-2 0 0,-2 1 0,-2 12-63,-2 38 382,3 0 0,5 27-382,1 43 284,-6 9 97,4 251 102,7-259-315,-3-48 24,-5 85-192,-11 170 382,7-279-440,1 51 90,8-31-27,-74-189-6305,47 55 5127,-1 1 1,-1 1 0,-2 1-1,-3-2 1173,13 16-417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7.747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29 139 868,'-4'-5'275,"2"4"-173,0 0-1,0-1 0,0 1 1,1-1-1,-1 1 1,1-1-1,-1 0 1,1 1-1,0-1 1,-1 0-1,1 0 1,0 0-1,0 0 0,0 0 1,1-1-1,-1 1 1,0 0-1,1 0 1,0 0-1,-1-1 1,1 1-1,0 0 1,0 0-1,0-1 0,0 1 1,1 0-1,0-3-101,0 5 70,-1 0 0,1 1 0,0-1 0,0 0 0,0 0 0,0 0 0,0 0 0,0 1 0,0-1 0,0 1 0,-1-1 0,1 0 0,0 1 0,0-1 0,-1 1 0,1 0 0,0-1 0,0 1 0,-1-1 0,1 1 0,-1 0 0,1 0 0,-1-1 0,1 1-70,18 20 773,33 51 1301,0 7-2074,3 4 356,-37-53-237,-14-22-101,0 0 0,0-1 0,1 0 0,0 1 0,0-2 0,1 1 0,5 4-18,-10-11 3,0 1 0,0-1 0,0 0 0,0 0 0,0 0 0,0 1 0,0-1 0,0 0-1,0 0 1,0 0 0,0 0 0,0-1 0,0 1 0,0 0 0,0 0 0,-1-1 0,1 1 0,0 0 0,0-1 0,0 1-1,0-1 1,0 1 0,0-1 0,0 1 0,-1-1 0,1 0 0,0 0 0,-1 1 0,1-1 0,0 0 0,-1 0 0,1 0 0,-1 1-1,1-1 1,-1 0 0,1 0 0,-1-1-3,27-48 19,-17 31-8,45-78 6,87-157-32,-169 313 869,-11 26 1586,-28 40-2440,27-67 528,28-43-621,0 0 0,0 1 1,2 0-1,0 1 0,1 0 0,-6 17 93,23-43-5765,12-23 2345,-15 16 2491,0-3 108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08.999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278 246 1088,'3'-11'350,"-1"-3"-99,1 1 1,0-1-1,2 1 1,-1 0-1,2 0 1,-1 0-1,2 1 1,3-5-252,-10 17 99,0 0-1,0 0 1,0 0 0,0 0 0,-1 0 0,1 0 0,0 0 0,0 0 0,0 0 0,0 0 0,0-1 0,0 1 0,0 0-1,0 0 1,-1 0 0,1 0 0,0 0 0,0 0 0,0 0 0,0 0 0,0 0 0,0 0 0,0 0 0,0 0-1,0 0 1,0 0 0,-1-1 0,1 1 0,0 0 0,0 0 0,0 0 0,0 0 0,0 0 0,0 0 0,0 0-99,-20 15 1003,-25 27-745,-18 39 251,3 3 0,4 2 0,-9 26-509,51-85 128,16-24 62,10-16-28,20-32-90,-2-1 0,-2-2 0,-3-1 0,8-21-72,9-18 70,-13 28-77,-11 22-14,1 1 0,10-12 21,-24 41 29,1-1 121,-3 15-36,12 18 199,-8 2-45,1 0 0,2-1 0,3 4-268,19 53 213,-11-16-12,3 0-1,4 0-200,-13-36-408,0 0-1,2-2 0,1 0 0,1 0 0,9 7 409,-22-28-2540,-8-10 8,-11-14-582,9 12 3274,-8-12-1079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1.534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207 343 1024,'0'1'78,"1"0"0,-1-1 0,1 1 0,-1 0 0,1 0 0,-1-1 0,1 1 0,-1 0 0,1-1 0,0 1 0,-1 0 0,1-1 0,0 1 0,-1-1 0,1 1 0,0-1 0,0 1 0,0-1 0,-1 0 0,1 0-1,0 1 1,0-1 0,0 0 0,0 0 0,0 0 0,0 0 0,-1 0 0,1 0 0,0 0 0,0 0 0,0 0 0,0 0 0,0-1-78,1 0 76,-1-1 1,0 1-1,0-1 0,0 1 0,0-1 1,0 0-1,-1 0 0,1 1 0,0-1 0,-1 0 1,1 0-1,-1 0 0,0 0 0,0 0 1,0 0-77,1-74 1080,-3 55-779,-1 0 1,-1 0-1,-1 0 0,-1 0 1,-1-2-302,3 12 247,0 0 1,-1 0 0,0 0-1,-1 1 1,0 0 0,-1 0-1,0 1 1,-1-1 0,-8-7-248,15 16 53,0 0 1,0 0 0,-1 0-1,1 0 1,0 0-1,-1 0 1,1 0 0,-1 0-1,1 1 1,-1-1-1,1 1 1,-1-1-1,0 1 1,1-1 0,-1 1-1,1 0 1,-1 0-1,0 0 1,1 0 0,-1 0-1,0 0 1,1 1-1,-1-1 1,0 0-1,1 1 1,-1 0-54,-2 0 44,1 1 0,-1 0 0,1 1 0,0-1 0,0 1 0,0-1 0,0 1 0,1 0 0,-1 0 0,1 0 0,-2 2-44,-5 9 34,1 0 0,0 1 0,1 1 0,-5 14-34,6-10 4,0-1 0,2 1 1,0 0-1,1 0 0,1 0 0,1 8-4,1-20 11,0 0-1,0 0 1,0-1 0,1 1-1,1 0 1,-1 0-1,1-1 1,0 1-1,1-1 1,0 0-1,0 1 1,0-1-1,1-1 1,0 1-1,1 0 1,-1-1-1,6 5-10,-9-9 9,1-1 0,0 1 0,0-1 0,0 1 0,0-1 0,1 0 0,-1 0 0,0 0 0,0 0 0,1 0 0,-1-1 0,1 1-1,-1-1 1,0 1 0,1-1 0,-1 0 0,1 0 0,-1 0 0,1 0 0,-1 0 0,3-1-9,0-1 17,0 0 0,0 0-1,0 0 1,0 0 0,-1-1 0,1 0 0,-1 0 0,1 0 0,-1 0 0,1-2-17,10-9 37,-2-1 0,1 0-1,-2-1 1,11-17-37,46-99 100,-69 131-95,0 1-1,0 0 0,0 0 1,1 0-1,-1 0 1,0 0-1,0-1 0,0 1 1,0 0-1,0 0 0,0 0 1,0 0-1,0 0 0,1 0 1,-1 0-1,0 0 0,0 0 1,0-1-1,0 1 0,0 0 1,1 0-1,-1 0 0,0 0 1,0 0-1,0 0 0,0 0 1,0 0-1,1 0 0,-1 0 1,0 0-1,0 0 0,0 0 1,0 0-1,1 0 0,-1 0 1,0 0-1,0 0 0,0 1 1,0-1-1,0 0 1,1 0-1,-1 0 0,0 0 1,0 0-1,0 0 0,0 0 1,0 0-1,0 0 0,0 1 1,0-1-1,1 0 0,-1 0 1,0 0-1,0 0 0,0 1-4,7 12 169,2 16 144,-1 28 530,-3 1 1,-3-1-1,-2 1 1,-2-1-1,-3 1-843,-1 9 24,4 0-1,3-1 0,5 33-23,-6-96-241,1-1-1,-1 1 1,0 0 0,1-1-1,0 1 1,-1-1-1,1 1 1,0-1 0,0 1-1,0-1 1,1 0-1,-1 1 1,1-1 0,-1 0-1,1 0 1,0 0-1,0 0 1,-1 0-1,1-1 1,2 2 241,-3-3-276,1 1 1,0-1-1,0 0 1,0 1-1,0-1 0,-1 0 1,1 0-1,0 0 0,0-1 1,0 1-1,0 0 1,0-1-1,-1 1 0,1-1 1,0 1-1,0-1 0,-1 0 1,1 0-1,-1 0 0,1 0 1,-1 0-1,1 0 1,-1 0-1,1-1 0,-1 1 1,0 0-1,0-1 0,1-1 276,23-30-2388,-12 13 1488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2.00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140 0 1208,'-20'6'2226,"20"-6"-2216,0 0 1,-1 1-1,1-1 0,0 0 0,0 1 0,0-1 0,0 0 0,-1 1 0,1-1 1,0 0-1,0 1 0,0-1 0,0 0 0,0 1 0,0-1 0,0 0 0,0 1 1,0-1-1,0 1 0,0-1 0,0 0 0,0 1 0,0-1 0,0 0 1,0 1-1,0-1 0,1 0 0,-1 1 0,0-1 0,0 0 0,0 1 0,1-1 1,-1 0-1,0 0 0,0 1 0,1-1 0,-1 0 0,0 0 0,0 1 0,1-1 1,-1 0-1,0 0 0,1 0 0,-1 0 0,0 1 0,1-1 0,-1 0 0,0 0 1,1 0-1,-1 0 0,0 0 0,1 0 0,-1 0 0,1 0 0,-1 0 0,0 0 1,1 0-1,-1 0-10,-6-1 216,-1 0 0,1 1 0,-1 0 0,1 0 0,-1 0 1,1 1-1,0 0 0,-1 0 0,1 1 0,0-1 0,-6 4-216,9-4 0,-1 0-1,1 1 1,-1-1-1,1 1 1,0 0-1,0 0 1,0 0-1,0 1 1,0-1-1,0 1 1,0 0 0,2-2 0,1 0 0,-1 1 0,0-1 0,0 0 0,1 1 0,-1-1 0,1 0 0,-1 1 0,1-1-1,0 1 1,-1-1 0,1 1 0,0-1 0,0 0 0,0 1 0,0-1 0,0 1 0,0-1 0,1 1 0,-1-1 0,0 1 0,1-1 0,-1 0 0,1 1 0,-1-1 0,2 2 0,0 0-2,1 0 0,-1 0-1,1 0 1,0-1 0,0 1-1,0-1 1,0 1 0,1-1 0,-1 0-1,1 0 1,-1-1 0,1 1-1,0-1 1,0 1 0,-1-1-1,1-1 1,0 1 0,4 0 2,-6 0 0,0-1 0,0 1-1,0-1 1,0 0 0,0 0 0,0 0 0,0 0 0,0 0 0,0 0 0,0 0 0,0-1 0,0 1 0,0-1-1,0 1 1,0-1 0,0 0 0,0 0 0,0 0 0,0 0 0,-1 0 0,1 0 0,0-1 0,-1 1 0,1-1-1,-1 1 1,1-1 0,-1 1 0,0-1 0,0 0 0,0 1 0,0-1 0,0 0 0,0 0 0,0 0 0,0-1 0,-1 2-7,1 0 1,-1 0 0,0 0 0,0 0-1,0 0 1,0 0 0,0 0-1,0 0 1,0 1 0,0-1 0,-1 0-1,1 0 1,0 0 0,0 0 0,-1 0-1,1 0 1,-1 0 0,1 1 0,0-1-1,-1 0 1,0 0 0,1 1-1,-1-1 1,1 0 0,-1 1 0,0-1-1,0 0 1,1 1 0,-1-1 0,0 1-1,0-1 1,0 1 0,1 0 0,-1-1-1,0 1 1,0 0 0,0 0-1,0-1 1,0 1 0,0 0 0,0 0 6,-45 2-1622,31-1-149,15-3 545,0 2 677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2.350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69 249 1232,'-17'-92'838,"13"58"-185,-2 1-1,-2 0 1,-7-18-653,15 50 27,0 1 0,0 0 0,0 0 0,0 0 0,0 0 0,0-1 1,0 1-1,0 0 0,0 0 0,0 0 0,0 0 0,0-1 0,0 1 0,0 0 1,0 0-1,0 0 0,0 0 0,0-1 0,0 1 0,0 0 0,0 0 0,0 0 1,-1 0-1,1 0 0,0 0 0,0-1 0,0 1 0,0 0 0,0 0 0,0 0 1,-1 0-1,1 0 0,0 0 0,0 0 0,0 0 0,0 0 0,0 0 0,-1 0 1,1-1-1,0 1 0,0 0 0,0 0 0,0 0 0,-1 0 0,1 0 0,0 0 1,0 0-1,0 1 0,0-1 0,-1 0 0,1 0 0,0 0 0,0 0 0,0 0 1,0 0-1,-1 0 0,1 0 0,0 0 0,0 0 0,0 0 0,0 1 0,0-1 0,0 0-26,-6 16 855,-1 21 63,9 19 353,2 0 0,2 0-1,3-1 1,10 30-1272,-7-23 639,2 12-452,-3-8 579,9 20-766,-16-68-673,2 0 1,0-1-1,1 0 0,1-1 1,0 0-1,2 0 1,1 2 672,-10-16-313,1 1 0,-1-1 0,1 0 0,0 1 0,-1-1 1,1 0-1,0 0 0,0 0 0,1 0 0,-1-1 0,0 1 0,1-1 0,-1 1 0,1-1 1,-1 0-1,1 0 0,0 0 0,-1 0 0,1 0 0,0-1 0,0 1 0,-1-1 0,1 0 1,2 1 312,5-4-738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3.083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30 145 1040,'-17'-13'1007,"7"7"933,8 30-836,11 120 404,-9-143-1402,0-1-1,7-37 254,13-30-414,-18 62 53,0 1 0,0 0 0,0-1 0,0 1 0,1 0 0,-1 0 0,1 0 0,0 1 0,0-1 0,1 1 0,-1-1 0,1 1 0,2-2 2,-5 5-1,0-1 0,0 1 0,0-1 0,-1 1 0,1 0 0,0-1 0,0 1 0,0 0 0,0 0 0,0-1 0,0 1 0,0 0 1,0 0-1,0 0 0,0 0 0,0 0 0,0 0 0,-1 1 0,1-1 0,0 0 0,0 0 0,0 1 0,0-1 0,0 0 0,0 1 0,-1-1 0,1 1 0,0-1 0,0 1 0,-1 0 0,1-1 0,0 1 0,-1 0 0,1-1 0,0 1 0,-1 0 0,1 0 1,-1 0-1,1-1 0,-1 1 0,0 0 0,1 0 0,-1 0 0,0 0 0,0 0 0,1 0 0,-1 0 1,8 50 490,-6-41-202,5-46-259,-2 13-27,1 1 0,1 0 0,0 1 0,2 0-1,1 0 1,3-4-2,-13 24-1,1 0 0,0-1-1,0 1 1,0 0 0,0-1-1,0 1 1,0 0 0,1 0 0,-1 0-1,0 0 1,0 0 0,1 0-1,-1 0 1,1 0 0,-1 1-1,1-1 1,-1 0 0,1 1-1,-1 0 1,1-1 0,0 1-1,-1 0 1,1-1 0,-1 1-1,1 0 2,2 1-2,1-1-1,-1 1 0,0 0 1,0 0-1,0 0 0,0 1 0,0-1 1,-1 1-1,1 0 0,1 1 3,5 3 22,0 1 0,-1 0 0,0 0-1,0 1 1,0 0 0,-1 1-1,0 1-21,-1 0 70,-1 0 0,-1 0-1,0 1 1,3 8-70,20 37 273,-51-106-6632,16 41 5561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43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52 1048,'-18'6'769,"-13"7"-487,28-3-272,18 3 34,-14-12-43,0-1 0,0 0-1,0 0 1,-1 1 0,1-1 0,0 0 0,0 0-1,0 0 1,0 0 0,0 0 0,-1-1 0,1 1 0,0 0-1,0 0 1,0 0 0,0-1 0,-1 1 0,1 0 0,0-1-1,0 1 1,-1-1 0,1 1 0,0-1 0,-1 1-1,1-1 1,0 1 0,-1-1 0,1 0 0,-1 1 0,1-1-1,-1 0 1,1 0 0,-1 1 0,0-1 0,1 0 0,-1 0-1,0 0 1,1 1 0,-1-1 0,0 0 0,0 0 0,0 0-1,0 0 6,1 0 1,-1 1-1,1-1 1,-1 0-1,0 0 1,0 1 0,1-1-1,-1 0 1,0 0-1,0 0 1,0 1 0,0-1-1,0 0 1,0 0-1,0 0 1,0 1 0,0-1-1,0 0 1,-1 0-1,1 0 1,0 1-1,0-1 1,-1 0 0,1 0-1,-1 1 1,1-1-1,-1 0 1,1 1 0,-1-1-1,1 0 1,-1 1-1,1-1 1,-1 1 0,0-1-1,1 1 1,-1-1-1,0 1 1,1 0 0,-1-1-1,0 1 1,0 0-1,1 0 1,-2-1-7,2 1 20,0 1-20,0-1 0,0 0 1,0 1-1,0-1 0,0 0 1,0 1-1,0-1 0,0 1 1,0-1-1,0 0 0,0 1 0,0-1 1,1 0-1,-1 1 0,0-1 1,0 0-1,0 1 0,1-1 1,-1 0-1,0 1 0,0-1 0,0 0 1,1 0-1,-1 1 0,0-1 1,1 0-1,-1 0 0,0 1 1,1-1-1,-1 0 0,0 0 0,1 0 1,-1 0-1,0 0 0,1 0 1,-1 1-1,1-1 0,-1 0 0,18-7-11,-16 6 12,-1 0 1,1 0 0,0-1-1,0 1 1,-1-1 0,1 0-1,0 1 1,-1-1-1,0 0 1,1 0 0,-1 0-1,0 0 1,0 0 0,0 0-1,0 0 1,0 0 0,-1 0-1,1-2-1,-1 3 2,0 1 0,0-1 0,0 0 0,0 0 0,0 1 0,0-1-1,0 0 1,0 1 0,0-1 0,0 0 0,0 0 0,-1 1 0,1-1 0,0 0 0,0 1 0,-1-1-1,1 0 1,-1 1 0,1-1 0,0 1 0,-1-1 0,1 1 0,-1-1 0,0 0-2,-11 6 35,9-3-36,1 0 0,0 1-1,0-1 1,0 1-1,0-1 1,0 1 0,0 0-1,1 0 1,-1-1 0,0 4 1,1 16-88,1-21 63,0-1 0,0 0-1,0 1 1,0-1 0,0 1-1,0-1 1,0 1 0,0-1-1,0 0 1,1 1 0,-1-1-1,0 1 1,0-1-1,1 0 1,-1 1 0,0-1-1,0 0 1,1 1 0,-1-1-1,0 0 1,1 0 0,-1 1-1,0-1 1,1 0 0,-1 0-1,1 0 1,-1 1 0,0-1-1,1 0 1,-1 0-1,1 0 1,-1 0 0,1 0-1,-1 0 1,0 0 0,1 0-1,-1 0 1,1 0 0,-1 0-1,1 0 1,-1 0 0,0 0-1,1 0 1,-1 0 0,1-1-1,-1 1 1,0 0-1,1 0 26,4-3-347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0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649 2634 1152,'-11'-281'836,"3"134"-816,6 113-10,-1-1 1,-2 1-1,-1 0 1,-1 0 0,-3 1-1,0 0 1,-9-15-11,7 22 34,-1 0 0,-1 1 0,-1 1 0,-2 1 0,0 0 0,-2 1 0,0 1 0,-1 1 0,-6-4-34,-42-34 104,20 19-50,1-3 0,2-1 0,2-3 0,-8-14-54,39 45 0,2-1 0,0 1 0,0-2 0,2 1 0,0-2-1,1 1 1,0-1 0,2 0 0,0 0 0,1 0 0,1-1 0,1 1 0,0-1 0,1 0 0,1 0 0,2-6 0,9-50-2,4 1 1,2 0-1,4 2 1,8-12 1,22-82-178,-45 149 133,1 0 0,1 1 0,0-1 0,1 1 0,1 1 0,1 0 0,0 0 0,0 1 0,2 1 0,-1 0 0,2 0 0,14-9 45,29-21-4,2 3 1,45-22 3,-67 41-40,-6 3 11,0 1-1,1 2 1,1 1-1,1 2 0,6-1 30,-20 8-1,-1 1-1,1 1 0,0 0 1,0 2-1,0 0 0,0 1 0,0 1 1,0 1-1,18 4 2,63 24 29,-82-23-28,1 0 0,-1-1-1,1-1 1,0-1 0,1-1-1,-1-1 1,0 0-1,21-2 0,-5-6-86,-1-2 0,0 0 0,-1-3 0,1-1 0,-2-1 0,0-2 0,-1-1 0,23-16 86,-8 4-255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7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1088,'0'1'156,"0"0"0,0 0-1,1 0 1,-1-1 0,0 1-1,0 0 1,0 0 0,0 0 0,0 0-1,0 0 1,0 0 0,0 0-1,0 0 1,-1 0 0,1-1 0,0 1-1,0 0 1,-1 0 0,1 0 0,-1 0-1,1-1 1,-1 1 0,1 0-1,-1 0 1,1-1 0,-1 1 0,0 0-1,1-1 1,-1 1 0,0-1-1,0 1 1,1-1 0,-1 1 0,0-1-156,43 8 1058,63-4-910,36-5-148,36 0 64,131 5 132,-307-4-280,0 0 1,-1 1 0,1-1 0,0 0-1,0 0 1,-1 0 0,1 0 0,0 0-1,0 0 1,-1 0 0,1 0 0,0 0-1,0-1 1,-1 1 0,1 0 0,0 0-1,-1-1 1,1 1 0,0 0 0,-1-1-1,1 1 1,0-1 0,-1 1 0,1-1-1,-1 1 1,1-1 0,-1 1 0,1-1-1,-1 1 1,1-1 0,-1 0 0,1 1-1,-1-1 1,0 0 0,0 1 0,1-1-1,-1 0 1,0 0 0,0 1 0,0-1-1,0 0 1,0 0 0,1 1 0,-2-1-1,1 0 1,0 0 0,0 1 0,0-1-1,0 0 1,0 0 0,-1 1 0,1-1-1,0 0 84,-1-12-1468,1 12 864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8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12 1156,'-17'-11'1322,"10"15"-47,8-2-1232,-1 0 1,0 0-1,1 0 1,-1 0 0,1 0-1,-1-1 1,1 1-1,0 0 1,0-1-1,0 1 1,0 0-1,0-1 1,0 1-1,1-1 1,-1 1 0,0-1-1,1 0-43,16 15 41,1-2 1,1 0-1,0-1 1,1-1-1,0-1 1,1-1-1,1 0-41,8 3 13,-1 2 0,-1 2 0,4 3-13,-32-19 13,0 0-1,0-1 1,0 1 0,-1 0-1,1 0 1,0 0 0,-1-1 0,1 1-1,-1 0 1,1 0 0,-1 0 0,1 0-1,-1 0 1,0 0 0,1 0 0,-1 0-1,0 0 1,0 0 0,0 0 0,1 0-1,-1 0 1,0 1 0,-1-1 0,1 0-1,0 0 1,0 0 0,0 0-1,-1 0 1,1 0 0,0 0 0,-1 0-1,1 0 1,-1 0 0,1 0 0,-1 0-1,0-1 1,1 1 0,-1 0 0,0 0-1,0 0 1,1-1 0,-1 1 0,0-1-1,0 1-12,-53 43 32,26-22-30,8-2-490,0-2 1,-1 0-1,-1-1 0,-1-1 1,0-1-1,-1-1 0,0-1 1,-4 0 487,3-5-551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19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52 1096,'-6'6'1308,"-37"32"-136,40-32-1173,0 0 1,1 1 0,0-1-1,0 1 1,1-1 0,-1 1-1,1 0 1,1-1 0,0 1-1,0 0 1,0 0 0,0-1-1,1 1 1,0 0 0,1-1-1,0 1 1,0-1 0,0 1-1,1-1 1,-1 0 0,1 0-1,1 0 1,-1 0 0,1-1-1,4 5 1,-3-4 7,-1-1 0,1 1 0,0-1 0,0 0 0,0-1 0,1 1 0,0-1 0,0 0 0,0-1-1,0 1 1,1-1 0,-1 0 0,1-1 0,-1 0 0,1 0 0,0 0 0,0-1 0,0 0 0,0 0-1,1-1 1,-1 0 0,0 0 0,0 0 0,5-2-7,-8 1 4,-1-1 0,0 1 0,0-1 0,0 0 0,-1 0 1,1 0-1,0 0 0,-1 0 0,1 0 0,-1-1 0,0 1 0,0-1 0,0 0 0,0 0 0,0 1 0,0-1 0,-1-1 1,0 1-1,1 0 0,-1 0 0,0 0 0,0-1 0,-1 1 0,1 0 0,-1-1 0,0 1 0,0-3-4,2-16 24,-2 0 0,0 1 0,-3-20-24,2 31 11,0 4 40,0-1 0,0 1-1,-1 0 1,0 0-1,0-1 1,0 2-1,-1-1 1,0 0 0,0 0-1,-1 1 1,1 0-1,-1-1 1,0 1 0,-1 1-1,1-1 1,-1 1-1,0 0 1,0 0 0,0 0-1,-1 0 1,1 1-1,-1 0 1,0 0-1,-4-1-50,5 2 3,1-1-1,-2 1 0,1 0 0,0 1 0,0-1 0,0 1 0,-1 0 0,1 0 0,-1 1 1,1 0-1,-1 0 0,1 0 0,0 0 0,-1 1 0,1 0 0,-1 0 0,1 1 0,0-1 1,0 1-1,0 0 0,0 0 0,0 1 0,0 0 0,1-1 0,-1 2 0,1-1 0,0 0 1,0 1-1,0 0 0,-2 3-2,2-1-5,0 0 0,1 0 0,-1 1 0,2-1 0,-1 1 0,1 0 0,0 0 0,0 0 1,1 0-1,0 0 0,0 0 0,1 0 0,0 1 0,0-1 0,1 0 0,0 0 0,0 1 5,0 4 1,1 1-1,1-1 1,0 0-1,1 0 1,0 0-1,1 0 1,0-1-1,1 1 0,3 3 0,-5-10-1,-1-1-1,1 0 0,1 0 0,-1-1 0,1 1 0,-1-1 0,1 0 0,0 0 0,0-1 0,0 1 0,1-1 0,-1 0 0,0-1 1,1 1-1,-1-1 0,1 0 0,0 0 0,-1-1 0,1 0 0,0 0 0,-1 0 0,1 0 0,0-1 0,0 0 2,2 0-2,-1-1 0,1 1 0,-1-1 0,0 0 0,1-1 0,-1 0 0,0 0 0,-1 0 0,1-1 0,0 0 0,-1-1 0,0 1 0,0-1 0,-1 0 0,1-1 0,-1 1 0,4-7 2,-6 8 5,0 0-1,0-1 1,-1 1-1,0-1 0,0 0 1,0 0-1,-1 0 1,1 0-1,-1 0 0,0 0 1,-1 0-1,1 0 1,-1 0-1,0-1 0,0 1 1,-1-4-5,-2 0 35,0 0 0,0 0 1,0 0-1,-1 1 0,-1-1 0,1 1 0,-2 0 1,1 1-1,-1-1-35,0-2 47,-1 1 0,0 0 0,-1 1 1,1 0-1,-2 0 0,1 1 0,-1 0 1,-3-2-48,6 6-177,0 0 1,0 0 0,0 1-1,-1-1 1,1 1 0,-1 1 0,0 0-1,0 0 1,0 0 0,1 0-1,-1 1 1,0 0 0,0 1 0,-2 0 176,-28 2-1858,27-2 1306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2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1314 872,'0'0'18,"0"0"-1,1 0 1,-1 0 0,0 0 0,0 0-1,0 0 1,0 0 0,0 1-1,1-1 1,-1 0 0,0 0 0,0 0-1,0 0 1,0 0 0,0 0-1,0 1 1,0-1 0,0 0-1,0 0 1,1 0 0,-1 0 0,0 0-1,0 1 1,0-1 0,0 0-1,0 0 1,0 0 0,0 0-1,0 1 1,0-1 0,0 0 0,0 0-1,0 0 1,0 0 0,0 1-1,0-1 1,-1 0 0,1 0 0,0 0-1,0 0 1,0 0 0,0 1-1,0-1 1,0 0 0,0 0-1,0 0 1,-1 0 0,1 0 0,0 0-1,0 1 1,0-1 0,0 0-1,0 0 1,0 0 0,-1 0-1,1 0 1,0 0 0,0 0 0,0 0-1,0 0 1,-1 0 0,1 0-1,0 0 1,0 0 0,0 0-1,0 0-17,0 0 384,5 0 88,-5 0-428,4-2 763,-4 2-803,0 0 0,0 0 0,0 0 0,0 0 0,1 0-1,-1 0 1,0 0 0,0 0 0,0 0 0,1 0-1,-1 0 1,0 0 0,0 0 0,0 0 0,1 0-1,-1 0 1,0 0 0,0 0 0,0 0 0,0-1 0,1 1-1,-1 0 1,0 0 0,0 0 0,0 0 0,0 0-1,1 0 1,-1 0 0,0-1 0,0 1 0,0 0-1,0 0 1,0 0 0,0 0 0,0-1 0,0 1 0,1 0-1,-1 0 1,0 0 0,0-1 0,0 1 0,0 0-1,0 0 1,0 0 0,0 0 0,0-1 0,0 1-1,0 0 1,0 0 0,0 0 0,0-1 0,0 1 0,0 0-1,-1 0 1,1 0 0,0-1 0,0 1 0,0 0-1,0 0 1,0 0 0,0 0 0,0 0 0,-1-1-4,4-27 196,0-1 0,7-27-196,4-25 320,-7-32-4,-5 0 0,-5 0 0,-7-27-316,0-15 81,7 77 26,-4-65 314,2 96 262,-7-18-654,4 34-67,5 12 42,0 0-1,2 1 0,0-15-3,11 5-77,-121 151 70,72-74 15,18-21-9,-1-2 1,-25 24 0,83-105-195,33-21 148,-48 55 37,0-1-1,-1-2 0,-2 0 1,15-25 10,-32 49 0,-1-1 0,0 1-1,0 0 1,0-1 0,1 1 0,-1-1 0,0 1-1,1 0 1,-1-1 0,0 1 0,1 0 0,-1 0-1,0-1 1,1 1 0,-1 0 0,0 0 0,1 0-1,-1-1 1,1 1 0,-1 0 0,0 0 0,1 0-1,-1 0 1,1 0 0,-1 0 0,1 0 0,-1 0 0,0 0-1,1 0 1,-1 0 0,1 0 0,18 8-95,2 3 112,18 9-20,-1 2-1,-1 1 1,-2 2 0,1 3 3,25 17-2,-16-27-4715,-54-22 4061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0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1048,'43'11'1276,"65"-14"-848,20-8-428,-105 11 21,-17 0 3,0 0 0,0 0-1,1-1 1,-1 0 0,0 0 0,6-2-24,-57 18-802,0-1 1,-22 2 801,50-14-281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0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48 888,'-9'-3'1015,"17"0"-687,19 1-298,0 0 0,0-2 0,0-2 0,1 0-30,3-2 37,-1 3 0,30-3-37,-50 8 19,0-1-1,0 2 1,0-1 0,0 1-1,0 1 1,0 0 0,0 0-1,0 1-18,29 3 125,-36-6-34,-13 0-109,-3 0-80,-61 9-1111,58-7 884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1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1120,'15'3'184,"1"-1"0,0-1 0,-1 0-1,1-1 1,0-1 0,0 0-184,24 0 94,67 3-6,-73 0-1166,-32-2 731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4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50 892,'-1'0'77,"1"0"-1,-1-1 1,1 1 0,-1 0-1,1 0 1,-1-1-1,1 1 1,-1 0 0,1-1-1,0 1 1,-1 0-1,1-1 1,-1 1 0,1-1-1,0 1 1,-1-1-1,1 1 1,0 0 0,0-1-1,-1 0 1,1 1-1,0-1 1,0 1 0,0-1-1,0 1 1,0-1 0,-1 1-1,1-1 1,0 1-1,0-1 1,1 0 0,-1 1-1,0-1 1,0 0-77,19-1 2132,7 0-2377,-7-1 277,-8 2-17,0-1-1,0 0 1,0-1 0,0 0-1,0-1 1,-1-1 0,5-1-15,-21 21 10,-31 208 19,25-143-22,11-71-94,-5 42 61,5-49-141,1 1 0,0-1 1,0 1-1,0-1 1,0 1-1,1-1 1,-1 1-1,0-1 0,1 1 1,0-1-1,0 0 1,0 1-1,0-1 0,0 0 1,0 0-1,2 2 167,3-4-1041,-3-2 552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40 1084,'-11'-2'1492,"22"-5"-1000,22-3-310,18 0-39,-38 7-418,1 0 0,0 1 0,-1 1 0,1 0 0,0 1 0,2 0 275,-11 1-471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1 900,'0'0'66,"-1"0"1,0 0-1,1 0 1,-1 0-1,1 1 0,-1-1 1,0 0-1,1 1 1,-1-1-1,1 0 0,-1 1 1,1-1-1,-1 1 1,1-1-1,0 0 0,-1 1 1,1-1-1,-1 1 1,1-1-1,0 1 0,-1 0 1,1-1-1,0 1 1,0-1-1,-1 1-66,11 7 278,-9-8-281,-1 1 1,1-1-1,0 0 1,0 1-1,0-1 1,0 0-1,0 0 0,0 0 1,0 1-1,0-1 1,-1 0-1,1 0 0,0 0 1,0-1-1,0 1 1,0 0-1,0 0 1,0 0-1,0-1 0,0 1 1,0 0-1,-1-1 1,1 1-1,0-1 1,0 1-1,0-1 3,-3-1 30,-1 1 0,0 0 0,1 0 0,-1 0 0,0 0 0,0 0 0,0 1 0,0-1 0,0 1 0,0-1 0,0 1 0,1 0 0,-1 1 1,0-1-1,0 0 0,-3 1-30,8 1-46,-1 0 0,1 0 0,0-1 1,0 1-1,-1-1 0,1 1 1,0-1-1,0 0 0,0 0 0,1 0 1,-1 0-1,0 0 0,0-1 0,0 1 1,1 0-1,-1-1 0,0 0 1,1 0-1,-1 1 0,0-1 0,1-1 1,-1 1-1,0 0 0,1 0 0,-1-1 1,0 0-1,1 1 0,-1-1 1,0 0-1,0 0 0,0 0 0,0 0 1,0-1-1,0 1 0,0 0 0,1-2 46,4-3-429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1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277 1 936,'-49'19'264,"10"-1"-88,6 1-84,2 2-40,5-5-40,-3 0-16,8 3-20,3-5-44,0 2-76,5 0-52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5.9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18 1200,'6'-17'1530,"-6"17"-1505,-1 0 0,1 0 0,-1 0 0,1 0 1,-1 0-1,1 0 0,-1 0 0,1 0 0,-1 0 0,1 0 0,-1 0 0,1 0 0,-1 0 1,1 0-1,-1 1 0,1-1 0,0 0 0,-1 0 0,1 1 0,-1-1 0,1 0 0,0 1 1,-1-1-1,1 0 0,0 1 0,-1-1 0,1 1 0,0-1 0,0 0 0,-1 1 1,1-1-1,0 1 0,0-1 0,0 1 0,-1-1-25,-9 14 40,0 0 0,1 1 0,1 0 0,0 0 0,0 0 1,2 1-1,-2 7-40,5-14 8,0 0 1,1 0-1,1 0 1,-1 0-1,1 0 1,1 0-1,-1 0 1,2 0-1,-1 0 1,1 1-1,1-1 1,0 0 0,0 0-1,3 6-8,-5-13 6,1 1 1,0-1-1,0 1 1,0-1-1,1 0 0,-1 1 1,1-1-1,-1 0 1,1 0-1,-1 0 0,1 0 1,0-1-1,0 1 1,0 0-1,0-1 0,1 1 1,-1-1-1,0 0 1,0 0-1,1 0 0,-1 0 1,1 0-7,-1-1 4,1 0-1,-1 0 1,1 0 0,-1 0 0,0 0-1,1-1 1,-1 1 0,0-1 0,1 1-1,-1-1 1,0 0 0,0 0 0,0 0 0,1 0-1,-1 0 1,-1-1 0,1 1 0,0-1-1,1-1-3,0 1 6,1-1 0,-1-1 0,0 1 0,-1 0 0,1-1 0,-1 1 0,0-1 0,1 0 0,-2 0 0,1 0 0,0 0 0,-1 0 0,0 0-1,0-1 1,0 1 0,0 0 0,-1-1 0,1 1 0,-1 0 0,0-1 0,-1 1 0,1 0 0,-1-1 0,0 1 0,-1-3-6,1 5 14,0 0 0,0 0 0,-1 0 1,1 0-1,-1 0 0,1 0 0,-1 0 1,0 1-1,1-1 0,-1 0 0,0 1 1,0 0-1,0-1 0,-1 1 0,1 0 1,0 0-1,0 0 0,-1 1 1,1-1-1,0 1 0,-1-1 0,1 1 1,0-1-1,-1 1 0,1 0 0,-1 0 1,1 1-1,-1-1 0,1 0 0,0 1 1,-2 0-15,-9 1-634,1 2 0,-1-1-1,1 2 1,0-1 0,-1 3 634,12-7-477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7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0 996,'-24'7'968,"-16"7"-528,39-13-434,0-1 0,0 1 0,0 0 1,0 0-1,0 0 0,0 0 1,1 0-1,-1 0 0,0 0 1,1 0-1,-1 0 0,1 0 1,-1 0-1,1 0 0,-1 0 1,1 0-1,0 1 0,0-1 1,0 0-1,-1 0 0,1 0 1,0 1-1,0-1 0,1 0 1,-1 0-1,0 0 0,0 1 1,0-1-1,1 0 0,-1 0 1,1 0-1,-1 0 0,1 1-6,-1-2 6,0 0 0,0 1 0,0-1 1,0 0-1,0 1 0,1-1 0,-1 1 0,0-1 0,0 0 0,0 1 0,1-1 0,-1 0 0,0 1 0,0-1 0,1 0 1,-1 0-1,0 1 0,1-1 0,-1 0 0,0 0 0,1 1 0,-1-1 0,0 0 0,1 0 0,-1 0 0,0 0 0,1 0 0,-1 1 1,1-1-1,-1 0 0,0 0 0,1 0 0,-1 0 0,1 0 0,-1 0 0,0 0 0,1 0 0,-1-1 0,0 1 0,1 0 0,-1 0 1,1 0-1,-1 0 0,0 0 0,1-1 0,-1 1 0,0 0 0,1 0 0,-1-1 0,0 1 0,1 0 0,-1 0 0,0-1 1,0 1-1,1 0 0,-1-1 0,0 1 0,0 0 0,0-1-6,12-23 557,-15 39-203,-1 14-321,4-28-33,1 0 1,-1 0-1,0 0 1,1 0 0,-1 0-1,0 0 1,1 0 0,-1 0-1,1-1 1,0 1-1,-1 0 1,1 0 0,0 0-1,-1-1 1,1 1-1,0 0 1,0-1 0,-1 1-1,1-1 1,0 1 0,0-1-1,0 1 1,0-1-1,0 0 1,0 0 0,0 1-1,0-1 1,0 0-1,0 0 1,0 0-1,0 1 1,0-1 0,0 0 0,0 0 0,0 0 1,0 0-1,0 0 0,0 0 0,0 0 0,0 0 0,0 0 0,0 0 0,0-1 1,0 1-1,0 0 0,-1-1 0,1 1 0,0 0 0,0-1 0,0 1 0,0-1 0,0 0 1,-1 1-1,1-1 0,0 0 0,-1 1 0,1-1 0,0 0 0,-1 0 0,1 1 0,-1-1 1,1 0-1,0-1-1,-1 0 4,1-1 1,0 1-1,-1 0 1,0-1 0,1 1-1,-1-1 1,0 1-1,0-1 1,0 1 0,-1-1-1,1 1 1,-1-1-1,0 0-4,1 1 4,0 1-1,-1-1 0,1 0 0,-1 0 0,0 1 0,0-1 0,0 0 0,0 1 1,0-1-1,0 1 0,0-1 0,0 1 0,-1-1 0,1 1 0,-2-1-3,3 2 0,-1-1 0,0 1 0,0 0 0,1 0 0,-1 0 0,0 0 0,1 0 0,-1 0 0,0 0 0,0 0-1,0 0 1,1 0 0,-1 0 0,0 0 0,1 1 0,-1-1 0,0 0 0,0 0 0,1 1 0,-1-1 0,1 1 0,-1-1 0,0 0-1,1 1 1,-1-1 0,1 1 0,-1-1 0,1 1 0,-1 0 0,1-1 0,-1 1 0,1 0 0,0-1 0,-1 1 0,1 0 0,0-1 0,0 1-1,-1 0 1,1 0 0,-2 4-2,0 0-1,1 0 0,0 1 0,0-1 1,0 0-1,0 1 0,1-1 1,0 1-1,0-1 0,1 3 3,-2-6-1,1-1-1,0 0 1,0 1-1,0-1 1,0 0-1,0 0 1,0 1-1,1-1 0,-1 0 1,0 0-1,1 1 1,-1-1-1,1 0 1,-1 0-1,1 0 1,0 1-1,-1-1 1,1 0-1,0 0 1,0 0-1,0 0 1,0 0-1,-1 0 1,1-1-1,1 1 1,-1 0-1,0 0 1,0-1-1,0 1 1,0-1-1,0 1 1,1-1-1,-1 1 1,0-1-1,0 0 1,1 0-1,-1 1 1,0-1-1,1 0 1,-1 0-1,0 0 1,0 0-1,1-1 1,-1 1-1,1 0 2,-1-1 0,1 0 0,-1 1 0,1-1 0,-1 0 0,1 0 0,-1 0 0,1 0 0,-1-1 0,0 1 0,1 0 0,-1-1 1,0 1-1,0 0 0,0-1 0,0 1 0,0-1 0,-1 0 0,1 1 0,0-1 0,-1 0 0,1 1 0,-1-1 0,0 0 0,1 1 0,-1-1 0,0 0 0,0 0 0,0 0 0,0 1 0,-1-1 0,1-1 3,0 0 0,0 1 0,0-1 0,-1 0 0,1 1 0,-1-1 0,0 1 0,0-1 0,0 0 0,0 1-1,-1 0 1,1-1 0,0 1 0,-1 0 0,0 0 0,1 0 0,-1 0 0,-2-2-3,4 4-5,0 1 0,0-1 1,1 0-1,-1 1 0,0-1 0,0 1 1,0-1-1,0 1 0,0-1 0,0 0 1,1 1-1,-1-1 0,0 1 0,0-1 0,-1 1 1,1-1-1,0 1 0,0-1 0,0 0 1,0 1-1,0-1 0,0 1 0,0-1 1,-1 1-1,1-1 0,0 0 0,0 1 0,-1-1 1,1 0-1,0 1 0,-1-1 0,1 0 1,0 1-1,-1-1 0,1 0 0,0 1 0,-1-1 1,1 0-1,-1 0 0,1 0 0,0 0 1,-1 1-1,1-1 0,-1 0 0,1 0 1,-1 0-1,1 0 0,0 0 0,-1 0 0,1 0 1,-1 0-1,1 0 0,-1 0 0,1 0 1,-1 0-1,1 0 0,0-1 0,-1 1 1,1 0-1,-1 0 0,1 0 0,0-1 0,-1 1 1,1 0 4,15 10-2020,-13-11 1550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153 1 1068,'-11'8'485,"0"0"-1,0 2 1,1-1-1,0 1 1,1 0-1,0 1 1,1 0 0,0 1-1,1 0-484,-1-1-15,1 0-1,0 0 1,1 1 0,1 0-1,-1 0 1,2 1-1,0-1 1,0 1 0,2 0-1,-1 0 1,1 0-1,1 1 16,1-10 3,1-1 0,0 1-1,-1 0 1,1 0 0,0-1-1,1 1 1,-1-1 0,1 1-1,0-1 1,-1 1 0,1-1-1,1 0 1,-1 0 0,0 0-1,1 0 1,0 0 0,-1-1-1,1 1 1,0-1 0,1 0-1,-1 0 1,0 0 0,0 0-1,1 0 1,-1-1 0,1 1-1,0-1 1,-1 0 0,1 0-1,0-1 1,0 1-3,1 0 3,0 0 1,0-1-1,0 0 1,0 1-1,0-2 0,0 1 1,1 0-1,-1-1 1,0 0-1,0 0 0,-1-1 1,1 0-1,0 1 1,0-2-1,-1 1 0,1 0 1,-1-1-1,0 0 1,1 0-1,-1 0 0,-1 0 1,1-1-1,1-1-3,-4 4 3,-1 1-1,1-1 0,-1 0 1,0 1-1,1-1 0,-1 1 1,0-1-1,1 0 1,-1 1-1,0-1 0,0 0 1,0 0-1,1 1 0,-1-1 1,0 0-1,0 1 1,0-1-1,0 0 0,0 0 1,0 1-1,-1-1 0,1 0 1,0 1-1,0-1 0,0 0 1,-1 0-1,1 1 1,0-1-1,-1 1 0,1-1 1,-1 0-3,-22-15 55,-30 1-10,-5 16-1,55-1-76,0 0 0,0 1 0,0-1 0,-1 1 0,1 0-1,1 0 1,-1 0 0,0 0 0,0 0 0,0 1 0,0-1 0,1 1 0,-1-1 0,1 1 0,-1 0 0,1 0 0,-1 1 32,3-3-34,0 1 1,-1-1-1,1 1 0,0-1 1,0 0-1,-1 1 1,1-1-1,0 1 0,0-1 1,0 0-1,0 1 0,0-1 1,0 1-1,0-1 1,-1 1-1,1-1 0,0 1 1,0-1-1,1 1 1,-1-1-1,0 0 0,0 1 1,0-1-1,0 1 1,0-1-1,0 1 0,1-1 1,-1 0-1,0 1 0,0-1 1,1 1-1,-1-1 1,0 0-1,0 1 0,1-1 1,-1 0 33,20 7-985,21-6-547,-25-4 1073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9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0 868,'-2'1'94,"0"-1"0,0 0 1,0 1-1,0-1 0,1 1 0,-1-1 1,0 1-1,0 0 0,1 0 0,-1 0 0,1 0 1,-1 0-1,1 0 0,-1 0 0,1 1 0,0-1 1,-1 1-1,1-1 0,0 1 0,0-1-94,0 0 2,0 0 1,1 0-1,-1 0 0,0 0 0,1 0 0,-1 0 0,1 1 0,-1-1 0,1 0 0,0 0 1,0 0-1,-1 1 0,1-1 0,0 0 0,0 0 0,0 0 0,0 1 0,0-1 0,0 0 1,1 0-1,-1 1 0,0-1 0,1 0 0,-1 0 0,0 0 0,1 0 0,0 0 0,-1 1 1,1-1-3,2 5 88,-11-10 75,-10-5 74,15 13-217,9 11-118,-5-13 31,1 0 1,-1-1 0,1 1 0,-1 0 0,1-1 0,0 0 0,0 1-1,-1-1 1,1 0 0,0 0 0,0 0 0,0 0 0,0 0-1,0 0 1,1-1 0,-1 1 0,0-1 0,0 0 0,0 1 0,1-1-1,-1 0 1,0 0 0,0 0 0,0-1 0,1 1 0,-1 0-1,1-1 67,7-3-397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9:39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17 1136,'0'0'13,"0"-1"0,0 0 0,0 1 0,0-1 0,0 0-1,0 1 1,0-1 0,0 1 0,0-1 0,0 0 0,-1 1 0,1-1 0,0 1-1,0-1 1,-1 1 0,1-1 0,0 1 0,-1-1 0,1 1 0,0-1 0,-1 1-1,1-1 1,-1 1 0,1 0 0,-1-1 0,1 1 0,-1 0 0,1-1 0,-1 1-1,0 0 1,1 0 0,-1-1 0,1 1 0,-1 0 0,0 0 0,1 0-13,-13 19 783,-2 39 282,14-35-1389,0-1 0,2 0-1,1 1 1,3 18 324,3 20-567,-8-45 135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7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1048,'35'-10'414,"-32"9"-432,0 0 0,0-1-1,-1 1 1,1 0 0,0 1-1,0-1 1,0 0-1,0 1 1,0 0 0,0-1-1,0 1 1,1 0 18,-3 1-170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11 924,'5'0'111,"0"1"-1,-1-1 1,1 0 0,0 0-1,0-1 1,-1 0-1,1 1 1,0-2 0,4 0-111,4-1 46,39 3-626,-44-2 298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9 1008,'0'0'20,"0"0"-1,0 0 1,0-1-1,0 1 1,0 0-1,0 0 1,0 0-1,0 0 1,0 0 0,0 0-1,1 0 1,-1-1-1,0 1 1,0 0-1,0 0 1,0 0-1,0 0 1,0 0-1,0-1 1,0 1 0,0 0-1,0 0 1,0 0-1,0 0 1,-1 0-1,1 0 1,0-1-1,0 1 1,0 0 0,0 0-1,0 0 1,0 0-1,0 0 1,0 0-1,0 0 1,0 0-1,0-1 1,-1 1-1,1 0 1,0 0 0,0 0-1,0 0 1,0 0-1,0 0 1,0 0-1,0 0 1,-1 0-1,1 0 1,0 0-1,0 0 1,0 0 0,0 0-1,0 0 1,0 0-1,-1 0 1,1 0-1,0 0 1,0 0-1,0 0 1,0 0-1,0 0-19,14-4-70,8 8-597,-15-2 372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8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17 948,'47'-8'718,"-41"6"-749,-1 0 0,1 1 0,0 0-1,0 0 1,0 0 0,1 1 0,-1 0 0,0 0 0,0 0 31,2 1-197,1-1-36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14 880,'36'-7'752,"-32"6"-787,0-1-1,0 1 1,1 0-1,-1 0 0,0 1 1,1-1-1,-1 1 1,1 0-1,-1 0 1,0 1-1,1-1 0,1 1 36,1 1-221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4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1 1008,'-13'0'136,"-2"4"-104,-3 1-68,-3 0-52,3 2-64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4 876,'5'1'33,"0"0"0,1 0 1,-1-1-1,0 0 0,1 0 0,-1 0 0,0 0 0,0-1 1,1 0-1,-1 0 0,1-1-33,0 1-159,1 0-51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29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13 960,'5'0'200,"1"-3"-76,-2 3-56,3-1-28,-2 0-16,1 0-16,1-1 0,0 1-12,0 0 0,-1 0-4,1-1-8,0 2-24,0 0-92,-7 0-52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3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24 952,'100'-10'479,"-75"7"-733,-16 1 33</inkml:trace>
  <inkml:trace contextRef="#ctx0" brushRef="#br0" timeOffset="1">383 7 1108,'3'0'200,"0"0"-92,1 0-48,0 0-28,1 0-16,1 0-12,-2 0 0,3 0-4,-1-3 4,-1 3-4,3-1-8,2 0 0,2 1-16,2-1-12,-2 1-96,-1 0-56,2 0-36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50:30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12 908,'3'0'224,"-1"0"-88,1-1-60,1 0-24,-1 0-20,1 0-16,0-1 0,2 1-16,-2 1-20,3-2-96,-7 2-60,10-3-36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2:54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7 642 960,'-4'-37'509,"2"0"1,1 0-1,2 0 0,4-17-509,0-55 1694,26 201-1433,-5 24-191,6 0 0,36 85-70,-68-201 2,0 1 0,0-1 0,0 0 0,0 0 0,0 0 0,0 1 0,0-1 0,0 0 0,1 0 0,-1 0 0,0 1 0,0-1 0,0 0 0,0 0 0,0 0 0,0 0 0,0 1 1,0-1-1,0 0 0,1 0 0,-1 0 0,0 0 0,0 0 0,0 1 0,0-1 0,1 0 0,-1 0 0,0 0 0,0 0 0,0 0 0,1 0 0,-1 0 0,0 0 0,0 0 0,0 0 0,0 0 0,1 0 0,-1 0 0,0 0 0,0 0 0,0 0 0,1 0 0,-1 0 1,0 0-1,0 0 0,0 0 0,1 0 0,-1 0 0,0 0 0,0 0 0,0 0 0,1 0 0,-1-1-2,7-13 46,2-21-29,-9 34-16,31-181 143,-8-9-144,-4 28-1595,27-93 1595,-40 239-1851,-6 21 1249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2:54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30 1160,'-6'-23'1430,"5"17"-612,11 16-639,-6-5-250,18 20-12,24 25-383,-2 3 0,-2 2 0,-3 1 0,4 14 466,-37-60-445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2:55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4 1008,'0'0'17,"0"0"0,0 0 0,0 0 1,0 0-1,0-1 0,0 1 0,0 0 0,-1 0 0,1 0 0,0 0 0,0 0 0,0 0 1,0-1-1,0 1 0,0 0 0,0 0 0,0 0 0,0 0 0,0 0 0,-1 0 0,1 0 1,0 0-1,0-1 0,0 1 0,0 0 0,0 0 0,0 0 0,-1 0 0,1 0 1,0 0-1,0 0 0,0 0 0,0 0 0,0 0 0,-1 0 0,1 0 0,0 0 0,0 0 1,0 0-1,0 0 0,0 0 0,-1 0 0,1 0 0,0 0 0,0 0 0,0 0 0,0 0 1,0 0-1,-1 1 0,1-1 0,0 0 0,0 0 0,0 0 0,0 0 0,0 0 0,0 0 1,0 0-18,-10 12 281,-4 15-199,-47 158 349,27-81-1888,-6 7 1457,34-98-409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2:55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77 916,'0'0'66,"-1"0"0,1 0 0,0-1 0,0 1 0,0 0 0,-1 0 0,1-1 0,0 1 0,0 0 0,0 0 0,-1-1 0,1 1 0,0 0 0,0-1 0,0 1 1,0 0-1,0-1 0,0 1 0,0 0 0,0-1 0,0 1 0,0 0 0,0-1 0,0 1 0,0 0 0,0-1 0,0 1 0,0 0 0,0 0 0,0-1 0,0 1 0,1 0 0,-1-1 0,0 1 0,0 0 0,0-1 0,1 1 0,-1 0 0,0 0 0,0-1-66,17-9 508,20-3-674,17-1 164,-35 7-146,1 1 0,0 2 0,0 0 1,0 1-1,1 1 0,-1 1 0,17 1 148,-19 5-1412,-18-5 926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2:5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91 892,'-34'24'2148,"81"-35"-1784,12-10-432,23-8 209,27-4-141,-85 27-349,1 1-1,-1 1 1,1 1-1,0 1 1,0 1-1,21 3 350,-30 0-448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3:45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52 980,'-14'-5'450,"-1"1"0,0 0 0,-13-1-450,-37-10 1340,80 15-1213,1 0 0,-1-1 0,0-1 0,2 0-127,25-3 34,-6 3-10,93-5 19,-112 8-40,1 0 0,-1 0 0,0 2 0,0 0 1,-1 1-1,7 2-3,-21-5 6,0 0 0,0 0 1,0 0-1,0 0 0,0 0 0,0 0 1,0 0-1,0 1 0,-1-1 0,1 1 1,0-1-1,-1 1 0,1 0 0,-1 0 1,0-1-1,1 1 0,-1 0 0,0 0 1,0 0-1,0 0 0,0 3-6,0-1 17,0 0-1,-1 1 1,0-1-1,1 1 1,-2-1-1,1 1 1,0-1-1,-1 0 1,0 1-1,0-1 1,0 1-17,-6 15 73,-1 0-1,-1-1 1,0-1 0,-8 12-73,12-22 12,-28 48-14,-40 74 263,64-111-619,0 0 0,2 1 1,0-1-1,1 1 0,-2 18 358,7-34-154,1-2 0,-1 1-1,1-1 1,0 0-1,-1 1 1,1-1-1,0 1 0,1-1 1,-1 0-1,0 1 1,1-1-1,0 3 155,2 1-578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8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352 131 1032,'0'-1'16,"26"-63"417,-25 62-428,0-1-1,-1 1 1,1 0 0,-1 0 0,1 0-1,-1 0 1,0-1 0,0 1 0,0 0 0,0 0-1,0 0 1,0-1 0,-1 1 0,1 0-1,-1 0 1,1 0 0,-1 0 0,0 0-1,0 0 1,0 0 0,0 0 0,0 0-1,0 0 1,-1 0 0,1 1 0,0-1-1,-1 0 1,-1 0-5,0 1 1,0 0 1,0 0-1,0 0 0,0 0 1,0 1-1,0 0 0,0-1 1,0 1-1,0 1 0,-1-1 0,1 0 1,0 1-1,0-1 0,0 1 1,0 0-1,-1 0-1,-51 21-6,45-18 6,-3 2-5,-1 1 1,1 1-1,0 0 1,1 0-1,0 2 0,0-1 1,1 2-1,0-1 1,1 2-1,0-1 1,1 1 4,-7 12-61,0 0 0,2 0 1,1 2-1,1 0 0,-3 10 61,-5 15-199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3:45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1128,'245'-58'1060,"-147"37"-863,-98 21-192,0-1-1,1 1 1,-1 0-1,1 0 1,-1 0 0,1 0-1,-1 0 1,1 0 0,-1 0-1,0 0 1,1 0-1,-1 0 1,1 0 0,-1 0-1,1 0 1,-1 1 0,0-1-1,1 0 1,-1 0-1,1 0 1,-1 1 0,0-1-1,1 0 1,-1 0 0,1 1-1,-1-1 1,0 0-1,0 1 1,1-1 0,-1 0-1,0 1 1,0-1 0,1 1-1,-1-1 1,0 0 0,0 1-1,0-1 1,1 1-1,-1-1 1,0 1 0,0-1-1,0 0 1,0 1 0,0-1-1,0 1 1,0-1-1,0 1 1,0-1 0,0 1-1,-1-1 1,1 0 0,0 1-5,-9 34 163,4-14-254,7-4-954,0-15 632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3:46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1144,'-1'0'67,"0"0"-1,0 0 1,0 0-1,-1 0 1,1 0-1,0 0 1,0 0-1,0 0 1,0 0-1,-1 1 1,1-1-1,0 0 1,0 1-1,0-1 1,0 1-1,0-1 1,0 1-1,0-1 1,0 1-1,0 0 1,0-1-1,0 1 1,1 0-1,-1 0 1,0 0-1,0 0-66,1 1 2,0-1 1,0 1-1,1 0 0,-1-1 0,0 1 0,1 0 0,-1-1 0,1 1 1,-1 0-1,1-1 0,0 1 0,0-1 0,0 1 0,0-1 1,0 0-1,0 1 0,0-1 0,0 0 0,0 0 0,1 1-2,7 6 74,-14-16 144,5 7-205,-1 0-1,1 1 0,0-1 1,-1 0-1,1 0 1,-1 1-1,1-1 1,-1 0-1,0 1 0,1-1 1,-1 1-1,0-1 1,1 1-1,-1-1 1,0 1-1,1-1 0,-1 1 1,0-1-1,0 1 1,0 0-1,0 0 1,1-1-1,-1 1 0,0 0 1,0 0-1,0 0 1,0 0-13,1 1-15,1-1 0,-1 1 0,1 0 0,-1-1 1,1 1-1,-1-1 0,1 1 0,-1-1 0,1 1 1,-1-1-1,1 1 0,0-1 0,-1 1 0,1-1 1,0 0-1,0 1 0,-1-1 0,1 0 0,0 0 1,0 0-1,-1 1 0,1-1 0,0 0 0,0 0 1,-1 0-1,1 0 15,22 4-306,-20-4 251,-1 1-63,1-1-1,-1 0 1,1 0-1,-1 0 1,1 0-1,-1 0 1,1-1-1,-1 1 1,1-1-1,-1 0 1,0 1-1,1-1 119,1-3-400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3:47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1204,'0'-30'1342,"3"32"-954,1 17-154,0 54 193,-3-45-360,1-1 1,1 1-1,2 4-67,-4-32 4,-1 1 0,1-1 0,-1 1 0,1-1 0,0 0 1,-1 0-1,1 1 0,-1-1 0,1 0 0,0 0 0,-1 0 0,1 0 0,0 1 0,-1-1 0,1 0 1,0 0-1,-1 0 0,1-1 0,0 1 0,-1 0 0,1 0 0,0 0 0,-1 0 0,1-1 0,0 1 0,-1 0 1,1-1-1,-1 1 0,1 0 0,0-1 0,-1 1 0,1-1 0,-1 1-4,25-14 13,-24 13-10,42-30 11,-36 24-15,1 1 0,1-1 0,-1 1 1,1 1-1,0 0 0,0 0 0,0 0 0,1 1 0,0 1 0,7-2 1,-15 5 2,1 1-1,-1 0 1,1 0 0,-1 0-1,1 0 1,-1 0 0,0 0-1,1 1 1,-1-1-1,0 1 1,0 0 0,0 0-1,0-1 1,-1 1 0,1 0-1,0 1 1,0 0-2,1 1 4,-1-1 1,1 0-1,0-1 0,0 1 1,0-1-1,0 1 1,0-1-1,1 0 0,2 2-4,-2-3 3,0-1 0,0 1 0,0-1 0,0 0 0,0 0 0,0-1 0,0 1 0,0-1 0,0 0 0,0 0 0,0 0 0,-1 0 0,1-1-1,0 1 1,0-2-3,61-36 17,-27 16-17,-24 15-5,-7 4 10,0 0 1,0 0 0,1 1 0,-1 0 0,1 0 0,0 1-1,0 0-5,-5 1 2,1 1-1,-1 0 0,0 0 1,0 1-1,0-1 0,0 1 0,0-1 1,0 1-1,1 0 0,-2 0 1,1 0-1,0 1 0,0-1 1,0 1-1,0 0 0,-1-1 0,1 1 1,-1 0-1,0 0 0,1 1-1,67 67-2477,-61-61 1928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3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137 59 952,'5'-3'140,"0"0"-1,-1 0 0,0 0 1,0-1-1,0 0 1,0 1-1,0-2 0,-1 1 1,3-3-140,-9-6 625,0 6 255,-9 22-560,-14 32-274,2 1 1,2 2-1,3 0 0,2 0 1,2 2-1,2 0 1,3 1-1,0 9-46,8-43-207,0 1 0,1 0-1,1 17 208,0-33-109,0 0 0,1 0-1,-1 0 1,1 1 0,0-1-1,0 0 1,0 0 0,0 0-1,1 0 1,0 0 0,0-1-1,0 1 1,0 0 0,0-1-1,1 0 1,0 1 0,-1-1-1,1 0 1,0 0 0,1-1-1,-1 1 110,11 3-557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3.7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36 193 1080,'0'-1'33,"-5"-5"186,0-1-1,0 0 0,1 0 1,0 0-1,1-1 1,-1 1-1,0-6-218,3 11 12,1-1 0,0 1 1,0-1-1,0 1 0,0-1 0,0 1 0,0-1 1,1 1-1,-1-1 0,1 1 0,0 0 0,0-1 0,0 1 1,0 0-1,0 0 0,0-1 0,1 1 0,-1 0 1,1 0-1,-1 0 0,1 1 0,0-1 0,0 0 1,-1 1-1,1-1 0,3-1-12,7-6 1,2 1 1,-1 0-1,1 1 0,1 1 1,-1 0-1,1 1 1,0 0-1,0 1 0,2 1-1,-5 0-13,0 1-1,0 0 0,1 1 1,-1 0-1,0 1 0,1 1 1,-1 0-1,0 0 0,1 1 1,-1 1-1,9 3 14,-19-5-36,0-1 0,0 1-1,0 0 1,-1 0 0,1 0 0,0 1 0,0-1-1,-1 0 1,1 0 0,-1 1 0,1-1 0,-1 1-1,0 0 1,1-1 0,-1 1 0,0 0-1,0 0 1,0 0 0,0 0 0,-1-1 0,1 1-1,0 0 1,-1 1 0,0-1 0,1 0 0,-1 0-1,0 0 1,0 0 0,0 0 0,0 0 0,0 0-1,-1 0 1,1 0 0,-1 0 0,1 0 0,-1 0-1,0 1 37,-8 18-413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4.1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0 150 980,'15'-14'143,"0"1"-1,1 1 1,0 1-1,1 0 1,1 1-1,-1 1 1,18-6-143,-2-1 48,-23 10-123,1 1 1,0 0 0,0 0 0,0 1-1,1 1 1,-1 0 0,1 0 0,0 1-1,10 0 75,-10 3-249</inkml:trace>
  <inkml:trace contextRef="#ctx0" brushRef="#br0" timeOffset="1">357 107 1012,'0'16'276,"0"0"-60,-1-1-84,0-1-44,-1 0-28,2-3-36,-2 0-12,2-1-16,0-2-12,2-1-44,-2-7-104,0 7-56,-2-2-40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4.4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 1132,'0'-4'320,"3"-1"-76,-3 3-108,0 0-68,0 1-40,0 2-36,0 1-44,3-1-116,2 2-68,-1 1-48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5.1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29 315 1148,'-14'71'1694,"9"-47"-1659,1-1 1,1 1-1,1 0 0,2 16-35,0-39 1,0-1-1,0 0 1,0 0 0,0 0-1,0 0 1,0 0 0,0 1 0,0-1-1,0 0 1,0 0 0,0 0-1,0 0 1,0 0 0,0 1-1,0-1 1,0 0 0,0 0 0,0 0-1,0 0 1,0 0 0,1 0-1,-1 1 1,0-1 0,0 0-1,0 0 1,0 0 0,0 0 0,0 0-1,0 0 1,1 0 0,-1 0-1,0 0 1,0 0 0,0 0-1,0 0 1,0 1 0,1-1 0,-1 0-1,0 0 1,0 0 0,0 0-1,0 0 1,1 0 0,-1-1-1,0 1 1,0 0 0,0 0 0,0 0-1,0 0 1,1 0 0,-1 0-1,0 0 1,0 0 0,0 0-1,0 0 0,13-8 18,8-12 7,-7-1-7,-12 17-16,1 0 0,-1 0-1,1 1 1,-1-1 0,1 0-1,0 1 1,1 0-1,-1-1 1,0 1 0,1 1-1,0-1 1,0 0 0,1 0-2,-1 4 3,-1 1 1,0-1 0,1 1 0,-1-1-1,0 1 1,0 0 0,0 0 0,0 0-1,0 1 1,-1-1 0,1 1 0,-1 0-1,0-1 1,1 2-4,14 12-7,-10-11 7,-1-1 0,1 1 0,0-2 1,1 1-1,-1-1 0,1 0 0,0 0 0,-1-1 0,1 0 0,0-1 1,0 0-1,0 0 0,1 0 0,-1-1 0,0 0 0,0-1 0,0 0 1,0 0-1,0-1 0,0 0 0,0 0 0,-1-1 0,1 0 0,-1 0 1,1-1-1,-1 0 0,0 0 0,-1-1 0,1 0 0,-1 0 0,0 0 1,0-1-1,0 0 0,-1 0 0,0 0 0,0-1 0,-1 0 0,0 0 1,0 0-1,0 0 0,-1 0 0,0-1 0,-1 0 0,1 0 0,-2 0 1,1 0-1,-1 0 0,0 0 0,-1 0 0,1 0 0,-2-6 0,1 12 1,0 1-1,0-1 0,0 0 1,0 0-1,0 1 0,-1-1 1,1 0-1,0 0 0,-1 1 1,0-1-1,1 0 0,-1 1 1,0-1-1,0 1 0,0-1 1,0 1-1,0-1 0,0 1 1,0-1-1,-1 1 0,1 0 1,0 0-1,-1 0 0,1 0 1,-1 0-1,1 0 0,-1 0 1,1 0-1,-1 1 0,0-1 1,1 0-1,-1 1 0,0 0 1,0-1-1,1 1 0,-1 0 1,0 0-1,0 0 0,0 0 1,1 0-1,-1 0 0,0 1 1,0-1-1,1 0 0,-1 1 0,0 0 1,1-1-1,-1 1 0,0 0 1,1 0-1,-8 3 7,0 0 0,0 0-1,1 1 1,0 0 0,0 0 0,0 1 0,0 0 0,-5 7-7,4-3-1,0 1 1,0 1-1,1-1 1,1 1-1,-2 4 1,7-13-1,0 0-1,0 1 1,1-1-1,-1 1 1,1 0-1,0-1 1,0 1-1,0 0 0,1 0 1,-1-1-1,1 1 1,0 0-1,0 0 1,0 0-1,1 0 1,-1-1-1,1 1 1,0 0-1,0 0 1,0-1-1,1 3 2,-1-4 0,0-1-1,0 0 1,0 1 0,0-1 0,1 0-1,-1 1 1,0-1 0,1 0 0,-1 0-1,0 0 1,1 0 0,-1 0 0,1-1-1,0 1 1,-1 0 0,1-1-1,0 1 1,-1-1 0,1 0 0,0 1-1,-1-1 1,1 0 0,3 0-1,-1 0 0,1 0 0,0-1 0,-1 0 0,1 0 0,-1 0 0,1 0 0,3-2 1,6-4 1,1 0 1,-1 0-1,0-2 0,6-5-1,41-30 36,-66 54-32,0 0 0,1 0 0,0 0 0,1 0 1,0 1-1,1 0 0,0-1 0,0 1 0,1 1-4,0-8-1,1 1 0,0-1 1,0 1-1,0 0 0,0-1 1,1 1-1,-1-1 0,1 1 1,0-1-1,1 0 0,-1 1 1,1-1-1,0 0 0,0 0 0,0 0 1,0 0-1,1 0 0,0 0 1,0-1-1,0 0 0,0 1 1,0-1-1,1 0 1,-2-2 1,0 0 0,0-1 0,0 1 0,0 0 0,1-1 0,-1 0 0,0 1 0,0-1 0,0 0 0,1 0 0,-1 0 0,0-1 0,0 1 0,1-1 0,-1 1 0,0-1 0,0 1 0,0-1 0,0 0 0,0 0 0,0 0 0,0 0 0,0-1 0,0 1 0,0-1 0,-1 1 0,1-1 0,-1 1 0,1-1 0,-1 0 0,1 1 0,-1-2-1,9-9 0,0 0 0,-1-1 0,-1 0 0,1-1 0,25-53 1,-4-1 0,-3-1-1,-2-2 1,-4 0 0,10-63-1,-27 97 3,-9 30 1,-9 22 0,3 3-2,1 1 1,1 0 0,1 0-1,0 1 1,1 0 0,1 1 0,1 0-1,-1 18-2,1-1-29,1 0 0,2 0 1,2 1-1,3 18 29,-1-39-272,0 0 1,1-1 0,1 1 0,1-1 0,0 0 0,5 8 271,-3-12-439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6.5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1 207 1064,'3'-14'607,"4"20"-373,4 24-143,16 131 263,-27-160-348,0-1 1,0 0-1,0 0 1,0 0 0,1 0-1,-1 0 1,0 0 0,0 0-1,0 1 1,0-1 0,0 0-1,0 0 1,0 0 0,0 0-1,0 0 1,0 0 0,1 0-1,-1 0 1,0 0 0,0 0-1,0 0 1,0 0-1,0 1 1,0-1 0,0 0-1,1 0 1,-1 0 0,0 0-1,0 0 1,0 0 0,0 0-1,0 0 1,0 0 0,1 0-1,-1 0 1,0 0 0,0-1-1,0 1 1,0 0 0,0 0-1,0 0 1,1 0-1,-1 0 1,0 0 0,0 0-1,0 0 1,0 0 0,0 0-1,0 0 1,0 0 0,0-1-1,0 1 1,1 0 0,-1 0-1,0 0 1,0 0 0,0 0-1,0 0 1,0-1-7,10-11 162,5-12-79,48-103-22,52-97-1665,-115 221 1192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7.0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50 213 1068,'4'-2'87,"0"0"0,0 0 0,0-1 0,0 1 0,0-1 0,-1 0 0,1 0 0,-1-1 0,0 1 0,0 0 0,0-1-1,-1 0 1,1 0 0,-1 0 0,1-1-87,28-65 77,-29 65-69,-1-1-1,1 1 1,-1 0 0,0 0-1,-1 0 1,1-1 0,-1 1 0,0 0-1,-1-1 1,1 1 0,-1 0 0,-1-3-8,2 7 3,0 0 1,-1-1-1,1 1 1,-1 0 0,1 0-1,-1 0 1,0 0-1,1 0 1,-1 0 0,0 0-1,0 0 1,0 0-1,1 1 1,-1-1 0,0 0-1,0 1 1,0-1-1,0 0 1,-1 1 0,1-1-1,-1 0-3,0 1 3,0 0 0,-1 0 0,1 0 0,0 0 0,-1 0 0,1 0-1,0 1 1,0-1 0,0 1 0,-1-1 0,1 1 0,0 0 0,0 0 0,0 0 0,0 0 0,-1 1-3,-3 2 2,0 1 1,0 0 0,0 1 0,0-1 0,1 1 0,0 0 0,0 0-1,1 1 1,0-1 0,0 1 0,0 0 0,1 0 0,0 1 0,0-1 0,1 1-1,0-1 1,0 1 0,1 0 0,0-1 0,0 8-3,0-6-1,0 1 0,1 0 0,0-1 0,1 1-1,0-1 1,0 1 0,1-1 0,0 1 0,1-1 0,0 0 0,0 0 0,1 0 0,0-1 0,1 1 0,0-1 0,6 7 1,-10-13-2,0 0 1,1 0 0,-1 0-1,1-1 1,0 1 0,0 0-1,0-1 1,0 0 0,0 1 0,0-1-1,0 0 1,0 0 0,0 0-1,0 0 1,1-1 0,-1 1 0,0 0-1,1-1 1,-1 0 0,0 1-1,1-1 1,-1 0 0,0 0-1,1-1 1,-1 1 0,0 0 0,1-1-1,-1 0 1,0 1 0,1-1-1,-1 0 1,0 0 0,0 0-1,2-1 2,6-6-22,0 0-1,-1 0 0,0-1 0,0-1 0,-1 1 0,4-7 23,-5 7-34,1 0 0,0 0 1,0 1-1,0 0 0,6-4 34,-12 11-2,0 0 0,-1-1 0,1 1-1,0 0 1,0 0 0,0 0 0,0 0 0,1 0 0,-1 1 0,0-1 0,0 1 0,0-1 0,1 1-1,-1 0 1,0 0 0,0 0 0,1 0 0,-1 0 0,0 1 0,0-1 0,1 0 0,-1 1-1,0 0 1,1 0 2,-1 1 0,0-1 1,0 1-1,1 0 0,-1 0 0,0 1 0,-1-1 0,1 0 0,0 1 0,-1-1 1,1 1-1,-1-1 0,0 1 0,0 0 0,0-1 0,0 1 0,0 1 0,2 10 11,0 0-1,-2 0 0,1 1 0,-2-1 1,0 0-1,0 0 0,-1 1-10,0-4 43,-1 1 0,1 0-1,-2-1 1,1 1 0,-2-1 0,1 0-1,-2 0 1,-1 3-43,177-253-1137,-148 205 780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4.9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28 900,'-21'14'227,"1"0"0,1 1 0,0 1 0,1 0 0,0 2 0,-9 12-227,72-61-256,-20 17 195,-2-2 0,0-1 0,6-6 61,-26 20-1,0 1-1,0 0 1,1 0 0,-1 0-1,1 0 1,-1 1 0,1 0-1,0-1 1,0 1 0,-1 0-1,1 1 1,0-1 0,1 1 1,-2 0 8,0-1 1,0 1 0,0 0-1,0-1 1,-1 1-1,1-1 1,0 0-1,-1 0 1,1 0 0,0 0-1,-1-1 1,1 1-1,-1-1 1,0 0 0,1 1-1,-1-1 1,0 0-1,0 0 1,0 0 0,1-2-9,-8 2 187,-11 6-97,-14 9 5,-6 5 22,2 3-1,0 0 1,1 3 0,1 0 0,1 2 0,2 1 0,-1 4-117,30-31 0,1 0 0,-1 0 0,0 0-1,0 0 1,0 0 0,0 0 0,0 0-1,1 0 1,-1 0 0,0 0 0,0 0-1,0 1 1,0-1 0,0 0 0,1 0-1,-1 0 1,0 0 0,0 0 0,0 1-1,0-1 1,0 0 0,0 0 0,0 0-1,0 0 1,0 1 0,0-1 0,0 0-1,1 0 1,-1 0 0,0 0 0,0 1 0,0-1-1,0 0 1,0 0 0,-1 0 0,1 0-1,0 1 1,0-1 0,0 0 0,0 0-1,0 0 1,0 0 0,0 1 0,0-1-1,0 0 1,0 0 0,0 0 0,0 0-1,-1 0 1,1 1 0,0-1 0,0 0-1,0 0 1,0 0 0,-1 0 0,29-10-20,37-23-18,210-110-95,-380 246 105,88-91 31,11-8-6,0 0 0,0 0 0,0 1 0,1 0 1,-1 0-1,1 0 0,0 0 0,1 1 0,-2 1 3,6-6-1,0-1 0,0 0 0,0 0 0,0 1 0,0-1 0,0 0 0,0 1 0,0-1 0,0 0 0,0 0 0,0 1 0,0-1 0,0 0 0,0 0 0,1 1 0,-1-1 0,0 0 0,0 0 0,0 1 0,0-1 0,0 0 0,1 0 0,-1 1 0,0-1 0,0 0-1,0 0 1,0 0 0,1 1 0,-1-1 0,0 0 0,0 0 0,1 0 0,-1 0 0,0 0 0,0 0 0,1 0 0,-1 1 0,0-1 0,0 0 0,1 0 0,-1 0 0,0 0 0,1 0 0,-1 0 0,0 0 0,0 0 0,1 0 0,-1 0 0,0-1 0,0 1 0,1 0 0,-1 0 0,0 0 0,0 0 0,1 0 0,-1 0 0,0 0 0,0-1 0,1 1 0,-1 0 0,0 0 0,0 0 0,0-1 0,1 1 1,25-9-52,-22 7 38,338-139-682,-379 157 890,11-6-98,1 1 1,0 2-1,1 0 1,0 2-1,-20 16-96,44-31 0,-1 0 1,1 0-1,-1 1 0,1-1 0,-1 0 1,1 1-1,0-1 0,-1 0 0,1 1 0,0-1 1,-1 0-1,1 1 0,0-1 0,0 1 1,-1-1-1,1 1 0,0-1 0,0 0 1,0 1-1,0-1 0,0 1 0,-1-1 0,1 1 1,0-1-1,0 1 0,0-1 0,0 1 1,0-1-1,1 1 0,-1-1 0,0 1 0,0-1 1,0 1-1,0-1 0,16 7-7,23-6-18,12-9-97,-1-2 0,44-15 122,12-3-56,-114 33 89,-1 0 0,1 1 0,1 0 0,-1 0 0,1 1 0,0 0 0,1 0 0,-1 0 0,-2 6-33,9-12-1,0 0 0,0-1 0,0 1 1,1 0-1,-1-1 0,0 1 0,0-1 0,1 1 0,-1 0 1,0-1-1,1 1 0,-1-1 0,1 1 0,-1-1 0,1 1 1,-1-1-1,1 0 0,-1 1 0,1-1 0,-1 0 0,1 1 1,0-1-1,-1 0 0,1 1 0,-1-1 0,1 0 0,0 0 1,-1 0-1,1 0 0,0 0 0,-1 0 0,1 0 0,0 0 1,-1 0-1,1 0 1,27 4-18,55-10-23,-67 4 27,1 0 0,-1 1-1,0 1 1,1 0 0,13 3 14,-29-3-1,0 0 1,0 0 0,1 0-1,-1 0 1,0 0 0,0 1 0,0-1-1,0 0 1,0 1 0,0-1-1,0 1 1,0-1 0,0 1 0,0 0-1,0-1 1,0 1 0,0 0-1,0 0 1,0 0 0,-1 0 0,1 0-1,0 0 1,-1 0 0,1 0-1,0 0 1,-1 0 0,1 1 0,-1 0 1,0 0 1,0-1-1,0 1 0,-1 0 1,1 0-1,-1 0 1,1 0-1,-1 0 1,1 0-1,-1-1 0,0 1 1,0 0-1,0-1 1,0 1-1,-1 1-1,-7 8 11,0 0 0,0-1 0,-2 0 0,-3 3-11,12-11 0,-6 5 4,1 0-1,0 0 1,0 1 0,1 0-1,-3 4-3,8-11-2,1 0 0,-1 1 0,1-1 0,-1 0 0,1 0 0,-1 0-1,1 1 1,-1-1 0,1 0 0,0 0 0,0 1 0,0-1 0,0 0-1,0 1 1,0-1 0,0 0 0,0 0 0,0 1 0,1-1 2,-1 1-6,1-1 1,0 0 0,0 0-1,0 0 1,0 0 0,0-1-1,0 1 1,0 0 0,0 0-1,0-1 1,0 1 0,1 0-1,-1-1 1,0 1 0,0-1 0,1 0-1,-1 1 1,0-1 0,1 0-1,-1 0 1,0 0 0,1 0-1,-1 0 6,21 1-91,0-1 0,0-1-1,0-1 1,-1-1 0,6-2 91,1 0-120,1 1 0,20 1 120,-42 3-12,38 0-45,-1 2 0,18 3 57,-60-5 7,0 0-1,1 1 1,-1-1 0,0 0-1,0 1 1,0-1 0,0 1-1,0 0 1,1-1 0,-1 1-1,-1 0 1,1 0 0,0 1-1,0-1 1,0 0 0,0 1-1,-1-1 1,1 1 0,-1-1-1,1 1 1,-1 0-1,0 0 1,1-1 0,-1 1-1,0 0 1,0 0 0,0 1-7,-1 2 31,1 1 1,-1-1 0,0 1 0,-1 0-1,1-1 1,-1 1 0,0-1 0,0 1 0,-2 4-32,2-9 0,1 1 1,0-1 0,0 1 0,0 0-1,1-1 1,-1 1 0,0 0 0,1-1 0,-1 1-1,0-1 1,1 1 0,0-1 0,-1 1-1,1-1 1,0 1 0,0-1 0,0 0 0,0 1-1,0-1 1,0 0 0,0 0 0,0 0 0,1 0-1,-1 0 1,0 0 0,1 0 0,-1 0-1,1 0 1,-1-1 0,1 1 0,-1-1 0,1 1-1,-1-1 1,1 1 0,0-1 0,-1 0-1,1 0 1,0 0-1,11 3-15,-1-1-1,1-1 0,0 0 1,5-1 15,14 1-51,0 1 0,-1 1 0,1 2 51,-18-2-10,1 0 0,-1 0-1,0 2 1,0 0 0,-1 0-1,1 2 1,8 4 10,-21-10 2,1 0 1,-1 0-1,0 0 0,1 0 0,-1 0 1,0 0-1,0 1 0,0-1 0,0 0 0,0 0 1,0 1-1,0-1 0,0 1 0,-1-1 1,1 1-1,-1-1 0,1 1 0,-1-1 1,1 1-1,-1 0 0,0-1 0,0 1 1,0 0-1,0-1 0,0 1 0,0-1 0,0 1 1,0 0-1,-1-1 0,1 1 0,0-1 1,-1 1-1,0 0 0,0 0-2,-3 7 9,-1 0 0,-1-1 0,1 1 1,-1-1-1,-5 5-9,-15 23-269,25-34 34,1-2-49,0 2-24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7.4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142 23 1116,'0'-1'34,"0"0"0,0 0 1,0 1-1,1-1 0,-1 0 0,0 0 0,0 0 0,0 1 1,-1-1-1,1 0 0,0 0 0,0 0 0,0 1 0,0-1 1,-1 0-1,1 0 0,0 1 0,-1-1 0,1 0 0,-1 0 1,1 1-1,-1-1 0,1 1 0,-1-1 0,1 0 0,-1 1 1,0-1-1,1 1 0,-1-1 0,0 1-34,0 0 18,-1 0-1,1 0 1,0 1 0,0-1-1,0 0 1,-1 1 0,1-1-1,0 1 1,0 0 0,0-1-1,0 1 1,0 0 0,0-1 0,0 1-1,0 0 1,0 0 0,0 0-18,-34 44 74,22-18-59,1 0 0,1 1 0,1 1-1,2 0 1,1 0 0,1 0 0,2 1-1,0 11-14,2-20-6,2 0 0,0 0 0,1 0-1,1 0 1,1 0 0,1-1-1,1 1 1,0-1 0,2 0-1,0 0 1,1-1 0,4 6 6,-11-23-15,0 0-1,0 0 1,1 0 0,-1-1-1,0 1 1,1 0 0,-1-1-1,1 1 1,0-1-1,-1 1 1,1-1 0,0 0-1,0 0 1,0 0 0,0 0-1,0 0 1,0 0 0,0 0-1,0-1 1,0 1 0,0-1-1,1 1 1,-1-1 0,0 0-1,0 0 1,0 0 0,1 0 15,0-1-56,0 0 0,0 1 0,1-2 0,-1 1 0,0 0 0,0 0 0,0-1 0,-1 0 0,1 1 1,0-1-1,-1 0 0,1-1 0,-1 1 0,1 0 0,-1-1 0,0 1 0,1-3 56,9-11-298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7.7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23 194 1152,'-5'15'19,"0"1"0,1 0 0,1 0-1,0 0 1,2 0 0,0 0 0,0 0 0,1 1 0,1-1-1,1 0 1,1 0 0,2 9-19,-3-17-330</inkml:trace>
  <inkml:trace contextRef="#ctx0" brushRef="#br0" timeOffset="1">60 3 1088,'-3'-2'284,"3"2"-108,0 0-88,0 3-64,3 1-84,-2 2-96,1-3-68,3 2-40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8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117 360 1020,'-4'0'64,"-1"1"-1,1 0 0,-1 0 1,1 0-1,0 0 1,0 1-1,-1 0 0,1 0 1,0 0-1,0 0 1,1 1-1,-1 0 0,0-1 1,1 1-1,0 0 1,0 1-1,0-1 1,0 1-1,0-1 0,0 1 1,1 0-1,0 0 1,0 0-1,0 0 0,0 0 1,1 2-64,-5 7 28,2 0 0,0 0 0,0 1-1,1 0 1,1-1 0,1 1 0,-1 14-28,2-23 3,0 1 0,0-1-1,1 0 1,0 1 0,0-1 0,0 1-1,1-1 1,-1 0 0,1 0-1,0 0 1,1 0 0,0 0 0,-1 0-1,1-1 1,1 1 0,-1-1 0,1 0-1,-1 0 1,1 0 0,0 0-1,1 0-2,-1-2-3,0 0 0,0 0-1,0 0 1,0 0-1,1-1 1,-1 0-1,0 0 1,0 0-1,1 0 1,-1-1-1,1 1 1,-1-1 0,1 0-1,-1-1 1,1 1-1,-1-1 1,0 0-1,1 0 1,-1 0-1,0 0 1,0-1-1,0 0 1,0 0-1,0 0 1,0 0 0,0-1 3,8-5-18,-1 0 0,-1-1 0,0 0 1,0-1-1,-1 0 0,0-1 0,0 0 0,-1 0 1,-1-1-1,0 1 0,-1-2 0,0 1 1,-1-1-1,0 0 0,-1 0 0,0 0 1,1-12 17,-5 24 3,0 0 0,1 0 1,-1 0-1,0 0 0,0 0 1,0 0-1,0 0 1,0 0-1,0 0 0,-1 0 1,1 0-1,0 0 1,0 0-1,-1 0 0,1 0 1,0 0-1,-1 0 0,1 0 1,-1 0-1,1 0 1,-1 0-1,0 1 0,1-1 1,-1 0-1,0 1 1,0-1-1,1 0 0,-1 1 1,-1-1-4,1 1 5,-1 0 1,1 0 0,-1 0-1,1 0 1,-1 0 0,0 0-1,1 0 1,-1 1 0,1-1-1,-1 1 1,1-1 0,-1 1-1,1 0 1,-1-1 0,1 1-1,-1 1-5,-7 4 26,1-1-1,1 2 0,-1-1 0,1 1 0,-5 6-25,5-3 14,1 0 1,-1 1 0,2 0 0,-1 0 0,2 1 0,0-1 0,0 1 0,0 1-15,3-9 1,0 1 0,1-1 1,-1 0-1,1 0 0,0 1 1,0-1-1,0 0 0,1 0 1,-1 1-1,1-1 0,1 4-1,-1-6 0,0 0 0,0 0 0,0-1 0,0 1 0,0 0 0,1 0 0,-1-1 0,1 1 0,-1-1 0,1 1 0,-1-1 0,1 0 0,0 0 0,-1 0 0,1 1 0,0-2 0,0 1 0,0 0 0,0 0 0,0-1 0,0 1 0,0-1 0,0 1 0,1-1 0,2 0-3,0 0 1,0 0-1,0-1 0,0 1 1,0-1-1,0 0 0,0-1 1,-1 1-1,1-1 0,0 0 1,-1 0-1,1-1 0,-1 1 1,0-1-1,1 0 0,-2 0 1,1 0-1,0-1 0,0 1 1,-1-1-1,1-2 3,14-14-17,-2-2 0,0 0 1,6-12 16,-14 21-7,0 7 6,-2 17 12,1 36 23,-1-8-21,-5-35-13,0 1 0,1-1 0,0 0 0,0 0 0,0 0 0,0 0 0,1 0 0,-1 0 0,1-1 0,0 1 0,0-1 0,1 0 0,-1 0 0,1 0 0,-1 0 0,1 0 0,0-1 0,0 0 0,3 2 0,-4-3 3,0-1 0,0 1 0,0-1 0,0 0 0,-1 1 0,1-1 0,0 0 0,0-1 0,0 1 0,0-1 0,0 1 0,-1-1 0,1 0 0,0 0 0,0 0 0,-1 0 0,1 0 0,-1-1 0,1 1 0,-1-1 0,0 0 0,1 1 0,-1-1 0,0 0 0,0-1 0,0 1 0,0 0 0,-1 0 0,1-1 0,-1 1 0,1-2-3,5-8 10,-1 0-1,0 0 1,-1 0 0,0-1 0,-1 1 0,-1-1 0,1-4-10,13-99 36,-11 67-51,-6 45 8,9-44-108,-3-1-1,-3 0 1,-1 0 0,-2-1-1,-6-35 116,6 84-40,0 0 0,0 0 0,0 0 0,0 0 0,-1 0 0,1 0 0,0 0 0,0 0 0,-1 0 0,1 0 0,-1 0 0,1 0 1,-1 0-1,1 0 0,-1 1 0,1-1 0,-1 0 0,0 0 0,0 0 0,1 1 0,-1-1 0,0 0 0,0 1 0,0-1 0,0 1 0,0-1 40,-6 2-409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8.7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60 876,'0'-1'35,"1"0"0,-1 0-1,1 0 1,-1 0 0,1 0 0,-1 0 0,1 0-1,0 0 1,0 0 0,-1 0 0,1 0-1,0 1 1,0-1 0,0 0 0,0 1 0,0-1-1,-1 1 1,1-1 0,0 1 0,1-1-1,-1 1 1,0-1 0,0 1 0,0 0-1,0 0-34,34-9 18,-30 8 37,74-12-360,0 4 1,64 1 304,-114 6-309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09.7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91 1072,'0'1'28,"-1"-1"0,0 1 0,0-1 0,0 1 0,1 0 0,-1-1 0,0 1 0,1 0 0,-1 0 0,1 0 0,-1-1 0,1 1 1,-1 0-1,1 0 0,-1 0 0,1 0 0,0 0 0,0 0 0,-1 0 0,1 0 0,0 0 0,0 0 0,0-1 0,0 1 0,0 0 0,0 0 0,0 1-28,-3 31 17,3-9 2,0-1 1,2 1 0,1 3-20,-3-20 24,2 1 0,-1-1 1,1 0-1,0 1 0,1-1 0,-1 0 0,1 0 0,1 0 1,-1-1-1,1 1 0,4 4-24,-7-10 15,0 0 0,-1-1 1,1 1-1,0 0 0,-1-1 0,1 1 0,0-1 1,0 1-1,-1-1 0,1 1 0,0-1 1,0 1-1,0-1 0,0 0 0,-1 0 0,1 1 1,0-1-1,0 0 0,0 0 0,0 0 1,0 0-1,0 0 0,0 0 0,0 0 1,0 0-1,-1-1 0,1 1 0,0 0 0,0 0-15,2-2 29,-1 1 0,0 0 0,0-1 0,0 0 0,0 1-1,0-1 1,0 0 0,0 0 0,0 0 0,-1 0-1,1 0-28,29-56 305,-2-16-239,-20 46-201,2 1-1,1 1 1,0-1-1,2 2 1,10-14 135,-10 24-880,-10 13 409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0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42 214 924,'6'-1'55,"-1"0"-1,1 0 1,-1-1 0,1 0-1,-1 0 1,0 0 0,0-1-1,0 0 1,0 0-1,0 0 1,-1 0 0,1-1-1,-1 0 1,0 0 0,0 0-1,0 0 1,-1 0 0,0-1-1,0 0 1,0 0-1,0 0 1,-1 0 0,1-1-55,-1 1-6,1 0 1,-2 0-1,1 0 1,0 0-1,-1-1 1,0 1 0,0-1-1,-1 1 1,1-1-1,-1 1 1,-1-3 5,1 5 2,0 0 1,-1 0-1,0 0 1,1 0-1,-1 0 1,-1 0-1,1 0 1,0 0 0,-1 1-1,1-1 1,-1 0-1,0 1 1,0-1-1,0 1 1,0 0-1,0 0 1,0 0-1,-1 0 1,-2-2-3,3 3 0,0-1-1,-1 1 1,1-1 0,-1 1 0,1 0 0,-1 0-1,1 0 1,-1 1 0,0-1 0,1 0 0,-1 1-1,0 0 1,1 0 0,-1 0 0,0 0-1,0 0 1,1 0 0,-1 1 0,0-1 0,1 1-1,-1 0 1,0 0 0,1 0 0,-1 0 0,1 0-1,-1 1 1,1-1 0,0 1 0,0-1-1,0 1 1,-1 0 0,2 0 0,-1 0 0,0 0-1,0 0 1,0 1 0,-2 2-1,0 1 0,0 0 0,1 0 0,-1 0 0,1 1 0,1-1 0,-1 1 0,1 0 0,0-1 0,1 1 0,0 0 0,0 0 0,0 5 1,2 2 5,0 1 0,1-1-1,1 0 1,0 0 0,1 0 0,0 0 0,1-1 0,4 8-5,-5-13 2,-1-1-1,1 1 0,1-1 0,-1 0 0,1 0 0,0-1 0,1 0 0,-1 1 0,1-2 1,1 1-1,-1-1 0,1 0 0,0 0 0,0 0 0,3 0-1,-6-4-1,0 0 0,0 0 0,0-1 1,0 1-1,0-1 0,0 0 0,0 0 0,0-1 0,0 1 0,0-1 0,0 0 0,0 0 0,0 0 0,0-1 1,0 1-1,-1-1 0,1 0 0,-1 0 0,1 0 0,-1 0 0,0-1 0,1 0 0,-1 1 0,-1-1 0,1 0 1,0 0 0,11-12-65,-1-1 0,0 0 1,-1-1-1,4-8 65,28-58-527,-28 50 264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0.4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117 19 1016,'0'-18'645,"-12"24"-283,-13 25-89,12-6-257,1 1 0,1 0 0,1 0-1,2 1 1,1 0 0,0 1 0,3-1 0,0 1 0,1 0-1,2 1 1,1-1 0,1 0 0,2 0 0,2 12-16,16 22-1092,-16-52 730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0.7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45 988,'-1'0'47,"0"1"0,0-1 1,0 1-1,0-1 0,1 1 0,-1-1 0,0 1 0,0 0 0,1-1 1,-1 1-1,0 0 0,1 0 0,-1 0 0,1-1 0,-1 1 0,1 0 1,-1 0-1,1 0 0,-1 0 0,1 0 0,0 0 0,0 0 1,0 0-1,-1 0-47,-9 28 118,6-9-60,1-1 0,1 1 0,0-1 0,2 1 0,0 0 0,1 2-58,-1-16 6,1 0 0,0 0 0,0 1 0,0-1 0,1 0 0,-1 0 0,1-1 0,1 1 0,-1 0 0,1-1 0,0 1 0,1-1 0,-1 0 0,1 0 0,0 0 0,0-1 0,0 1 0,1-1 0,-1 0 0,1 0 0,2 1-6,-5-5 1,-1 1 0,0 0 0,0-1 0,0 1 0,1-1 0,-1 1-1,0-1 1,1 0 0,-1 0 0,0 1 0,1-1 0,-1 0 0,0 0 0,1 0-1,-1-1 1,0 1 0,1 0 0,-1 0 0,0-1 0,0 1 0,1-1 0,-1 1 0,0-1-1,0 1 1,0-1 0,1 0-1,1-2 3,0 1 0,-1-1 0,0 1 0,1-1-1,-1 0 1,0 0 0,0 0 0,-1 0 0,1 0 0,0-3-3,4-8 14,-2 0 0,0 0 0,0-1 0,0-9-14,-2 6 15,-1 1 0,-1 0 0,0-1 0,-1 1 0,-1-1 1,-1-4-16,2 16 3,0 0 0,0 1 0,0-1 1,-1 0-1,0 1 0,0-1 0,-1 1 1,1 0-1,-1 0 0,0 0 0,0 0 1,-1 0-1,1 1 0,-1 0 0,0-1 1,-1 1-1,1 1 0,-1-1 0,1 0 1,-3 0-4,5 3-9,1 1 0,0-1 1,0 1-1,-1-1 1,1 1-1,0-1 0,0 1 1,-1 0-1,1 0 0,0-1 1,-1 1-1,1 0 1,-1 0-1,1 1 0,0-1 1,-1 0-1,1 0 1,0 1-1,0-1 0,-1 0 1,1 1-1,0 0 0,0-1 1,-1 1-1,1 0 1,0-1-1,0 1 0,0 0 1,-1 1 8,1-1-69,0 1 1,0 0 0,0 0-1,0-1 1,0 1-1,1 0 1,-1 0 0,0 0-1,1 0 1,-1 0 0,1 0-1,0 0 1,0 0-1,0 0 1,0 0 0,0 0-1,0 0 1,1 0 0,-1 0-1,1 0 69,1 6-386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1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 40 896,'21'-17'579,"-20"16"-556,0 1 1,0-1-1,0 0 1,-1 1-1,1-1 1,0 0-1,0 0 1,-1 0-1,1 1 1,-1-1-1,1 0 1,0 0-1,-1 0 1,0 0-1,1 0 1,-1 0-1,0 0 1,1 0-1,-1 0 1,0 0-1,0-1 1,0 1-24,-1 1 11,0-1 0,0 1 0,1 0 0,-1 0 0,0-1 0,0 1 0,0 0 1,0 0-1,0 0 0,0 0 0,0 0 0,0 1 0,1-1 0,-1 0 1,0 0-1,0 0 0,0 1 0,0-1 0,0 1 0,1-1 0,-1 0 0,0 1 1,0-1-1,1 1 0,-1 0 0,0-1 0,1 1 0,-1 0-11,-22 16 121,14-8-104,2 0 0,-1 0 0,1 0 1,0 1-1,1 0 0,0 1 0,1 0 0,0-1 0,1 2 0,0-1 0,1 0 0,-1 4-17,3-10-1,-1 0 0,1 1 0,0-1 0,0 0 0,1 1 0,0-1-1,0 0 1,0 1 0,1-1 0,-1 1 0,1-1 0,1 0 0,-1 0 0,1 0 0,-1 1 0,2-1 0,-1-1-1,0 1 1,1 0 0,0-1 0,0 1 0,0-1 0,1 0 0,0 0 0,-1 0 0,1 0 0,4 2 1,-5-4-16,0-1 0,0 0 1,0 1-1,0-1 1,1 0-1,-1-1 0,0 1 1,0 0-1,1-1 1,-1 0-1,0 0 0,1 0 1,-1 0-1,0 0 0,0-1 1,1 0-1,-1 1 1,0-1-1,0 0 0,0-1 1,1 1 15,4-3-138,-1 1 0,1-2 0,-1 1 0,0-1 0,-1 0 0,1 0-1,4-5 139,3-4-321</inkml:trace>
  <inkml:trace contextRef="#ctx0" brushRef="#br0" timeOffset="1">292 133 896,'1'-1'244,"0"1"-72,0 2-68,-1 2-44,3 2-12,-2 3-12,1 1-20,1 1 0,-1 1-12,2-2-4,-2 0 4,2 2-12,-2 0-88,0 0-72,0-1-52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1.4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22 900,'-2'-8'264,"2"3"-64,2-1-124,-2 6-156,0 0-100,3-3-48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4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134 124 1120,'1'-9'87,"0"1"-1,0 0 1,0 0 0,1 0-1,0 0 1,0 0-1,1 0 1,0 1 0,1-1-1,0 1 1,1-1-87,-5 7 57,-26 18 428,8-8-421,1 1 1,0 1-1,1 1 1,0 1-1,1 0 1,1 1-1,-9 10-64,23-23-1,0-1-1,0 0 1,0 0-1,0 1 1,0-1-1,0 0 1,0 1-1,0-1 1,0 0-1,0 0 1,0 1-1,0-1 0,0 0 1,0 1-1,1-1 1,-1 0-1,0 0 1,0 1-1,0-1 1,0 0-1,1 0 1,-1 0-1,0 1 1,0-1-1,1 0 1,-1 0-1,0 0 1,0 0-1,1 1 1,-1-1-1,0 0 0,0 0 1,1 0-1,-1 0 1,0 0-1,1 0 1,-1 0-1,0 0 1,0 0-1,1 0 1,-1 0-1,0 0 1,1 0-1,-1 0 1,0 0-1,0 0 1,1 0-1,-1 0 1,0 0-1,1 0 1,-1-1-1,0 1 0,0 0 1,1 0-1,-1 0 2,20-2-28,42-13-105,-1-3 1,-1-3-1,0-3 133,18-5-306,29-6 306,-100 33-10,28-7-19,-34 8 30,0 1 0,0 0-1,0-1 1,0 1 0,-1 0-1,1 0 1,0 0 0,0 0-1,0 0 1,0 0 0,0 0 0,0 0-1,0 0 1,0 0 0,0 1-1,0-1 1,0 0 0,0 1 0,0-1-1,0 0 1,-1 1 0,1-1-1,0 1 1,0 0 0,0-1-1,-1 1 1,1 0-1,-4 3 19,0 0 0,0-1 0,-1 1 0,0-1 0,0 0 0,0 0 0,0 0 0,-4 2-19,2 0 22,-6 3 6,0 1 0,1 1 0,0 0-1,1 1 1,0 0 0,0 0 0,-4 9-28,14-20-1,-1 1 1,1 0-1,0-1 1,-1 1-1,1 0 1,0-1-1,0 1 1,0 0-1,-1 0 1,1-1-1,0 1 0,0 0 1,0 0-1,0 0 1,0-1-1,1 1 1,-1 0-1,0 0 1,0-1-1,0 1 1,1 0-1,-1 0 1,0-1-1,1 1 1,-1 0-1,0-1 0,1 1 1,-1-1-1,1 1 1,-1 0-1,1-1 1,0 1-1,-1-1 1,1 1-1,-1-1 1,1 0-1,0 1 1,-1-1-1,1 0 0,0 1 1,0-1-1,-1 0 1,1 0-1,0 1 1,0-1-1,-1 0 1,1 0-1,0 0 1,0 0-1,-1 0 1,1 0 0,42 1-34,14-11-118,0-3-1,30-12 153,-18 6-287,29-4 287,-108 39 81,-14 7 17,4-7-17,-28 24 72,46-38-149,-1 0 0,1 0 0,0 1-1,0-1 1,1 1 0,-1 0 0,0-1-1,1 1 1,0 0 0,-1 0 0,1 0 0,0 0-1,1 0 1,-1 1 0,0-1 0,1 1-4,0-2-1,1 0 1,-1-1 0,1 1-1,-1 0 1,1-1 0,0 1 0,0 0-1,-1-1 1,1 1 0,1-1-1,-1 1 1,0-1 0,0 0 0,0 1-1,1-1 1,-1 0 0,1 0-1,-1 0 1,1 0 0,-1 0-1,1 0 1,-1 0 0,1-1 0,0 1-1,0 0 1,50 14-10,-41-12 7,217 44-119,-227-47 123,0 0 0,0 0 1,0 1-1,0-1 0,0 0 0,0 1 1,1-1-1,-1 0 0,0 1 0,0-1 0,0 1 1,0 0-1,-1-1 0,1 1 0,0 0 1,0 0-1,0 0 0,0-1 0,-1 1 1,1 0-1,0 0 0,-1 0 0,1 0 1,-1 0-1,1 0 0,-1 0 0,0 0 0,1 0 1,-1 1-1,0-1 0,0 0 0,0 0 1,0 0-1,1 0 0,-2 0 0,1 1 1,0-1-1,0 0 0,0 0 0,0 0 0,-1 0 1,1 0-1,-1 0 0,1 0 0,-1 0 1,1 0-2,-5 8 20,0 0 0,0 0 0,-1-1 0,0 0 0,-5 4-20,-6 10 29,13-16-22,-3 4-1,1-1 1,0 2 0,1-1 0,0 1 0,1 0-1,-1 3-6,4-12-1,1 0-1,-1 0 0,1 0 0,-1 0 0,1 0 0,0 0 0,0 0 0,0 0 0,0 1 0,0-1 0,1 0 0,-1 0 0,1 0 0,-1 0 0,1 0 1,0 0-1,0 0 0,0 0 0,0 0 0,0 0 0,0-1 0,0 1 0,1 0 0,-1-1 0,0 1 0,1-1 0,0 1 0,-1-1 0,1 0 0,0 0 0,0 1 1,0-1-1,-1 0 0,1-1 0,0 1 0,0 0 0,2 0 2,17 5-59,0-1 0,0-1 0,1-1 0,16 0 59,-21-2-27,1 1 0,-1 0-1,0 1 1,0 1 0,0 1 0,0 0 0,10 6 27,-24-8 8,0-1 1,-1 1 0,1 0-1,-1 0 1,0 0 0,0 0-1,0 0 1,0 0 0,-1 1-1,1-1 1,-1 1 0,0-1-1,0 1 1,0 0-1,0 1-8,0 1 2,0-1-1,1 0 1,0 1-1,0-1 1,1 0-1,-1 0 1,2 1-2,7 5-9,2-1-1,-1 0 1,1 0 0,1-2 0,-1 1-1,1-2 1,1 0 0,0-1 0,0 0-1,9 2 10,0 1-27,1 1 0,-1 1-1,7 6 28,-22-11 2,1 0-1,-1 1 1,0 0-1,-1 0 1,0 1-1,0 0 1,0 0-1,-1 1 1,0 0-1,-1 0 1,0 1-1,-1 0 1,0 0-1,0 0 1,-1 0-1,0 1 1,-1 0-1,0 0 1,-1 0-1,1 9-1,-2-6-5,1 0 0,0-1 0,1 0 0,0 1 0,1-1 0,0 0 0,1 0 0,1-1 0,0 0-1,1 0 1,0 0 0,1-1 0,0 0 0,1 0 0,0-1 0,0 0 0,1 0 0,11 7 5,-15-13-17,20 15-188,-1 2-1,-1 0 1,14 17 205,-20-15-252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1.8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110 28 972,'1'-1'65,"0"-1"-1,-1 0 1,1 1 0,-1-1-1,0 0 1,1 1 0,-1-1-1,0 0 1,0 0 0,0 1-1,0-1 1,0 0 0,-1 1-1,1-1 1,-1-1-65,0 4 16,1-1 0,-1 0-1,0 1 1,0-1 0,0 1 0,0-1-1,1 1 1,-1-1 0,0 1 0,1 0-1,-1-1 1,0 1 0,1 0 0,-1-1-1,1 1 1,-1 0 0,1 0 0,-1-1-1,1 1 1,-1 0 0,1 0 0,0 0 0,0 0-1,-1 0 1,1 0 0,0 0 0,0 0-16,-20 46 138,2 1 0,2 1 1,3 0-1,-1 14-138,8-32 24,2 0 0,1 0 0,1 1 0,2-1 0,1 1 0,2-1 0,3 17-24,-6-46 1,0 0-1,0 0 1,0 0-1,1 0 1,-1-1-1,1 1 1,-1 0 0,1 0-1,0 0 1,-1 0-1,1-1 1,0 1-1,0 0 1,0-1 0,1 1-1,-1-1 1,0 1-1,0-1 1,1 1 0,-1-1-1,1 0 1,-1 0-1,1 0 1,0 0-1,-1 0 1,1 0 0,0 0-1,0-1 1,0 1-1,0 0 1,-1-1 0,2 0-1,0 0 0,1-1 0,-1 1 0,0-1 1,1 0-1,-1-1 0,0 1 0,0 0 1,0-1-1,0 0 0,0 0 0,-1 0 1,1 0-1,0 0 0,-1 0 0,1-1 1,-1 1-1,0-1 0,0 0 0,7-7-1,0 0 21,-11 29 13,0-11-30,1-1 1,0 1-1,1-1 1,-1 1-1,1-1 1,1 1-1,0 0 1,0-1-1,0 0 1,1 1-1,0-1 1,3 7-4,-4-12 0,0 0 1,0 0 0,0 0-1,0 0 1,1 0-1,-1 0 1,1 0-1,-1-1 1,1 1-1,-1 0 1,1-1-1,0 1 1,0-1-1,0 0 1,0 0-1,0 0 1,0 0-1,1 0 0,-1 0 0,1-1-1,0 1 1,-1-1-1,1 0 1,0 0-1,-1-1 0,1 1 1,-1 0-1,1-1 1,0 0-1,-1 1 1,1-1-1,-1 0 1,1 0-1,-1-1 1,0 1-1,1 0 1,-1-1-1,1 0 1,6-5 4,0-1-1,-1 1 1,0-1 0,-1-1 0,1 0 0,-2 0-1,1 0 1,0-2-4,18-25 26,-24 36-25,-1 0 1,0 0-1,0-1 0,0 1 1,0 0-1,0 0 0,0 0 1,1-1-1,-1 1 1,0 0-1,0 0 0,0 0 1,0 0-1,1-1 0,-1 1 1,0 0-1,0 0 0,0 0 1,1 0-1,-1 0 0,0 0 1,0 0-1,1 0 1,-1 0-1,0 0 0,0 0 1,1 0-1,-1 0 0,0 0 1,0 0-1,0 0 0,1 0 1,-1 0-1,0 0 0,0 0 1,1 0-1,-1 0 1,0 0-1,0 0 0,0 0 1,1 1-1,-1-1 0,0 0 1,0 0-1,0 0 0,1 0 1,-1 1-1,0-1 0,0 0 1,0 0-2,7 17 51,-2 19 25,-7 35-2,-3-1-1,-4 0 0,-2-1 0,-3 0 0,-18 47-73,25-92-70,-1 0 0,-1 0 0,-10 17 70,14-32-177,0 0 1,0 0-1,-1 0 1,-1-1-1,1 0 0,-2 0 1,1-1-1,-1 0 1,0 0-1,-4 2 177,-6 2-518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12.1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4 916,'20'-2'36,"0"1"1,0 1-1,-1 0 0,1 2 1,0 0-1,0 1 0,-1 1 1,1 1-1,-1 1 0,0 1 1,-1 0-1,0 1 0,0 1 0,0 1 1,2 3-37,-5-3-244,-4 1-37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21.8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 43 996,'19'-17'601,"-16"14"-568,-1 1 0,0-1 0,1 1 0,-1-1-1,1 1 1,0 0 0,0 0 0,-1 0 0,1 1-1,1-1 1,-1 1-33,-3 1 22,0 0 13,-25 18 740,11-6-715,1 0 0,0 1 0,1 0 0,0 1 0,1 0 0,-5 10-60,13-18 2,0-1 1,0 0-1,0 1 0,1 0 1,0 0-1,0 0 0,1 0 1,0 0-1,0 0 0,0 1-2,1-4-1,0 0-1,0 0 0,0 0 1,1 0-1,-1-1 0,1 1 1,0 0-1,0 0 0,0 0 1,0 0-1,0-1 0,1 1 1,-1-1-1,1 1 1,0-1-1,-1 1 0,1-1 1,0 0-1,1 0 0,0 1 2,2 0-31,-1 0 0,1 0 0,-1-1 0,1 1 0,0-1 0,0 0 0,0-1-1,0 0 1,1 1 0,-1-1 0,0-1 0,0 1 0,1-1 0,-1 0 0,0 0 0,1-1 31,11 0-307,0-2 0,1 0 0,-1 0 0,4-3 307,5-2-411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22.7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284 61 1092,'-4'-1'125,"1"-1"0,-1 1 1,1-1-1,0 0 0,0 0 0,0 0 0,0-1 1,0 1-1,0-1 0,1 0 0,-2-1-125,-24-20 239,22 22-222,-1 0 0,1 0-1,0 1 1,-1 0 0,1 0-1,-1 1 1,0-1 0,1 1-1,-1 1 1,1-1 0,-1 1-1,1 0 1,-1 1 0,1 0-1,0 0 1,-1 0 0,1 0-1,0 1 1,1 0 0,-1 1-1,0-1 1,1 1 0,0 0-1,-1 1-16,1-2 3,1 0 0,-1 1 0,1 0-1,-1 0 1,1 0 0,0 1 0,0-1 0,1 1 0,0 0-1,0 0 1,0 0 0,0 0 0,1 1 0,-1-1-1,1 1 1,1 0 0,-1-1 0,1 1 0,0 0 0,1 0-1,-1 0 1,1 0 0,0 0 0,0 0 0,1 0-1,0-1 1,0 2-3,0-4 0,0 1-1,1 0 1,-1-1-1,1 1 1,0-1-1,0 1 1,0-1-1,0 0 1,1 0-1,-1 0 1,1 0-1,0 0 1,0-1-1,0 1 1,0-1-1,0 0 1,0 1-1,1-2 1,-1 1-1,1 0 1,-1-1-1,1 1 1,0-1-1,0 0 1,-1 0-1,1-1 1,0 1-1,0-1 1,0 0 0,0 0-1,0 0 1,0 0-1,0-1 1,-1 0-1,2 0 1,6-1-1,-1-1 0,0 0 1,-1-1-1,1 0 0,-1 0 0,1-1 0,-1 0 0,0-1 0,-1 0 1,0 0-1,0-1 0,5-5 1,-3 1 2,0-1 0,-1 0 0,-1 0 1,0 0-1,-1-1 0,0 0 0,-1-1 0,0 0 0,3-12-2,-13 92 12,4-62-11,0 1 0,0 0 0,1-1-1,-1 1 1,1-1 0,0 0 0,0 1 0,1-1-1,-1 0 1,1 1 0,0-1 0,0 0 0,0 0-1,1-1 1,2 4-1,-3-6 1,-1 0 0,1-1 0,0 1 0,-1-1 0,1 0-1,0 1 1,0-1 0,-1 0 0,1 0 0,0 0 0,0 0-1,-1 0 1,1-1 0,0 1 0,-1-1 0,1 1 0,0-1-1,-1 1 1,1-1 0,0 0 0,-1 0 0,1 0 0,-1 0 0,0 0-1,1 0 1,-1 0 0,0 0-1,43-38 31,-37 33-29,62-69 2,-75 147 112,5-69-113,1 1-1,0-1 0,0 1 1,1-1-1,-1 1 0,1-1 0,0 0 1,-1 1-1,1-1 0,1 0 1,-1 0-1,0 0 0,1 0 1,0 0-1,0 0 0,0 0 1,0 0-1,0-1 0,0 1 0,1 0-2,0-2 3,-1 0-1,1 1 0,0-1 0,0 0 0,-1 0 0,1-1 0,0 1 1,0-1-1,0 1 0,0-1 0,0 0 0,0 0 0,0 0 0,0-1 1,-1 1-1,1-1 0,0 1 0,0-1 0,0 0 0,-1 0 0,1 0 1,0 0-1,1-2-2,62-37 12,-53 31-10,0 0 0,1 1 0,-1 1 0,7-2-2,-15 7-2,0 0 1,0 1-1,0 0 0,0 0 1,1 0-1,-1 0 0,0 1 1,1 0-1,-1 0 0,0 0 0,1 1 1,-1 0-1,0 0 0,5 2 2,106 33-1847,-99-32 1370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1.1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149 26 972,'5'-26'655,"-6"27"-275,-7 15-252,-17 35-195,2 1 1,3 1-1,2 1 0,2 1 0,3 0 1,2 1-1,2 0 0,2 12 67,6-55-354,0-2-29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1.5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65 940,'-1'-2'22,"1"1"1,-1-1-1,1 1 0,-1-1 1,1 1-1,0-1 0,-1 0 1,1 1-1,0-1 0,0 0 1,0 1-1,1-1 0,-1 0 0,0 1 1,0-1-1,1 1 0,-1-1 1,1 1-1,0-1 0,-1 1 1,1-1-1,0 1 0,0-1 1,0 1-1,0 0 0,0-1-22,2 0 12,-1 0 0,1 0 0,0 0-1,0 0 1,0 1 0,0-1 0,0 1-1,0 0 1,0 0 0,0 0 0,1 0 0,-1 0-1,0 1-11,4-2 5,-1 2-1,1-1 0,-1 1 0,1 0 1,-1 0-1,1 0 0,-1 1 1,0 0-1,1 1 0,-1-1 0,0 1 1,0 0-1,6 3-4,-9-3 7,-1 0 0,1 0 0,0 1 1,-1-1-1,0 1 0,0-1 0,0 1 0,0 0 1,0-1-1,0 1 0,-1 0 0,1 0 0,-1 0 1,0 1-1,0-1 0,0 0 0,0 4-7,0-1 15,-1 0 0,0 1 0,0-1-1,0 1 1,-1-1 0,0 1 0,0-1-1,-1 0 1,0 3-15,-4 7 46,0-1 0,-1 0 1,-1 0-1,0 0 0,-1-1 0,-11 13-46,6-9 41,0-2 0,-2 0 0,0 0 0,-1-2 0,0 0 0,-2-1 0,-9 6-41,28-19-12,0 0 1,0 0 0,0 0 0,0 0 0,0 0-1,0 0 1,0 0 0,0-1 0,0 1 0,0 0 0,0 0-1,0 0 1,0 0 0,0 0 0,0 0 0,0 0-1,0 0 1,0 0 0,0 0 0,0 0 0,0 0 0,-1 0-1,1 0 1,0-1 0,0 1 0,0 0 0,0 0-1,0 0 1,0 0 0,0 0 0,0 0 0,0 0 0,0 0-1,0 0 1,0 0 0,0 0 0,0 0 0,0 0-1,0 0 1,-1 0 0,1 0 0,0 0 0,0 0 0,0 0-1,0 0 1,0 0 0,0 0 0,0 0 0,0 0-1,0 0 1,0 0 0,0 0 11,5-7-333,-5 5 251,7-7-309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2.3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13 114 960,'7'0'109,"1"0"0,-1 0 0,0-1 0,0 0-1,0 0 1,0-1 0,0 0 0,0 0 0,0 0 0,1-2-109,-2 2 79,53-22 82,-56 22-156,0 1 0,0-1-1,-1 1 1,1-1-1,-1 0 1,1 0 0,-1 0-1,1 0 1,-1-1-1,0 1 1,0-1 0,0 1-1,-1-1 1,1 0-1,-1 1 1,1-1 0,-1 0-1,1-2-4,-2 4 0,0 0 0,0 1 1,0-1-1,0 0 0,0 0 0,0 0 0,0 1 0,0-1 0,0 0 1,0 0-1,0 0 0,-1 1 0,1-1 0,0 0 0,-1 0 0,1 1 1,0-1-1,-1 0 0,1 1 0,-1-1 0,1 0 0,-1 1 0,1-1 1,-1 1-1,0-1 0,1 1 0,-1-1 0,0 1 0,-26-7-9,-27 13-3,47-4 12,0 0-1,1 1 1,-1 0 0,1 1-1,0-1 1,-1 1 0,2 0-1,-1 1 1,0-1 0,1 1 0,0 0-1,0 1 1,0-1 0,1 1-1,0 0 1,0 0 0,0 0 0,3-2 3,-1-1 0,1 0 0,0 1 0,0-1 0,0 1 0,0-1 0,1 1 0,-1 0 0,1-1 0,0 1 0,0-1 0,1 1 0,-1 0 0,0-1 0,1 1 0,0-1 0,0 1 0,0-1 0,1 1 0,-1-1 0,1 0 0,0 0 0,-1 0 0,1 0 0,1 0 0,-1 0 0,0 0 0,1-1 0,-1 1 0,1-1 0,0 1 0,0-1 0,0 0 0,1 0-3,3 2-37,1 0 1,-1 0 0,1-1 0,0-1-1,0 1 1,0-1 0,0 0 0,0-1-1,0 0 1,0 0 0,1-1 0,-1 0-1,0 0 1,1-1 0,-1 0 0,0-1-1,0 0 1,0 0 0,0 0-1,0-1 1,-1 0 0,1-1 0,-1 0-1,5-3 37,-5 1-365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4.7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140 267 1016,'23'-35'1142,"-23"35"-1124,0-1-1,0 1 0,0 0 0,0 0 1,1 0-1,-1 0 0,0-1 1,0 1-1,0 0 0,0 0 1,0 0-1,0-1 0,0 1 1,0 0-1,0 0 0,0 0 1,0-1-1,0 1 0,0 0 1,0 0-1,0 0 0,0-1 1,0 1-1,0 0 0,0 0 1,0 0-1,0-1 0,0 1 1,0 0-1,0 0 0,0 0 1,-1-1-1,1 1 0,0 0 1,0 0-1,0 0 0,0 0 1,0 0-1,-1-1 0,1 1 1,0 0-1,0 0 0,0 0 1,0 0-1,-1 0 0,1 0-17,-21 9 370,7 1-357,1 0 0,-1 1 0,2 0 0,-1 1 0,2 0 0,0 1 0,-3 5-13,10-13 0,0 0 0,0 1 0,0 0-1,1 0 1,0 0 0,0 1-1,0-1 1,1 0 0,0 1 0,0 0-1,1-1 1,0 1 0,0 0-1,1 0 1,-1 0 0,1 0 0,1 0-1,0 0 1,0 1 0,0-5-4,0 0-1,0 0 1,0-1 0,0 1-1,0-1 1,1 1-1,0-1 1,-1 0 0,1 0-1,0 1 1,0-1 0,0 0-1,0 0 1,0-1-1,1 1 1,-1 0 0,0-1-1,2 1 5,1 0-23,1 1-1,0-1 1,0 0-1,0-1 1,0 0-1,0 0 1,1 0-1,3 0 24,11-1-142,1-1 0,-1-1 0,1-1 0,10-2 142,9-4-245,1-1 0,-2-2 0,7-4 245,-34 11-21,0 0 0,-1-1 0,0 0 0,0-1 0,-1 0 0,0-1 0,0 0 0,-1 0 0,0-2 0,0 1 0,8-11 21,-17 19 9,0 0-1,0 0 1,0 0 0,0 0-1,-1 0 1,1 0-1,0 0 1,0 0 0,-1-1-1,1 1 1,-1 0-1,1 0 1,-1-1 0,0 1-1,1 0 1,-1 0-1,0-1 1,0 1 0,0 0-1,0-1 1,0 1-1,0 0 1,0-1 0,0 1-1,-1 0 1,1 0 0,0-1-1,-1 1 1,1 0-1,-1 0 1,1-1 0,-1 1-1,0 0 1,0 0-1,1 0 1,-1 0 0,0 0-1,0 0 1,0 0-1,0 0 1,0 1 0,0-1-1,0 0 1,0 1-1,-1-1 1,1 0 0,0 1-9,-2-1 15,-1 0 1,1 0-1,0 0 1,0 1 0,-1-1-1,1 1 1,-1 0-1,1 0 1,0 0 0,-1 0-1,1 1 1,0 0 0,-1-1-1,1 1 1,0 0-1,0 0 1,0 1 0,-2 0-16,-7 6 26,-1 0 0,1 1 1,1 0-1,0 1 1,0 1-27,8-9 4,0 1-1,0 0 1,1 0 0,-1 0 0,1 0 0,0 0 0,0 0 0,0 1 0,0-1-1,0 1 1,1-1 0,-1 1 0,1 0 0,0 0 0,0 0 0,1-1-1,-1 1 1,1 0 0,0 0 0,0 0 0,0 0-4,1-2 1,-1 0 0,1 0 0,0 0 1,0-1-1,0 1 0,0 0 0,1-1 0,-1 1 0,0-1 1,1 1-1,-1-1 0,1 0 0,-1 1 0,1-1 0,-1 0 1,1 0-1,0 0 0,0 0 0,0 0 0,-1-1 0,1 1 1,0-1-1,0 1 0,0-1 0,0 0 0,0 1 0,0-1 1,0 0-1,0 0 0,0 0 0,0-1 0,0 1 0,0 0 1,0-1-1,0 0 0,0 1-1,7-2-1,-1 0-1,1-1 1,0 1 0,-1-2-1,0 1 1,1-1 0,1-2 1,0-1 1,0-1 0,-1 0 0,0 0 1,4-5-2,12-12 66,-8 89 121,-17-61-186,1-1-1,0 0 1,-1 0-1,1 0 1,1 1 0,-1-1-1,0 0 1,0 0-1,1 0 1,-1-1-1,1 1 1,-1 0-1,1 0 1,0-1 0,0 1-1,0-1 1,0 0-1,0 1 1,0-1-1,0 0 1,0 0-1,0 0 1,1-1-1,0 1 0,1-1 0,-1 0 0,1 0-1,-1 0 1,0 0 0,1-1 0,-1 1 0,0-1 0,1 0 0,-1 0-1,0 0 1,0 0 0,1-1 0,0 0 0,8-5-4,0-1-1,-1 0 1,-1 0 0,1-1-1,-1 0 1,-1-1 0,5-5 4,7-13-15,0 0 0,-2-2 0,-1-1 0,-2 0 0,-1-1 0,-1-1 0,-2 0 0,-1 0 0,-2-1 0,-1-1 0,-1-7 15,-7 42-1,0 0 1,0 0 0,0 0-1,1-1 1,-1 1 0,0 0-1,0 0 1,0 0 0,0 0 0,0-1-1,0 1 1,0 0 0,0 0-1,0 0 1,0 0 0,0-1-1,0 1 1,0 0 0,0 0 0,0 0-1,0 0 1,0-1 0,0 1-1,0 0 1,0 0 0,0 0-1,0 0 1,-1-1 0,1 1 0,0 0-1,0 0 1,0 0 0,0 0-1,0 0 1,0-1 0,0 1-1,-1 0 1,1 0 0,0 0 0,0 0-1,0 0 1,0 0 0,-1 0-1,1 0 1,0 0 0,0 0-1,0-1 1,0 1 0,-1 0 0,1 0-1,0 0 1,0 0 0,0 0-1,0 0 1,-1 0 0,1 0 0,-12 10 1,-10 16 15,10-7-3,1 1 0,1 0 0,1 0 0,0 1 0,2 0 0,0 1 0,-2 17-13,6-28-24,1 1 1,0-1-1,1 0 1,1 0-1,-1 1 1,2-1-1,0 0 1,0 1-1,1-1 0,0 0 1,1 0-1,0 0 1,1 0-1,0-1 1,0 0-1,3 4 24,-5-11-61,-1-1 0,1 0 0,0 1 0,0-1 0,-1 0 0,1 0 0,1 0 0,-1 0 0,0 0 1,0-1-1,1 1 0,-1-1 0,1 1 0,-1-1 0,1 0 0,0 0 0,-1 0 0,4 0 61,9 0-345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5.2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145 0 988,'-6'1'110,"1"0"-1,-1 1 1,0 0-1,0-1 1,1 2-1,-1-1 1,1 1-1,0-1 1,-1 2-1,1-1 1,1 0-1,-1 1 1,0 0 0,-2 3-110,0 0 28,0-1 1,1 1 0,0 1-1,0-1 1,0 1 0,1 0-1,0 0 1,-3 9-29,7-13 5,-1 1-1,1 0 1,0-1 0,0 1 0,1 0-1,0-1 1,0 1 0,0 0 0,0 0-1,0 0 1,1-1 0,0 1 0,0 0-1,1-1 1,-1 1 0,1-1-1,0 1 1,0-1 0,0 0 0,1 0-1,-1 0 1,1 0 0,1 0-5,-2-2 3,0 0 0,0 1 1,0-1-1,1-1 0,-1 1 0,1 0 1,-1-1-1,1 1 0,0-1 0,-1 0 1,1 0-1,0 0 0,0 0 0,0 0 1,0-1-1,0 1 0,0-1 0,0 0 1,0 0-1,0 0 0,0 0 0,0 0 1,0-1-1,0 0 0,0 1 0,0-1 1,0 0-1,0 0 0,-1-1 0,1 1 1,0 0-1,-1-1 0,1 0 0,-1 0 1,1 0-1,0 0-3,6-6 16,1 0 0,-1 0 0,-1-1 0,1 0 0,-1-1 0,-1 0 0,0 0 0,0 0 0,-1-1 0,-1 0 0,4-9-16,-11 26 26,-1 1 0,1-1 1,1 1-1,-1-1 0,1 1 0,0 0 1,1-1-1,-1 1-26,2-3 2,-1 0 0,1-1 0,-1 1 0,1-1-1,0 1 1,1-1 0,-1 1 0,0-1 0,1 0 0,0 1 0,0-1 0,0 0 0,0 0 0,1-1 0,-1 1 0,1 0 0,-1-1 0,1 1 0,1 0-2,-1-1-8,0-1 0,0 1 1,0 0-1,0-1 0,0 0 1,1 0-1,-1 0 0,0 0 0,1 0 1,-1-1-1,0 1 0,1-1 1,-1 0-1,1 0 0,-1 0 1,0-1-1,1 1 0,-1-1 1,1 0-1,-1 1 0,0-2 1,0 1-1,1 0 0,-1-1 1,0 1-1,0-1 0,-1 0 0,1 0 1,0 0-1,1-2 8,10-7-358,0-1 1,0-1-1,-2 0 0,0-1 1,2-3 357,3-3-429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6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173 6 1088,'-1'-1'36,"-1"0"-1,1 1 1,0-1 0,0 1 0,-1-1-1,1 1 1,0-1 0,-1 1-1,1 0 1,0 0 0,-1 0-1,1 0 1,0 0 0,-1 0 0,1 0-1,0 0 1,-1 0 0,1 1-1,0-1 1,-1 0 0,1 1-1,0-1 1,0 1 0,-1-1 0,1 1-1,0 0 1,0 0 0,0 0-1,0-1 1,0 1 0,0 0-1,0 0 1,0 0 0,0 0 0,1 1-1,-1-1 1,0 0 0,0 0-36,-30 47 129,14-14-57,2 0 0,1 1-1,2 1 1,1 0 0,-3 27-72,9-38 12,2-1 1,0 1 0,2 0 0,0 0 0,2 0 0,1 0 0,1-1 0,1 1 0,1 3-13,-4-24 3,0 0 0,1 1 0,-1-1 0,1 0 0,-1 0 0,1 0 0,0-1 0,1 1 0,-1 0 0,1-1 0,0 1 0,-1-1 0,1 0 0,1 0 0,-1 0 0,0 0 0,1-1 0,0 1 0,-1-1 0,3 1-3,-2-2 1,0 0 0,0 0 1,0 0-1,1-1 0,-1 0 1,0 1-1,1-1 0,-1-1 1,0 1-1,1-1 1,-1 0-1,0 0 0,0 0 1,1 0-1,-1-1 0,0 1 1,0-1-1,-1 0 0,1 0 1,1-2-2,7-4-1,0-1 1,-1 0 0,0-1 0,-1-1 0,0 1 0,0-2 0,-1 1-1,-1-1 1,0 0 0,0-1 0,-2 0 0,1 0 0,-2-1 0,0 0-1,0 0 1,-1 0 0,-1 0 0,1-13 0,-3 26 5,-1-1 1,0 1-1,1 0 0,-1-1 1,0 1-1,0-1 0,0 1 1,0 0-1,0-1 0,0 1 1,-1-1-1,1 1 0,0 0 1,-1-1-1,1 1 0,-1 0 1,0-1-1,1 1 0,-1 0 1,0 0-1,1 0 0,-1-1 1,0 1-1,0 0 0,-1 0-5,1 0 4,-1 1 0,1 0 0,-1 0 0,1 0 0,-1 0 1,1 0-1,0 0 0,-1 0 0,1 1 0,-1-1 0,1 0 0,0 1 0,-1-1 0,1 1 0,0-1 0,-1 1 0,1 0 0,0 0 0,0-1 0,-1 2-4,-6 3 8,1 1 0,-1 1 0,1-1 1,0 1-1,0 1 0,-4 5-8,6-4 4,1-1-1,-1 1 1,1 0 0,1 1 0,-2 5-4,4-12-1,0 0 0,0 0 0,0 0 1,1 0-1,-1 0 0,1 0 0,0 0 0,0 0 0,0 0 0,0 0 0,0 0 0,1 0 0,0 0 0,-1 0 1,1 0-1,0 0 0,0-1 0,1 1 0,-1 0 0,1 0 1,-1-2 0,1 0 0,0 0-1,-1 0 1,1 0 0,0 0 0,-1 0 0,1-1 0,0 1-1,0-1 1,-1 0 0,1 1 0,0-1 0,0 0-1,0 0 1,0 0 0,0 0 0,-1 0 0,1-1 0,0 1-1,0-1 1,0 1 0,-1-1 0,1 1 0,0-1 0,-1 0-1,1 0 1,0 0 0,-1 0 0,1 0 0,-1 0-1,0 0 1,1-1 0,49-42-7,-49 43 7,54-65-27,-35 122 38,-20-53-23,0 0-1,1-1 1,-1 1-1,0-1 1,1 1-1,0-1 0,-1 0 1,1 0-1,0 1 1,0-1-1,0 0 1,0-1-1,1 1 1,-1 0-1,0-1 1,1 1-1,-1-1 0,1 0 1,0 0-1,-1 0 1,1 0-1,0 0 1,0-1-1,-1 1 1,1-1-1,0 1 0,0-1 1,0 0 12,2-1-23,-1-1 0,0 1 0,0-1 0,1 0 0,-1 0 0,0 0 0,-1 0 0,1-1 0,0 1 0,-1-1 0,1 0 0,-1 0 0,0-1 0,0 1 0,0 0 0,-1-1 0,2-2 23,22-33-37,-3-2 1,-1-1 0,-3 0-1,-1-1 1,-1-1 0,-3-1-1,-2 0 1,-1-8 36,-7 7 148,-4 45-145,0 1 0,0 0 1,0 0-1,0-1 0,0 1 1,0 0-1,0 0 0,0-1 1,0 1-1,0 0 0,0 0 1,0-1-1,0 1 0,0 0 1,-1 0-1,1-1 0,0 1 1,0 0-1,0 0 0,0-1 1,-1 1-1,1 0 0,0 0 1,0 0-1,0 0 0,-1-1 1,1 1-1,0 0 0,0 0 1,0 0-1,-1 0 0,1 0 1,0 0-1,0 0 0,-1 0 1,1-1-1,0 1 0,-1 0 1,1 0-1,0 0 0,0 0 1,-1 0-1,1 1-3,-18 18 90,5 6-51,1 0-1,0 0 1,2 1 0,1 1-1,2-1 1,0 2 0,2-1-1,0 1 1,2-1 0,2 1-1,0 0 1,2 0-1,1 0 1,1 0 0,3 12-39,-5-34 0,1-1 1,-1 1-1,1 0 1,0 0-1,0-1 1,1 1-1,-1-1 1,1 0-1,1 0 1,-1 0-1,1 0 1,0 0 0,0-1-1,0 1 1,0-1-1,4 2 0,-4-4-4,-1 0 0,1-1 0,-1 1 0,1-1 0,0 0 0,-1 0 0,1 0 0,0-1 0,0 1 0,-1-1 0,1 0 0,0 0 0,0-1 0,0 1 0,0-1 0,-1 1 0,1-1 0,0 0 0,-1-1 0,1 1 0,0 0 0,-1-1 0,0 0 0,1 0 0,-1 0 0,2-2 4,8-5-38,0-1 0,-1 0 0,0-1 0,0 0 0,-1-1 0,-1 0 0,8-13 38,-12 17-13,0-1 0,-1 0 0,0-1 0,0 1 0,-1-1 0,-1 0 0,1 0 0,-2 0 0,1 0 0,-2-1 0,1 1 0,-1-6 13,-1 15 2,0-1-1,1 1 1,-1 0 0,0 0 0,0-1 0,0 1 0,-1 0 0,1 0 0,0 0 0,0-1 0,-1 1 0,1 0-1,-1 0 1,1 0 0,-1 0 0,1 0 0,-1 0 0,0-1 0,1 2 0,-1-1 0,0 0 0,0 0 0,0 0 0,0 0-1,0 0-1,-1 0 3,1 1-1,0 0 0,-1 0 1,1 0-1,-1 0 0,1 0 1,0 0-1,-1 0 0,1 1 1,0-1-1,-1 0 0,1 1 1,0-1-1,-1 1 0,1-1 1,0 1-1,0 0 0,-2 0-2,-3 4 9,-1 0-1,0 0 0,1 0 0,0 1 1,0 0-1,-4 6-8,4-3 4,0 1 0,0-1 0,1 1-1,1 1 1,0-1 0,-3 11-4,6-16 1,-1 1 0,1 0 0,0 0-1,0-1 1,1 1 0,0 0 0,0 0-1,0 0 1,1 0 0,-1 0 0,1-1-1,1 1 1,1 5-1,-2-10-35,0 0 0,0 1 0,0-1 0,0 0 0,0 0 0,1 0 0,-1 0 0,0 0 0,1 0 0,-1 0 0,1 0 0,-1 0 0,1 0 0,-1-1 0,1 1 0,0-1 0,-1 0 0,1 1 0,0-1 0,-1 0 0,1 0-1,0 0 1,-1 0 0,1 0 0,0 0 0,-1 0 0,1-1 0,0 1 0,-1 0 0,1-1 0,-1 0 0,1 1 0,-1-1 0,1 0 0,-1 0 0,1 0 0,-1 0 0,0 0 0,1 0 0,-1-1 35,9-5-401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0 1072,'0'33'296,"0"0"-80,0 1-96,0 1-56,-6 3-32,4 1-28,-3-2-28,-1 3-52,1 0-100,3-3-56,-1-5-44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7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239 331 1156,'1'0'23,"-1"0"1,1 0-1,-1-1 0,0 1 1,0 0-1,1-1 0,-1 1 0,0 0 1,0-1-1,1 1 0,-1-1 0,0 1 1,0 0-1,0-1 0,0 1 1,1-1-1,-1 1 0,0 0 0,0-1 1,0 1-1,0-1 0,0 1 1,0-1-1,0 1 0,0 0 0,0-1 1,0 1-1,-1-1 0,1 1 1,0 0-1,0-1 0,0 1 0,0-1 1,-1 1-1,1 0 0,0-1 1,0 1-1,-1 0 0,1-1 0,0 1 1,-1 0-1,1-1 0,0 1 1,-1 0-1,1 0 0,0 0 0,-1-1 1,1 1-1,0 0 0,-1 0 0,1 0 1,-1 0-1,1 0 0,-1-1 1,1 1-1,0 0 0,-1 0 0,1 0 1,-1 0-1,1 0 0,-1 0 1,1 1-1,0-1 0,-1 0 0,1 0-23,-33-2 391,21 6-370,-1 0-1,0 1 0,1 1 1,0-1-1,0 2 1,1 0-1,0 0 0,0 1 1,1 1-1,-6 4-20,11-8 5,-1 0 0,0 1 0,1 0 1,0 0-1,1 0 0,-1 0 0,1 1 0,0 0 0,1 0 0,0 0 0,0 0 1,0 0-1,1 1 0,0-1 0,0 1 0,1 0 0,0-1 0,0 7-5,1-13 1,0 1 0,0 0 0,0-1 0,0 1-1,1-1 1,-1 1 0,0 0 0,1-1 0,-1 1-1,1-1 1,0 1 0,-1-1 0,1 0 0,0 1 0,0-1-1,0 0 1,0 1 0,0-1 0,0 0 0,0 0-1,0 0 1,1 0 0,-1 0 0,0 0 0,1 0 0,-1 0-2,2-1 2,-1 1-1,1-1 1,0 1-1,0-1 1,-1 0-1,1 0 1,0 0-1,-1 0 0,1 0 1,0-1-1,-1 1 1,1-1-1,0 0 1,1 0-1,7-4 5,0 0 0,0 0 0,0-1 0,-1-1 0,0 1 0,5-6-5,0-3 1,0 0 0,-1 0 0,-1-2 1,-1 1-1,0-2 0,-1 0 0,-1 0 0,-1-1 0,-1 0 0,0 0 0,2-11-1,6-27-13,-1-2 1,-4 0-1,1-22 13,-11 48-30,-1 33 30,0 0-1,0 0 0,0 0 1,0 0-1,0 0 0,0 0 1,0 0-1,0 0 1,0 0-1,-1 0 0,1 0 1,0 0-1,0 0 0,0 0 1,0 0-1,0 0 0,0 0 1,0 0-1,0 0 0,0 0 1,0 0-1,0 0 1,0 0-1,0 0 0,0 0 1,0 0-1,-1 0 0,1 0 1,0 0-1,0 0 0,0 0 1,0 0-1,0 0 0,0 0 1,0 0-1,0 0 1,0 0-1,0 0 0,0 0 1,0 0-1,0-1 0,0 1 1,0 0-1,0 0 0,0 0 1,0 0-1,0 0 1,-4 19-8,-12 75-869,-4 0 877,5-29-942,9-38 517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7.6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39 876,'15'-4'248,"2"1"-80,4-1-60,0-1-36,4 0-12,1 1-12,0 1-4,1 0-16,0 2-8,-1-3-8,1 2-20,-1 1 4,0 1-12,-4 1-116,-1 1-68,-3 0-40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8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95 1008,'-1'-1'77,"-1"0"0,1 0-1,-1-1 1,1 1 0,-1 0-1,1 0 1,-1 0 0,0 0-1,1 1 1,-1-1 0,0 0 0,0 1-1,0 0 1,0-1-77,1 1 23,0 0 1,0 0-1,0 0 0,1 0 0,-1 1 1,0-1-1,0 0 0,0 0 0,1 1 1,-1-1-1,0 0 0,1 1 1,-1-1-1,0 1 0,1-1 0,-1 1 1,0-1-1,1 1 0,-1-1 0,1 1 1,-1 0-1,0 0-23,-1 3 21,0 0 0,1 0 0,-1 1 0,1-1-1,0 0 1,0 1 0,0-1 0,0 1 0,1-1 0,0 5-21,0 4 24,0 0 1,1 0-1,1 1 1,0-1-1,1 0 0,0 0-24,-2-8 12,1 0 1,-1 0-1,1 0 0,0 0 0,0-1 0,1 1 1,-1-1-1,1 0 0,0 1 0,0-1 0,0-1 0,1 1 1,-1 0-1,1-1 0,0 0 0,0 1 0,2 0-12,-3-4 2,0 1-1,0-1 1,0 1-1,0-1 1,1 0-1,-1 0 1,0 0-1,0-1 1,0 1-1,0-1 1,0 0-1,0 0 1,0 0-1,0 0 1,0 0-1,0 0 1,0-1-1,-1 0 1,1 1-1,0-1 1,-1 0-1,0 0 1,1 0-1,0-2-1,9-7 7,-1 0 0,0-1 0,-1 0 0,3-5-7,17-31-473,-1-1-1,-3-1 0,4-14 474,-28 60-20,3-6-443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8.9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0 1156,'-2'11'304,"-1"1"-116,0 1-72,1-2-36,-1 1-32,2 0-12,-1 1-16,-1-1-8,2 2-4,0-1-4,0 0-4,0 0-16,0-1-32,1 0-116,0-2-72,0-1-48,-2-1-36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9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35 932,'0'-11'264,"0"4"-68,0-1-96,0 3-64,1 3-116,0 1-88,1 3-48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39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 72 1148,'-1'-4'92,"-1"-1"-1,1 1 1,-1 0 0,1 0-1,-1 0 1,0 0 0,0 1-1,-1-1 1,1 0 0,-1 1-1,0-1 1,0 1 0,0 0-1,0 0 1,-1 0 0,1 1-1,-2-1-91,2 2 15,0-1 0,0 1 0,0 0 0,0 1 0,0-1 1,0 1-1,0-1 0,-1 1 0,1 0 0,0 0 0,0 0 0,0 0 0,-1 1 0,1 0 0,0-1 0,0 1 0,0 0 0,0 0 0,0 1 0,0-1 0,0 1 0,1-1 1,-1 1-1,0 1-15,-4 1 4,1 0 0,0 1-1,0 0 1,1 1 0,-1-1 0,1 1 0,1 0 0,-1 0 0,1 0 0,0 1 0,0 0 0,-1 4-4,3-8 1,1 1-1,0-1 1,0 1 0,0 0 0,0-1-1,0 1 1,1 0 0,-1-1-1,1 1 1,0 0 0,1 0-1,-1 0 1,0-1 0,1 1-1,0 0 1,0-1 0,0 1-1,1-1 1,-1 1 0,1-1 0,-1 1-1,1-1 1,0 0 0,1 0-1,-1 0 1,1 1-1,-1-3 0,0 1 0,0-1 0,-1 0 0,1 0 0,0-1 0,0 1 0,0 0 0,0 0 0,0-1-1,0 1 1,0-1 0,0 0 0,0 0 0,0 0 0,0 0 0,0 0 0,0 0 0,0 0 0,1-1 0,-1 1 0,0-1 0,0 1 0,-1-1 0,1 0 0,0 0 0,0 0 0,0 0 0,0 0 0,-1 0-1,1 0 1,0-1 0,-1 1 0,1-1 0,8-6 0,0-1-1,-1 1 0,0-1 0,7-9 1,41-74 256,-57 94-244,-1 0 1,1 0 0,-1 0 0,1 0-1,0 1 1,0-1 0,0 0 0,0 0-1,0 0 1,1 0 0,-1 0 0,0 0-1,1 0 1,0 0 0,-1 0 0,1 0-1,0 0 1,1 1-13,0 1-47,0 1 0,0 0 0,1-1 0,-1 1 0,1-1 0,1 0 0,2 3 47,32 21-1535,-27-23 1042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0.0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155 17 1100,'-2'-1'37,"0"-1"1,1 0-1,-1 1 1,0 0-1,0-1 0,0 1 1,0 0-1,0 0 0,-1 0 1,1 0-1,0 1 1,-1-1-1,1 0 0,0 1 1,-1 0-1,1-1 0,0 1 1,-1 0-1,1 0 1,0 1-1,-1-1 0,1 0 1,-2 1-38,0 1 19,0-1 1,0 1 0,0 1-1,1-1 1,-1 0 0,0 1-1,1 0 1,0-1 0,-1 1 0,1 1-1,0-1 1,-1 2-20,-3 5 8,0-1 0,1 2 0,0-1 0,1 0 0,0 1 0,0 0 0,2 0 0,-1 1 0,0 3-8,3-5 6,1 1-1,0-1 0,0 0 1,1 1-1,1-1 1,-1 0-1,2 0 0,-1 0 1,2 0-1,0 1-5,-3-7-17,1 0 0,0 0-1,0 0 1,0 0 0,1-1 0,-1 1-1,1-1 1,0 1 0,0-1 0,0 0-1,3 2 18,-4-4-36,0 1 0,0-1-1,1 0 1,-1 0-1,0 0 1,0-1 0,1 1-1,-1 0 1,0-1-1,1 0 1,-1 1 0,0-1-1,1 0 1,-1 0-1,1-1 1,-1 1 0,0 0-1,1-1 1,-1 1 0,0-1-1,3-1 37,7-3-296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1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 64 904,'2'-15'323,"-1"10"-175,0-1 0,0 1 1,0-1-1,-1 0 1,0 0-1,0 1 1,-1-4-149,-27 54 234,-16 59-83,6 2-1,-9 48-150,40-128-5,1 0 0,2 0-1,0 1 1,1 26 5,3-53 0,0 0-1,0 0 0,0 0 1,0 0-1,0 1 0,0-1 1,0 0-1,0 0 0,0 0 1,0 0-1,0 0 0,0 1 1,0-1-1,1 0 0,-1 0 1,0 0-1,0 0 0,0 0 1,0 0-1,0 0 0,0 1 1,0-1-1,0 0 0,1 0 1,-1 0-1,0 0 0,0 0 1,0 0-1,0 0 0,0 0 1,0 0-1,1 0 0,-1 0 1,0 0-1,0 0 0,0 0 0,0 0 1,0 0-1,1 0 0,-1 0 1,0 0-1,0 0 0,0 0 1,0 0-1,0 0 0,1 0 1,-1 0-1,0 0 0,0 0 1,0 0-1,0 0 0,0 0 1,0 0 0,13-7-17,7-11 5,-3-1-4,-1 0-1,-1-2 0,12-20 17,27-36-26,-52 80 29,0 0 0,0 0-1,0 1 1,-1-1 0,1 1-1,-1-1 1,0 1 0,0 0-1,0-1 1,-1 1 0,1 0-1,-1 2-2,5 15 12,-3-13-20,1 0 0,1 0 0,-1-1 0,1 1 0,0-1 0,1 0 0,0 0 0,0 0 0,0-1 0,1 0 0,0 0 0,0 0 1,1-1-1,-1 0 0,1 0 0,0-1 0,5 3 8,-8-5-16,1 0 0,-1-1 0,1 1 0,-1-1 0,1 0 0,0 0 1,-1 0-1,1-1 0,0 0 0,0 0 0,-1 0 0,1 0 0,0-1 1,0 0-1,-1 0 0,1 0 0,-1 0 0,1-1 0,-1 0 0,1 0 0,-1 0 1,0 0-1,0-1 0,0 1 0,0-1 0,0 0 0,-1 0 0,1-1 1,-1 1-1,0-1 0,1-1 16,0-1 23,0-1 1,0 1-1,-1 0 1,0-1-1,0 0 1,-1 0-1,1 0 1,-1 0-1,-1 0 1,0 0-1,0 0 1,0-1-1,-1 1 1,0 0-1,0 0 1,-1-1 0,0 1-1,0 0 1,-1 0-1,0 0 1,0 0-1,0 0 1,-2-2-24,3 7 11,0 1 1,0 0 0,1-1 0,-1 1-1,0 0 1,0 0 0,0 0 0,-1 0-1,1 0 1,0 0 0,0 0 0,0 0-1,-1 0 1,1 0 0,0 1 0,-1-1-1,1 1 1,-1-1 0,1 1 0,-1-1-1,1 1 1,-1 0 0,1 0 0,-1-1-1,1 1 1,-1 0 0,1 1 0,-1-1-1,1 0 1,-1 0 0,1 1-1,-1-1 1,1 0 0,-1 1 0,1 0-1,0-1 1,-1 1 0,1 0 0,0 0-1,-1 0 1,1 0 0,0 0 0,0 0-1,0 0 1,0 0 0,0 0 0,0 1-12,-5 3-1,1 0 1,0 1-1,0 0 0,0 0 1,1 0-1,0 0 0,0 1 1,1-1-1,0 2 1,-1 4 4,0 1-1,2-1 1,-1 1-1,2 0 1,0 0 0,0 0-4,1-9 0,-1-1 1,1 0 0,0 1 0,0-1-1,1 1 1,-1-1 0,1 0 0,0 1 0,-1-1-1,1 0 1,1 0 0,-1 1 0,0-1-1,1 0 1,0 0 0,-1-1 0,1 1 0,0 0-1,1 0 1,-1-1 0,0 0 0,1 1-1,-1-1 1,1 0 0,0 0-1,0-1 0,0-1 0,0 0 0,-1 0 0,1 0-1,0 0 1,0 0 0,-1 0 0,1-1 0,0 0 0,-1 1 0,1-1 0,0 0-1,-1 0 1,1 0 0,-1-1 0,0 1 0,1-1 0,-1 1 0,0-1 0,0 0 0,0 0-1,0 0 1,0 0 0,0 0 0,-1 0 0,47-56-2,-37 42 21,-7 11-2,1 0 0,-1-1 0,0 1 0,-1-1 0,0 0 0,0 0 0,0 0-1,0-1 1,-1 1 0,1-7-17,-17 53 175,4-19-158,8-13-12,-16 59 27,17-64-30,0 1-1,1-1 1,-1 0-1,1 0 1,0 1-1,0-1 1,0 0-1,0 1 0,1-1 1,-1 0-1,1 0 1,0 0-1,0 1 1,0-1-1,0 0 1,1 0-1,-1 0 1,2 1-2,-2-3-2,1 0 1,-1-1 0,1 1 0,0 0-1,-1-1 1,1 0 0,0 1 0,-1-1-1,1 0 1,0 0 0,-1 0-1,1 0 1,0 0 0,0 0 0,-1 0-1,1 0 1,0-1 0,-1 1 0,1-1-1,0 1 1,-1-1 0,1 0 0,-1 0-1,1 0 1,-1 1 0,0-1-1,1-1 1,-1 1 0,0 0 0,1 0-1,-1-1 2,42-38-42,-11 1 41,-34 40 2,1 1 0,-1 0 0,1 0 0,-1 0 0,1 0 0,0 0-1,0 0 1,0 0 0,0 0 0,0 0 0,0 0 0,0 1 0,1-1 0,-1 0 0,1 1 0,-1-1 0,1 0 0,0 1 0,0-1-1,0 0 1,1 1 0,-1-1 0,0 0 0,1 1 0,0-1 0,-1 0 0,1 1-1,0 0-1,0 0-1,0 0 1,0 0-1,0 0 1,0-1-1,0 1 1,1 0 0,-1-1-1,1 1 1,0-1-1,-1 1 1,1-1 0,0 0-1,1 0 1,-1 0-1,0 0 1,1 0 0,-1 0-1,1-1 1,-1 1-1,4 0 2,-1-1-1,1-1 0,0 0 0,0-1 0,-1 1 0,1-1 0,0 0-1,-1 0 1,1-1 0,-1 0 0,0 0 0,1 0 0,-1 0 0,0-1-1,0 0 1,0 0 0,-1 0 0,1-1 0,-1 0 0,2-1 1,15-14-4,-1-1 1,-1-1 0,4-5 3,-21 23-1,17-24-13,-16 21 9,1 1 0,-1 0 0,1-1 0,0 1-1,1 1 1,-1-1 0,1 1 0,0-1 0,2 0 5,-7 5-3,1 0 1,0 0-1,-1 1 1,1-1-1,0 0 1,-1 1-1,1-1 0,-1 0 1,1 1-1,0-1 1,-1 1-1,1-1 1,-1 0-1,1 1 1,-1 0-1,1-1 1,-1 1-1,0-1 1,1 1-1,-1-1 1,0 1-1,1 0 1,-1-1-1,0 1 1,0 0-1,0-1 0,1 1 1,-1 0-1,0-1 1,0 1-1,0 0 1,0 0-1,0-1 1,0 1-1,0 0 1,-1-1-1,1 1 1,0 0 2,2 33-32,-2-33 30,-2 49 2,-3 1-1,-1 0 1,-3-1 0,-2 0 0,-2-1 0,-2-1 0,-6 10 0,12-38 7,0 0 0,-2 0 0,0 0 0,-8 8-7,14-20 2,0-1 0,0 0 0,-1-1 0,0 0 1,0 0-1,-1 0 0,0 0 0,0-1 0,0 0 0,-1-1 0,1 0 0,-1 0 0,-1 0-2,8-4-1,0 1 0,-1 0 0,1-1 0,0 1 0,-1-1 0,1 0-1,-1 0 1,1 1 0,-1-1 0,1 0 0,-1 0 0,1 0 0,0 0-1,-1-1 1,1 1 0,-1 0 0,1-1 0,-1 1 0,1 0 0,0-1 0,-1 0-1,1 1 1,0-1 0,0 0 0,0 0 0,-1 0 0,1 0 1,0-1-5,0 0 1,0 0-1,0 0 0,0 0 1,0 0-1,0-1 0,1 1 1,-1 0-1,1 0 1,0-1-1,-1 1 0,1 0 1,0-1-1,1 1 0,-1-2 5,2-9-24,0 1 0,1-1 0,0 0 0,1 1 0,4-8 24,9-17-33,2 0 0,1 2 0,2 0 1,2 1-1,1 2 0,1 0 1,1 2-1,10-6 33,44-37 3,3 4 0,47-27-3,-117 87 1,-1-2 1,-1 1-1,0-2 1,0 1-1,2-6-1,-10 12 3,-1 1 0,1-1 0,-1 1 0,0-1-1,-1 0 1,1 0 0,-1 0 0,0-1 0,0 1 0,-1-1 0,0 1-1,0-1 1,0 1 0,0-1 0,-1 1 0,0-1 0,0-2-3,0 7-3,0 0 0,0 0 1,0 0-1,0 0 1,-1 0-1,1 0 1,0 0-1,-1 0 1,1 0-1,0 0 1,-1 0-1,1 0 0,-1 0 1,1 0-1,-1 0 1,0 0-1,1 0 1,-1 0-1,0 1 1,0-1-1,0 0 0,1 1 1,-1-1-1,0 0 1,0 1-1,0-1 1,0 1-1,0-1 1,0 1 2,-2 0-5,1 0 1,0 0 0,0 0 0,0 0 0,0 1 0,0-1-1,0 1 1,0-1 0,0 1 0,0 0 0,0-1-1,0 1 1,1 0 0,-2 1 4,-4 3-3,0-1 0,0 1-1,1 1 1,0-1 0,0 1 0,1 0-1,-4 4 4,4-1 7,0 1 0,1 0 0,0-1 0,0 2 0,1-1 0,1 0 0,-1 0 0,2 1 0,-1 0 0,2-1 0,-1 1 0,1-1 0,1 1-1,0 0 1,0-1 0,3 8-7,-3-13-12,0-1-1,0 1 1,1-1 0,-1 0-1,1 0 1,0 0-1,0 0 1,1 0-1,-1 0 1,1-1 0,0 1-1,0-1 1,0 1-1,0-1 1,0 0-1,1 0 1,-1-1-1,1 1 1,0-1 0,0 0-1,0 0 1,0 0-1,0 0 1,1-1-1,-1 1 1,0-1-1,1-1 1,-1 1 0,1 0-1,-1-1 1,1 0-1,-1 0 1,1 0-1,-1-1 1,1 1 0,-1-1-1,0 0 1,1-1-1,2 0 13,25-11-753,-17 5 316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2.3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39 353 872,'-4'3'66,"1"1"-1,0-1 1,0 1 0,0 0-1,0 0 1,0 0-1,1 0 1,-1 0 0,1 1-1,0-1 1,1 1 0,-1-1-1,1 1 1,0 0 0,0 0-1,0-1 1,1 1-1,0 0 1,-1 0 0,2 0-66,-1 0 5,0 1 0,0-1 1,0 0-1,1 0 0,0 0 1,0 0-1,1 0 0,-1 0 1,1 0-1,0 0 0,1 0 1,-1-1-1,1 1 0,0-1 1,0 1-1,0-1 1,0 0-1,3 1-5,-5-4 3,0 0 0,-1-1-1,1 1 1,0 0 0,0-1 0,1 1 0,-1-1 0,0 1-1,0-1 1,0 1 0,0-1 0,0 0 0,0 1 0,1-1-1,-1 0 1,0 0 0,0 0 0,0 0 0,1 0 0,-1 0-1,0-1 1,0 1 0,0 0 0,0 0 0,1-1 0,-1 0-3,2 0 0,-1-1 1,1 1 0,-1-1 0,0 0-1,0 0 1,0 0 0,0 0 0,0 0-1,-1-1 1,1 1 0,0-2-1,4-5-21,-1-1 0,-1-1 0,0 1 1,0 0-1,1-6 21,-1-5-65,0 1 1,-1 0-1,-1-4 65,-1 19-16,0 1 0,-1 0 0,0 0 0,0 0 0,0 0 1,-1-1-1,1 1 0,-1 0 0,0 0 0,0 0 0,-1 0 0,1 0 0,-1 0 0,0 1 0,0-1 0,0 0 0,0 1 0,-1 0 0,1-1 16,1 4-2,1-1-1,-1 1 1,1-1 0,-1 1-1,1 0 1,-1-1-1,1 1 1,-1 0 0,1 0-1,-1-1 1,0 1 0,1 0-1,-1 0 1,1 0-1,-1 0 1,0 0 0,1 0-1,-1 0 1,1 0 0,-1 0-1,0 0 1,1 0-1,-1 0 1,0 0 0,1 0-1,-1 0 1,1 1-1,-1-1 1,1 0 0,-1 0-1,0 1 3,-11 18 17,11-15-6,-1 0-1,1 0 1,0 0 0,1 1 0,-1-1-1,1 0 1,0 1 0,0-1-1,0 4-10,1-5 10,-1 0 0,1 0-1,0 1 1,0-1-1,1 0 1,-1 0-1,1 0 1,-1-1-1,1 1 1,0 0-1,0-1 1,0 1-1,0-1 1,1 1-1,-1-1 1,1 0-1,-1 0 1,1 0-1,0 0 1,0-1-1,0 1 1,0-1-10,2 1 11,-1-1 1,1-1-1,-1 1 1,1-1-1,0 0 1,-1 0-1,1 0 1,0-1-1,-1 1 0,1-1 1,-1 0-1,1 0 1,-1-1-1,2 0-11,11-5 16,0-2 0,0 0 0,-1 0 0,0-2 0,-1 1 1,0-2-1,1-2-16,19-23 6,-2 0 1,-2-3-1,-1 0 1,-3-2-1,-1-1 1,17-39-7,-61 124-16,1 0 1,3 0-1,1 2 1,2-1 0,-4 38 15,-28 266-92,27-203 78,12-101 14,-7 45 6,-4 7-6,10-71 1,-1 0 0,-1 0 0,-1-1 1,-1 0-1,-1 0 0,-4 5-1,13-27 0,1 0 1,-1-1-1,1 1 0,-1 0 1,1 0-1,-1 0 0,1 0 0,-1 0 1,0-1-1,1 1 0,-1 0 1,0 0-1,0-1 0,0 1 1,1-1-1,-1 1 0,0-1 1,0 1-1,0-1 0,0 1 0,0-2 1,1 1-1,-1 0 1,1 0-1,-1 0 0,1-1 1,-1 1-1,1 0 1,-1-1-1,1 1 1,0 0-1,-1-1 0,1 1 1,-1 0-1,1-1 1,0 1-1,0-1 0,-1 1 1,1-1-1,0 1 1,0-1-1,-1 1 0,1-1 1,0 1-1,0-1 1,0 1-1,0-1 0,-5-41 14,9 7-18,1 1-1,2-1 0,1 2 1,7-15 4,50-132-21,-61 172 21,20-53 5,17-27-5,-32 70 25,1 0 0,1 1 0,1 1-1,0 0 1,1 0 0,1 1 0,1 1-25,-15 13 3,0 0 0,1 1 0,0-1 0,-1 0 0,1 1 0,-1-1 0,1 0 0,0 1 0,-1-1 0,1 1 0,0-1 0,0 1 0,-1-1 0,1 1 0,0 0 0,0 0 0,0-1 0,-1 1 0,1 0 0,0 0 0,0 0 0,0 0 0,0 0 0,0 0 0,0 0 0,-1 0 0,1 0 0,0 0 0,0 0 0,0 0 0,0 1 0,-1-1 0,1 0 0,0 1 0,0-1 0,0 1 0,-1-1 0,1 1 0,0-1 0,-1 1 0,1-1 0,0 1 0,-1 0 0,1-1 0,0 1-3,0 2-62,0-1 0,0 0 0,-1 0 0,1 1 1,0-1-1,-1 1 0,0-1 0,1 1 1,-1-1-1,0 1 0,0-1 0,0 0 0,-1 1 1,1-1-1,0 1 0,-1 0 62,-1 5-386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4.5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37 1068,'-1'-6'612,"2"12"-226,5 28-91,13 51-192,-9-45-69,-8-29-10,0 0 0,1 0 0,0 0 0,1 0 0,1-1 0,4 9-24,-7-22 24,1-1 0,-1 1 0,0 0 0,0-1 0,0 1 0,0-1 0,-1 1-1,1-1 1,-1 0 0,1-3-24,-1 3 15,17-40 45,21-36-60,-32 66-189,1 1 0,1 0 0,0 0 0,1 1 0,0 0 0,1 1 0,8-7 189,-14 14-385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9.7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153 2213 892,'-152'19'4030,"180"-13"-3568,31-14-416,0-4 1,-1-1-1,56-23-46,167-75 67,-53 19 78,862-267 923,14 44-404,566-176 323,-1035 269-800,-413 133-160,170-96-27,-345 159 34,0-1-1,24-21-33,-55 36 45,-1-1-1,0 0 1,0-1 0,-2 0 0,0-2-1,0 1 1,-2-2 0,6-9-45,-8 3-20,5-9-741,-3 23-3133,-10 9 3062,-1 0 46,0 0 72,0 0 81,0 0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5.1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0 194 1068,'1'2'35,"1"-1"0,-1 0-1,1 0 1,-1 0 0,1 0-1,-1-1 1,1 1 0,-1 0 0,1 0-1,0-1 1,-1 1 0,1-1-1,0 0 1,0 0 0,-1 1 0,1-1-1,0 0 1,0 0 0,0 0 0,-1-1-1,1 1 1,0 0 0,-1-1-1,1 1 1,0-1 0,-1 0 0,1 1-1,0-1 1,-1 0 0,1 0-1,-1 0 1,1 0 0,0-1-35,4-2 0,1 0 0,-1-1 1,0 0-1,-1 0 0,1 0 0,-1 0 1,2-4-1,-2 2 4,0-1 1,-1 0 0,0 0 0,0 0 0,-1-1 0,0 1 0,0-5-5,-2 9 3,0 1-1,0-1 1,0 0-1,-1 0 1,1 0 0,-1 0-1,0 0 1,-1 0-1,1 0 1,0 0-1,-1 0 1,0 0-1,0 0 1,0 1 0,-1-1-1,1 0 1,-1 1-1,0-1-2,1 3 1,1 0 0,-1 1 1,0-1-1,1 0 0,-1 1 0,0-1 0,0 0 0,0 1 0,1-1 0,-1 1 1,0-1-1,0 1 0,0-1 0,0 1 0,0 0 0,0 0 0,0-1 0,0 1 0,0 0 1,0 0-1,0 0 0,0 0 0,0 0 0,0 0 0,0 0 0,0 0 0,0 1 0,0-1 1,0 0-1,0 1 0,0-1 0,0 0 0,0 1 0,0-1 0,0 1 0,1 0 1,-1-1-1,0 1 0,0 0 0,1-1 0,-1 1 0,0 0 0,1 0 0,-1-1 0,1 1 1,-1 0-1,0 0-1,-3 5 1,0 0 0,0-1 0,0 1 0,0 1 0,1-1 1,-1 3-2,-3 10 7,0 0 0,1 1 0,2 1 1,0-1-1,-1 12-7,4-25 4,1 1 0,0-1-1,0 1 1,0-1 0,1 1 0,0-1 0,0 0 0,1 1 0,0-1-1,0 0 1,1 0 0,0 0 0,0-1 0,1 1 0,-1-1 0,2 1 0,0 0-4,-5-7 4,1 1 1,0 0 0,0 0-1,0 0 1,0 0 0,0-1-1,0 1 1,0 0 0,0-1 0,0 1-1,0-1 1,0 1 0,0-1-1,1 0 1,-1 1 0,0-1-1,0 0 1,0 0 0,1 0 0,-1 0-1,0 0 1,0 0 0,1 0-1,-1 0 1,0 0 0,1-1-5,1 0 4,1 0 0,-1-1 0,1 0 1,-1 0-1,0 0 0,0 0 0,0 0 0,0 0 1,2-2-5,6-7-6,-1 0 1,0-1 0,-1 0 0,1-1 5,0-5-1,-8 14 0,0-1 1,1 1 0,-1 0 0,1 0-1,0 0 1,0 0 0,0 0 0,1 0-1,-1 1 1,1 0 0,4-3 0,-7 6 2,-1 0 1,1 1-1,0-1 0,-1 0 0,1 1 1,-1-1-1,1 1 0,-1-1 1,1 0-1,-1 1 0,1 0 1,-1-1-1,1 1 0,-1-1 1,1 1-1,-1-1 0,0 1 0,1 0 1,-1-1-1,0 1 0,0 0 1,0-1-1,1 1 0,-1 0 1,0-1-1,0 1 0,0 0 1,0 0-3,5 27 27,-4-24-22,-1-1-1,1-1 0,-1 1-1,0 0 1,1-1 0,0 1-1,0-1 1,0 0 0,0 1 0,0-1-1,0 0 1,0 0 0,1 1-1,-1-1 1,1 0 0,-1 0-1,1-1 1,0 1 0,0 0 0,2 1-4,-2-3 0,0 1 0,0-1 0,0 0 0,0 0 0,1 0 0,-1 0 0,0 0 1,0 0-1,0-1 0,0 1 0,0-1 0,0 0 0,0 1 0,0-1 1,0 0-1,0 0 0,0 0 0,0 0 0,-1 0 0,1-1 0,0 1 0,-1-1 1,1 0-1,67-61-39,-67 65 42,-1-1 1,1 1 0,0 0-1,-1 0 1,1 0-1,-1 0 1,0 0 0,1 0-1,-1 1 1,0-1-1,-1 0 1,1 1-1,0-1 1,0 1-4,6 14 17,-4-13-77,1 0 0,-1 0 0,1 0 0,-1-1 0,1 1 0,1-1 0,-1 0 0,0 0 0,1-1 0,-1 1 0,1-1 0,0 0 0,0 0 0,0 0 0,0-1 0,0 0 0,0 0 0,0 0 0,0 0 0,0-1 0,1 0 0,-1 0 0,0-1 60,6-2-372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5.4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 32 1068,'3'-32'650,"-8"33"-437,-6 17-168,-2 12 19,1 1 0,1 0 0,2 1-1,1 0 1,1 1 0,-1 27-64,6-40 15,2 0 1,0-1-1,0 1 1,2 0-1,1-1 0,0 0 1,1 1-1,2-1 0,-1-1 1,2 1-1,1-1 1,2 3-16,-9-18 0,1 0 1,-1 0-1,1 0 1,0-1-1,0 1 1,1 0 0,-1-1-1,0 0 1,1 1-1,-1-1 1,1 0-1,0 0 1,1 0-1,-3-1-3,1-1-1,0 1 1,-1 0 0,1-1-1,0 0 1,0 1 0,0-1-1,-1 0 1,1 0 0,0 0-1,0 0 1,0 0 0,-1 0-1,1-1 1,0 1 0,0-1-1,-1 1 1,2-1 3,1-1-14,0-1 1,1 0-1,-1 1 1,0-2-1,0 1 0,0 0 1,-1-1-1,1 0 0,-1 0 1,0 0-1,0 0 0,0 0 1,-1-1-1,0 1 0,2-3 14,28-71-33,-33 86-29,1 0 1,0-1-1,1 1 0,0 0 1,0 0-1,0 0 0,1-1 0,1 1 1,-1-1-1,2 2 62,-2-1-319,2-2-34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5.8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7 948,'0'-3'280,"1"0"-72,-2 2-96,1 1-52,-1 2-32,1 2-16,1 2-8,2 0-8,0 1-28,2 1-104,0 0-56,-1-1-56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6.4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126 399 1108,'0'-1'34,"0"0"0,0 1-1,1-1 1,-1 0 0,0 0 0,0 0-1,0 1 1,0-1 0,0 0 0,-1 0 0,1 1-1,0-1 1,0 0 0,0 1 0,-1-1-1,1 0 1,0 0 0,-1 1 0,1-1 0,0 0-1,-1 1 1,1-1 0,-1 1 0,1-1-1,-1 1 1,0-1 0,1 1 0,-1-1-1,1 1 1,-1-1 0,0 1 0,1 0 0,-1-1-1,0 1 1,0 0-34,-1 0 29,0 0-1,0 1 1,0-1-1,0 1 1,0-1 0,0 1-1,0 0 1,0 0-1,1 0 1,-1 0-1,0 0 1,1 0 0,-2 1-29,-5 5 22,0 0 0,0 0 0,1 0 1,0 1-1,-2 4-22,3-2 19,0 0 0,2 0 0,-1 1-1,1-1 1,1 1 0,0 0 0,0 0 0,1 0 0,0 1 0,1 4-19,1-11 5,-1 1 0,1-1 0,1 1 0,-1 0 1,1-1-1,0 1 0,0-1 0,1 0 1,-1 1-1,1-1 0,0 0 0,1 0 0,-1 0 1,1 0-1,0 0 0,0-1 0,1 1 0,0-1 1,-1 0-1,1 0 0,0 0 0,1 0-5,-2-2 2,-1-1 0,1 1 0,-1-1-1,1 1 1,0-1 0,0 0 0,-1 0 0,1 0-1,0 0 1,0-1 0,0 1 0,0-1 0,0 0-1,0 1 1,0-1 0,0-1 0,0 1-1,0 0 1,0-1 0,2 0-2,0-1-1,1 0 0,-1-1-1,1 1 1,-1-1 0,0 0 0,0-1-1,0 1 1,0-1 0,-1 0 0,2-2 1,9-10-21,-1-1 1,0 0-1,-2-1 1,0-1 0,2-4 20,-7 10-13,0 4 6,-1-2-1,-1 1 0,1 0 1,-2-1-1,0 0 0,0 0 1,-1-1-1,0 1 0,0-1 8,-3 12 0,0 0 0,0 0 0,0 0 0,0 0 0,0 0 0,0 0 0,0-1 0,0 1 0,0 0 0,0 0 0,0 0 0,0 0 0,0 0 0,0 0 0,0 0 0,0-1 0,0 1 0,-1 0 0,1 0 0,0 0 0,0 0 0,0 0 0,0 0 0,0 0 0,0 0 0,0 0 1,0 0-1,0-1 0,0 1 0,0 0 0,0 0 0,-1 0 0,1 0 0,0 0 0,0 0 0,0 0 0,0 0 0,0 0 0,0 0 0,0 0 0,-1 0 0,1 0 0,0 0 0,0 0 0,0 0 0,0 0 0,0 0 0,0 0 0,0 0 0,0 0 0,-1 0 0,1 0 0,0 0 0,0 0 0,0 0 0,0 0 0,0 0 0,0 0 0,0 0 0,0 1 0,-1-1 0,-8 8 10,-6 11 12,10-9-15,0 0-1,1 0 1,0 1 0,1-1-1,0 2-6,2-9 4,0 0 0,0 1-1,1-1 1,-1 0 0,1 1-1,0-1 1,0 0-1,0 1 1,0-1 0,0 0-1,1 0 1,0 1 0,0-1-1,-1 0 1,2 0-1,-1 0 1,0 0 0,2 3-4,-2-5 1,0 0 1,0 0-1,-1-1 1,1 1 0,0 0-1,0-1 1,0 1 0,0 0-1,0-1 1,0 1-1,0-1 1,0 0 0,0 1-1,1-1 1,-1 0-1,0 0 1,0 1 0,0-1-1,0 0 1,0 0 0,0 0-1,1 0 1,-1-1-1,1 1-1,29-15-10,19-31-65,-39 33 51,-7 7 16,0 1 1,0 0-1,1 0 1,0 1-1,0-1 1,0 1-1,3-2 8,11 59 28,-18-48-23,0-1 0,1 1 0,0 0 0,0-1 0,0 0 0,1 1 0,0-1-1,-1 0 1,1 0 0,1-1 0,-1 1 0,0-1 0,1 1 0,1 0-5,-3-3 4,-1 0-1,1-1 1,0 1 0,0 0-1,-1-1 1,1 1-1,0-1 1,0 1-1,0-1 1,0 0-1,-1 0 1,1 0-1,0 0 1,0 0-1,0 0 1,0-1 0,0 1-1,-1-1 1,1 1-1,0-1 1,0 0-1,-1 1 1,1-1-1,0 0 1,-1 0-1,1 0 1,-1 0-1,1-1 1,-1 1 0,1 0-1,-1-1 1,0 1-1,0 0 1,0-1-1,0 0 1,0 1-1,1-2-3,4-7 7,1-1 0,-2 1 0,1-1-1,-2 0 1,1-1 0,-1 1 0,-1-1-1,1-8-6,13-103 23,-10 51-8,-4 56-24,7-56-94,-2 1 0,-4-18 103,-6 80-675,-5 19-276,3-3 552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6.7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 1144,'21'-1'320,"3"-1"-108,5 2-48,5 0-28,3 0-28,5 0-12,1 0-20,0 0-24,1 0-20,0 0-12,-3 2-4,0 0-40,-5 1-72,-1 0-120,-4 2-76,-5 3-48,-3 1-52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8.1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75 1096,'2'48'203,"2"0"0,2 0 0,3-1-1,1 0 1,5 8-203,-15-53 3,0-1-1,1 1 1,-1-1 0,1 1-1,-1-1 1,1 1 0,-1-1-1,1 1 1,0-1 0,0 0-1,0 1 1,0-1-1,0 0 1,0 0 0,0 0-1,0 0 1,0 0 0,0 0-1,1 0 1,-1 0 0,2 1-3,-2-2 2,0 0 1,0-1 0,0 1 0,0 0 0,0 0 0,0 0 0,1-1-1,-1 1 1,0 0 0,0-1 0,0 1 0,0-1 0,0 0-1,0 1 1,-1-1 0,1 0 0,0 1 0,0-1 0,0 0 0,-1 0-1,1 0 1,0 0-3,7-10 27,0-1-1,-1 1 0,-1-1 1,4-9-27,-7 14 10,19-43 124,10-38-134,-17 44-433,1 0 1,17-27 432,-25 58-361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8.4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80 237 1056,'6'-9'65,"0"0"0,-1-1 0,0 1 0,-1-1-1,0 0 1,-1-1 0,0 1 0,-1 0 0,0-1 0,0 0-65,-1 5 12,0 0 1,-1 0 0,0 0 0,0 0 0,0 0-1,0 1 1,-1-1 0,0 0 0,0 0-1,-1 1 1,0-1 0,0 0 0,0 1 0,0 0-1,-1-1 1,0 1 0,0 0 0,-1 1 0,0-2-13,3 5 1,0 0 1,0 0 0,0-1 0,0 1-1,0 0 1,-1 0 0,1 0 0,-1 0-1,1 1 1,0-1 0,-1 0 0,0 1-1,1-1 1,-1 1 0,1-1 0,-1 1-1,0-1 1,1 1 0,-1 0 0,0 0-1,1 0 1,-1 0 0,0 0 0,1 1-1,-1-1 1,1 0 0,-1 1 0,0-1-1,1 1 1,-1-1 0,1 1 0,-1 0-1,1 0 1,-1 0 0,1 0 0,0 0-1,0 0 1,-1 0 0,1 0 0,0 0-1,0 1 1,0-1 0,0 0 0,0 1-1,0-1 1,1 1 0,-1-1 0,0 1-2,-3 6-3,0-1-1,0 0 1,1 1 0,0 0 0,0 0 0,1 0 0,0 0 0,1 0 0,-1 3 3,2-2 0,0 0 0,1 0 0,0 0 0,1 0 0,0 0 0,0 0 0,1 0 0,0-1 1,0 1-1,1-1 0,0 0 0,1 0 0,-1 0 0,2 0 0,-1-1 0,1 0 0,2 2 0,-5-6-2,0 0-1,0 0 1,1 0 0,-1 0 0,1-1-1,0 1 1,0-1 0,0 0 0,0 0-1,0-1 1,0 1 0,0-1 0,1 0-1,-1 0 1,1 0 0,-1 0 0,1-1-1,-1 0 1,0 0 0,1 0 0,-1-1-1,1 1 1,-1-1 0,1 0 0,-1 0-1,0-1 1,0 1 0,1-1 0,-1 0-1,0 0 1,-1 0 0,1-1 0,0 1-1,-1-1 1,3-2 2,6-6-74,-1-1-1,0 0 1,0-1-1,-1 0 1,-1-1-1,0 0 1,-1 0-1,-1-1 1,0 0-1,-1-1 1,-1 1-1,3-11 75,1-7-160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8.8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68 956,'2'-14'120,"-1"9"-64,0 1-1,0-1 1,-1 0-1,1 0 1,-1 1 0,0-1-1,0 0 1,-1 0 0,0 1-1,0-2-55,-12 36 184,5 12-169,2 1 0,1 1-1,3-1 1,1 1 0,2-1-1,2 1 1,2-1 0,4 10-15,11 14-585,-15-54 300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9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41 1128,'-6'15'90,"0"0"-1,1-1 1,1 2-1,0-1 1,1 0-1,1 1 1,1-1-1,0 1 1,1 2-90,-1-14 4,1 0 0,0 1 0,1-1 0,-1 0 0,1 0 0,0 1 0,0-1 0,0 0 0,0 0 0,1 0 0,0 0 0,-1 0 0,2 0 0,-1-1 0,0 1 1,1-1-1,-1 1 0,1-1 0,0 0 0,0 0 0,1 0 0,-1-1 0,0 1 0,1-1 0,0 0 0,-1 1 0,1-2 0,0 1 0,0 0 0,0-1 0,0 0 0,1 0 0,-1 0 0,0 0 1,1-1-5,-2 1 0,0-1 1,0 0-1,0 1 1,0-1-1,0 0 1,0-1 0,0 1-1,0 0 1,0-1-1,0 0 1,0 0-1,0 0 1,0 0 0,0 0-1,-1-1 1,1 1-1,0-1 1,-1 1 0,1-1-1,-1 0 1,0 0-1,2-2 0,-2 1 5,0-1 0,0 0-1,0 1 1,0-1 0,0 0-1,-1 0 1,0 0-1,0 0 1,0 0 0,0 0-1,-1-1 1,0 1 0,0 0-1,0-4-4,-1-6 25,0 1-1,-2-1 0,1 1 1,-2-1-1,0 1 0,0 0 1,-1 1-1,-1-1 0,-5-7-24,5 10 26,0 1-1,-1 0 1,0 1 0,-1-1-1,0 1 1,-6-4-26,13 11-3,0 0 0,0-1 0,0 1-1,0 0 1,-1 0 0,1 0 0,0 1 0,-1-1 0,1 0 0,-1 0-1,1 1 1,-1-1 0,1 1 0,-1-1 0,0 1 0,1 0 0,-1-1-1,1 1 1,-1 0 0,0 0 0,1 0 0,-1 1 0,0-1 0,1 0 0,-1 0-1,1 1 1,-1-1 0,1 1 0,-1 0 0,1-1 0,-1 1 0,1 0-1,-1 0 1,1 0 0,0 0 0,0 0 0,-1 0 0,1 0 0,0 0-1,0 1 1,0-1 0,0 0 0,0 1 0,0-1 0,1 1 0,-1-1-1,0 1 1,1-1 0,-1 2 3,0 0-58,0 0 0,0 0 0,1 1-1,-1-1 1,1 0 0,0 0 0,0 1 0,0-1 0,0 0-1,0 1 1,1-1 0,-1 0 0,1 0 0,0 1 0,0-1-1,0 0 1,1 0 0,-1 0 0,2 2 58,4 8-335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9.4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1 1076,'-5'5'184,"1"0"1,-1 0-1,1 1 0,0-1 0,0 1 0,1 0 1,-3 6-185,1-4 106,0 0-89,1 0-1,1-1 1,-1 1-1,1 0 1,1 1 0,-1-1-1,2 0 1,-1 1-1,1-1 1,0 1-1,1 0 1,0-1-1,0 2-16,0-8 4,1 1-1,-1 0 0,1 0 0,0-1 0,0 1 0,0 0 0,0-1 0,0 1 0,0-1 0,1 0 0,-1 1 0,1-1 0,-1 0 0,1 0 0,0 0 0,0 0 0,2 2-3,-1-3-1,0 1 1,0 0-1,0-1 0,1 0 0,-1 0 1,1 0-1,-1 0 0,1 0 1,-1 0-1,1-1 0,-1 0 0,1 0 1,-1 0-1,1 0 0,-1-1 1,1 1-1,1-1 1,2-1-14,0 1 1,-1-1-1,1 0 1,0-1-1,-1 0 1,0 0-1,0 0 1,0-1-1,0 0 0,0 0 1,-1 0-1,1-1 1,0-1 13,7-8-26,-1 0 1,-1 0-1,0-1 1,3-8 25,12 88 8,-7-21-982,-16-40 607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23.5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51 116 1152,'-46'26'1712,"41"-24"-841,30-16-629,12-6-417,0 1-1,2 2 0,0 2 1,1 1-1,0 3 1,1 1-1,0 1 1,0 3-1,1 1 1,0 3-1,0 1 1,0 2 175,-9 1-535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30.7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86 1296,'-12'-8'250,"-13"-11"667,-1 2-1,0 0 0,-21-8-916,47 25 36,0 0 0,0 0-1,0 1 1,0-1 0,0 0-1,0 0 1,0 0 0,0 0 0,0 0-1,0 1 1,0-1 0,0 0 0,0 0-1,0 0 1,-1 0 0,1 0 0,0 0-1,0 1 1,0-1 0,0 0 0,0 0-1,0 0 1,0 0 0,0 0 0,0 0-1,-1 0 1,1 0 0,0 0-1,0 0 1,0 1 0,0-1 0,0 0-1,0 0 1,-1 0 0,1 0 0,0 0-1,0 0 1,0 0 0,0 0 0,0 0-1,-1 0 1,1 0 0,0 0 0,0 0-1,0 0 1,0 0 0,0 0-1,-1 0-35,19 20 574,30 24-201,-11-18-191,1-2-1,1-1 0,1-2 0,2-1 0,-1-3 0,2-1 1,0-3-1,1-1 0,15 1-181,15 0 145,1-4 1,0-3-1,0-3 0,0-3 1,19-5-146,-32-1 50,-1-2 1,41-12-51,-69 12 75,0-2 1,-1-1 0,0-1 0,0-2-1,15-10-75,-19 0 1098,-28 16 272,-19 10-5,11 1-1109,0 1 1,0 0 0,0 0 0,0 0-1,1 1 1,-1 0 0,1 1 0,1-1-1,-1 1 1,-4 6-257,-9 10 461,2 0 1,-10 16-462,-11 22 523,3 1 1,2 2 0,3 1-1,-14 47-523,-81 277-1117,78-228-2033,32-105-7110,-5 33 10260,21-85-1326,0-3 270,0 0 178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49.8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30 1072,'-1'-9'316,"0"2"-64,-1 2-104,1 0-68,0 2-36,0 2-28,1 1-24,0 2-36,0 2-116,0 0-72,0-1-48,1 1-32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0.2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7 1176,'2'-6'1518,"-7"8"-815,-8 16-524,-3 32-161,2-1 1,-8 52-19,18-73-1,1-1 0,1 1 0,1 0 0,1 0 0,2-1 1,3 13 0,-5-36-1,1 1 1,0-1-1,0 1 0,0-1 1,1 0-1,-1 1 1,1-1-1,0 0 1,0 0-1,1 0 0,-1 0 1,-1-4 0,0 1 0,-1 0-1,1-1 1,0 1-1,-1-1 1,1 1-1,0-1 1,0 1-1,-1-1 1,1 0 0,0 1-1,0-1 1,0 0-1,-1 0 1,1 0-1,0 0 1,0 1-1,0-1 1,0 0 0,0 0-1,-1 0 1,2-1 0,0 1 0,0-1 0,0 0 0,0 0 0,0 0 0,0 0 0,0 0 0,0 0 0,0 0 0,0-1 0,-1 1 0,1-1 0,0 0 0,48-55-32,-30 107-4,-19-46 36,0-1-1,1 1 0,0-1 0,0 0 1,0 0-1,0 0 0,0 0 0,1 0 1,0 0-1,-1 0 0,1-1 0,0 0 1,0 1-1,0-1 0,0 0 0,1 0 1,-1-1-1,0 1 0,1-1 0,3 2 1,-4-3 0,0 0-1,1 0 1,-1 0-1,0-1 0,1 1 1,-1-1-1,0 0 1,1 0-1,-1 0 1,0 0-1,0 0 1,0-1-1,0 0 0,0 1 1,0-1-1,-1 0 1,1 0-1,0-1 1,-1 1-1,0 0 0,1-1 1,-1 1-1,1-3 1,47-59 29,-48 70-9,-1 0 0,0 0-1,-1 0 1,0 0 0,0 0 0,0 5-20,-33 351 179,23-270-197,8-65-64,2-17-147,-1 1 1,0-1 0,0 0-1,-1 0 1,0 0-1,-1 0 1,0 0-1,-1 0 1,-2 4 228,1-6-515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0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12 904,'27'-5'110,"0"2"0,0 0-1,0 2 1,0 1 0,0 1-1,0 2 1,13 2-110,-31-4-37,1-1 0,-1 2 0,0-1 0,0 1-1,1 1 1,-1 0 0,-1 0 0,1 1 0,0 0 0,-1 0 0,0 1 0,0 0-1,5 5 38,-6-2-249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3.9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79 298 1020,'4'-3'603,"-3"2"-582,0 1 0,0-1-1,0 1 1,-1-1 0,1 1 0,0-1 0,0 0 0,-1 1 0,1-1 0,0 0 0,-1 0-1,1 1 1,-1-1 0,1 0 0,-1 0 0,1 0 0,-1 0 0,0 1 0,0-1 0,1 0-1,-1 0 1,0 0 0,0 0 0,0 0 0,0 0 0,0 0 0,0 0 0,0 0-1,0 0 1,0 0 0,0 0 0,-1 0 0,1 0 0,0 1 0,-1-1 0,1 0 0,-1 0-21,1 0 5,0 1 1,0-1 0,0 1 0,-1-1 0,1 1 0,0-1-1,0 1 1,-1 0 0,1-1 0,0 1 0,-1 0 0,1-1 0,-1 1-1,1 0 1,0-1 0,-1 1 0,1 0 0,-1 0 0,1 0-1,-1-1 1,1 1 0,0 0 0,-1 0 0,1 0 0,-1 0-1,1 0 1,-1 0 0,1 0 0,-1 0 0,1 0 0,-1 0 0,1 0-1,-1 0 1,1 0 0,-1 0-6,-19 13 52,-10 21-64,26-24 9,-1-1 0,2 1 0,-1-1-1,1 1 1,0 0 0,1 1 0,0-1-1,1 0 1,0 0 0,1 6 3,0-11-1,0-1-1,0 0 1,1 1 0,0-1-1,0 0 1,0 0-1,0 1 1,1-1 0,-1 0-1,1 0 1,0 0 0,1 1 1,-2-3-2,1-1 1,0 1-1,-1 0 0,1 0 1,0-1-1,0 1 1,0-1-1,0 1 1,0-1-1,1 0 0,-1 0 1,0 0-1,0 0 1,1 0-1,-1-1 0,1 1 1,-1-1-1,0 1 1,1-1-1,-1 0 0,1 0 1,0 0 1,2-1 0,0 0-1,1 0 1,-1 0 0,0-1 0,0 1-1,0-1 1,0-1 0,0 1-1,0-1 1,-1 0 0,1 0 0,-1 0-1,0 0 1,0-1 0,0 0 0,3-4 0,-1 3 2,-1-1 1,0-1 0,-1 1 0,1-1 0,-1 0-1,0 0 1,-1 0 0,0 0 0,0-1 0,0 1 0,-1-3-3,-2 13 0,-2 3 0,1 1-1,0 0 0,1-1 0,0 1 0,0 0 0,1 4 1,-1-10 0,0 0 0,0 0 0,0 0 0,0 0 0,1 0 0,-1 0 0,1 0 0,-1 0 0,1 0 0,-1 0 0,1 0 0,-1 0 0,1 0 0,0-1 0,-1 1 0,1 0 0,0 0 0,0 0 0,0-1 0,0 1 0,0-1 0,0 1 0,-1-1 0,1 1 0,1-1 0,-1 1 0,0-1 0,0 0 0,0 1 0,0-1 0,0 0 0,0 0 0,0 0 0,0 0 0,0 0 0,0 0 0,0 0 0,1 0 0,-1-1 0,0 1 0,0 0 1,0-1-1,0 1 0,0 0 0,0-1 0,0 0 0,0 1 0,0-1 0,12-6-1,0 0 1,0 0-1,-1-1 1,0-1 0,0 0-1,-1 0 1,-1-1-1,1-1 1,-1 0-1,-1 0 1,0-1 0,-1 0-1,0 0 1,-1-1-1,-1 0 1,3-5 0,12-32 6,-2-1 1,-3-1-1,7-38-6,-22 89 1,-1 1 0,0-1 0,1 1-1,-1-1 1,0 1 0,0-1 0,1 1 0,-1-1 0,0 1-1,0-1 1,0 1 0,0-1 0,0 0 0,0 1-1,0-1 1,0 1 0,0-1 0,0 1 0,0-1-1,0 1 1,0-1 0,0 0 0,0 1 0,-1-1 0,1 1-1,0-1 1,0 1 0,-1-1 0,1 1 0,0-1-1,-1 1 1,1-1-1,-14 14 14,-14 28-10,18-17 4,1 1 1,1 0-1,1 0 0,1 0 0,1 1 1,2 0-1,0 0 0,2 1-8,0-11-96,2 0 1,0 0-1,0 0 0,2 0 0,0 0 0,1-1 1,0 1-1,1-1 0,1 0 0,1-1 0,0 0 1,0 0-1,9 11 96,-8-13-369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4.2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37 1068,'17'0'176,"4"-1"-80,1-2-48,4 0-20,1-1-16,3 0 0,-1-1-28,-1 1-96,-1-2-64,-1 0-36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4.5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93 71 988,'1'-10'283,"0"3"-129,0 0 0,0 0 0,-1 0 0,0 0-1,-1 0 1,0 0 0,-1-5-154,-13 43 354,-10 42-261,-9 53-93,28-97-45,1 0-1,1 0 1,2 1 0,1-1 0,1 1 0,1 0 45,-1-26-68,1 1 1,-1-1-1,1 0 1,-1 0-1,1 0 1,0 0 0,1 0-1,-1 0 1,1 0-1,-1-1 1,1 1-1,1 0 1,-1-1 0,0 0-1,2 2 68,2-1-332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5.1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136 1 952,'-7'5'107,"1"1"-1,0 1 0,0-1 1,1 1-1,0 0 1,0 0-1,0 1 1,1-1-1,0 1 1,0 0-1,1 1-106,-31 95 114,29-88-35,-5 17-25,5-17-28,-1 0 0,2 0 0,0 0 0,2 0 0,-1 0 0,2 1 0,0-1 0,1 8-26,0-23 6,0 0 0,0 0 1,0 0-1,1 0 0,-1 0 1,0 0-1,0 0 0,1 0 1,-1 0-1,1 0 0,-1 0 1,1 0-1,-1 0 0,1 0 1,-1 0-1,1-1 0,0 1 1,0 0-1,-1 0 0,1-1 1,0 1-1,0 0 0,0-1 1,0 1-1,0-1 0,0 1 1,0-1-1,0 1-6,1-1 6,1 0 0,-1 0 0,0 0 0,0 0 0,0-1 0,0 1 0,0-1 0,0 1 0,0-1 0,0 1 0,0-1 0,0 0 0,0 0 0,0-1-6,5-2 7,1-1 1,-1 0 0,0-1 0,0 1 0,-1-1 0,5-5-8,2-7-14,-3 6 166,-8 34-72,-2-15-78,0 0 0,0 0-1,1-1 1,0 1 0,1 0-1,0-1 1,0 1 0,0-1 0,1 0-1,-1 0 1,2 0 0,-1 0-1,1 0 1,3 4-2,-6-8 1,1 0 0,-1-1 0,1 1 0,0 0 0,-1-1 0,1 0 0,0 1 0,0-1 0,0 0 0,0 0 0,0 0 0,1 0 1,-1 0-1,0 0 0,0-1 0,1 1 0,-1-1 0,1 0-1,0 0 0,0 0 0,-1-1 1,1 1-1,0-1 0,-1 0 0,1 0 1,-1 0-1,0 0 0,1 0 1,-1-1-1,0 1 0,1-1 1,-1 1-1,0-1 0,0 0 0,-1 0 1,1 0-1,0 0 0,1-2 0,7-10-6,0-1 0,-1 0 0,-1 0 0,-1-1 0,0 1-1,0-2 1,-2 1 0,0-1 0,1-13 6,-8 47-2,0 0-1,1 0 1,0 1-1,2-1 1,0 0 0,1 0-1,2 11 3,-2-21-8,0 0 0,0 0 0,0 0 0,1 0-1,0 0 1,0 0 0,1-1 0,0 0 0,0 0-1,0 0 1,1 0 0,0 0 0,0-1 0,0 0 0,1 0-1,0 0 1,0-1 0,0 0 0,6 3 8,-11-6-40,1-1 0,-1 1 1,1 0-1,-1-1 0,1 1 1,-1-1-1,1 1 0,0-1 0,-1 0 1,1 1-1,0-1 0,-1 0 1,1 0-1,0 0 0,-1-1 0,1 1 1,0 0-1,-1-1 0,1 1 0,-1-1 1,1 1-1,0-1 0,-1 0 1,0 1-1,1-1 0,-1 0 0,1 0 1,-1 0-1,0 0 0,0 0 1,1-1-1,-1 1 0,0 0 0,0-1 1,0 1-1,0 0 0,-1-1 0,1 1 40,3-11-391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5.4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14 976,'18'-3'276,"4"0"-92,2 0-48,3 1-20,2 0-20,-1 1-12,-1 1-20,0 0-20,-3 1-16,-1 0-8,-2 0-8,-3 1-8,1 1-12,-3 1-36,-5 0-124,-2 3-72,-3-1-52,-6-1-40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6.4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82 159 972,'0'0'33,"0"0"1,0 0-1,0 0 0,0 0 0,0 0 1,0 0-1,0 0 0,0 0 0,1 0 1,-1 0-1,0-1 0,0 1 0,0 0 1,0 0-1,0 0 0,0 0 0,0 0 1,0 0-1,0 0 0,0 0 0,1 0 1,-1 0-1,0 0 0,0 0 0,0 0 1,0 0-1,0 0 0,0 0 0,0 0 1,0 0-1,0 0 0,1 0 0,-1 0 1,0 0-1,0 0 0,0 0 1,0 0-1,0 0 0,0 1 0,0-1 1,0 0-1,0 0 0,0 0 0,0 0 1,1 0-1,-1 0 0,0 0 0,0 0 1,0 0-34,8-17 279,6-27-384,-13 33 125,1 3-4,-1 0 1,0 0-1,0 0 0,-1 0 0,0 0 0,-1 0 0,0 0 0,0 0 1,-1-3-17,1 10 5,0 1 0,1-1 0,-1 1 1,0 0-1,0-1 0,0 1 0,0 0 1,0 0-1,0-1 0,0 1 0,0 0 0,0 0 1,0 0-1,0 0 0,0 0 0,1 0 1,-1 0-1,0 1 0,0-1 0,0 0 1,0 0-1,0 1 0,0-1 0,0 1 1,0-1-1,1 1 0,-1-1 0,0 1 0,0-1 1,1 1-1,-1 0 0,0-1 0,1 1 1,-1 0-1,0 0-5,-28 26-174,-9 17-1125,27-32 843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8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259 31 1024,'-1'-1'34,"0"-1"0,0 0 0,0 0 0,0 0 1,0 0-1,0 1 0,-1-1 0,1 1 0,-1-1 0,1 1 0,-1-1 0,1 1 0,-1 0 0,0 0 0,0 0 1,0 0-1,1 0 0,-1 0 0,0 0 0,0 1 0,0-1 0,0 1 0,-1-1 0,1 1 0,0 0 0,0 0 1,0 0-1,0 0 0,0 0 0,0 0 0,0 1 0,0-1 0,0 1 0,0-1 0,0 1 0,0 0-34,-11 2 24,0 1 0,1 0 0,0 1-1,0 0 1,-2 2-24,-1 1 11,1 1-1,0 0 1,-12 10-11,21-15 2,0 0-1,1 0 1,0 1 0,-1 0 0,1-1 0,1 1 0,-1 1 0,1-1 0,0 1-1,0-1 1,1 1 0,-1 0-2,3-5 0,0-1 0,-1 1 0,1 0 0,0-1 0,0 1 0,0 0 0,-1-1-1,1 1 1,0 0 0,0-1 0,0 1 0,0 0 0,0-1 0,0 1 0,0 0 0,1-1 0,-1 1 0,0 0-1,0-1 1,0 1 0,1-1 0,-1 1 0,0 0 0,1-1 0,-1 1 0,1-1 0,-1 1 0,0-1-1,1 1 1,-1-1 0,1 1 0,-1-1 0,2 1 0,23 0-7,27-17-3,-13-9 15,-33 19-4,1 1 0,-1 1 0,1-1 0,0 1 0,0 0 0,1 1 0,-1 0 0,1 0 0,0 0 0,-1 1 0,1 1 0,0-1 0,3 1-1,-9 1-1,1 1 0,-1 0 1,0 0-1,0 0 0,1 0 0,-1 1 1,0-1-1,0 0 0,0 1 1,0-1-1,-1 1 0,1 0 1,0 0-1,-1 0 0,1 0 1,-1 0-1,0 0 0,1 0 1,-1 0-1,0 0 0,0 1 1,-1-1-1,1 0 0,0 3 1,12 60 1,-12-39 21,0 0-1,-2 0 1,-1 0-1,-1 0 1,-1-1-1,-1 1 1,-1-1-1,-8 18-21,7-24 82,0 0 0,-1-1-1,-2 1 1,0-2-1,0 0 1,-2 0-1,0-1 1,-1 0 0,0-1-1,-2-1 1,-7 7-82,19-19 29,0 0 0,1 0 0,-1 0 1,0 0-1,0 0 0,0-1 0,0 0 0,0 1 1,0-1-1,-1 0 0,1-1 0,0 1 0,-1 0 1,1-1-1,0 0 0,-1 0-29,3 0 8,0 0 1,1 0-1,-1 0 0,0-1 1,0 1-1,0 0 0,1-1 1,-1 1-1,0 0 0,1-1 1,-1 1-1,0-1 0,1 1 1,-1-1-1,0 1 0,1-1 1,-1 0-1,1 1 0,-1-1 1,1 0-1,-1 1 0,1-1 1,0 0-1,-1 0-8,1-2 3,-1 1 0,1 0 1,0-1-1,0 1 0,0 0 0,0-1 1,0 1-1,0-1 0,0 1 0,1 0 1,0-1-1,-1 1 0,1-1-3,8-20-19,0 0-1,1 0 1,2 1-1,0 0 1,1 1-1,4-3 20,34-44-261,10-5 261,-39 46-44,2 0-1,1 2 1,1 1-1,1 1 1,0 1 0,2 1-1,10-3 45,-38 22-1,1 1 0,0 0 0,0 0 1,-1 0-1,1 1 0,0-1 0,0 0 0,0 1 0,0-1 0,0 1 0,0 0 0,0-1 0,0 1 0,0 0 0,0 0 0,0 0 0,0 1 0,0-1 0,0 0 0,0 1 1,0 0-1,0-1 0,0 1 0,0 0 0,0 0 1,0 1-1,0 0 1,0 0-1,0 0 0,0 1 1,0-1-1,-1 1 1,1-1-1,-1 1 0,0-1 1,0 1-1,0 0 1,0 0-1,0-1 0,0 1 1,-1 2 0,2 10-2,0 0 1,-1 0 0,-1-1-1,-1 1 1,0 0 0,-1 4 1,-3 26-717,5-44 330,-3 4-508,2-4 438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0.1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30 392 1192,'-2'-1'55,"0"-1"-1,0 1 1,0 0-1,0-1 1,0 1-1,0-1 1,1 0-1,-1 0 1,1 0-1,-1 0 1,1 0-1,0 0 1,0 0-1,0 0 1,0 0-1,0 0 1,0-1-1,1 1 1,-1 0-1,1-1 1,-1 1-1,1 0 1,0-1-1,0 1 1,0-1-1,0 1 1,1 0-1,-1-1 1,0 1-1,1 0 1,0-1-1,0 1 1,-1 0-1,1 0 1,1 0-1,-1 0 1,0 0-1,0 0 1,1 0-1,-1 0 1,1 0-1,0 0 1,-1 1-55,11-12-16,1 1 1,0 1-1,0 0 1,1 1 0,10-6 15,-18 12 61,49-32-33,2 3 1,1 2 0,1 3 0,2 2-1,0 3 1,2 2 0,27-3-29,-88 23 19,-1 1 1,1-1-1,-1 1 1,1 0-1,-1-1 1,1 1-1,-1 0 1,1 0-1,-1 0 1,1 0-1,-1 0 1,1 0-1,-1 0 0,1 1 1,-1-1-1,1 0 1,-1 1-1,1 0 1,-1-1-1,0 1 1,1 0-1,-1-1 1,1 2-20,-2-1 24,1 0 0,-1 0 1,0 0-1,1 1 0,-1-1 0,0 0 1,0 0-1,0 1 0,0-1 1,0 0-1,0 0 0,0 1 0,-1-1 1,1 0-1,0 0 0,-1 0 1,1 0-1,-1 1 0,1-1 0,-1 0 1,1 0-1,-1 0-24,-8 13 232,0 0-1,0-1 1,-1 0 0,-2 0-232,7-7 101,-21 24 287,13-16-164,1 1 0,0 1 1,1-1-1,1 2 1,-4 6-225,14-21 3,-1-1-1,1 0 1,0 0 0,-1 1 0,1-1 0,0 0 0,0 1 0,0-1 0,0 0 0,0 1-1,0-1 1,0 1 0,1-1 0,-1 0 0,0 0 0,1 1 0,-1-1 0,1 0 0,-1 0-1,1 1 1,0-1 0,-1 0 0,1 0 0,0 0 0,0 0 0,0 0 0,0 0 0,0 0-1,0 0 1,0 0 0,0-1 0,0 1 0,0 0 0,1-1 0,-1 1 0,0-1 0,0 1-1,2-1-2,54 18-23,-51-17 24,81 13-48,41 10-35,-116-21 75,1 1 0,-1 0 0,0 1 0,-1 0 1,1 1-1,-1 0 0,0 1 0,4 3 7,-11-7 11,0 1 1,-1-1-1,0 1 0,0-1 0,0 1 1,0 0-1,0 0 0,-1 1 0,0-1 1,0 0-1,0 1 0,0-1 0,-1 1 1,0 0-1,0-1 0,0 1 0,0 0 1,-1 0-1,0 0 0,0-1 1,0 1-1,0 0 0,-1 0 0,0 0 1,0-1-1,0 1 0,-1 0 0,1-1 1,-1 1-1,0-1 0,-2 2-11,-4 11 146,-2 0-1,0-1 1,0 0 0,-2-1-1,0 0 1,-1-1 0,-7 6-146,-19 19 443,14-12-255,-1-2-1,-1-1 1,-1 0 0,-1-2-1,-1-2 1,-29 16-188,56-35-143,-1 1 0,1-1 0,0 0 0,0 0 0,-1 0 0,1 0 1,-1-1-1,1 1 0,0-1 0,-1 0 0,1 0 0,-1 0 1,1-1-1,-1 1 0,1-1 0,0 1 0,-1-1 0,1 0 0,0-1 1,0 1-1,0-1 0,-3 0 143,4 0-169,0 0 0,0-1 0,0 1 0,0 0 0,0-1 0,0 1 1,0-1-1,1 1 0,-1-1 0,1 0 0,0 0 0,0 0 0,0 0 0,0 0 0,0 0 1,1 0-1,-1 0 0,1 0 0,0 0 0,0 0 0,0 0 0,0 0 0,1 0 0,-1 0 0,1 0 1,0-1 168,8-26-854,3-4 112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8.5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72 916,'2'-16'332,"1"3"-16,-1 2-116,-1 2-88,-1 2-52,3 2-28,-2 2-20,1 0-16,1-1-28,-1 3-68,-2 1-96,1 4-60,0 1-40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8.9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58 1096,'-11'95'1303,"-3"11"-1378,14-96 80,0 0 0,0 0 0,1 0 0,0 0 1,0 0-1,1 0 0,1 0 0,3 9-5,-5-19 1,-1 0 0,1 0 0,0 0 0,0 0 1,-1 1-1,1-1 0,0-1 0,0 1 0,-1 0 0,1 0 0,0 0 0,-1 0 1,1 0-1,0-1 0,-1 1 0,1 0 0,0-1 0,-1 1 0,1 0 1,0-1-1,-1 1 0,1-1 0,-1 1 0,1-1 0,-1 1 0,1-1 0,-1 1 1,1-1-1,-1 0 0,0 1 0,1-1-1,19-19 16,0-9-6,0 0 0,-2-2-1,-1 0 1,-1-1 0,-2-1 0,0-2-10,29-63-766,-40 91 417,-3 3-23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4:59.4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45 215 952,'4'1'58,"0"-1"0,0 0 0,0 0 0,0-1 0,0 1 0,-1-1 0,1 0 0,0 0 0,0 0 0,-1-1 0,1 1 0,-1-1 0,1 0 0,-1 0 0,0 0 0,0 0 0,0 0 0,0-1 0,0 1 0,0-1 0,0 0 0,-1 0 0,0 0 0,1 0 0,-1-1 0,1-1-58,1-3 17,1 1 0,-1-1 0,-1 0 0,1-1 1,-2 1-1,1-1 0,-1 1 0,0-1 0,-1 0 0,1 1 0,-2-3-17,1 8 0,-1 0 1,0 1 0,0-1 0,0 0 0,-1 0 0,1 1 0,-1-1 0,1 0 0,-1 1-1,0-1 1,0 0 0,0 1 0,0-1 0,-1 1 0,1 0 0,-1-1 0,1 1 0,-1 0-1,0 0 1,0 0 0,0 0 0,0 0 0,0 0 0,-2 0-1,1 1 0,1 0 0,-1 1 0,1-1 0,-1 1 0,1 0-1,-1 0 1,1 0 0,-1 0 0,1 0 0,-1 1 0,1-1 0,-1 1 0,1-1 0,-1 1 0,1 0 0,0 0 0,-1 0 0,1 1-1,0-1 1,0 0 0,0 1 0,0-1 0,0 1 0,0 0 0,0 0 0,-1 1 0,-5 6-3,1 0 0,0 0 0,0 0 0,1 1 0,1 0 1,-1 0-1,1 0 0,1 1 0,0 0 0,1 0 0,0 0 0,0 0 0,0 8 3,2-13 5,0 0-1,1 0 0,-1-1 0,1 1 1,0 0-1,1 0 0,-1-1 0,1 1 1,0 0-1,1-1 0,-1 1 0,1-1 1,0 1-1,0-1 0,1 0 0,0 0 1,0 0-1,0 0 0,0-1 0,1 1 1,0-1-1,0 0 0,0 0 0,0 0 1,1 0-1,-1-1 0,6 3-4,-7-4 4,1-1 0,-1 1 0,1-1 0,0 0 0,-1 0-1,1 0 1,0-1 0,0 0 0,-1 1 0,1-1 0,0 0-1,0-1 1,0 1 0,0-1 0,-1 0 0,1 1 0,0-2 0,-1 1-1,1 0 1,-1-1 0,1 0 0,-1 1 0,3-3-4,8-6 17,-1 0-1,0-1 1,0-1 0,9-12-17,8-5 122,-30 35-80,1 0 1,-1 1 0,1-1-1,1 0 1,-1 0 0,1 0-1,0 0 1,2 3-43,34 52 17,-36-58-18,0 0 0,1 0 0,-1 0 0,0 0 0,1 0 0,0-1 0,0 1 0,0-1-1,0 0 1,0 0 0,0 0 0,0 0 0,1-1 0,-1 1 0,1-1 0,-1 0 0,4 1 1,-3-3-1,0 0 1,0 0 0,0-1-1,0 1 1,0-1 0,0 0-1,0 0 1,-1 0 0,1 0-1,-1-1 1,1 0 0,-1 1-1,0-1 1,0 0 0,0 0-1,0-1 1,-1 1 0,1-1-1,-1 1 1,1-3 0,0 1 1,1 0-1,0 0 1,0 0 0,0 1-1,1-1 1,-1 1 0,1 0-1,4-2 0,-8 5 2,0 1-1,0 0 1,0 0-1,0 1 1,0-1-1,0 0 0,0 0 1,0 0-1,-1 1 1,1-1-1,0 0 1,0 1-1,0-1 0,0 0 1,-1 1-1,1 0 1,0-1-1,0 1 1,-1-1-1,1 1 1,-1 0-1,1-1 0,0 2-1,20 21-46,-12-12-95,3 1-156,16 13-1252,-19-22 1069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0.4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73 109 1128,'0'0'12,"0"0"0,0 0 0,0 0 0,0 0 0,0 0 0,0-1 0,-1 1-1,1 0 1,0 0 0,0 0 0,0 0 0,0 0 0,0 0 0,0 0 0,-1 0 0,1-1 0,0 1 0,0 0 0,0 0-1,0 0 1,0 0 0,-1 0 0,1 0 0,0 0 0,0 0 0,0 0 0,0 0 0,0 0 0,-1 0 0,1 0 0,0 0-1,0 0 1,0 0 0,0 0 0,-1 0 0,1 0 0,0 1 0,0-1 0,0 0 0,0 0 0,0 0 0,0 0 0,-1 0-1,1 0 1,0 0 0,0 0 0,0 1 0,0-1 0,0 0 0,0 0 0,0 0 0,0 0 0,0 0 0,0 0 0,-1 1-1,1-1 1,0 0 0,0 0 0,0 0 0,0 0 0,0 1 0,0-1 0,0 0 0,0 0 0,0 0 0,0 0 0,0 0 0,0 1-1,0-1-11,-8 23 176,-6 27-174,1 13-16,3 0 0,2 0 0,3 1 0,3-1 0,3 1 0,3 5 14,-3-47-283,-4-30 150,-4-39 218,5 2-37,3 0 0,1 1-1,2-1 1,2 0-1,2 1 1,2 0 0,2 1-1,2 0 1,2 1-1,1 0 1,12-17-48,-25 53-1,0 0 1,0 1 0,1 0-1,0-1 1,0 1 0,0 1-1,0-1 1,1 1-1,0 0 1,0 0 0,-5 3 0,0 1 0,0-1 0,1 0 0,-1 1 0,0-1 0,0 1 0,1-1 0,-1 1 0,0 0 0,1 0 0,-1 0 0,1-1 0,-1 1 0,0 0 0,1 1 0,-1-1 0,0 0 0,1 0 0,-1 1 0,0-1 0,1 1 0,0 0 0,-1 0 0,0 0 0,0 0 1,0 1-1,1-1 0,-1 1 0,0-1 1,-1 1-1,1-1 0,0 1 1,0 0-1,-1-1 0,1 1 0,-1 0 1,1-1-1,-1 1 0,0 0 0,1 0 1,-1-1-1,0 1 0,0 1 0,0 8-3,0 1 0,-1-1 0,-1 0 0,1 0-1,-1 0 1,-1 0 0,0 0 0,-1-1 0,0 1-1,-1-1 1,0 0 0,-3 5 3,-11 15-9,-1-1-1,-1 0 1,-8 5 9,18-13-875,11-21 530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1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 62 1040,'0'0'15,"0"0"0,1-1-1,-1 1 1,0 0 0,0 0 0,0 0-1,0 0 1,0 0 0,0-1 0,0 1 0,0 0-1,0 0 1,0 0 0,0 0 0,0 0-1,1-1 1,-1 1 0,0 0 0,0 0 0,0 0-1,0 0 1,0 0 0,1 0 0,-1 0-1,0 0 1,0 0 0,0 0 0,0-1-1,1 1 1,-1 0 0,0 0 0,0 0 0,0 0-1,0 0 1,1 0 0,-1 0 0,0 0-1,0 0 1,0 0 0,0 1 0,1-1 0,-1 0-1,0 0 1,0 0 0,0 0 0,0 0-1,0 0 1,1 0 0,-1 0 0,0 0-1,0 0 1,0 1 0,0-1-15,3 13 350,-5 27-234,2-32-58,-1 16-38,2 0 1,0 1-1,2 0-20,-3-17 5,2 0-1,-1-1 1,1 1-1,0-1 1,1 1-1,0-1 1,0 0-1,0 0 1,1 0-1,0 0 1,2 2-5,-4-7 3,-1-1 0,0 0 0,0 0 1,0 0-1,0 0 0,1 1 1,-1-2-1,0 1 0,1 0 0,-1 0 1,1 0-1,-1-1 0,1 1 1,0-1-1,-1 1 0,1-1 0,0 1 1,-1-1-1,1 0 0,-1 0 1,1 0-1,0 0 0,-1 0 0,1 0 1,0-1-1,-1 1 0,1-1 1,0 1-1,-1-1 0,1 1 0,-1-1 1,1 0-1,-1 0 0,1 1 1,-1-1-1,0 0 0,1 0 0,-1-1 1,0 1-1,0 0 0,0 0 1,0-1-1,0 1 0,0 0 0,0-1 1,0 0-4,4-5 7,0 0 1,-1 0-1,0 0 0,0-1 1,-1 1-1,0-1 1,0 0-1,1-7-7,0-6 11,-1 0 0,-2 0-1,0-19-10,-1 31 2,-1 0 0,1 0-1,-2 1 1,0-1-1,0 0 1,0 0 0,-1 1-1,0 0 1,-1-1-1,-2-2-1,5 9 1,0 0-1,0 0 1,-1 0-1,1 0 1,-1 0-1,1 1 1,-1-1 0,0 1-1,0-1 1,0 1-1,0 0 1,1 0-1,-2 0 1,1 0-1,0 0 1,0 0-1,0 0 1,0 1-1,-1-1 1,1 1-1,0-1 1,-2 1-1,0 0 0,-1 1-1,1-1 1,0 1-1,-1 0 1,1 0 0,0 0-1,0 0 1,-1 1 0,1 0-1,0 0 1,-3 2 0,1-1-3,1 0 0,0 1 0,0 0-1,0 0 1,0 0 0,1 0 0,0 1 0,0 0 0,0 0 0,0 0 0,1 0 0,0 0 0,0 1 0,0-1 0,0 1 0,1 0 0,0 3 3,1-6-3,0 0 1,1 0 0,-1 1 0,1-1 0,0 0 0,0 1 0,0-1 0,1 1 0,-1-1-1,1 0 1,0 0 0,0 1 0,0-1 0,0 0 0,0 0 0,1 0 0,0 0 0,-1 0-1,1-1 1,0 1 0,0 0 0,0-1 0,1 1 0,-1-1 0,1 0 0,-1 0 0,1 0-1,0 0 1,0 0 0,0-1 0,0 1 0,0-1 0,0 0 0,0 0 0,0 0 0,1 0-1,-1 0 1,0-1 0,1 1 0,-1-1 0,3 0 2,11 0 1,0 0 0,-1-2 0,1 0 0,-1 0 0,0-2 0,0 0 0,13-5-1,126-54 28,-154 62-27,-1 1 0,1 0 0,0 0 0,0 0-1,-1 0 1,1 1 0,-1-1 0,1 0 0,0 0 0,-1 0-1,1 0 1,0 1 0,-1-1 0,1 0 0,-1 1 0,1-1-1,0 0 1,-1 1 0,1-1 0,-1 1 0,1-1 0,-1 1-1,0-1 1,1 1 0,-1-1 0,1 1 0,-1-1 0,0 1-1,1 0 1,-1-1 0,0 1 0,0-1 0,0 1 0,1 0 0,-1-1-1,0 1 1,0 0 0,0-1 0,0 1 0,0 0 0,0 0-1,5 41 10,-3-24-12,17 81-1304,-19-93 925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1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1208,'0'-9'336,"0"2"-84,3-8 24,0 13-256,-1 1-16,2 2-28,-1 2-24,2 1-128,-1 2-68,0-1-48,0 3-44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1.8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62 257 1072,'-43'85'1336,"41"-81"-1319,-13 51 68,15-53-78,-1-1 0,1 1 1,0 0-1,0 0 0,0 0 1,0 0-1,0 0 0,0 0 1,0 0-1,1 0 1,-1 0-1,1 0 0,0-1 1,-1 1-1,1 0 0,0 0 1,0-1-1,0 1 0,0 0 1,0-1-1,0 1 0,1-1 1,-1 1-1,0-1 1,1 0-1,-1 0 0,1 1-7,0-2 5,0 0 0,0 0 0,0 0-1,-1 0 1,1-1 0,0 1 0,0 0 0,0-1-1,-1 1 1,1-1 0,0 0 0,0 1 0,-1-1-1,1 0 1,-1 0 0,1 0 0,-1 0-1,1-1 1,-1 1 0,1 0 0,-1-1 0,0 1-1,0 0-4,31-34 14,-31 33-15,0 0 0,0 0 0,0 0 1,1 0-1,-1 1 0,0-1 1,1 0-1,0 1 0,-1-1 1,1 1-1,0 0 0,-1 0 1,1-1-1,0 1 0,0 0 0,0 0 1,1 1 0,-2 0-1,1 1 0,-1 0-1,1 0 1,-1 1 0,1-1 0,-1 0 0,1 0 0,-1 1 0,0-1 0,0 1 0,0-1 0,0 1-1,0-1 1,0 1 0,0 0 0,-1-1 0,1 1 0,0 0 0,-1 1 1,2 1-2,0 0-1,0 0 1,1 0 0,-1 0 0,1-1 0,0 1-1,0-1 1,0 1 0,1-1 0,-1 0 0,1 0-1,-1-1 1,1 1 0,0-1 0,0 1-1,0-1 1,0-1 0,1 1 0,-1 0 0,0-1-1,1 0 1,-1 0 0,1-1 0,-1 1-1,1-1 1,0 0 0,-1 0 0,1 0 0,-1-1-1,1 1 1,-1-1 0,1 0 0,-1-1 0,1 1-1,-1-1 1,0 0 2,6-2-25,0 0-1,-1 0 1,0-1 0,0-1 0,-1 0-1,1 0 1,-1 0 0,0-1-1,-1 0 1,0-1 0,0 0-1,0 0 1,-1 0 0,-1-1 0,4-6 25,12-31-44,-1-1-1,1-15 45,-15 44 1,-2 0-1,0 0 0,-1 0 0,0 0 0,-2-1 1,0 1-1,-2-19 0,1 36 1,0 0 0,0 0 0,0 0-1,0 0 1,0-1 0,0 1 0,-1 0 0,1 0 0,0 0 0,-1 0 0,1 0 0,-1 0 0,1 0 0,-1 0-1,0 0 1,1 0 0,-1 0 0,0 1 0,1-1 0,-1 0 0,0 0 0,0 1 0,0-1-1,0 0 1,0 1 0,0 0 0,0 0 0,0 0 0,0 0 0,0 0 0,0 0 0,0 1 0,0-1 0,0 0 0,0 0 0,0 1 0,0-1 0,0 0 0,1 1 0,-1-1 0,0 1 0,0-1 0,0 1 0,0 0-1,-4 3 2,1 0 1,0 0 0,0 0-1,0 1 1,0-1 0,1 1-1,0 0 1,-1 0-3,-3 12 3,0 1 0,0-1-1,2 1 1,0 1 0,1-1 0,1 1 0,1-1 0,1 1 0,0 0 0,1 0-1,1-1 1,2 6-3,-2-9-13,2 1-1,0-1 0,0-1 1,2 1-1,0 0 1,0-1-1,1 0 0,1 0 1,0-1-1,1 0 0,1 0 1,0 0-1,1-2 0,0 1 1,3 2 13,-11-12-50,0-1 0,-1 1 1,1 0-1,0-1 0,0 0 0,0 1 1,0-1-1,0 0 0,1 0 0,-1 0 1,0 0-1,0-1 0,1 1 1,-1-1-1,2 1 50,6-2-339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2.1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1064,'9'9'292,"2"-1"-88,5 0-88,2-1-48,5-1-20,0 0-24,1 0-16,2-2 0,3 0-8,1-1-16,1 1-60,-2-2-100,-2 0-56,0-1-48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02.5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0 924,'-1'1'15,"0"-1"-1,1 1 1,-1-1-1,0 1 1,1-1 0,-1 1-1,0 0 1,1 0-1,-1-1 1,1 1-1,-1 0 1,1 0 0,-1-1-1,1 1 1,0 0-1,-1 0 1,1 0-1,0 0 1,0 0 0,-1 0-1,1 0 1,0-1-1,0 1 1,0 0-1,0 0 1,0 0 0,1 0-1,-1 0 1,0 0-1,0 0 1,1 0-1,-1 0 1,0-1 0,1 1-1,-1 0 1,1 0-1,-1 0 1,1-1 0,-1 1-1,1 0 1,-1-1-1,1 1 1,0 0-15,0-1 3,-1 0-1,1 0 1,-1 0 0,0-1-1,1 1 1,-1 0 0,1-1-1,-1 1 1,0 0 0,1 0 0,-1-1-1,0 1 1,0 0 0,1-1-1,-1 1 1,0-1 0,0 1 0,1 0-1,-1-1 1,0 1 0,0-1-1,0 1 1,0-1 0,0 1 0,0-1-1,1 1 1,-1 0 0,0-1-1,0 1 1,-1-1 0,1 1-1,0-1 1,0 1 0,0-1-3,-4-4 251,-7 16-323,8 0-568,2-8 362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1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1 178 872,'3'-14'665,"0"1"0,0-1-1,-2 0 1,1-10-665,-2 24 50,0 34 306,0 12-299,-1 59-23,4-1 0,5 1 0,6 3-34,-14-106 2,0 0 0,0-1 0,0 1 0,1 0 0,-1 0 0,1-1 0,-1 1 0,1 0 0,-1-1 0,1 1 0,0-1 0,0 1 0,0-1 0,0 1 0,0-1 0,0 0 0,0 1 0,1-1 0,-1 0-2,0-1 4,0 0 0,0 1 0,0-1 0,-1 0 1,1 0-1,0 0 0,0-1 0,0 1 0,-1 0 0,1 0 1,0 0-1,0-1 0,0 1 0,-1 0 0,1-1 0,0 1 1,-1 0-1,1-1 0,0 1 0,-1-1 0,1 1 0,0-1 1,-1 0-1,1 1 0,-1-1 0,1 0-4,5-6 17,-1 0 0,-1 0 0,1-1 0,-1 0 0,0 1 0,1-7-17,19-58 22,-4-2 0,8-65-22,-10 49-19,-9 44-5,-7 28-28,1 0 0,1 0 0,1 0 0,0 1 1,1 0-1,9-16 52,-15 33-12,0 0 1,0-1-1,0 1 1,0 0 0,0 0-1,0 0 1,0-1-1,0 1 1,0 0 0,0 0-1,0 0 1,0-1-1,0 1 1,0 0-1,0 0 1,0 0 0,0 0-1,1-1 1,-1 1-1,0 0 1,0 0 0,0 0-1,0 0 1,0 0-1,1-1 1,-1 1-1,0 0 1,0 0 0,0 0-1,0 0 1,1 0-1,-1 0 1,0 0 0,0 0-1,0 0 1,1 0-1,-1 0 1,0 0-1,0 0 1,0 0 0,1 0-1,-1 0 1,0 0-1,0 0 1,0 0 0,0 0-1,1 0 1,-1 0-1,0 0 1,0 0-1,0 0 1,1 0 0,-1 0-1,0 1 1,0-1-1,0 0 1,0 0 0,0 0-1,1 0 12,2 17-557,-4 24-287,0-12 332,0 2-3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1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49 155 1224,'-9'-10'526,"4"6"-321,1-1 0,0 1 0,0 0 0,0-1 0,0 0 0,1 0 0,0 0 0,0 0 0,0-1 0,0-1-205,3 7 114,29 21 609,-22-13-632,0 0 0,-1 0 0,0 1 0,-1 0 1,1 0-1,-2 0 0,1 1 0,-1 0 0,-1 0 0,2 7-91,-3-8 37,1 0-1,0 0 1,0 0-1,1 0 1,1-1 0,-1 1-1,1-1 1,0 0-1,1-1 1,0 1 0,0-1-1,1 0 1,3 2-37,-9-8 6,1 0 0,-1-1 0,0 1 0,1-1 0,-1 1 0,1-1 0,-1 1 0,1-1 0,0 0 0,-1 1 0,1-1 0,-1 0-1,1 0 1,-1 0 0,1 0 0,0-1 0,-1 1 0,1 0 0,-1-1 0,1 1 0,-1-1 0,1 1 0,-1-1 0,1 0 0,-1 0 0,0 0 0,1 1 0,-1-1 0,0 0 0,0-1 0,0 1 0,0 0 0,0 0 0,0 0 0,0-1 0,0 1 0,0-1-6,7-10 4,-1 1 1,0-1 0,0 0-1,0-5-4,1 2 6,-3 5-5,19-37 11,14-38-12,-34 88 41,0 1-1,0-1 1,0 1 0,-1-1 0,1 1-1,-1 0 1,0 0 0,1 2-41,10 20 62,20 28-21,-32-52-38,-1 0 0,0 0 0,1-1 0,-1 1 0,1 0 0,-1-1 0,1 0 0,0 1 0,-1-1 0,1 0 1,0 0-1,0 0 0,0 0 0,0 0 0,0 0 0,0-1 0,0 1 0,0-1 0,1 1 0,-1-1 0,0 0 0,0 0 0,2 0-3,3-4 10,1 0-1,-1 0 0,0-1 0,0 0 1,0-1-1,-1 1 0,0-1 1,0 0-1,0-1 0,-1 0 0,1 0-9,5-6 5,-2 2-4,-2 0 0,1 0 0,-1-1 0,-1 0 0,0-2-1,-1 4-1,0 0 0,1 0 0,0 0 0,0 1 0,1 0 0,0 0 0,4-4 1,-10 13 3,0-1 0,1 0 0,-1 0 0,0 0 0,1 1 0,-1-1 0,1 0 0,-1 1 0,1 0 0,-1-1 0,1 1 0,-1 0 0,1 0 0,-1-1 0,1 1 0,-1 0 0,1 1 0,-1-1 0,1 0 0,-1 0 0,1 1 0,-1-1 0,1 1 0,-1-1 0,1 1 0,-1 0 0,0-1 0,1 1 0,0 1-3,43 34-490,-20-14-778,47 6-2480,-58-21 3153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1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62 1040,'-4'-11'379,"3"6"-270,0 0 1,0 0-1,-1 1 0,0-1 0,0 1 1,0 0-1,0-1 0,-1 1 0,-2-3-109,43 39 218,-35-31-199,-1 0 0,1 0 0,0-1-1,1 1 1,-1-1 0,0 1 0,0-1-1,0 0 1,0 0 0,0 0 0,0-1-1,0 1 1,0-1 0,0 0 0,0 0 0,0 0-1,0 0 1,0 0 0,-1 0 0,1-1-1,1 0-18,-1 0 19,0 1 0,0-1 0,-1 0-1,1 0 1,0 0 0,-1 0 0,1-1 0,-1 1-1,0-1 1,0 1 0,1-3-19,-3 27 39,-1-1 0,-1 0 0,-1 1 0,-1-1 0,-1-1 0,0 1 0,-2 0 1,-5 9-40,4-3 25,-26 72-5,5-17-654,4 0-1,1 11 635,21-77-496,1-3-14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2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77 956,'-32'-8'2411,"36"2"-1772,16 0-598,42-11-393,0 4 0,1 2 0,0 3 1,56 0 351,-100 9-921,-14 1 450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2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0 1212,'0'0'22,"0"0"0,-1 0 0,1 0-1,0 1 1,0-1 0,-1 0 0,1 0-1,0 0 1,-1 0 0,1 0 0,0 0 0,0 1-1,0-1 1,-1 0 0,1 0 0,0 0 0,0 1-1,-1-1 1,1 0 0,0 0 0,0 1 0,0-1-1,0 0 1,0 0 0,-1 1 0,1-1 0,0 0-1,0 0 1,0 1 0,0-1 0,0 0 0,0 1-1,0-1 1,0 0 0,0 1 0,0-1 0,0 0-1,0 0 1,0 1 0,0-1 0,0 0 0,1 0-1,-1 1 1,0-1 0,0 0 0,0 1 0,0-1-1,0 0 1,1 0 0,-1 0 0,0 1 0,0-1-1,0 0 1,1 0 0,-1 0 0,0 1 0,0-1-1,1 0-21,26 7 442,34-4-174,271-13-2040,-315 9 1254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38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31 1048,'-1'-1'65,"0"1"0,1-1 0,0 0 0,-1 0 0,1 1 0,-1-1 0,1 0 0,0 0 0,-1 0 0,1 0 0,0 1 0,0-1 0,0 0 0,0 0 0,0 0 0,0 0 0,0 0 0,0 0 0,0 0 0,0 1 0,0-1 0,1 0 0,-1 0 0,0 0 0,1 0 0,-1 1 0,0-1 0,1 0-1,-1 0 1,1 0 0,-1 1 0,1-1 0,0 0 0,-1 1-65,3-1 23,0 0 0,0 1 0,0 0 0,0 0 1,1 0-1,-1 0 0,0 0 0,0 1 0,0-1 0,2 2-23,8 0 14,0 1 0,1 1 1,-2 0-1,1 0 0,0 2 1,-1-1-1,0 2 1,11 7-15,-20-12 4,0 0 0,0 0 0,0 1 0,0-1 0,0 1 0,0 0 0,-1 0 0,1 0 0,-1 0 0,0 0 1,0 0-1,0 1 0,-1-1 0,1 1 0,-1-1 0,0 1 0,0 0 0,0-1 0,0 1 0,0 0 1,-1 0-1,0 0 0,0-1 0,0 1 0,0 0 0,-1 0 0,1 0 0,-1-1 0,0 1 0,0 0 0,0-1 1,-1 1-1,0 1-4,-7 12 21,-1-1 0,0-1 1,-2 0-1,1 0 0,-2-1 1,-3 3-22,4-6 10,2 0 0,-1 1 0,2 0 0,-1 1 0,2 0 1,0 0-1,0 1 0,1 0 0,1 1-10,5-13 2,1 0-1,-1 0 1,1 0 0,-1 0-1,1 0 1,0 0 0,0 0-1,0 0 1,0 0 0,0-1-1,0 1 1,0 0 0,1 0-1,-1 0 1,1 0-1,0 0 1,-1 0 0,1-1-1,0 1 1,0 0 0,0 0-1,0-1 1,0 1 0,1-1-1,0 2-1,2 0 2,-1 0-1,1-1 0,0 1 1,0-1-1,1 0 0,-1 0 1,0 0-1,1 0 0,-1-1 1,1 0-1,0 0-1,13 3-103,0-2 0,0 0 0,0-1 0,0-1 0,8-1 103,-11 0-317,-1-1-1,0-1 1,0 0-1,0-1 0,0 0 1,4-3 317,3-1-537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38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0 868,'0'0'35,"-1"1"1,1-1-1,-1 0 0,1 0 1,0 0-1,-1 0 0,1 1 0,0-1 1,-1 0-1,1 0 0,0 1 1,-1-1-1,1 0 0,0 1 1,-1-1-1,1 0 0,0 1 0,0-1 1,0 0-1,-1 1 0,1-1 1,0 0-1,0 1 0,0-1 1,0 1-1,0-1 0,0 0 0,0 1 1,0-1-1,0 1 0,0-1 1,0 1-1,0-1 0,0 0 1,0 1-1,0-1 0,0 1 0,0-1 1,0 0-1,0 1 0,1-1 1,-1 0-1,0 1 0,0-1 1,1 0-1,-1 1 0,0-1 0,0 0 1,1 1-1,-1-1-35,16 30-239,-9-18 337,-8-12-90,1 0-1,0 0 1,-1 1-1,1-1 1,0 0 0,-1 0-1,1 0 1,-1 0-1,1 0 1,0 0-1,-1 0 1,1 0-1,-1 0 1,1 0 0,-1 0-1,1 0 1,0 0-1,-1 0 1,1 0-1,-1 0 1,1 0-1,0 0 1,-1-1 0,1 1-1,0 0 1,-1 0-1,1 0 1,0-1-1,-1 1 1,1 0-1,0 0 1,-1-1 0,1 1-1,0 0 1,0-1-1,-1 1 1,1 0-1,0-1 1,0 1-1,0-1 1,-1 1-8,-5-4 40,14 14-234,13 10-1025,-12-16 806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39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30 1112,'-6'-29'976,"6"29"-964,-1 1 0,0 0 0,0-1 0,0 1 0,1 0 0,-1-1 0,0 1 0,1 0 0,-1 0 0,0-1 0,1 1 0,-1 0 1,1 0-1,0 0 0,-1 0 0,1 0 0,0 0 0,-1 0 0,1 0 0,0 0 0,0 0 0,0 0 0,0 0 0,0-1 0,0 2-12,-8 33 59,2 1 0,1-1 0,2 1 0,1 0 0,2 7-59,-2 34-4,2 47-1128,0-113 720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39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 1188,'-1'-1'31,"1"1"0,0 0 0,0-1 0,0 1-1,0-1 1,-1 1 0,1-1 0,0 1 0,0-1 0,0 1 0,0-1-1,0 1 1,0-1 0,0 1 0,0 0 0,0-1 0,1 1 0,-1-1 0,0 1-1,0-1 1,0 1 0,0-1 0,1 1 0,-1 0 0,0-1 0,0 1-1,1-1 1,-1 1 0,0 0 0,1-1 0,-1 1 0,0 0 0,1 0 0,-1-1-1,1 1 1,-1 0 0,0 0 0,1-1 0,-1 1 0,1 0 0,-1 0-1,1 0 1,-1 0 0,1 0 0,-1 0 0,1 0 0,-1 0-31,37 2 326,37 21-319,-70-21 2,0 0 1,0 0 0,0 0 0,-1 0 0,1 1-1,-1-1 1,0 1 0,1 0 0,-1 0 0,-1 0-1,1 0 1,0 0 0,-1 1 0,1-1-1,-1 1 1,0 0 0,0 0 0,-1 0 0,1 0-1,-1 0 1,0 0 0,0 0 0,0 0 0,0 0-1,-1 1 1,0-1 0,0 0 0,0 1 0,0-1-1,-1 0 1,0 4-10,-5 13 25,0-1 0,-2 0-1,0 0 1,-1-1 0,-1 0 0,-3 3-25,-22 49 28,33-65-26,0 0 0,0 0 0,0 0 0,0 0 0,1 0 0,0 1 0,1-1 0,-1 0 0,1 1 0,1 5-2,-1-10-16,1 0 0,0 1-1,-1-1 1,1 0 0,0 0-1,1 0 1,-1 0 0,0 0-1,0 0 1,1 0-1,-1-1 1,1 1 0,0 0-1,-1-1 1,1 1 0,0-1-1,0 0 1,0 1 0,0-1-1,0 0 1,0 0-1,0 0 1,1-1 0,-1 1-1,0 0 1,0-1 0,1 0-1,-1 1 1,0-1 0,3 0 16,2 0-234,1 0 0,-1 0 0,0 0 0,1-1-1,-1 0 1,7-3 234,4 0-445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48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74 1004,'-40'-74'2220,"56"109"-2020,-1 0 0,-1 0 1,-3 1-1,4 17-200,32 164 35,-32-133 6,-3 1-1,0 69-40,-11-115-34,-2 0-1,-1 0 0,-3 0 1,-1 0-1,-1-1 1,-2 0-1,-6 11 35,10-35-246,0 0 0,-2 0 0,0 0 0,0-1 0,-1 0 0,-1 0 0,0-1 0,-1 0 0,-6 6 246,-2-1-561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4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94 916,'6'-10'325,"-1"2"-104,-1 1-1,1-1 0,-1 0 1,-1-1-1,0 1 1,0 0-1,-1-1 1,0 0-1,0 0-220,-20 33 737,8-5-686,-12 22 10,2 0 0,2 2 0,2 0 0,-6 25-61,19-55 5,1 1 1,0 0 0,0 0 0,2 0 0,-1 0 0,2-1 0,2 15-6,-2-20 6,1 1 0,0-1 0,1 1 0,0-1 0,0 0 0,1 0 0,0 0 0,1-1 0,-1 1 0,2-1 0,-1 0 0,1-1 0,1 2-6,-1-2 10,2-1-1,-1 1 1,1-2-1,0 1 1,0-1-1,0 0 1,1 0 0,-1-1-1,1 0 1,0-1-1,0 0 1,0 0-1,0-1 1,0 0-1,0-1 1,0 0-1,0 0 1,0-1-1,0 0 1,0-1-1,0 0 1,0 0-10,-4 1 7,-1 0 0,1 0 1,-1-1-1,1 0 1,-1 0-1,0 0 0,0 0 1,0 0-1,0-1 1,0 1-1,-1-1 0,1 0 1,-1-1-1,0 1 0,0 0 1,0-1-1,0 0 1,0 0-1,-1 0 0,0 0 1,0 0-1,0 0 0,0 0 1,-1-1-1,1 1 1,-1-1-1,0 1 0,-1-1 1,1 1-1,-1-1 1,0 0-1,0 1 0,0-1 1,-1 0-1,1 1 0,-1-1 1,0 1-1,-1-1 1,1 1-1,-1 0 0,0-1 1,-2-3-8,1 2 8,-1-1-1,0 0 1,0 1 0,-1 0 0,0 0 0,0 0 0,0 1 0,-1 0-1,0 0 1,0 0 0,0 0 0,-1 1 0,1 0 0,-1 1-1,0-1 1,-5-1-8,7 3-51,0 0-1,0 1 0,0-1 1,-1 1-1,1 0 1,0 0-1,0 0 1,-1 1-1,1 0 0,0 0 1,-1 0-1,1 1 1,0 0-1,0 0 0,0 0 1,-1 1-1,1-1 1,0 1-1,1 0 0,-1 1 1,0-1-1,1 1 1,-1 0-1,-1 2 52,4-4-96,1 0-1,-1 1 1,1-1 0,0 0-1,0 1 1,0-1 0,0 1-1,0-1 1,0 1 0,0 0-1,0-1 1,0 1 0,1 0-1,-1 0 1,1-1 0,-1 1-1,1 0 1,0 0 0,0 0-1,0 0 1,0 1 96,3 4-520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30 972,'75'-21'1324,"-38"17"-1376,0 1 0,1 2 0,-1 2 0,12 2 52,-31-4-643,-9-2 262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3.2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14 1016,'0'0'80,"0"0"0,1-1 1,-1 1-1,0 0 0,1 0 0,-1 0 0,0 0 0,1 0 1,-1-1-1,0 1 0,1 0 0,-1 0 0,0-1 0,0 1 1,1 0-1,-1 0 0,0-1 0,0 1 0,0 0 1,1-1-1,-1 1 0,0 0 0,0-1 0,0 1 0,0 0 1,0-1-1,0 1 0,1 0 0,-1-1 0,0 1 0,0 0 1,0-1-1,0 1 0,0 0 0,0-1 0,-1 1 0,1 0 1,0-1-1,0 1 0,0 0 0,0-1 0,0 1 0,0 0 1,-1-1-1,1 1 0,0 0 0,0-1-80,-1 1 123,0 0-1,0 1 1,0-1 0,0 0 0,0 0-1,0 0 1,0 1 0,0-1-1,1 0 1,-1 1 0,0-1-1,0 1 1,0-1 0,0 1 0,1-1-1,-1 1 1,0 0 0,1-1-1,-1 1 1,0 0-123,-6 7 136,1 1 0,0-1 0,0 1 0,1 0-1,0 0 1,1 1 0,0-1 0,0 1 0,1 0 0,1 0 0,-1 0 0,2 1-1,-1-1 1,1 0 0,1 1 0,0-1 0,1 0 0,0 1 0,0-1 0,2 4-136,-2-6 4,0-1 1,1 0 0,0 0-1,1 0 1,-1-1 0,1 1-1,1 0 1,-1-1-1,1 0 1,0 0 0,0 0-1,1-1 1,0 1 0,0-1-1,0 0 1,1 0 0,0-1-1,0 1 1,0-1-1,0-1 1,0 1 0,1-1-1,0 0 1,-1-1 0,1 1-1,0-1 1,0-1 0,1 1-1,-1-1-4,0-1-2,-1 0-1,0 0 0,1-1 1,-1 0-1,0 0 0,1 0 1,-1-1-1,0 0 0,0 0 0,0-1 1,-1 1-1,1-1 0,-1 0 1,1-1-1,-1 0 0,0 1 1,0-2-1,-1 1 0,1 0 1,-1-1-1,0 0 0,0 0 1,2-4 2,-2 4 4,-1 0 0,0 0 0,-1 0 0,1 0 0,-1-1 0,0 1 0,0 0 0,-1-1 0,1 0 0,-1 1 0,-1-1-1,1 0 1,-1 0 0,0 1 0,0-1 0,0 0 0,-1 0 0,0 1 0,0-1 0,-1 1 0,0-1 0,0 1 0,0-1 0,0 1 0,-3-5-4,0 5 37,1-1-1,-1 1 0,0-1 1,-1 1-1,1 1 0,-1-1 0,0 1 1,0 0-1,0 0 0,0 1 1,-1 0-1,0 0 0,1 0 1,-1 1-1,0 0 0,0 0 1,0 1-1,-1 0 0,1 0 1,0 1-1,0 0 0,-1 0 1,1 1-1,-5 0-36,7 0 23,0 0-1,1 0 1,-1 0 0,0 1 0,1-1-1,0 1 1,-1 0 0,1 0 0,0 0 0,0 1-1,0 0 1,0 0 0,1 0 0,-1 0-1,1 0 1,0 1 0,-1-1 0,2 1 0,-1 0-1,0 0 1,1 0 0,0 0 0,0 1-1,0-1 1,0 0 0,1 1 0,0 0-1,-1-1 1,2 1 0,-1 0 0,1-1 0,-1 1-1,1 0 1,1 0 0,-1-1 0,1 1-1,0 2-22,0 1-2,1-1 0,0 1-1,0-1 1,1 1-1,0-1 1,0 0-1,1 0 1,0 0-1,0-1 1,1 1-1,0-1 1,0 0 0,0 0-1,0-1 1,1 1-1,6 3 3,-7-6-2,0 1 1,0-1-1,0 0 0,0 0 0,0-1 0,1 0 0,0 0 1,-1 0-1,1-1 0,0 1 0,0-2 0,-1 1 1,1 0-1,0-1 0,0 0 0,0-1 0,0 1 0,0-1 1,0 0-1,-1 0 0,1-1 0,4-1 2,-8 2 0,1 0 0,-1 0 0,0-1 0,1 1-1,-1 0 1,0-1 0,0 1 0,0-1 0,0 0 0,0 0 0,-1 0 0,1 0 0,-1 0-1,1 0 1,-1 0 0,1 0 0,-1 0 0,0-1 0,0 1 0,0-1 0,-1 1 0,1-1-1,0 1 1,-1-1 0,0 1 0,1-1 0,-1 1 0,0-1 0,0 0 0,-1 1-1,1-1 1,-1 1 0,1-1 0,-1 1 0,0-1 0,1 1 0,-2-1 0,1-1 12,-1 0 0,0 0 1,0 0-1,0 0 0,0 0 1,-1 0-1,1 0 0,-1 1 0,0 0 1,0-1-1,-1 1 0,1 0 1,-1 0-1,1 1 0,-1-1 1,0 1-1,0 0 0,0 0 0,0 0 1,-1 0-1,1 1-12,-2-1 14,1 1 0,-1 0 0,1 0 0,-1 0 0,1 1 0,-1 0 0,0 0 0,1 0 0,-1 1 0,0 0-1,1 0-13,3 0-1,0 0 0,0 0 0,0 0-1,1 1 1,-1-1 0,0 0 0,1 1-1,0-1 1,-1 1 0,1 0-1,0-1 1,0 1 0,-1 0 0,2 0-1,-1 0 1,0 0 0,0 0 0,0 0-1,1 0 1,-1 0 0,1 0-1,0 0 1,0 0 0,-1 0 0,1 0-1,0 0 1,1 0 0,-1 0 0,0 0-1,1 0 1,-1 0 0,1 1 1,1 2-9,0 1 1,0 0-1,1-1 0,-1 1 1,1-1-1,0 0 1,1 0-1,0 0 0,-1-1 1,1 1-1,1-1 1,-1 0-1,1 0 0,-1 0 1,1-1-1,0 0 1,1 0-1,3 2 9,-9-5-2,0 0 0,0 1 0,0-1 0,1 0 0,-1 0-1,0 0 1,1 1 0,-1-1 0,0 0 0,0 0 0,1 0 0,-1 0 0,0 0 0,1 0 0,-1 0-1,0 0 1,1 0 0,-1 0 0,0 0 0,1 0 0,-1 0 0,0 0 0,1 0 0,-1 0 0,0 0-1,0 0 1,1 0 0,-1 0 0,0-1 0,1 1 0,-1 0 0,0 0 0,0 0 0,1-1 0,-1 1-1,0 0 1,0 0 0,1 0 0,-1-1 0,0 1 0,0-1 2,-1-14-289,-12-16-1732,4 20 597,-2-4-168,8 6-3266,3 9 4185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7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241 214 904,'2'-9'186,"0"-1"0,0 0 0,-1 0 0,0 0 0,-1 0 0,0 0 0,0 0 0,-1-1-186,1 7 70,-1-2-44,1 0 0,-1 0 0,0 1 0,0-1 0,0 1 0,-1-1 1,0 1-1,0-1 0,-1 1 0,1 0 0,-1 0 0,0 0 0,0 0 0,-1 1 1,1-1-1,-1 1 0,0 0 0,-1 0 0,1 0 0,-3-1-26,4 3 17,-1 0 0,1 0-1,-1 1 1,0-1-1,1 1 1,-1 0 0,0 0-1,0 0 1,0 1 0,0-1-1,0 1 1,0 0 0,0 0-1,0 1 1,0-1 0,0 1-1,0-1 1,1 1 0,-1 1-1,0-1 1,0 0-1,1 1 1,-1 0 0,1 0-1,-1 0 1,1 0 0,0 0-1,0 1 1,-1 1-17,-5 3 2,1 0 0,1 1 0,-1 1 0,2-1 1,-1 1-1,1 0 0,-4 8-2,7-12 1,0 0 0,1 1 1,0-1-1,0 1 0,0 0 0,0-1 1,1 1-1,0 0 0,1 0 1,-1 0-1,1 0 0,0 0 0,0 0 1,2 6-2,-2-10 1,1 0 0,0 0 1,0 0-1,0-1 1,0 1-1,0 0 1,1 0-1,-1 0 0,1-1 1,-1 1-1,1-1 1,-1 1-1,1-1 0,0 0 1,0 0-1,0 0 1,0 1-1,0-2 0,0 1 1,0 0-1,0 0 1,0-1-1,0 1 0,0-1 1,0 0-1,0 1 1,1-1-1,-1 0 0,2 0-1,9 0 4,1-1-1,-1 0 0,0 0 1,5-2-4,-14 2 2,9-2-1,0 1 0,-1 0 0,1 1 1,0 1-1,0 0 0,0 1 0,11 1-1,-20 0 0,1-1 0,-1 1 0,0-1 0,0 1 0,0 1 0,0-1-1,0 1 1,0-1 0,0 1 0,-1 0 0,1 0 0,-1 1 0,0-1 0,0 1 0,0-1-1,-1 1 1,1 0 0,-1 0 0,0 0 0,0 1 0,0-1 0,-1 0 0,1 3 0,5 13-124,-1 2 1,-1-1 0,-1 1-1,-1-1 1,-1 1 0,-1 0-1,-1 0 1,-1 0 0,0 0-1,-2 0 1,-1-1 0,0 1-1,-2-1 1,0 0-1,-10 20 124,11-30-475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7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1 992,'-2'3'69,"1"1"-1,-1-1 1,1 1 0,0-1-1,0 1 1,0 0 0,0 0-1,1-1 1,-1 1-1,1 3-68,0-5 3,0 0 0,0-1 0,0 1 0,0-1 0,0 1 0,0-1 0,1 1 0,-1-1 0,0 1 0,1-1 0,-1 1 0,1-1 0,0 0 0,-1 1 0,1-1 0,0 0-1,0 1 1,0-1 0,0 0 0,0 0 0,0 0 0,0 0 0,0 0 0,1 0 0,-1 0 0,0 0 0,0 0 0,2 0-3,-3-2 10,1 1 0,0 0 0,-1-1 1,1 1-1,0-1 0,-1 1 0,1-1 1,0 1-1,-1-1 0,1 1 0,-1-1 0,1 0 1,-1 1-1,1-1 0,-1 0 0,0 1 0,1-1 1,-1 0-1,0 0 0,1 1 0,-1-1 1,0 0-1,0 0 0,0 1 0,0-1 0,0 0 1,0 0-1,0 0 0,0 1 0,0-1 0,0 0 1,0 0-1,0 0 0,-1 1 0,1-1 1,0 0-1,-1 0-10,-1-16-72,1 13-206,0 6-229,1 0 173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28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132 336 936,'0'0'27,"-1"1"0,0-1 0,0 0 0,0 0 0,0 1-1,1-1 1,-1 0 0,0 1 0,0-1 0,1 1 0,-1-1 0,0 1 0,1-1 0,-1 1 0,0 0 0,1-1-1,-1 1 1,1 0 0,-1-1 0,1 1 0,-1 0 0,1 0 0,0 0 0,-1-1 0,1 1 0,0 0-1,0 0 1,-1 0 0,1 0 0,0-1 0,0 1 0,0 0 0,0 0 0,0 0-27,-5 33 61,6-22-38,0-1-1,1 1 0,0-1 1,1 1-1,1-1 0,0 0 1,0 0-1,1 0 0,0-1 1,1 1-1,0-1 0,1-1 1,0 1-1,5 5-22,-6-8 23,0 0 0,0-1 0,1 0-1,-1 0 1,1 0 0,0-1 0,1 0 0,0-1-1,-1 1 1,1-2 0,1 1 0,-1-1-1,0 0 1,1-1 0,0 0 0,-1 0 0,1-1-1,0 0 1,7 0-23,-15-1 9,1-1-1,0 1 1,-1-1-1,1 0 1,-1 1 0,1-1-1,-1 0 1,0 0-1,1 0 1,-1 0-1,0 0 1,1 0-1,-1 0 1,0 0 0,0-1-1,0 1 1,0 0-1,0-1 1,0 1-1,-1-1 1,1 1-1,0-1 1,-1 1 0,1-1-1,-1 0 1,1 1-1,-1-1 1,0 0-1,0 1 1,0-1-1,0 0 1,0 1 0,0-1-1,0 1 1,-1-1-1,1 0-8,-1-10 9,0 0-1,-1 1 1,0-1-1,-3-6-8,0-1 8,-2 1 0,-1 0 0,0 0 1,-1 1-1,-1 0 0,-1 0 0,0 1 0,-4-3-8,-24-26 44,-2 2 0,-3-1-44,5 7 43,2-1 1,-22-32-44,58 69-1,-1-1 0,1 1 0,0-1 0,0 0 0,-1 0 0,1 1 0,0-1 0,0 0 1,1 0-1,-1 0 0,0 0 0,1 0 0,-1 0 0,1 0 0,-1 0 0,1-1 0,0 1 1,0 0-1,0 0 0,0 0 0,1 0 0,-1 0 0,0 0 0,1 0 0,0 0 0,-1 0 0,1 0 1,1-2 0,0 1-3,1 1 0,-1 0 1,1-1-1,0 1 0,0 0 0,0 0 1,0 0-1,0 1 0,0-1 1,1 1-1,-1 0 0,1 0 1,-1 0-1,0 0 0,1 1 1,0-1-1,0 1 3,10-2-5,0 1 1,1 0-1,-1 1 0,1 0 0,-1 2 1,0-1-1,1 2 0,-1 0 1,10 4 4,-20-6-2,0 0 0,1 1 1,-1 0-1,0 0 0,0 0 1,-1 0-1,1 1 1,0-1-1,-1 1 0,0 0 1,1 0-1,-1 0 1,0 0-1,-1 1 0,1 0 1,-1-1-1,1 1 1,-1 0-1,0 0 0,0 0 1,-1 0-1,1 0 0,-1 0 1,0 1-1,0-1 1,0 1-1,-1-1 0,0 0 1,0 1-1,0-1 1,0 1-1,-1 3 2,-3 7-115,0 0 0,-1 0 0,0 0 0,-2-1 0,0 1 0,0-1 0,-1-1 0,-1 0 0,0 0-1,-2 1 116,-9 15-589,6-9 190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5:30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68 1176,'1'-3'75,"2"-6"139,0 1 1,-1 0-1,0-1 1,0 1-1,-1-1 1,0-4-215,-4 15 51,-1 0 0,1 0 1,-1 1-1,1-1 0,0 1 1,0 0-1,0 0 0,1 0 1,-1 1-52,-28 38 61,3 1 1,2 2 0,1 0 0,3 2 0,1 0 0,3 2 0,2 0 0,2 0-1,2 2 1,2-1 0,3 1 0,2 1 0,2-1 0,2 1 0,3 2-62,0-20-55,2 0 0,1-1 1,2 1-1,10 29 55,-13-49-159,1-1 0,0 0 0,1-1 0,0 1 0,1-1 0,0-1-1,1 1 1,1-1 0,0 0 0,0-1 0,1 0 0,0-1 0,5 3 159,10 5-513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12 984,'-2'2'82,"-1"0"0,1 0 0,-1 0-1,1 0 1,0 1 0,0-1 0,0 1 0,0-1 0,1 1-1,-1 0 1,1 0 0,-1 1-82,1-3 26,0 1 1,0-1-1,0 1 0,1-1 1,-1 1-1,1-1 0,-1 1 1,1 0-1,-1-1 0,1 1 1,0 0-1,0-1 0,0 1 1,0 0-1,0-1 0,0 1 1,0 0-1,1 0 0,-1-1 0,0 1 1,1-1-1,0 1 0,-1 0 1,1-1-1,0 1 0,0-1 1,0 0-1,0 1 0,0-1 1,0 0-1,0 1 0,1 0-26,1 0 25,0 0-1,-1-1 0,1 1 1,0 0-1,0-1 1,0 0-1,1 0 0,-1 0 1,0 0-1,0 0 0,2 0-24,-5-1 5,1 0-1,-1 0 1,0 0 0,0 0-1,1-1 1,-1 1-1,0 0 1,0 0-1,0 0 1,1 0-1,-1 0 1,0 0-1,0 0 1,1 0-1,-1 0 1,0 0-1,0-1 1,0 1-1,1 0 1,-1 0-1,0 0 1,0 0-1,0-1 1,0 1-1,0 0 1,1 0-1,-1-1 1,0 1-1,0 0 1,0 0-1,0 0 1,0-1 0,0 1-1,0 0 1,0 0-1,0-1 1,0 1-1,0 0 1,0 0-1,0-1 1,0 1-1,0 0 1,0 0-5,-12-22 109,11 22-105,1 0 1,-1-1 0,1 1 0,-1 0 0,1-1 0,0 1 0,-1 0-1,1-1 1,-1 1 0,1-1 0,0 1 0,-1-1 0,1 1-1,0-1 1,0 1 0,-1-1 0,1 1 0,0-1 0,0 1-1,0-1 1,0 1 0,-1-1 0,1 1 0,0-1 0,0 1-1,0-1 1,0 1 0,0-1 0,1 0 0,-1 1 0,0-1 0,0 0-5,17 5 4,8 1-54,-19-11 55,-10-11 50,3 15-57,-18-34 32,6 22-11,13 14-19,-1-1 0,1 1-1,0 0 1,-1 0 0,1 0 0,0 0 0,-1 0 0,1 0 0,0 0 0,-1 0 0,1 0 0,-1 0 0,1 0-1,0 0 1,-1 0 0,1 0 0,0 0 0,-1 0 0,1 0 0,0 0 0,-1 0 0,1 0 0,0 0 0,-1 1-1,1-1 1,0 0 0,-1 0 0,1 1 0,0-1 0,0 0 0,-1 0 0,1 1 0,0-1 0,0 0 0,-1 0 0,1 1-1,0-1 1,0 0 0,-1 1-8,1 0 0,-1-1 1,1 1-1,0-1 0,-1 1 0,1 0 0,-1-1 0,1 1 0,0 0 0,0 0 0,0-1 0,-1 1 0,1 0 0,0 0 0,0-1 0,0 1 1,0 0-1,0 0 0,0-1 0,0 1 0,0 0 0,0 0 0,1-1 0,-1 1 0,0 0 0,0 0 0,1-1 0,-1 1 0,0 0 0,1-1 1,-1 1-1,1-1 0,-1 1 0,1 0 0,-1-1 0,1 1 8,26 9-1590,-20-9 1161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0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36 1064,'5'-28'1308,"-3"20"-133,-3 32-977,-3 16-136,-2 0 0,-3 5-62,-7 55 35,12-61-48,2 1-1,1-1 1,3 10 13,0-29-302,1 0 0,1 0-1,0-1 1,2 1 0,0-1-1,1 0 1,3 4 302,-1-5-532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38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97 1032,'192'26'779,"4"-7"-754,1-9-1,29-8-24,-157-5 5,734-18-44,-407 7 49,3-1 46,-92 4-71,-71 1 22,276-27-17,-498 36 13,464-31-55,104 22 52,-351 17 103,226 37-103,204 43-54,-578-79 49,-36-5 5,-1 3 0,0 1-1,-1 2 1,4 4 0,-47-13 0,0 1 0,-1 0 0,1 0 0,0 0 0,-1 0 0,1 0 0,-1 0 0,0 0 0,1 0 0,-1 0 0,0 1 0,0-1 0,0 1 0,0-1 0,0 1 0,0-1 0,0 1 0,0 0 0,-1-1 0,1 1 0,0 0 0,-1-1 0,0 1 0,1 0 0,-1 0 0,0 0 0,0-1 0,0 1 0,0 0 0,0 0 0,-1 1 0,-1 10 0,0 0 1,-1 0-1,0-1 1,-3 8-1,-3 9 2,-19 118 50,6 0 0,7 1 0,6 1 0,7 16-52,6-64 103,7 25-103,-2-26 61,-3 25-61,-6-75 150,-8-56-79,0 0 0,0 1 0,0 0 0,0 0 0,-7-2-71,14 6 15,-22-10-17,1 2-1,-2 0 0,1 2 1,-1 0-1,-17-1 3,-127-15 25,120 18-25,-61-3 8,0 5 0,-58 8-8,-220-7-68,141-3 33,213 5 35,-344 8 39,121 4 0,-121 9-50,-167 5-84,293-30 99,-195 4 3,241 12-7,-40 2 2,0-10 0,-26-12-2,185 5 0,1 5 0,-49 7 0,47-2 0,-1-4 0,-34-4 0,24-2-24,0 5 0,-9 5 24,-106 3 20,-63-8 16,259-2-43,1-1 1,0 0 0,-1-1 0,1 0 0,0-2-1,0 0 1,1-1 0,-1 0 0,-3-3 6,14 6-5,1-1 1,-1 1-1,1-1 0,0 0 1,0 0-1,0 0 1,1 0-1,-1-1 0,1 1 1,0-1-1,-1 0 1,2 0-1,-1 0 0,0-1 1,1 1-1,0-1 1,0 1-1,0-1 1,1 0-1,0 1 0,0-1 1,0 0-1,0 0 1,1 0-1,-1 0 0,1 0 1,1 0-1,-1 0 1,1 0-1,-1 0 0,2 0 1,-1 0 4,6-42 24,-2-1 1,-3 1-1,-1-1 0,-3-4-24,2-62 67,6-24-33,1-22-80,-6 1 0,-15-103 46,13 253-222,0 0 1,-1 0-1,0 1 0,-1-1 1,-2-7 221,0 6-407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41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1092,'105'14'1153,"-14"-1"-1182,-54-10 34,1090 76-26,-655-51 49,29 2-99,-184-19 110,-11 1-19,193-20-20,-157-8-36,-100 6 16,-212 7 21,-1-1-1,25-8 0,18-2 0,-63 13-3,1 0 0,0 0 0,0 1-1,0 0 1,0 1 0,0 0 0,0 0 0,-1 1 0,1 0 0,-1 1 0,1 0 0,-1 1-1,0 0 1,0 0 3,7 6-3,-1 0-1,-1 0 1,0 2-1,0-1 0,-1 2 1,-1 0-1,3 4 4,4 4-4,-3-4 4,-2 0 1,1 1-1,-2 0 1,0 3-1,-9-14-3,0 0-1,-1 0 1,0 1 0,0 0 0,-1-1 0,0 1-1,0 0 1,-1 0 0,0 0 0,-1 0 0,1 0-1,-1 0 1,-1 4 3,-24 211-5,-13 198 114,34-319-41,4-103-73,-1-1-1,1 1 1,-1 0-1,1 0 0,-1 0 1,0 0-1,0 0 1,0 0-1,0 0 1,0 0-1,1 0 1,-2 1-1,1-1 0,0 0 1,0 1-1,0-1 1,0 0-1,0 1 1,0 0-1,-1-1 1,1 1-1,0 0 1,0-1-1,-1 1 0,1 0 1,-1 0 5,-43-7 87,33 5-97,-246-30 234,-233 3-224,301 21 123,-669-23-67,574 23-28,-759 12 9,700 3-41,-390 12 71,436-12-73,298-8 7,-1 1 1,1 0-1,0-1 1,-1 1-1,1 0 1,0-1-1,-1 1 1,1 0-1,0-1 1,0 1 0,0 0-1,-1-1 1,1 1-1,0-1 1,0 1-1,0-1 1,0 1-1,0 0 1,0-1-1,0 1 1,0-1 0,0 1-1,0-1 1,0 1-1,0-1 1,0 1-1,0 0 1,0-1-1,0 1 1,0-1 0,1 1-1,-1 0 1,0-1-1,0 1 1,0-1-1,1 1 1,-1 0-1,0-1 1,1 1-1,-1 0-1,12-27 7,-8 18-13,20-52-12,-2-2 0,-3 0 0,-3-1 0,-3-1 0,3-53 18,-10 25 16,-4 0-1,-4 0 1,-4 0-1,-18-91-15,21 176-18,-1 10-142,-2 17-446,4-11 241,-1 1 18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3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56 1060,'-3'-56'1679,"16"103"-1329,-3-20-269,13 64 49,29 99-75,-41-157-38,1-1-1,2 0 0,1-2 0,13 20-16,-28-50 5,0 0 0,0 1 0,1-1 0,-1 0 0,0 0 0,0 0 0,0 0 1,0 0-1,0 0 0,1 0 0,-1 0 0,0 0 0,0 0 0,0 0 0,0 0 1,1 1-1,-1-1 0,0 0 0,0 0 0,0 0 0,0 0 0,1-1 0,-1 1 1,0 0-1,0 0 0,0 0 0,0 0 0,1 0 0,-1 0 0,0 0 0,0 0 0,0 0 1,0 0-1,0 0 0,1 0 0,-1-1 0,0 1 0,0 0 0,0 0 0,0 0 1,0 0-1,0 0 0,0 0 0,0-1 0,1 1 0,-1 0 0,0 0 0,0 0 0,0 0 1,0-1-1,0 1 0,0 0 0,0 0-5,8-18 90,6-25-97,-13 38 24,37-114-1169,5 2 0,46-87 1152,-85 197-511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3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6 960,'12'9'844,"-6"-3"-839,1-1-1,0 0 1,0 0-1,0-1 1,1 0 0,-1 0-1,7 2-4,-12-6 5,0 1 1,1-1-1,0 1 0,-1-1 0,1 0 1,-1 0-1,1 0 0,-1 0 0,1-1 0,-1 1 1,1-1-1,-1 1 0,1-1 0,-1 0 0,1 0 1,-1 0-1,2-1-5,-3 1 7,0 0 1,0 0-1,0 0 0,0 0 1,-1 1-1,1-1 1,0-1-1,-1 1 0,1 0 1,-1 0-1,1 0 0,-1 0 1,1 0-1,-1 0 0,0-1 1,1 1-1,-1 0 1,0 0-1,0 0 0,0-1 1,0 1-1,0 0 0,0 0 1,0-1-1,-1 1 0,1 0 1,0 0-1,-1 0 1,1 0-1,-1-1 0,1 1 1,-1 0-1,0 0 0,1 0 1,-1 0-1,0 0 1,0 0-1,0 0-7,1 1 5,0-1 1,0 1 0,-1 0-1,1 0 1,0-1-1,0 1 1,0 0-1,-1 0 1,1 0 0,0-1-1,0 1 1,-1 0-1,1 0 1,0 0-1,-1-1 1,1 1-1,0 0 1,0 0 0,-1 0-1,1 0 1,0 0-1,-1 0 1,1 0-1,0 0 1,-1 0 0,1 0-1,0 0 1,-1 0-1,1 0 1,0 0-1,-1 0 1,1 0-1,0 0 1,-1 0 0,1 1-1,0-1 1,0 0-1,-1 0 1,1 0-6,-12 14 60,-5 18-58,-7 36 4,4 1 0,2 1-6,7-21-213,-3-1 0,-1-1 0,-2 0-1,-2-2 1,-11 18 213,18-44-362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7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0 226 892,'0'0'141,"0"0"-35,11-19 44,31-4 127,-25 12-171,-16 10-92,-1 1 0,1 0-1,0-1 1,0 1 0,0-1-1,-1 1 1,1-1 0,0 0-1,-1 1 1,1-1 0,0 0-1,-1 1 1,1-1 0,-1 0-1,1 0 1,-1 1 0,0-1-1,1 0 1,-1 0 0,0 0-1,1 0 1,-1 1 0,0-1-1,0 0 1,0 0 0,0 0-1,0 0 1,0 0 0,0 0-1,0 0 1,0 0 0,0 1 0,-1-2-14,0 2 14,0 0 1,0 0-1,0 0 1,0 0 0,0 0-1,1 0 1,-1 1 0,0-1-1,0 0 1,0 0 0,0 1-1,0-1 1,0 1 0,0-1-1,0 1 1,1-1 0,-1 1-1,0-1 1,0 1 0,1 0-1,-1-1 1,0 1-1,1 0 1,-1 0 0,1-1-1,-1 1 1,1 0 0,-1 0-1,1 0 1,0 0 0,-1 0-1,1 0 1,0 0 0,0 0-1,-1 0 1,1 0-15,1-1 5,23-4-19,1-1 0,-1-1 0,0-2 0,19-8 14,129-52-20,-131 47 8,-31 15 12,0 1 0,0-1 0,0 2 0,1 0 0,-1 0 0,1 1 0,0 0 0,0 1 0,2 0 0,-42 34 68,12-15-59,6-7 1,0 1 0,1 0 0,1 0 0,0 1 0,0 0 0,1 1 0,0 1-10,8-13-1,0-1 1,0 0-1,0 1 1,-1-1-1,1 0 1,0 0-1,0 1 1,0-1 0,0 0-1,0 1 1,0-1-1,0 0 1,0 0-1,0 1 1,0-1-1,0 0 1,0 1-1,0-1 1,0 0-1,0 1 1,1-1-1,-1 0 1,0 0-1,0 1 1,0-1-1,0 0 1,1 0-1,-1 1 1,0-1-1,0 0 1,0 0-1,1 0 1,-1 1-1,0-1 1,0 0-1,1 0 1,-1 0-1,0 0 1,0 1-1,1-1 1,-1 0 0,19 2-45,20-8-23,178-65 18,-208 70 36,-8 4 15,-16 15 27,-27 18 21,33-30-45,0 1-1,0 0 1,0 1 0,1 0-1,0 0 1,0 1 0,1 0-1,0 0 1,1 1-1,0 0 1,0 0 0,0 3-4,6-13-2,0 1-1,1 0 1,-1 0 0,0-1 0,1 1 0,-1 0 0,0 0 0,1-1 0,-1 1 0,1 0 0,-1-1 0,1 1 0,-1-1 0,1 1 0,-1-1 0,1 1 0,0-1 0,-1 1 0,1-1 0,0 1 0,-1-1 0,1 0 0,0 1 0,-1-1-1,1 0 1,0 0 0,0 1 0,0-1 0,-1 0 0,1 0 0,0 0 0,0 0 0,0 0 0,-1 0 0,1 0 0,0-1 0,0 1 0,-1 0 0,1 0 0,0-1 2,36-2-30,-2-5-7,-1-2 0,-1-1 0,4-4 37,-9 4-63,1 0 0,0 2 0,1 2 0,14-3 63,-44 10 0,0 0-1,0 0 1,0 0 0,0 0 0,0 0 0,0 0 0,0 0-1,1 0 1,-1 0 0,0 0 0,0 0 0,0 0-1,0 0 1,0 0 0,1 0 0,-1 0 0,0 0-1,0 0 1,0 0 0,0 0 0,0 0 0,0 0-1,1 0 1,-1 0 0,0 0 0,0 0 0,0 0 0,0 0-1,0 0 1,0 0 0,0 0 0,0 1 0,1-1-1,-1 0 1,0 0 0,0 0 0,0 0 0,0 0-1,0 0 1,0 0 0,0 0 0,0 1 0,0-1-1,0 0 1,0 0 0,0 0 0,0 0 0,0 0 0,0 0-1,0 1 1,0-1 0,0 0 0,0 0 0,0 0-1,0 0 1,0 0 0,0 0 0,0 1 0,0-1-1,0 0 1,0 0 0,0 0 0,0 0 0,-9 12 9,-23 17 33,23-22-33,-22 19 30,21-20-29,1 1 1,0 1-1,0-1 0,1 1 1,0 1-1,0-1 1,1 2-1,0-1 0,1 1 1,-5 9-11,11-18-2,0-1 1,0 1 0,0 0-1,1-1 1,-1 1 0,0-1-1,0 1 1,0 0 0,1-1 0,-1 1-1,0-1 1,1 1 0,-1 0-1,1-1 1,-1 1 0,1-1-1,-1 1 1,1-1 0,-1 0 0,1 1-1,-1-1 1,1 1 0,-1-1-1,1 0 1,0 0 0,-1 1-1,1-1 1,0 0 0,-1 0 0,1 0-1,-1 0 1,1 0 0,0 1-1,0-1 1,-1-1 0,1 1-1,0 0 1,-1 0 0,1 0 0,-1 0-1,1 0 1,0 0 0,-1-1-1,1 1 2,34-4-22,204-67-201,-128 41 46,-107 31 158,-8 6 18,-13 10 23,12-12-14,-90 85 160,94-90-169,0 1 0,0 0 0,1 0 0,-1 0 0,0 0 0,0-1 0,0 1 0,1 0 0,-1 0 0,1 0 0,-1 1 0,1-1 0,-1 0 0,1 0 0,-1 0 0,1 0 0,0 0 0,0 0 0,0 1 0,0-1 0,-1 0 0,2 0 0,-1 0 0,0 0 0,0 1 0,0-1 0,0 0 0,1 0 0,-1 0 0,0 0 0,1 0 0,-1 1 0,1-1 0,0 0 0,-1 0 0,1 0 0,0-1 0,-1 1 0,1 0 0,0 0 0,0 0 0,0 0 0,0-1 0,0 1 0,0 0 0,0-1 0,0 1 0,0-1 0,0 1 0,0-1 0,0 0 0,1 1 0,-1-1 0,0 0 0,0 0 1,12 4-10,-1-1 0,1-1 0,-1 0-1,12 0 11,-16-1-2,-2 0 0,57 8-33,-60-8 35,0 0 0,0-1 0,0 2-1,1-1 1,-1 0 0,0 0 0,0 1-1,-1 0 1,1 0 0,0-1 0,0 2-1,-1-1 1,1 0 0,-1 0 0,0 1 0,2 1 0,-3-1 2,-1 0 0,1-1 1,-1 1-1,0 0 0,1-1 1,-1 1-1,0 0 1,0-1-1,-1 1 0,1 0 1,-1-1-1,1 1 1,-1-1-1,0 1 0,0-1 1,0 1-1,0-1 1,0 1-1,-1-1 0,0 2-2,-36 50 2,31-44-5,1-2 5,-1 1-3,0 1 0,0 0 0,1 0 0,0 1 0,0 0 1,6-10-3,-1 1 1,0-1-1,1 0 1,-1 0-1,1 0 1,-1 1-1,1-1 1,0 0 0,0 1-1,-1-1 1,1 0-1,0 0 1,0 1-1,0-1 1,0 0-1,1 1 1,-1-1-1,0 0 1,0 1-1,1-1 1,-1 0 0,1 0-1,-1 1 1,1-1-1,0 0 1,-1 0-1,1 0 1,0 0-1,0 0 1,0 0-1,0 0 1,0 0-1,0 0 1,0 0 0,0-1-1,0 1 1,0 0-1,0-1 1,0 1-1,1 0 1,-1-1-1,0 0 1,0 1-1,1-1 1,-1 0 0,1 1 2,15 1-20,1 0 0,-1-1 0,1 0 1,5-2 19,-3 0-8,0 2 0,-1 0 1,12 2 7,-25-2 3,0 1 1,-1-1-1,1 1 1,0 0-1,-1 1 1,1-1-1,-1 1 1,1 0-1,-1 0 1,0 1-1,0 0 1,-1-1-1,3 4-3,-6-5 10,1 0-1,-1 0 0,0 1 0,0-1 1,0 1-1,0-1 0,0 1 0,-1-1 0,1 1 1,-1-1-1,1 1 0,-1-1 0,0 1 1,0 0-1,0-1 0,0 1 0,-1-1 0,1 1 1,-1-1-1,0 1 0,1-1 0,-1 1 0,0-1 1,0 1-1,-1-1 0,1 0 0,-1 1-9,-8 35 54,10-36-57,0 0 0,0-1 0,0 1 0,1 0 0,-1-1 0,0 1 0,1-1 0,-1 1 0,1-1 1,0 1-1,0-1 0,-1 1 0,1-1 0,0 0 0,0 1 0,0-1 0,0 0 0,0 0 0,1 1 0,-1-1 0,0 0 0,1 0 0,0 0 3,10 6-11,1-1-1,0 0 1,0 0-1,0-1 0,1-1 1,9 1 11,-6 0 1,0 0-1,0 1 1,9 5-1,-20-8 0,-1 0 0,1 0 1,-1 1-1,0 0 0,0 0 1,0 0-1,0 1 0,-1-1 0,0 1 1,0 0-1,0 0 0,0 1 0,12 16-3,1-1-1,1 0 1,0-2-1,2 0 1,0-1 0,1-1-1,1-1 1,6 2 3,34 29-5,-54-41 8,0 1 0,-1 0 0,-1 0-1,1 1 1,-1 0 0,0 0 0,-1 1 0,0 0 0,0 0-1,-1 0 1,3 7-3,3 16 21,-1-1 0,-2 1 0,-1 1-21,-3-10 8,2 1 1,1-1 0,0 0-1,2-1 1,0 0 0,9 14-9,-6-20 1,0-1 0,1 0 0,1-1 0,1 0 0,-1-1 0,2-1 0,0 0 0,8 4-1,57 50-13,-77-63 17,1 1 0,-1 0-1,0-1 1,0 1 0,0 1 0,0-1 0,-1 0-1,1 1 1,-1-1 0,0 1 0,-1 0 0,1-1 0,-1 1-1,0 0 1,0 1-4,0 6 18,-2 0 0,1 1 0,-1-1 0,-1 0 0,-2 7-18,2-10 4,1 2-9,-1 0 0,2 0 0,-1 0 0,1 0 0,1 0 0,0 0 0,1 0 0,0 0 1,0 0-1,1 0 0,1-1 0,0 0 0,0 1 0,1-1 0,0-1 0,1 1 0,0-1 1,1 0-1,-1 0 0,2-1 0,2 3 5,-1 1 5,0 1-1,-1 0 1,-1 0 0,0 1-1,-1 0 1,0 0-1,-1 1 1,0 0 0,-2 0-1,1 3-4,1 3-6,1 0-1,1 0 0,1-1 0,9 17 7,2-4-18,-10-19 27,0 0 0,-1 1 0,-1 0 0,0 0 0,-1 0 0,0 1 0,-2 0-1,0 0 1,0 0 0,-2 1 0,1 4-9,-8 50 130,3-57-125,0-1 1,1 1-1,1 0 1,0 0-1,1 0 1,0-1-1,1 1 1,0 0-1,2-1 1,-1 0-1,1 0 1,2 1-6,1-2 3,-1 0 1,0 0-1,-1 1 1,0 0-1,-1-1 1,0 2 0,-1-1-1,-1 0 1,0 1-1,-1-1 1,0 1 0,-1 0-1,0-1 1,-1 1-1,-1-1 1,-2 9-4,-26 80 77,12-46-30,-6 38-47,20-72 1,1-1-1,1 1 1,1-1-1,1 1 1,1-1-1,1 10 0,10 47-12,-2-8 2,-1 25 10,-8-71 2,-1 1-1,-2-1 1,0 1 0,-1-1 0,-6 20-2,-2 5-56,6-24-254,-1 0 0,-2-1 0,0 1 0,-8 13 310,11-26-359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4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75 892,'-1'0'57,"0"-1"0,1 1 0,-1 0 0,1-1 0,-1 1 0,0 0-1,1-1 1,-1 1 0,1-1 0,-1 1 0,1-1 0,-1 1 0,1-1 0,-1 1 0,1-1 0,0 1 0,-1-1 0,1 0-1,0 1 1,-1-1 0,1 0 0,0 1 0,0-1 0,0 0 0,0 1 0,-1-1 0,1 0 0,0 1 0,0-1-1,0 0 1,1 1 0,-1-1 0,0 0 0,0 0 0,0 1 0,0-1 0,1 0 0,-1 1 0,0-1-57,30-10 235,-26 11-243,7-3-7,55-12 198,37-3-183,-85 16-111,1 0 0,-1 1 0,1 1 0,-1 1 0,1 1 0,-1 0 0,0 1 1,4 2 110,-5 6-866,-15-5 400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6:04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62 1100,'-4'3'868,"7"-2"-314,19-3-111,30-7-302,3-6-146,-16 4-348,1 1 0,-1 2 0,2 2 0,4 2 353,-32 3-445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28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37 884,'-2'-1'1726,"7"0"-736,20-3-518,33-4-660,197-7 280,-251 15-186,11-2 215,-16 2-167,1 0-1,0-1 0,0 1 1,0 0-1,0 0 0,0 0 0,0 0 1,0 0-1,0 0 0,0 0 0,0 0 1,0 0-1,0 0 0,0-1 0,-1 1 1,1 0-1,0 0 0,0 0 0,0 0 1,0 0-1,0 0 0,0 0 0,0 0 1,0-1-1,0 1 0,0 0 0,0 0 1,0 0-1,0 0 0,0 0 0,0 0 1,0 0-1,1 0 0,-1-1 1,0 1-1,0 0 0,0 0 0,0 0 1,0 0-1,0 0 0,0 0 0,0 0 1,0 0-1,0 0 47,-3-1-547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29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63 904,'0'-4'277,"0"-2"-13,-1 0 0,0 0 0,0 0 1,0 0-1,-1 1 0,0-1 0,0 0 0,0 1 0,-1-1-264,3 6 64,-11 25 106,-36 100-189,6 1 0,-11 66 19,39-138-1015,2 0 0,-1 36 1015,10-66-500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29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18 956,'0'0'64,"0"-1"1,0 0-1,0 1 0,0-1 1,-1 0-1,1 1 0,0-1 1,0 0-1,0 1 0,-1-1 1,1 0-1,0 1 1,0-1-1,-1 0 0,1 1 1,-1-1-1,1 1 0,0-1 1,-1 1-1,1-1 0,-1 1 1,1-1-1,-1 1 0,0 0 1,1-1-1,-1 1 0,1 0 1,-1-1-1,0 1 0,1 0 1,-1 0-1,0-1 0,1 1 1,-1 0-1,0 0 0,1 0 1,-1 0-1,0 0 0,0 0 1,1 0-1,-1 0 0,0 0 1,1 0-1,-1 1 0,0-1 1,1 0-1,-1 0 0,0 1-64,-24 29 1194,17-19-1476,-8 12 304,1 2-1,0-1 0,2 2 0,1 0 1,0 2-22,7-16 1,1-1 0,1 1 0,0 0 1,1 0-1,0 1 0,1-1 0,0 0 1,1 1-1,0-1 0,1 0 1,0 1-1,4 11-1,-5-22-5,1 0-1,-1 0 1,1 1 0,0-1-1,0 0 1,0 0 0,0 0 0,0 0-1,0 0 1,0 0 0,1 0-1,-1 0 1,1-1 0,0 1 0,-1 0-1,1-1 1,0 0 0,0 1-1,0-1 1,0 0 0,0 0 0,0 0-1,0 0 1,2 0 5,1 0-21,-1 0 0,0-1 0,1 0 0,-1 0 0,1 0 0,-1-1 0,0 1 0,1-1 0,-1 0 0,0-1 0,0 1 0,4-2 21,7-4-68,1-1-1,-1 0 0,-1-1 0,0-1 0,0 0 0,5-6 69,1-6-29,-17 18 30,0-1 1,1 1-1,-1 1 0,1-1 0,0 0 1,0 1-1,0 0 0,0 0 0,2 0-1,-32 82 355,8-36-388,-9 23 272,-8 37-239,29-83-242,1 0 0,1 0 0,1 1 0,1 0 0,0-1 0,2 1 0,1 9 242,7 6-1187,0-23 603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0.3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17 924,'-9'-14'1615,"0"22"-1188,8-7-430,1 1 1,-1 0-1,0 0 0,1 0 0,-1 0 0,1 0 0,0 0 0,0 0 0,-1 0 1,1 0-1,0 0 0,1 0 0,-1 0 0,0 0 0,1 0 0,0 2 3,-1-4 4,0 0 1,22-44 212,-22 44-214,0 0 0,0 1 0,0-1 0,0 0 0,0 0 0,0 0-1,-1 0 1,1 0 0,0 0 0,0 0 0,0 0 0,0 0 0,0 0 0,0 0 0,0 0-1,0 0 1,0 0 0,0 0 0,0 0 0,-1 0 0,1 0 0,0 0 0,0 0-1,0 0 1,0 0 0,0 0 0,0 0 0,0 0 0,0 0 0,0 0 0,0 0 0,-1 0-1,1 0 1,0 0 0,0 0 0,0 0 0,0 0 0,0 0 0,0 0 0,0 0-1,0 0 1,0 0 0,0 0 0,0-1 0,0 1 0,0 0 0,0 0 0,-1 0 0,1 0-1,0 0 1,0 0 0,0 0 0,0 0 0,0 0 0,0 0 0,0 0 0,0-1 0,0 1-1,0 0 1,0 0 0,0 0 0,0 0 0,0 0 0,0 0 0,0 0 0,0 0-3,-10 8 48,9-7-103,1-1 0,-1 1 0,0-1 0,1 1 0,-1-1 0,1 1 0,-1 0 0,1-1 0,-1 1 1,1 0-1,0-1 0,-1 1 0,1 0 0,0 0 0,-1-1 0,1 1 0,0 0 0,0 0 0,0 0 0,0-1 0,0 1 0,0 0 1,0 0-1,0 0 0,0 0 0,0-1 0,0 1 0,1 0 0,-1 0 0,0-1 0,0 1 0,1 0 0,-1 0 0,1-1 0,-1 1 0,1 0 55,3 2-463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1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 1036,'-3'0'538,"1"-1"-487,0 1 0,0-1 0,0 1 0,0 0 0,0 0 0,0 0 0,0 0 0,0 0 0,0 1 0,0-1 0,0 0 0,1 1 0,-1-1 0,0 1 0,0 0 0,0 0 0,1 0 0,-1 0 0,0 0 0,1 0 0,-1 0 0,1 0 0,-1 1 0,1-1 0,0 1 0,-1-1 0,1 1 0,0-1 0,0 1-1,0 0 1,0-1 0,0 1 0,1 0 0,-1 0 0,1 0 0,-1-1 0,1 2-51,-1-2 0,1 0-1,-1 0 1,1 0-1,0 0 0,0 0 1,0 0-1,-1 0 1,1 0-1,0 0 1,0 0-1,0 0 0,1 0 1,-1 0-1,0 0 1,0 0-1,0 0 1,1 0-1,-1 0 1,1 0-1,-1 0 0,1 0 1,-1 0-1,1 0 1,-1 0-1,1 0 1,0-1-1,-1 1 0,1 0 1,0 0-1,0-1 1,0 1-1,-1-1 1,1 1-1,0-1 0,0 1 1,0-1-1,0 1 1,0-1-1,0 0 1,0 1-1,0-1 0,0 0 1,0 0-1,1 0 1,0 0-1,0 0 0,0 0 0,0 0 0,0-1 1,-1 1-1,1-1 0,0 1 0,0-1 0,0 0 0,0 1 0,-1-1 0,1 0 0,0 0 0,-1 0 0,1-1 0,-1 1 0,1 0 0,-1 0 0,1-1 0,-1 1 0,0-1 0,0 0 0,0 1 0,0-1 1,0 0 5,0-1-1,0 1 0,-1 0 0,1 0 1,-1-1-1,0 1 0,0 0 1,0 0-1,0-1 0,0 1 0,0 0 1,0 0-1,-1-1 0,0-1-4,1 4 1,0-1 1,0 1-1,-1-1 0,1 0 0,0 1 0,0-1 1,-1 1-1,1-1 0,0 0 0,-1 1 0,1-1 0,-1 1 1,1-1-1,0 1 0,-1 0 0,1-1 0,-1 1 0,0-1 1,1 1-1,-1 0 0,1 0 0,-1-1 0,1 1 1,-1 0-1,0 0 0,1-1 0,-1 1 0,0 0 0,1 0 1,-1 0-1,0 0 0,1 0 0,-1 0 0,0 0 0,1 0 1,-1 0-1,0 1 0,1-1 0,-1 0 0,1 0 1,-1 1-1,0-1 0,1 0 0,-1 0 0,1 1 0,-1-1 1,1 1-1,-1-1 0,1 0 0,-1 1 0,1 0-1,-1-1 0,0 1 0,1-1 0,-1 0-1,1 1 1,-1-1 0,1 1 0,-1-1-1,1 1 1,-1-1 0,1 1 0,-1-1-1,1 1 1,0 0 0,-1-1 0,1 1-1,0-1 1,-1 1 0,1 0 0,0-1 0,0 1-1,0 0 1,0 0 0,0-1 0,0 1-1,0 0 1,0-1 0,0 1 0,0 0-1,0-1 1,0 1 0,0 0 0,1-1-1,-1 1 1,0 0 0,0-1 0,1 1-1,-1 0 1,0-1 0,1 1 0,0 0 0,0 1-2,1 0 0,0 0 0,0-1 1,0 1-1,0-1 0,1 1 0,-1-1 1,0 1-1,1-1 0,-1 0 0,0 0 1,1 0 1,-2-1-1,0 1 0,1-1 0,-1 0 0,0 1 0,0-1 0,0 0 0,1 0 0,-1 1 0,0-1 0,0 0 0,1 0 0,-1-1 0,0 1 0,0 0 0,1 0 0,-1 0 0,0-1 0,0 1 0,0-1 0,0 1 0,1-1 1,-2 0-1,1 0 1,-1 0 0,0-1-1,1 1 1,-1 0 0,0 0-1,0 0 1,0-1 0,0 1-1,0 0 1,0 0 0,-1 0-1,1 0 1,0-1 0,0 1-1,-1 0 1,1 0 0,-1 0-1,1 0 1,-1 0 0,1 0-1,-1 0 1,0 0 0,0 0-1,1 0 1,-1 0 0,0 0-1,0 1 1,-1-2 0,2 1-92,-1 0-1,0-1 1,0 1-1,0 0 1,0-1-1,-1 1 1,1 0-1,0 0 1,0 0 0,-1 0-1,1 0 1,-1 1-1,1-1 1,-1 0-1,1 1 1,-1-1-1,1 1 1,-1-1 0,1 1-1,-1 0 93,-1 0-486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2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42 1136,'1'-3'161,"-1"1"-1,1-1 1,-1 0 0,1 1-1,-1-1 1,0 0-1,0 0 1,0 1 0,-1-1-1,1 0 1,-1 1 0,1-1-1,-2-2-160,-9 4 1193,-9 15-853,-5 10-292,2 0-1,1 1 0,0 2 1,2 0-1,2 1 1,-6 11-48,13-19 10,0 1 1,2 1-1,0-1 0,1 1 1,1 1-1,2-1 1,0 1-1,1 0 1,0 14-11,4-26 1,1 0 1,0 0 0,1-1-1,0 1 1,1-1 0,0 0-1,0 1 1,1-1-1,1-1 1,0 1 0,0-1-1,1 1-1,-5-7 2,1 1-1,0-1 0,0 0 0,1 0 0,-1 0 0,1-1 0,-1 1 1,1 0-1,0-1 0,0 0 0,0 1 0,0-1 0,0 0 1,1-1-1,-1 1 0,1-1 0,-1 1 0,1-1 0,-1 0 0,1 0 1,0-1-1,-1 1 0,1-1 0,0 0 0,0 0 0,-1 0 1,1 0-1,0 0 0,0-1 0,-1 0 0,1 0 0,0 0 1,-1 0-1,1-1 0,1 0-1,0-1 2,0 0-1,-1 0 1,1-1 0,-1 1-1,1-1 1,-1 0 0,-1-1 0,1 1-1,0 0 1,-1-1 0,0 0 0,0 0-1,0 0 1,-1 0 0,0 0 0,0-1-1,0 1 1,-1-1 0,1 1-1,-1-1 1,0 0 0,-1 1 0,0-1-1,0 0 1,0 1 0,0-1 0,-1 0-1,0-1-1,-1-1-5,1-1 0,-1 1 0,0 0 0,0 1 0,-1-1 0,0 0 0,-1 1 1,0-1-1,0 1 0,0 0 0,-1 1 0,0-1 0,0 1 0,-1 0 0,0 0 0,0 0 0,0 1 0,-1 0 0,-2-1 5,-45-18-480,52 23 368,-1 0 0,1 0-1,0 1 1,-1-1-1,1 1 1,0-1 0,-1 1-1,1 0 1,0 0-1,-1 0 1,1 1-1,-1-1 1,1 0 0,0 1-1,0-1 1,-1 1-1,1 0 1,0 0 0,0 0-1,0 0 1,0 0-1,0 0 1,-1 1 112,0 3-590,2 0 35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39 1152,'-6'-6'435,"5"5"-316,-1 0-1,1-1 0,-1 1 0,1-1 0,-1 0 0,1 1 0,0-1 0,0 0 0,0 0 0,0 0 1,0 0-1,0 0 0,0 0 0,1 0 0,-1 0-118,5 1 42,1-1 0,-1 2 0,1-1 0,-1 1 0,1-1 0,-1 1 1,1 0-1,3 1-42,-3-1 28,8 0-24,0 0-1,1 1 0,-1 0 1,0 1-1,0 1 1,0 0-1,12 5-3,-21-7 1,-1 1 0,0 0-1,1-1 1,-1 1 0,0 1 0,0-1 0,0 0-1,-1 1 1,1-1 0,0 1 0,-1 0 0,0 0 0,0 0-1,0 0 1,0 0 0,0 0 0,0 1 0,-1-1-1,0 1 1,0-1 0,0 1 0,0-1 0,0 1-1,-1 0 1,1-1 0,-1 1 0,0 0 0,0-1 0,0 1-1,-1 1 0,-5 32 15,-1-1 0,-1 1-1,-3-1 1,-1-1 0,-8 16-15,7-19-159,1 2 1,1-1-1,2 1 1,1 0-1,2 1 1,0 15 158,4-13-1221,2-28 763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3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1 263 1076,'4'-2'104,"0"0"0,1 1-1,-1 0 1,1-1 0,-1 2 0,1-1 0,-1 0-1,1 1 1,0 0 0,-1 0 0,3 1-104,9-2 111,49-4-84,1-3 1,-1-2-1,-1-4 1,-1-2-1,0-3 1,-1-3-1,-1-2 1,53-30-28,-106 49 13,0 0 0,0 0 0,-1 0 0,0-1-1,0 0 1,0-1 0,-1 1 0,0-1 0,0-1 0,0 1 0,-1-2-13,-5 9 5,1 0 1,-1 0-1,0 0 1,0 0-1,0 0 1,0-1-1,0 1 1,0 0-1,0 0 1,0 0-1,0 0 1,0 0-1,0 0 1,0 0-1,0 0 0,0-1 1,0 1-1,0 0 1,0 0-1,0 0 1,0 0-1,0 0 1,0 0-1,0 0 1,0-1-1,0 1 1,0 0-1,0 0 1,0 0-1,0 0 1,0 0-1,0 0 1,0 0-1,0 0 0,0 0 1,-1-1-1,1 1 1,0 0-1,0 0 1,0 0-1,0 0 1,0 0-1,0 0 1,0 0-1,0 0 1,0 0-1,-1 0 1,1 0-1,0 0 1,0 0-1,0 0 1,0 0-1,0 0 0,0 0 1,0 0-1,0 0 1,-1 0-1,1 0 1,0 0-1,0 0 1,0 0-1,0 0 1,0 0-1,0 0-5,-13 4 141,-11 8-12,6 1-14,1 1 0,0 0-1,1 1 1,0 1 0,1 0 0,1 1-1,-8 13-114,-1 5 184,0 1 0,3 1 0,-9 22-184,25-50 17,0 1-1,1-1 1,0 1 0,1-1-1,0 1 1,0 0-1,1 0 1,0 0-1,1 0 1,0-1-1,1 1 1,0 0-1,0 0 1,2 5-17,-1-11 3,-1 0 1,1 1-1,0-1 0,0 0 1,0 1-1,1-1 1,-1-1-1,1 1 0,0 0 1,0-1-1,1 1 1,-1-1-1,1 0 0,-1 0 1,1 0-1,0-1 1,0 1-1,0-1 0,1 0 1,-1 0-1,0 0 1,1-1-1,-1 0 0,1 1 1,0-2-1,-1 1 1,1 0-1,0-1 0,0 0 1,4-1-4,3 0-5,1 0 1,0-1-1,-1-1 1,0 0 0,0 0-1,0-2 1,0 1-1,0-2 1,-1 1-1,0-1 1,0-1-1,-1 0 1,3-3 4,-8 6-2,-1 0-1,1 0 1,-1-1 0,1 1-1,-1-1 1,-1 0 0,1-1-1,-1 1 1,1-1 0,-2 1 0,1-1-1,1-4 3,-3 6 3,0 0-1,-1-1 1,1 1-1,-1-1 1,0 1-1,0-1 0,0 1 1,0-1-1,-1 1 1,0 0-1,0-1 1,0 1-1,-1 0 1,1 0-1,-1-1 1,0 1-1,0 0 1,0 1-1,-1-2-2,-1 0 7,-1 0-1,1 0 1,-1 1-1,0-1 1,0 1-1,-1 0 0,0 0 1,1 1-1,-1-1 1,0 1-1,0 1 1,-1-1-1,1 1 1,-1 0-1,1 0 1,-1 1-1,-5-1-6,6 1-113,-1 0-1,0 1 1,0-1-1,0 1 1,1 0-1,-1 1 1,0 0 0,0 0-1,1 0 1,-1 1-1,1 0 1,-1 0-1,1 1 1,0 0-1,0 0 1,0 0-1,-4 3 114,-2 13-1236,12-9 638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9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150 0 1112,'-15'7'186,"1"1"1,-1 1-1,1 0 0,1 1 1,-6 5-187,13-10 2,0 0 0,1 0 1,0 1-1,0 0 0,0 0 1,1 0-1,-1 0 0,2 1 1,-1-1-1,1 1 0,0 0 1,-2 7-3,5-14-1,-1 1 0,1 0 1,0-1-1,0 1 1,0-1-1,0 1 1,0-1-1,0 1 1,0 0-1,0-1 1,1 1-1,-1-1 1,0 1-1,0-1 0,0 1 1,1-1-1,-1 1 1,0-1-1,1 1 1,-1-1-1,0 1 1,1-1-1,-1 0 1,0 1-1,1-1 0,-1 1 1,1-1-1,-1 0 1,1 1-1,-1-1 1,1 0 0,22 6-11,22-8-5,10-8-3,45-15 19,-42 10 15,30-3-15,-87 18 5,0-1 0,1 1 1,-1 0-1,0-1 0,0 1 0,1 0 0,-1-1 0,0 1 0,0 0 0,1 0 1,-1 0-1,0 0 0,0 1 0,1-1 0,-1 0 0,0 0 0,0 1 0,1-1 1,-1 1-1,0-1 0,1 1-5,-19 16 213,-6 3-153,11-9-10,-28 30 40,38-39-89,0 0 0,1 0 0,-1 0 0,1 0 0,-1 0 0,1 0 0,0 1 0,0-1 0,0 0 0,0 1 0,1-1 0,-1 1 0,0-1 0,1 1 0,0-1 0,0 1 1,-1-1-1,2 2-1,-1-3-2,1 0 0,0 1 1,-1-1-1,1 0 0,0 0 1,0 0-1,0 0 0,0 0 1,0 0-1,0-1 1,0 1-1,0 0 0,0 0 1,1-1-1,-1 1 0,0-1 1,0 1-1,1-1 0,-1 1 1,0-1-1,1 0 1,-1 0-1,0 0 0,1 0 1,-1 0-1,0 0 0,1 0 1,-1 0-1,2 0 2,45-7-19,-43 6 16,107-24-20,-69 13 12,1 3 1,0 1-1,0 2 0,19 2 11,-62 3 1,-1 1-1,1 0 0,-1 0 1,1 0-1,0 0 0,-1 0 0,1 0 1,-1 0-1,1 0 0,-1 0 1,1 0-1,-1 0 0,1 0 1,-1 1-1,1-1 0,-1 0 1,0 0-1,1 0 0,-1 1 1,1-1-1,-1 0 0,1 1 1,-1-1-1,0 0 0,1 1 1,-1-1-1,0 0 0,1 1 1,-1-1-1,0 1 0,1-1 1,-1 1-1,0-1 0,0 1 1,0-1-1,1 1 0,-1-1 0,0 1 1,0-1-1,0 1 0,0-1 1,0 1-1,0-1 0,0 1 1,0-1-1,0 1 0,0-1 1,0 1-1,-1-1 0,1 1 1,0-1-1,0 1 0,0-1 1,-1 1-1,-20 37 55,18-34-54,0 0 1,0 0 0,0 1-1,1 0 1,0-1 0,0 1-1,0 0 1,0 0 0,1 1-2,1-5-3,1 1 0,0-1 0,-1 1 0,1-1 0,0 1 0,0-1 1,0 0-1,0 1 0,0-1 0,0 0 0,0 0 0,0 0 0,1 0 1,-1 0-1,0 0 0,1 0 0,-1 0 0,1 0 0,-1-1 0,1 1 1,-1 0-1,1-1 0,0 0 0,-1 1 0,1-1 0,-1 0 0,1 0 0,0 0 1,1 0 2,52 4-32,-53-4 31,17 0-5,-10-1 6,0 1-1,0 0 0,0 0 1,0 1-1,-1 0 1,1 0-1,0 1 0,-1 0 1,1 1-1,6 3 1,-14-4 2,-1 1 0,1-1 0,-1 1 0,0 0-1,0-1 1,0 1 0,0-1 0,-1 1 0,1-1 0,-1 1-1,1-1 1,-1 1 0,0-1 0,0 0 0,0 1 0,-1 1-2,1-3 0,-18 40 26,1 2 0,2-1 0,1 9-26,14-49-2,0 1 0,0-1 0,0 1 0,1-1 0,-1 1 1,1-1-1,0 1 0,0 0 0,-1-1 0,2 1 1,-1-1-1,0 1 0,1-1 0,-1 1 0,1 0 0,0-1 1,-1 0-1,1 1 0,1-1 0,-1 1 0,0-1 1,0 0-1,1 0 0,0 0 0,-1 0 0,1 0 0,0 0 1,0 0-1,0-1 0,0 1 0,0 0 0,0-1 1,0 0-1,1 0 0,-1 1 0,0-1 0,1-1 0,-1 1 1,1 0-1,1 0 2,12 1-9,1 0 0,-1-1 0,1 0 0,-1-2 0,1 0 0,4-1 9,23-1-7,-26 2 4,-11 1-1,0-1 0,-1 1 1,1 1-1,0-1 0,-1 1 0,6 1 4,-11-1 2,0-1 0,0 0 0,0 1 0,0-1 0,0 1 0,0-1 0,0 1 0,-1 0 0,1-1 0,0 1 0,0 0 0,0 0 0,-1 0 0,1-1 0,0 1 0,-1 0 0,1 0 1,-1 0-1,1 0 0,-1 0 0,0 0 0,1 0 0,-1 0 0,0 0 0,0 0 0,1 0 0,-1 1 0,0-1 0,0 0 0,0 0 0,0 0 0,0 0 0,-1 0 0,1 0 0,0 0 0,-1 0 0,1 0 0,0 0 0,-1 0 0,1 0 0,-1 1-2,-2 6 17,0 1-10,0 0 0,0 0 1,1 0-1,0 0 0,1 1 0,-1 6-7,2-13-2,1 0 0,-1 0 0,0 0 0,1-1 0,0 1 0,0 0 0,0 0 0,0-1 0,0 1 0,0-1 0,1 1 0,-1-1 0,1 1 0,0-1 0,0 0 0,0 0-1,0 0 1,0 0 0,0 0 0,0 0 0,1 0 0,-1-1 0,3 2 2,25 13-5,-24-13 7,0 0-1,1 0 1,-1 0-1,-1 1 0,1 0 1,0 0-1,-1 0 0,0 1 1,0-1-1,0 2 0,-1-1 1,0 0-1,0 1 0,0-1 1,2 6-2,-4-8 0,-1 0 0,1 0 0,1 0 0,-1 0 0,0 0 0,1 0 0,-1-1 1,1 1-1,0-1 0,0 1 0,0-1 0,0 0 0,0 0 0,1-1 0,-1 1 1,0-1-1,1 0 0,-1 1 0,1-1 0,0-1 0,-1 1 0,1-1 0,0 1 0,16 1-2,0-1 0,-1-1 1,1-1-1,1 0 2,17-1-6,-15 3 0,0 1-1,1 2 1,-1 0-1,3 2 7,-1-1-2,-22-4 5,0-1 0,0 0 0,-1 1 0,1 0 0,0 0 0,-1 0 0,1 0 0,-1 0 0,1 0 0,-1 1 1,0-1-1,1 1 0,-1-1 0,0 1 0,0 0 0,1 1-3,-2 0 9,0 0 0,1 0 0,-1 0 0,-1 0 0,1 1 0,0-1 1,-1 0-1,1 0 0,-1 1 0,0-1 0,0 0 0,-1 1 0,1 2-9,-14 76 151,10-65-138,1-1 1,0 0-1,1 1 0,1-1 0,1 1 0,0 0-13,1-11-1,-1-1-1,2 1 1,-1-1-1,0 0 1,1 1-1,0-1 1,1 0-1,-1 0 1,1 0-1,0 0 1,0-1-1,0 1 1,1-1-1,-1 0 1,1 0-1,0 0 1,1 0-1,-1-1 1,0 0-1,3 1 2,18 11-5,0-1 0,2-2 0,10 4 5,-4-2 4,0 1 0,5 5-4,-29-14 0,0-1 1,-1 1-1,1 1 1,-1 0-1,-1 0 1,1 0-1,-1 1 0,-1 0 1,4 5-1,3 9 2,-2 1 1,-1-1-1,0 1 0,4 21-2,-10-28 2,1 1 0,1-1-1,1 0 1,0-1-1,1 1 1,0-1 0,2-1-1,-1 0 1,2 0 0,0-1-1,4 3-1,11 7 2,2 2 4,-1 0 1,-1 1-1,-1 2 1,2 6-7,-23-25 1,0-1 0,-1 1 1,0 0-1,-1 0 0,0 0 0,0 0 1,-1 0-1,0 0 0,-1 1 1,0-1-1,-1 9-1,5 47 6,0-41-6,9 47 4,-3 1 0,-3 0 0,-3 9-4,-4-55-2,1-1 0,1 1-1,1-1 1,3 11 2,-4-26-4,1-1 0,1 1 0,-1 0 0,1-1 1,1 0-1,0 0 0,0 0 0,1 0 0,0-1 0,1 0 0,0 0 0,2 2 4,8 6-17,3 2 6,-2 1 0,0 0 0,12 19 11,-25-31 4,-1 1 0,0-1-1,0 0 1,0 1-1,-1 0 1,0 0-1,-1 0 1,0 0-1,0 0 1,-1 0 0,0 0-1,0 1 1,-1-1-1,0 3-3,-11 90 47,6-68-46,1 0 1,2 0-1,2 1 0,1 6-1,0-29-13,0-1 0,1 0 0,0 0 0,1 0 0,0 0 0,0-1 0,1 1 0,0-1 0,1 0 0,0 0 0,1 0 0,0-1 0,0 0 0,1 0 0,5 6 13,10 6-31,-2-1 12,0 1 0,16 22 19,-30-34 5,0 0-1,-1 1 1,0-1 0,-1 1 0,1 1 0,-2-1 0,1 1 0,-2-1-1,1 1 1,-1 2-5,17 126 24,-12-74-24,3 1 1,3-1-1,10 25 0,-7-32-12,-3 1 0,-2 0 0,-3 1 0,-2 0 0,-3 0 0,-3 0 1,-3 21 11,0-52-578,-1 0 0,-7 21 578,6-26-358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4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1048,'7'-14'844,"-1"16"-308,1 25-154,-6-21-384,1 39 188,-2-39-167,-1 0 0,1 1 1,1-1-1,-1 0 1,1 0-1,0 0 1,0-1-1,0 1 1,1 0-1,0 0 1,0-1-1,2 3-19,31-46 481,-31 34-483,-1 0 1,1 0 0,0 0-1,1 1 1,-1-1 0,0 1-1,1 0 1,0 0 0,2-1 1,-5 4 0,-1-1 0,0 1 0,1 0 0,-1 0 0,0-1 0,0 1 1,1 0-1,-1 0 0,0 1 0,1-1 0,-1 0 0,0 0 0,1 1 1,-1-1-1,0 1 0,0-1 0,0 1 0,1-1 0,-1 1 0,0 0 0,0-1 1,0 1-1,0 0 0,0 0 0,0 0 0,0 0 0,0 0 0,-1 0 0,1 0 1,0 0-1,0 0 0,-1 0 0,1 1 0,-1-1 0,1 0 0,-1 0 0,0 1 1,1-1-1,-1 0 0,0 0 0,0 2 0,0-2 1,1 0 0,-1 0 0,0 0 0,0 0 0,1 0 0,-1 0-1,1 0 1,-1 0 0,1 0 0,-1 0 0,1 0 0,0 0 0,-1 0 0,1 0 0,0 0 0,0-1 0,0 1 0,0 0 0,0 0 0,0-1-1,0 1 1,0-1 0,0 1 0,1 0-1,24-10 6,-13 3-3,2 0-2,1 0 0,0 1 0,0 1 0,0 1 1,1 0-1,12 0-1,-19 2 0,-1 1 1,0 0 0,0 0-1,1 1 1,-1 0 0,0 0-1,0 1 1,0 1-1,0-1 1,0 2 0,-1-1-1,8 5 0,1 3-97,-12-7-100,0-1 0,-1 0 1,1 0-1,1 0 0,-1 0 0,0-1 0,1 0 1,-1 0-1,1 0 0,-1-1 0,1 0 197,6-1-436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4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48 1200,'1'-4'188,"-1"-1"0,0 1 0,0 0 0,0 0 0,0 0-1,-1-1 1,1 1 0,-2-3-188,2 7 17,0-1 0,-1 1 0,1-1 0,0 1 0,0 0 0,-1-1-1,1 1 1,0 0 0,0-1 0,-1 1 0,1 0 0,0-1 0,-1 1 0,1 0 0,0 0 0,-1-1-1,1 1 1,-1 0 0,1 0 0,0 0 0,-1-1 0,1 1 0,-1 0 0,1 0 0,-1 0-1,1 0 1,-1 0 0,1 0 0,-1 0-17,-20 12 55,-13 19 38,2 1 1,1 1 0,-20 30-94,-76 117 20,71-98-174,37-55-509,1 1-1,2 1 1,-5 12 663,16-27-457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3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12 912,'0'0'30,"1"0"1,-1-1-1,0 1 1,0 0-1,0-1 1,0 1-1,0 0 0,0-1 1,0 1-1,0-1 1,0 1-1,0 0 0,0-1 1,0 1-1,0 0 1,0-1-1,0 1 0,-1 0 1,1-1-1,0 1 1,0 0-1,0-1 1,0 1-1,-1 0 0,1 0 1,0-1-1,0 1 1,-1 0-1,1 0 0,0-1 1,0 1-1,-1 0 1,1 0-1,0 0 0,-1 0 1,1-1-1,0 1 1,-1 0-1,1 0 0,0 0 1,-1 0-1,1 0 1,0 0-1,-1 0 1,1 0-1,0 0 0,-1 0 1,1 0-1,-1 0-30,-19 14 346,-16 26-272,32-35-57,0 0 1,1 0-1,-1 0 1,1 0 0,0 1-1,0 0 1,1-1-1,0 1 1,0 0 0,0 0-1,1 0 1,0 0-1,0 1 1,0-1 0,1 2-18,1-3 0,-1-1 0,1 0 1,1 1-1,-1-1 0,0 0 1,1 0-1,0 0 0,0 0 1,0 0-1,1 0 1,-1-1-1,1 1 0,0-1 1,0 1-1,0-1 0,1 0 1,-1 0-1,1-1 0,-1 1 1,1-1-1,2 2 0,27 10-25,-28-13 27,0 1 0,-1-1-1,1 1 1,0 0-1,-1 0 1,0 1-1,1-1 1,-1 1 0,0 0-1,-1 0 1,1 1-1,0-1 1,-1 1-2,-2-3 1,-1 1 1,0-1-1,0 0 1,0 0-1,0 1 1,0-1-1,0 0 1,0 1-1,0-1 1,0 0-1,-1 1 1,1-1-1,0 0 1,-1 0-1,1 1 0,-1-1 1,1 0-1,-1 0 1,0 0-1,0 0 1,1 0-1,-1 0 1,0 0-1,0 0 1,0 0-1,0 0 1,0 0-1,0-1 1,0 1-1,-2 0-1,-42 27 35,33-22-32,-115 74-1438,112-69 971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4.7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78 1100,'10'-14'376,"-1"-1"-1,-1 1 1,-1-1-1,2-4-375,-19 42 383,-2 0-1,0-1 1,-2 1-383,-30 57-23,32-53 36,1 1 0,2 0 0,0 1 0,2 0 0,-1 14-13,6-30-10,1-1 0,0 1 0,1-1 0,0 1 0,1-1 0,0 0 0,1 1 0,0-1-1,1 0 1,0 0 0,1 0 0,1 0 0,0-1 0,3 5 10,-6-13-71,0 0-1,1 0 1,-1 0 0,1-1 0,0 1-1,0-1 1,0 0 0,0 0 0,0 0-1,0 0 1,0 0 0,1-1 0,-1 1-1,1-1 1,-1 0 0,1 0 0,-1 0-1,1-1 1,0 1 0,0-1 0,-1 0-1,1 0 1,0 0 0,-1-1 0,1 1-1,0-1 1,-1 0 0,1 0 0,-1 0-1,1 0 1,0-1 71,8-5-414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5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44 1000,'-17'-1'290,"9"0"-136,0 0 1,0 1-1,0 0 0,0 0 1,0 1-1,-5 1-154,85-2 168,64-19-187,-60 7-521,0 4 0,2 3 540,-51 5-353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5.8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171 111 1148,'2'-2'66,"0"0"1,0-1-1,0 1 1,0-1-1,0 1 0,-1-1 1,0 0-1,1 0 0,-1 1 1,0-1-1,0 0 1,-1 0-1,1 0 0,0 0 1,-1 0-1,0 0 0,0-1 1,0 1-1,0 0-66,0 1 37,1-1 1,-1 1-1,0 0 0,0 0 1,-1 0-1,1-1 0,0 1 0,-1 0 1,1 0-1,-1 0 0,0 0 0,1 0 1,-1 0-1,0 0 0,0 0 1,0 0-1,-1 0 0,1 0 0,0 0 1,-1 1-1,1-1 0,-1 1 0,0-1 1,1 1-1,-1 0 0,-2-2-37,-1 3 7,-1-1 0,1 0 0,-1 1 0,1 0 0,-1 1 0,0-1-1,1 1 1,-1 0 0,1 0 0,0 1 0,-1-1 0,1 1 0,0 1-1,0-1 1,0 1 0,0 0 0,0 0 0,1 0 0,-1 0 0,1 1 0,0 0-1,0 0 1,1 0 0,-1 0 0,-1 3-7,1-3 0,0 1 0,1-1 0,-1 1 0,1 0 1,0 1-1,0-1 0,1 0 0,0 1 0,0-1 0,0 1 0,0 0 1,1 0-1,0 0 0,0 0 0,1 0 0,-1 0 0,1 0 0,1 0 0,-1 0 1,1-1-1,0 1 0,0 0 0,2 4 0,-2-7 1,0-1 0,0 1-1,0-1 1,0 0 0,0 1 0,0-1 0,1 0 0,-1 0-1,1 0 1,-1 0 0,1 0 0,0 0 0,0-1 0,0 1-1,0-1 1,0 1 0,0-1 0,0 1 0,0-1 0,1 0-1,-1 0 1,1 0 0,-1-1 0,0 1 0,1 0-1,-1-1 1,1 0 0,-1 1 0,1-1 0,0 0 0,-1-1-1,1 1 1,-1 0 0,1-1 0,-1 1 0,1-1 0,0 0-1,7-3 2,0-1 0,-1-1 0,0 1 0,0-2 0,0 1 0,-1-1 0,0 0 0,3-5-2,0 2 1,7-6 7,-1-1 0,-1 0-1,0-2 1,-2 0 0,1-2-8,-15 21 12,-3 39 28,1-30-36,1 0-1,0 0 1,1 0-1,0-1 1,1 1-1,0 8-3,18 49 12,-17-61-11,0-1 0,0 1 0,0-1 0,1 0-1,-1 0 1,1 0 0,0 0 0,0 0 0,0-1 0,1 1 0,-1-1-1,1 0 1,1 1-1,-3-4 0,1 1 0,-1 0 1,1-1-1,0 1 0,-1-1 0,1 0 0,-1 0 0,1 0 0,0 0 0,-1 0 0,1-1 0,-1 1 0,1-1 0,-1 0 1,1 1-1,-1-1 0,1 0 0,-1-1 0,0 1 0,0 0 0,2-2 0,52-35 2,-46 30-2,111-101-23,-119 112 21,0 0 1,-1 0-1,1 0 1,-1 1-1,0-1 1,1 0-1,-1 1 1,-1-1-1,1 1 0,0-1 1,-1 1-1,0 0 2,3 9 3,-1-6-4,1 0 1,-1-1-1,1 0 0,1 1 1,-1-1-1,1 0 0,0-1 0,1 1 1,3 3 0,-7-8-75,1 1 0,-1 0 0,1 0 0,0-1 0,0 1 0,0-1-1,0 1 1,0-1 0,0 0 0,0 0 0,0 0 0,0 0 0,0 0 0,1-1 0,-1 1 0,0-1 0,1 1 0,-1-1 0,0 0 0,1 0 0,-1 0 0,0 0 0,1 0 0,-1 0 0,1-1 0,-1 1 0,0-1 0,0 0 0,1 0-1,-1 0 76,7-4-503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16 198 1192,'-16'-3'878,"23"6"-522,28 6-306,-12-8-73,1 0 1,0-2-1,0-1 0,-1 0 1,1-2-1,-1-1 0,4-1 23,-12 1-76,1 1 0,-1-2 0,-1 0 0,1-1 0,-1 0 0,0-1 0,-1-1 0,0 0 0,0 0 0,-1-2 0,1-1 76,-8 7 90,-1 0 0,0-1 0,-1 1 0,1-1 0,-1 0 0,0 0 0,0 0 0,-1-1 0,0 1 0,0-1 0,0 1 0,-1-1 0,0 0 0,0-4-90,-23 55 134,-3 27-510,-7 38 376,9-30-960,13-49 545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505 36 1000,'18'-29'1031,"-17"23"-381,-14 18-367,-28 35-168,2 3 1,3 1-1,1 1 1,-8 22-116,-21 48 186,-19 60-186,49-99 27,3 1 0,4 2 0,4 0 0,3 2 0,-6 79-27,21-112-37,2 0-1,2 0 0,3 1 0,3-1 0,1 0 0,3-1 1,3 0-1,2 0 0,2-1 0,5 6 38,-8-26-103,-7-15-88,0 0-1,2 0 1,0-1-1,1 0 1,1 0 0,1-1-1,0 0 1,5 5 191,-1-9-455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9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7 900,'-2'1'100,"0"-1"0,0 1-1,0-1 1,0 1 0,0 0 0,0 0-1,0 0 1,0 0 0,0 0 0,1 0-1,-1 0 1,0 1 0,1-1 0,-1 1-1,1-1 1,-1 1-100,8 5 334,17-5-288,12-5 18,1-2-1,17-5-63,16-3 7,-52 11-1431,-13 2 990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9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4 1048,'0'0'22,"0"0"-1,0 0 0,0 0 1,0 0-1,0 0 1,0 0-1,-1 1 0,1-1 1,0 0-1,0 0 1,0 0-1,0 0 1,0 0-1,0 0 0,-1 0 1,1 0-1,0 0 1,0 0-1,0 0 0,0 0 1,0 0-1,-1 0 1,1 0-1,0 0 1,0 0-1,0 0 0,0 0 1,0 0-1,0 0 1,-1 0-1,1 0 1,0 0-1,0-1 0,0 1 1,0 0-1,0 0 1,0 0-1,0 0 0,-1 0 1,1 0-1,0 0 1,0 0-1,0-1 1,0 1-1,0 0 0,0 0 1,0 0-1,0 0 1,0 0-1,0 0 0,0-1 1,0 1-1,0 0 1,0 0-1,0 0 1,0 0-1,0 0 0,0-1 1,0 1-1,0 0 1,0 0-1,0 0 1,0 0-22,-13 18 258,-9 27-330,-4 39-62,4 2 0,-5 45 134,13-58-821,9-54 438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1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 58 1044,'-6'0'82,"0"1"-1,0-1 1,0 1-1,0 0 1,0 0 0,0 1-1,0-1 1,1 1-1,-1 1 1,1-1-1,-1 1 1,1 0 0,0 0-1,0 0 1,0 1-1,1 0 1,-5 4-82,53-13-161,175-64 112,-192 57 52,-24 10 6,0 0 1,0 0-1,1 1 1,-1-1-1,1 1 1,-1 0-1,1 0 1,0 0 0,2 0-10,-31 32 207,0-6-107,10-10-59,0 1 0,0 0 0,2 1 0,0 1 1,1 0-1,0 2-41,12-19-1,0-1 1,-1 1-1,1 0 1,0 0-1,0-1 1,0 1 0,1 0-1,-1-1 1,0 1-1,0 0 1,0 0-1,0-1 1,1 1-1,-1 0 1,0-1 0,1 1-1,-1 0 1,1-1-1,-1 1 1,0-1-1,1 1 1,-1-1 0,1 1-1,0-1 1,-1 1-1,1-1 1,-1 1-1,1-1 1,0 0-1,-1 1 1,1-1 0,0 0-1,-1 0 1,1 1-1,0-1 1,-1 0-1,1 0 1,0 0 0,0 0-1,-1 0 1,1 0-1,0 0 1,-1 0-1,1 0 1,0 0 0,36 2-24,32-10-4,0-2 0,0-4 1,-1-2-1,14-9 28,52-11-15,-115 34 65,-23 10 12,-34 18 62,23-16-81,-16 11 38,24-17-69,1-1 1,-1 1 0,1 0-1,0 1 1,0 0 0,1 0 0,-1 0-1,1 0 1,0 1 0,0 0-1,1 0 1,0 0 0,0 1 0,-1 3-13,5-9-2,0 0 1,0 0 0,0 0 0,0 0 0,0 0 0,0 0 0,1 0-1,-1 0 1,0 0 0,1 0 0,-1 0 0,1 0 0,-1 0 0,1 0-1,-1 0 1,1-1 0,0 1 0,-1 0 0,1 0 0,0-1 0,0 1-1,-1 0 1,1-1 0,0 1 0,0-1 0,0 1 0,0-1 0,0 1-1,0-1 1,0 0 0,0 1 0,0-1 1,41 12-21,-33-10 16,65 12-23,-58-12 14,-1 0 0,0 0-1,0 2 1,0 0-1,-1 0 1,1 1-1,-1 1 1,0 1 0,8 5 14,-20-11-2,-1 0 0,1 0 0,0 1 0,-1-1 0,0 1 0,1-1 0,-1 1 0,0 0 0,0-1 0,1 1 0,-1 0 0,-1 0 0,1 0 0,0 0 0,0 0 0,-1 0 0,1 0 0,-1 0 0,0 0 0,1 0 0,-1 0 0,0 0 0,0 0 0,0 0 0,-1 0 0,1 1 2,-2 6 1,-1 0 0,0 0 0,0 0 0,-1-1 0,-4 7-1,4-7-1,0 0 1,0 0-1,1 0 0,0 1 1,1-1-1,-1 5 1,3-11-3,-1 0 0,1 0 0,0 0 0,1 0-1,-1 0 1,0 0 0,0 1 0,1-1 0,-1 0 0,1 0 0,0 0-1,0 0 1,0 0 0,0 0 0,0-1 0,0 1 0,0 0 0,0 0-1,1-1 1,-1 1 0,1-1 0,-1 1 0,1-1 0,0 0 0,0 1-1,-1-1 1,2 0 3,15 8-25,0-1-1,0-1 0,0-1 0,1 0 1,0-1-1,0-2 0,0 0 0,11 0 26,-8 0-13,0 0 0,-1 1 0,1 1 0,-1 1 0,0 1 0,17 8 13,-37-14-1,1-1 1,0 1 0,-1 0 0,0 0 0,1 0 0,-1 1-1,1-1 1,-1 0 0,0 1 0,0-1 0,0 0-1,0 1 1,0-1 0,0 1 0,0 0 0,0-1 0,-1 1-1,1 0 1,-1-1 0,1 1 0,-1 0 0,0 0-1,1-1 1,-1 2 0,-8 46 56,6-45-55,1 0-1,0 0 1,0 0 0,0 1 0,0-1-1,0 0 1,1 0 0,0 1 0,0-1-1,0 0 1,0 1 0,1-1 0,0 0-1,0 0 1,0 0 0,0 0 0,0 1-1,2 1 0,10 10-8,0-1 0,1 0 1,1-2-1,0 1 0,2-1 8,2 2 2,-1 1 0,-1 1 0,7 8-2,3 13 2,-1 1 1,-2 1 0,14 35-3,34 54-48,-59-109 42,0 1 1,-1 0-1,-2 1 1,0 1-1,-1-1 1,-1 1-1,-2 1 0,0 0 1,-1-1-1,-2 2 1,0-1-1,-1 14 6,-2 11 25,-1-1-8,2 1-1,2-1 1,4 13-17,-4-44-2,1 0 0,1 0-1,1-1 1,0 1 0,1-1 0,0-1 0,1 1 0,1-1 0,1-1 0,0 0 0,1 1 2,33 38-29,24 42 29,-53-70-2,0 0-1,-2 1 1,-1 0-1,-1 1 1,2 13 2,51 208-87,-38-137-80,4-2 1,26 56 166,-37-120-79,-2 0-1,-2 2 1,-2 0 0,-3 0 0,3 31 79,-12-62-440,-1-16 169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59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1128,'-26'42'1116,"11"-3"-1026,1 0 1,3 1-1,-1 6-90,9-33 2,1-1 0,0 1 0,1 0 0,1 0 1,0-1-1,0 1 0,1 0 0,1 0 0,0-1 1,0 1-1,2-1 0,1 4-2,-5-14 1,1-1-1,-1 1 1,1-1 0,0 1-1,-1-1 1,1 1-1,0-1 1,0 1 0,0-1-1,0 0 1,0 0 0,0 1-1,1-1 1,-1 0 0,0 0-1,0 0 1,1 0 0,-1 0-1,1-1 1,-1 1 0,1 0-1,-1-1 1,1 1 0,0-1-1,-1 1 1,1-1 0,-1 0-1,1 0 0,1 0 0,1-1-1,-1 0 0,0 0 1,0 0-1,0 0 1,0 0-1,0-1 0,0 1 1,0-1-1,-1 0 1,1 0-1,-1 0 0,3-2 1,10-10 0,-1-1-1,-1-1 0,0 0 0,3-7 1,-14 20 4,39-63 36,-57 139 56,8-46-270,1 0 0,2 1 1,1 0-1,0-1 1,2 1-1,2 18 174,2-31-390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0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1036,'-16'11'667,"16"-11"-666,-1 1 0,1-1 0,0 0 0,0 1 0,-1-1 0,1 0 0,0 0 0,0 1 0,0-1 0,-1 0 0,1 1 0,0-1 0,0 1 0,0-1 0,0 0 0,0 1 0,0-1 0,0 0 0,0 1 0,0-1 0,0 1 0,0-1 0,0 0 0,0 1 0,0-1 1,0 1-1,0-1 0,0 0 0,0 1 0,1-1 0,-1 0 0,0 1 0,0-1 0,0 0 0,1 1 0,-1-1 0,0 0 0,0 0 0,1 1 0,-1-1 0,0 0 0,1 0 0,-1 1 0,0-1 0,1 0 0,-1 0 0,0 0 0,1 0 0,-1 1 0,0-1 0,1 0 0,-1 0-1,0 0 8,0 0-1,0 0 1,0 0-1,0 0 1,-1 0 0,1 0-1,0 0 1,0 0-1,0 0 1,0 1 0,0-1-1,0 0 1,0 0-1,-1 0 1,1 0-1,0 0 1,0 0 0,0 0-1,0 1 1,0-1-1,0 0 1,0 0-1,0 0 1,0 0 0,0 0-1,0 1 1,0-1-1,0 0 1,0 0 0,0 0-1,0 0 1,0 0-1,0 1 1,0-1-1,0 0 1,0 0 0,0 0-1,0 0 1,0 0-1,0 1 1,0-1-1,0 0 1,0 0 0,0 0-1,0 0 1,1 0-1,-1 0 1,0 0-1,0 1 1,0-1 0,0 0-1,0 0 1,0 0-1,0 0 1,1 0 0,-1 0-1,0 0 1,0 0-1,0 0 1,0 0-1,0 0 1,1 0 0,-1 0-1,0 0 1,0 0-1,0 0-7,0 0-14,0 1 0,-1-1-1,1 0 1,0 0-1,-1 0 1,1 0 0,0 1-1,-1-1 1,1 0 0,0 0-1,0 1 1,-1-1 0,1 0-1,0 0 1,0 1 0,0-1-1,0 0 1,-1 1-1,1-1 1,0 0 0,0 0-1,0 1 1,0-1 0,0 0-1,0 1 1,0-1 0,0 0-1,0 1 1,0-1-1,0 1 1,0-1 0,0 0-1,0 1 1,0-1 0,0 0-1,0 1 1,0-1 0,0 0-1,0 0 1,1 1-1,-1-1 1,0 0 0,0 1-1,0-1 1,1 0 0,-1 0-1,0 1 1,0-1 0,1 0-1,-1 0 15,2 3-358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1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39 980,'-14'-5'617,"11"4"-536,0 0 0,1 1 1,-1-1-1,1 0 0,-1 0 0,1-1 1,0 1-1,-1 0 0,1-1 0,0 1 1,0-1-1,0 0 0,0 0 0,0 0 1,0 0-1,0 0-81,7 0 11,-1 0 0,1 1-1,0 0 1,0 0 0,0 0 0,-1 0 0,1 1-1,0 0 1,0 0 0,2 0-11,1 1 1,1 0-1,-1 0 1,0 0-1,0 1 1,1 0 0,-2 1-1,1 0 1,0 0-1,0 0 1,-1 1 0,5 3-1,-9-4-1,0 0 0,1 0 0,-1 0 0,0 0 0,-1 0 0,1 0 0,0 1 0,-1-1 0,0 1 0,0 0 0,0-1 0,0 1 0,-1 0 0,1 0 0,-1 1 0,0-1 0,-1 0 0,1 0 0,0 0 0,-1 1 0,0-1 0,0 0 0,-1 3 1,-5 25-27,-1 0 0,-1-1 1,-2 0-1,-1-1 0,-2 0 1,0-1-1,-7 9 27,-9 21-627,16-31-163,7-16 365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2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34 908,'68'-12'395,"1"2"1,0 3-1,33 3-395,-87 3-123,1 1 0,-1 1 0,1 0 0,-1 1 0,1 0 0,-1 1 0,10 4 123,-11-1-337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2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1212,'19'-4'365,"0"2"0,1 0 0,0 2 1,1 0-366,-4-1 145,284-15 120,138-4-108,-275 19-759,108 15 602,-266-14-111,-3 0 29,0 0 1,0 0-1,0 0 1,0 1-1,-1-1 1,1 1-1,0-1 1,0 1-1,0 0 1,-1 0-1,1 0 1,0 1-1,0 0 82,-4 4-435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4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1148,'-18'5'536,"14"-4"-425,-1 0 0,1 1 1,0-1-1,-1 1 0,1 0 1,0 0-1,0 0 0,0 0 1,0 1-1,-2 1-111,47 2 183,0-6-143,-22-1-33,-1 1 0,1 1 0,-1 0 0,1 2 0,-1 0 0,8 3-7,-22-5 4,0 1 0,-1-1-1,1 1 1,0 0 0,-1 0-1,0 0 1,1 0 0,-1 0-1,0 1 1,0 0 0,0-1-1,-1 1 1,1 0 0,-1 1-1,0-1 1,1 0 0,-1 0-1,-1 1 1,1 0 0,0-1-1,-1 1 1,0 0 0,0 0-1,0-1 1,0 1 0,-1 0-1,1 0 1,-1 0 0,0 0-1,0 0 1,-1 0 0,1 0-4,-2 14 22,-1 0 0,-1 0 0,0 0 0,-1 0 1,-1-1-1,-4 9-22,-51 98-597,34-87-584,18-27 734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 1128,'6'-4'316,"4"2"-100,4-2-64,4 2-44,3-1-24,2-1-24,3 0-16,2 0-16,-1 0-16,1-1-12,3 0-12,0 1-44,0 1-112,-1-2-76,-3 1-56,-1 2-36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5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7 219 1276,'-1'2'420,"-1"-1"0,-1-1-144,2 2-116,1-2-68,0 0-44,0 0-40,0 0-60,1 0-52,-1 0-44,0 0-124,3 0-68,-1 0-36,4-2-16</inkml:trace>
  <inkml:trace contextRef="#ctx0" brushRef="#br0" timeOffset="1">256 11 1024,'2'-10'887,"-2"11"-361,-3 25-223,-10 42-319,-78 216-1423,85-263 1030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05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412 88 1100,'-9'-31'626,"6"23"-382,1 0 0,0 0 0,0 0 0,1 0 0,-1-8-244,2 16 25,0 0-10,-2 45-16,3-20-7,5 71 121,-5 1-1,-3-1 1,-5 0 0,-10 39-113,-7-17 187,-5-1 1,-39 97-188,43-149-398,-3 0-1,-3-2 1,-3-2-1,-2-1 1,-28 34 398,33-53-523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10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213 121 940,'1'-4'96,"2"-57"810,-3 58-843,0 0 0,0 0 0,0 0 0,-1-1-1,1 1 1,-1 0 0,0 0 0,0 0 0,0 0 0,0 0 0,0 0 0,-1 0 0,1 1 0,-1-1 0,0 0 0,0 1 0,0-1-63,0 2 16,0 1 1,1-1 0,-1 1-1,1 0 1,-1-1 0,0 1 0,1 0-1,-1 0 1,0 0 0,1 0-1,-1 1 1,0-1 0,1 0 0,-1 1-1,0-1 1,1 1 0,-1-1-1,1 1 1,-1 0 0,1-1-1,-1 1 1,1 0 0,-1 0 0,1 0-1,0 1 1,0-1 0,0 0-1,-1 0 1,1 2-17,-40 40 99,39-40-76,-12 15 18,2 1 1,0 1 0,1 0 0,1 0 0,0 1-1,2 0 1,1 1 0,0-1 0,2 1 0,0 1-1,1-1 1,0 23-42,4-33 10,0 0-1,1 0 1,0 1 0,0-1-1,2 0 1,-1 0-1,2 0 1,-1 0 0,2-1-1,-1 0 1,4 6-10,-3-10 1,0 1 1,0-1-1,1 1 1,0-2-1,0 1 0,1-1 1,0 0-1,0 0 1,0 0-1,1-1 1,0 0-1,0-1 0,0 0 1,0 0-1,1-1 1,3 1-2,-6-2 2,1 0 0,0 0 0,-1 0 0,1-1 0,0 0 0,0-1 0,0 0 1,0 0-1,-1 0 0,1-1 0,0 0 0,0 0 0,-1 0 0,1-1 0,0 0 0,-1-1 1,0 1-1,1-1 0,-1 0 0,0-1 0,-1 0 0,1 0 0,-1 0 0,1 0 0,-1-1 1,0-1-3,2-2 5,-1 0 1,0 0 0,0 0 0,-1-1 0,0 0-1,-1 0 1,0-1 0,-1 1 0,1-1 0,-2 0-1,1 1 1,-2-1 0,1 0 0,-1-1-1,-1 1 1,0 0 0,0-5-6,-2-1 13,-1-1 1,0 1-1,-1 0 1,-1 0-1,0 0 0,-2 1 1,1-1-1,-2 1 1,0 1-1,-1 0 0,0 0 1,-9-9-14,13 16-8,0 0-1,-1 1 1,0 0 0,0 0 0,0 1 0,-1-1-1,0 2 1,0-1 0,0 1 0,-1 0 0,1 0-1,-1 1 1,0 0 0,0 0 0,0 1 0,0 0 0,0 0-1,-1 1 1,1 0 0,0 1 0,-1 0 0,1 0-1,-1 0 1,1 1 0,-8 2 8,11-1-53,1-1 0,0 0-1,0 1 1,0 0 0,-1 0-1,2 0 1,-1 1 0,0-1 0,0 1-1,1 0 1,-1 0 0,1 0 0,0 1-1,0-1 1,0 1 0,1-1-1,-1 1 1,1 0 0,0 0 0,-1 4 53,1-3-116,0 1 1,0 0 0,1 0 0,0 0 0,0 0 0,1 0-1,0 0 1,0 0 0,0 0 0,1 0 0,0 0 0,0 0-1,0 0 1,1 0 0,0 2 115,7 14-432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4.3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113 0 1084,'-35'26'889,"27"-21"-855,1 0 1,-1 1 0,1 0 0,0 0 0,1 0 0,-6 8-35,9-11 2,1 0 1,0 0-1,-1 0 1,2 0-1,-1 0 1,0 0 0,1 0-1,-1 1 1,1-1-1,0 1 1,0-1 0,0 3-3,1-5-2,0 0 1,0-1-1,0 1 1,0 0-1,1-1 1,-1 1-1,0 0 1,1-1-1,-1 1 1,0 0-1,1-1 1,-1 1-1,1 0 1,-1-1-1,0 1 1,1-1-1,0 1 0,-1-1 1,1 1-1,-1-1 1,1 0-1,0 1 1,0-1 1,29 7-29,-8-7 22,0-1 0,-1-1 0,1-1 0,-1-1 0,19-6 7,-16 4 4,1 0 0,-1 2 0,1 1 0,10 1-4,-35 2 2,0 0 0,1 0 0,-1 0 0,0 0 1,0 0-1,0 0 0,0 0 0,0 0 1,1 0-1,-1 0 0,0 1 0,0-1 0,0 0 1,0 0-1,0 0 0,0 0 0,0 0 1,0 0-1,1 0 0,-1 1 0,0-1 0,0 0 1,0 0-1,0 0 0,0 0 0,0 0 1,0 1-1,0-1 0,0 0 0,0 0 0,0 0 1,0 0-1,0 0 0,0 1 0,0-1 1,0 0-1,0 0 0,0 0 0,0 0 0,0 1 1,0-1-1,0 0 0,0 0 0,0 0 1,-1 0-1,1 0 0,0 0 0,0 1 0,0-1 1,0 0-1,0 0 0,0 0 0,0 0 1,-1 0-1,1 0 0,0 0 0,0 0 0,0 0 1,0 0-1,0 1-2,-13 14 84,-16 12 21,19-20-76,-40 38 69,49-43-97,-1-1 0,1 1 0,-1-1 0,1 1-1,-1 0 1,1 0 0,0 0 0,0-1 0,0 1 0,0 0-1,0 0 1,0 1 0,1-1 0,-1 0 0,0 0-1,1 0 1,0 0 0,0 1 0,0-1 0,0 0-1,0 0 1,0 0 0,0 1 0,1 1-1,1-2-4,-1 0 1,1 0 0,0-1-1,-1 1 1,1-1-1,0 1 1,0-1-1,0 0 1,0 1-1,1-1 1,-1 0-1,0 0 1,0-1-1,1 1 1,-1 0 0,1-1-1,-1 1 1,0-1-1,1 0 1,0 0 3,50 1-30,28-6 34,0-5 0,-1-2 0,8-6-4,-63 17-7,-24 1 8,-1 0-1,1 0 1,-1 1 0,0-1-1,1 0 1,-1 0-1,0 1 1,1-1 0,-1 0-1,0 1 1,0-1-1,1 0 1,-1 1 0,0-1-1,0 1 1,0-1 0,1 0-1,-1 1 1,0-1-1,0 1 1,0-1 0,0 0-1,0 1 1,0-1-1,0 1 1,0-1 0,0 1-1,0-1 1,0 0 0,0 1-1,0 0 0,-2 4 8,0 1 1,0-1-1,-1 1 0,0-1 1,0 0-1,-3 4-8,-9 17-10,15-25 7,-1 0 1,1 0 0,0 0-1,-1 0 1,1 1 0,0-1 0,0 0-1,0 0 1,0 0 0,0 0-1,0 0 1,0 0 0,0 1 0,0-1-1,0 0 1,0 0 0,1 0 0,-1 0-1,0 0 1,1 0 0,-1 0-1,1 0 1,0 0 0,-1 0 0,1 0-1,0 0 3,1 1-4,0 0 0,0 0 1,0-1-1,1 1 0,-1-1 0,1 1 0,-1-1 0,1 0 0,0 0 0,-1 0 0,1 0 4,12 3-12,1-1 0,-1-1 0,16 1 12,-23-3 0,37 3-4,-25-2-1,0 0 0,1 1 1,-1 1-1,0 1 0,0 0 0,-1 2 1,2 1 4,-17-5-3,0 1 1,0 0-1,0 0 1,0 0-1,-1 0 1,0 1-1,0-1 1,0 1-1,0 0 1,0-1-1,0 2 3,27 29 0,-12-20-3,-1 1 0,0 0 0,-1 1 0,-1 1 0,0 0 1,-1 1 2,-9-11 0,-1 0 0,0 1 0,0-1 0,-1 1 0,0 0 0,0 0 0,-1 0 0,0 0 0,-1 0 1,1 1-1,-2-1 0,1 1 0,-1-1 0,0 0 0,-1 1 0,0-1 0,-2 8 0,-1 4-4,0-1 0,2 1 0,0 1 0,1-1-1,1 12 5,0-27-4,1 0-1,0 0 0,0 1 1,0-1-1,0 0 0,1 0 1,0 0-1,0 0 0,0 0 1,1-1-1,0 1 0,0-1 0,0 1 1,0-1-1,0 0 0,1 0 1,0-1-1,0 1 0,0-1 1,0 0-1,1 0 0,-1 0 1,4 1 4,54 23-115,-45-20 88,0 0-1,0 0 1,0 2 0,-1 0 0,-1 1 0,7 5 27,-18-11-1,0 0 1,-1 0-1,1 0 0,-1 0 1,1 1-1,-1-1 1,0 1-1,-1 0 0,1 0 1,-1 0-1,0 0 1,0 0-1,-1 0 0,0 1 1,0-1-1,0 0 1,0 1-1,-1-1 1,0 1-1,0-1 0,0 1 1,-1-1-1,-1 6 1,-7 38 30,5-31-23,0 0 1,2 0-1,0 0 1,1 0 0,1 7-8,0-19-1,1 1 0,0-1 0,1 0 0,0 1 0,0-1 0,0 0 0,0 0 1,1 0-1,0-1 0,0 1 0,1 0 0,-1-1 0,1 0 0,1 0 1,-1 0-1,1-1 0,1 2 1,44 43-9,10 16 9,-24-25-4,11 13 4,-22-24-18,1 0 0,11 6 18,-26-26-17,0 0 0,0-1 0,1 0 0,1-1 0,-1 0 0,1-1 0,0 0-1,3 0 18,19 5-49,-1 2-1,-1 2 0,0 0 0,29 20 50,-50-26-1,0 0 0,0 0 1,0 1-1,-1 0 1,-1 1-1,0 1 1,0-1-1,-1 1 0,-1 1 1,0 0-1,-1 0 1,0 1-1,1 4 1,0-2 5,1 0 0,0-1-1,2 0 1,-1-1 0,2 0 0,0-1-1,0 0 1,14 11-5,-14-14-6,0 1 1,0 0-1,-1 1 0,-1 1 1,0 0-1,-1 0 0,0 0 1,-1 1-1,-1 1 0,0-1 0,0 3 6,-1 9-1,-2 0 0,0 0 0,-2 0 0,-1 0 0,-2 13 1,1-7 0,1 0 0,2 1 1,3 15-1,25 102-405,-26-116 179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1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1072,'66'-41'1348,"-49"33"-1342,0 2 1,1 0 0,-1 1-1,1 1 1,1 0-7,-10 3-66,0-1 0,0 2-1,0-1 1,0 2 0,0-1 0,0 1 0,-1 0-1,1 1 1,0 0 0,-1 0 0,5 2 66,-5 1-332,-2 2-33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1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30 121 1052,'-6'-4'260,"-17"-18"1376,23 21-1616,0 0 1,0 1-1,0-1 1,0 0 0,0 0-1,0 0 1,0 0-1,1 0 1,-1 1-1,0-1 1,0 0 0,1 0-1,-1 0 1,1 1-1,-1-1 1,0 0-1,1 1 1,0-1 0,-1 0-1,1 1 1,-1-1-1,1 0 1,0 1-1,-1-1 1,1 1 0,0-1-1,0 1 1,-1 0-1,1-1 1,0 1-1,0 0 1,0-1 0,-1 1-1,1 0 1,1 0-21,28-14-10,1 2 1,1 1 0,0 2 0,1 1-1,0 1 1,0 2 0,0 1 0,25 1 9,-23 8-494,-34-5 460,0 0 0,0 0 0,-1 1 0,1-1 0,0 0 0,0 0 0,-1 1 0,1-1 0,0 1 0,-1-1 0,1 1 0,0-1 0,-1 1 0,1-1 1,-1 1-1,1 0 0,-1-1 0,1 1 0,-1 0 0,1-1 0,-1 1 0,0 0 0,1-1 0,-1 1 0,0 0 0,0 0 0,1 0 0,-1-1 0,0 1 0,0 0 0,0 0 0,0 0 0,0-1 0,0 1 0,0 0 0,0 0 0,-1 0 0,1-1 0,0 1 0,0 0 0,-1 0 34,-6 13-491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10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36 1204,'-12'7'1031,"14"-3"-432,28-6-290,50-13-420,-72 13 107,33-8-803,0 2-1,20 0 808,-43 6-445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28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23 1088,'-11'-11'2006,"394"15"-1841,-400-16-1886,14 8 1263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28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28 864,'2'-6'254,"3"-14"656,-9 18-654,-8 10-212,-3 5-22,1 2 1,0 0-1,1 0 0,0 1 0,1 0 0,1 1 1,1 1-1,0 0 0,1 0 0,1 1 1,0 3-23,3-10 0,1 1 0,1 0 0,0 0 0,1 0 1,0 0-1,1 0 0,0 1 0,1-1 1,1 0-1,0 0 0,1 1 0,0-1 0,1 0 1,0-1-1,1 1 0,1-1 0,3 8 0,-7-17 2,1 1 0,-1-1 0,1 0 0,0 0 0,0 0-1,0 0 1,1 0 0,-1-1 0,1 1 0,-1-1 0,1 1 0,0-1 0,0 0-1,0 0 1,0 0 0,1 0 0,-1-1 0,0 1 0,1-1 0,-1 0 0,1 0-1,-1 0 1,1-1 0,-1 1 0,1-1 0,0 0 0,-1 0 0,1 0 0,-1 0-1,1 0 1,0-1 0,-1 0 0,2 0-2,1-1 2,-1 0-1,0-1 1,0 1 0,-1-1-1,1 0 1,-1-1-1,1 1 1,-1-1 0,0 0-1,0 1 1,-1-2 0,1 1-1,-1 0 1,0-1-1,0 0 1,0 0 0,-1 0-1,1 0 1,-1 0 0,-1 0-1,2-5-1,-1 1 8,0-1-1,-1 1 1,0-1 0,0 0-1,-1 0 1,-1 1-1,0-1 1,0 0 0,-2-8-8,2 15 2,1 1 1,-1-1 0,0 1 0,1-1 0,-1 1-1,0-1 1,-1 1 0,1 0 0,0 0 0,-1 0 0,1 0-1,-1 0 1,1 0 0,-1 0 0,0 0 0,0 0-1,0 1 1,0-1 0,0 1 0,0 0 0,-1-1 0,1 1-1,0 0 1,-1 0 0,1 1 0,-1-1 0,1 0-1,-1 1 1,1-1 0,-1 1 0,1 0 0,-1 0 0,1 0-1,-1 0 1,1 0 0,-1 1 0,0-1 0,0 1-3,-15 4-180,1 0 1,0 1 0,1 0-1,-1 2 1,1 0-1,1 0 1,-12 10 179,21-15-364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29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19 1084,'1'-18'701,"-6"17"-208,-13 27-57,11-17-432,-4 8 24,1 0 1,1 0-1,0 1 0,1 1 0,1-1 0,1 1 0,-1 6-28,4-16 1,1 1 0,1-1 0,0 0-1,0 1 1,1-1 0,0 1 0,1-1-1,0 1 1,0-1 0,1 1 0,0-1 0,1 0-1,0 0 1,0 0 0,1 0 0,2 2-1,-5-8-1,1 0 1,-1-1 0,1 1 0,0 0 0,0-1 0,0 0-1,0 0 1,0 1 0,1-1 0,-1 0 0,1-1-1,-1 1 1,1 0 0,0-1 0,0 0 0,-1 1 0,1-1-1,0 0 1,0 0 0,3 0 0,-1-1 0,-1 0 0,1 0 0,0-1 0,-1 1 0,1-1 0,-1 0 0,1 0 0,-1-1 0,1 1 0,-1-1 0,0 0 0,0 0 0,0 0 0,13-9 1,0 0 1,-2-2-1,1 1 1,-1-2 0,10-12-2,-9 13-13,-16 13 13,0 0-1,0 0 1,0 0 0,0 0 0,1 0 0,-1 0-1,0 0 1,0 0 0,0 0 0,0 0 0,0 0-1,0 0 1,1 0 0,-1 0 0,0 0 0,0 0-1,0 0 1,0 0 0,0 0 0,0 0 0,0 1 0,1-1-1,-1 0 1,0 0 0,0 0 0,0 0 0,0 0-1,0 0 1,0 1 0,0-1 0,0 0 0,0 0-1,0 0 1,0 0 0,0 0 0,0 0 0,0 1 0,0-1-1,0 0 1,0 0 0,0 0 0,0 0 0,0 0-1,0 1 1,0-1 0,0 0 0,0 0 0,0 0-1,0 0 1,0 0 0,0 1 0,0-1 0,0 0 0,0 0-1,0 0 1,-1 0 0,-13 38-10,6-20 12,1 0-135,0 1 1,1 0-1,0 0 0,2 0 0,1 1 0,0 0 0,1-1 0,1 1 1,1 0-1,1 0 0,2 15 133,0-25-411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42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0 1056,'-10'2'1440,"7"4"-1415,0 0 0,0 0 0,0 0 1,1 0-1,0 1 0,0-1 0,1 1 0,0-1 0,0 1-25,1-6 0,0 1 0,0 0 0,0 0 0,0-1 1,0 1-1,1-1 0,-1 1 0,1 0 0,-1-1 0,1 1 0,0-1 1,0 1-1,-1-1 0,1 1 0,0-1 0,0 0 0,0 1 0,0-1 1,1 0-1,-1 0 0,0 0 0,1 0 0,-1 0 0,0 0 1,1 0-1,-1 0 0,1 0 0,-1-1 0,1 1 0,0-1 0,-1 1 1,1-1-1,-1 1 0,1-1 0,0 0 0,0 0 0,-1 0 0,1 0 1,1 0-1,-2 0 0,1 0 1,-1 1-1,1-1 1,-1 0 0,1 0-1,0 0 1,-1 0-1,1-1 1,-1 1 0,1 0-1,-1 0 1,1-1 0,-1 1-1,1-1 1,-1 0-1,1 1 1,-1-1 0,1 0-1,-1 0 1,0 0-1,0 0 1,1 0 0,-1 0-1,0 0 1,0 0-1,0-1 1,0 1 0,0 0-1,-1-1 1,1 1 0,0 0-1,-1-1 1,1 1-1,0-1 1,-1 1 0,0-1-1,1 1 1,-1-1-1,0 0 1,0 1 0,0-1-1,0 1 1,0-2-1,0 0 3,-1 1 0,1 0 0,-1 0 0,1 0 0,-1 0-1,0 0 1,0 0 0,0 0 0,0 0 0,0 1 0,0-1 0,-1 0 0,1 0 0,0 1 0,-1-1 0,1 1 0,-1 0 0,0-1 0,1 1-1,-1 0 1,0 0 0,0 0 0,0 0 0,0 0 0,0 0 0,0 1 0,0-1 0,0 1 0,0-1 0,0 1 0,0 0 0,-2 0-3,4 0-1,1 0 0,-1 0 1,0 0-1,1 0 0,-1 0 1,0 1-1,0-1 0,1 0 1,-1 0-1,0 0 0,0 1 1,0-1-1,1 0 0,-1 0 1,0 1-1,0-1 0,0 0 1,0 0-1,1 1 0,-1-1 1,0 0-1,0 1 0,0-1 1,0 0-1,0 1 0,0-1 1,0 0-1,0 0 0,0 1 1,0-1-1,0 0 0,0 1 1,0-1-1,0 0 0,0 1 1,0-1-1,0 0 1,-1 1-1,1-1 0,0 0 1,0 0-1,0 1 0,0-1 1,-1 0-1,1 0 0,0 1 1,0-1-1,0 0 0,-1 0 1,1 0-1,0 1 0,-1-1 1,1 0-1,0 0 0,0 0 1,-1 0-1,1 0 0,0 1 1,-1-1-1,1 0 0,0 0 1,-1 0-1,1 0 0,0 0 1,0 0-1,-1 0 0,1 0 1,0 0-1,-1 0 0,1-1 1,19 17-9,22-12 24,-24-9-7,-16 4-10,-1 1-1,0-1 1,0 1 0,1-1 0,-1 1 0,0-1 0,0 1-1,0-1 1,0 1 0,0-1 0,0 1 0,0-1 0,0 1 0,0-1-1,0 1 1,0-1 0,0 1 0,0-1 0,0 1 0,-1-1 0,1 1-1,0-1 1,0 1 0,0-1 0,-1 1 0,1-1 0,0 1-1,-1-1 1,1 1 0,0 0 0,-1-1 0,1 1 0,-1 0 0,1-1 2,-12-6-1135,10 7 716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42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17 1004,'0'-1'130,"3"-12"1421,16 11-1488,-14 2-63,1 0 1,-1 0-1,1 1 1,-1-1-1,1 1 1,-1 0 0,0 1-1,1-1 1,-1 1-1,0 0 1,0 1-1,0-1 1,0 1 0,-1 0-1,1 0 1,-1 0-1,0 1 1,0 0-1,0 0 1,0 0 0,0 0-1,-1 0 1,0 1-1,0-1 1,0 1-1,-1 0 1,1 0 0,0 2-1,0 2 4,-1 0 1,0 0 0,-1 0 0,1 0 0,-2 0 0,1 0-1,-1 1 1,-1-1 0,0 0 0,0 0 0,0 0 0,-1 0-1,-1 0 1,0 0 0,0-1 0,-3 7-5,-8 10 15,0 0-1,-2-1 1,-11 13-15,11-17 15,2 1 0,0 0-1,1 1 1,-6 15-15,19-35 4,-1-1-1,0 0 0,1 0 0,0 1 0,-1-1 1,1 0-1,0 1 0,-1-1 0,1 0 1,0 1-1,0-1 0,0 0 0,0 1 1,0-1-1,1 1 0,-1-1 0,0 0 1,0 0-1,1 1 0,-1-1 0,1 0 1,0 1-1,-1-1 0,1 0 0,0 1-3,1-1 4,0 1 0,-1-1 0,1 0 0,0 1 0,0-1 0,0 0 0,1 0 0,-1 0 0,0 0 0,0-1 0,0 1 0,1-1 0,-1 1 0,1-1-4,12 2 7,1-2-1,-1 0 0,1 0 1,8-3-7,-12 2-11,6 1-207,1-2 0,0-1 0,-1 0 0,0-1 0,1-1-1,-1 0 1,1-2 218,-7 0-441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43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 1020,'-1'5'912,"10"10"-702,-6-11-211,-1-1-1,1 1 1,0-1-1,-1 0 1,1 0-1,1 0 1,-1-1-1,0 1 1,2 0 1,-4-3 4,0 1 0,0 0 0,0-1 0,0 1 0,0 0 0,0-1 0,0 0 0,0 1 0,0-1-1,1 0 1,-1 1 0,0-1 0,0 0 0,0 0 0,1 0 0,-1 0 0,0 0 0,0 0 0,0 0 0,1-1 0,-1 1 0,0 0 0,0-1 0,0 1 0,0-1 0,0 1 0,0-1 0,0 1 0,0-1 0,0 0 0,0 0-4,0 0 13,0-1 1,-1 1 0,1-1-1,-1 1 1,0-1-1,1 1 1,-1-1 0,0 1-1,0-1 1,0 0-1,0 1 1,0-1 0,-1 1-1,1-1 1,0 1-1,-1-1 1,1 1 0,-1-1-1,0-1-13,0 1 18,0-1 0,-1 0 0,1 1 1,-1-1-1,1 0 0,-1 1 0,0 0 0,0-1 0,0 1 0,0 0 0,0 0 0,-1 0-18,2 1 0,1 1 0,-1-1 0,0 1 0,0-1 0,0 1 0,0-1 0,0 1 0,0 0 0,0-1 0,0 1 0,0 0 0,0 0 0,0 0 0,0 0 0,0 0 0,0 0 0,0 0 0,0 0 0,0 0 0,0 0 0,0 0 0,0 1 0,0-1 0,0 0-1,0 1 1,0-1 0,0 1 0,1-1 0,-1 1 0,0-1 0,0 1 0,0 0 0,0-1-7,1 1 0,0-1 0,0 0 0,-1 0 0,1 1 0,0-1-1,-1 0 1,1 0 0,0 1 0,0-1 0,0 0 0,-1 1 0,1-1 0,0 1 0,0-1-1,0 0 1,0 1 0,0-1 0,0 0 0,0 1 0,0-1 0,0 1 0,0-1 0,0 0 0,0 1-1,0-1 1,0 0 0,0 1 0,0-1 0,0 1 0,0-1 0,0 0 0,1 1 0,-1-1-1,0 0 1,0 1 0,0-1 0,1 0 7,16 11-134,-13-9 128,-1-1 1,1 0-1,0 0 1,-1 0-1,1 0 1,0-1-1,0 1 1,0-1-1,2 0 6,-4 0 1,-1-1 0,1 1 0,-1 0 0,1-1 0,-1 1 0,0-1 0,1 0 0,-1 1 0,0-1-1,0 0 1,1 0 0,-1 0 0,0 0 0,0 0 0,0 0 0,0 0 0,0 0 0,0 0 0,0-1 0,-1 1 0,1 0 0,0-1-1,-1 1 1,1 0 0,-1-1 0,1 1 0,-1-1 0,0 1 0,1-1 0,-1 1 0,0-1 0,0 1 0,0-2-1,-1 2 2,1-1 0,-1 1 0,0-1 0,1 1-1,-1 0 1,0-1 0,0 1 0,0 0 0,0 0 0,0 0 0,0 0 0,0 0 0,0 0 0,-1 0 0,1 0 0,0 0 0,-1 0 0,1 1 0,0-1 0,-1 0 0,1 1-1,-1 0 1,1-1 0,-1 1 0,1 0 0,-1-1 0,1 1 0,-1 0 0,0 0 0,1 0 0,-1 1 0,-1-1-2,-34 9-9,35-9 1,1 1 0,0-1 0,0 1 0,0 0 0,0-1 0,0 1 0,0 0 0,0-1 0,0 1 0,0 0 0,0 0 0,0 0 0,1 0 0,-1 0 0,0 0 0,0 0 0,1 0 0,-1 0 0,1 0 0,-1 1 0,1-1 0,0 0 0,-1 0 0,1 0 0,0 1 0,0-1 0,0 0 0,0 0 0,0 2 8,16 17-788,-10-15 480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9:4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59 1012,'-53'-4'796,"23"1"-514,28 3-153,16 3 20,128 10-166,0-5-1,126-10 18,-70-1 32,65 8 32,142-2-48,86-1-69,-404 0 41,-84-2 13,101 4 31,0-4 0,-1-5 0,78-15-32,-22-2-9,0 8 1,74 5 8,-30 1-28,-159 5 20,32-1 8,1 2 0,43 7 0,123 35 36,-217-37-37,-6-2-1,-1 1 0,1 1 0,-1 1-1,0 1 1,17 6 2,-36-11 0,0 1 0,1 0 0,-1-1 0,1 1 0,-1 0 0,0 0 0,1-1 0,-1 1 0,0 0 0,0 0 0,1-1 0,-1 1 0,0 0 0,0 0 0,0 0 0,0-1 0,0 1 0,0 0 0,0 0 0,0 0 0,-1-1 0,1 1 0,0 0 0,0 0 0,-1-1 0,1 1 0,-10 30-1,5-17 2,-34 216 39,1-4-12,-5 8 9,3 66-37,33-243 29,0-15 60,3 1 0,1 9-89,3-52 11,-1 0-1,1 1 0,-1-1 1,1 1-1,-1-1 0,1 0 1,-1 1-1,1-1 1,-1 0-1,1 0 0,-1 0 1,0 1-1,1-1 0,-1 0 1,1 0-1,-1 0 1,0 0-1,1 0 0,-1 0 1,0 0-1,1 0 0,-1 0 1,1 0-1,-1-1 0,0 1 1,1 0-1,-1 0 1,1-1-1,-1 1-10,-30-8-2,19 5 15,-70-9-15,0 4 0,-1 3 1,-70 6 1,-247 30 86,226-13-87,11-10-50,-44-8 51,90-1-22,-245-16 29,249 9 15,-6-5 10,-30-10-32,-57-7 4,37 15-34,0 7 1,-27 8 29,45 2-9,66-3 43,0 4 0,-65 11-34,61-7 17,-12 1 2,61-1-3,0-2 0,0-2-1,0-2 1,0-1 0,-29-5-16,68 5 0,0 0 0,0-1 1,-1 1-1,1 0 0,0 0 0,0-1 0,-1 1 0,1-1 1,0 1-1,0-1 0,0 0 0,0 1 0,0-1 1,0 0-1,0 0 0,0 1 0,0-1 0,0 0 0,0 0 1,0 0-1,1 0 0,-1 0 0,0-1 0,1 1 1,-1 0-1,0-2 0,0 0 0,1 0-1,-1 0 1,1 0 0,0 1 0,0-1 0,0 0 0,0 0 0,0 0 0,1 0 0,0-2 0,4-12 0,0-1-1,1 1 1,1 1-1,1-1 1,1-4 3,38-99-4,-5-3 0,-6-1 0,-5-2 0,11-109 1,-36 188-1,-2 0 0,-3 0-1,-1-6 2,-1 51-29,1 0-1,-1 0 0,0-1 1,0 1-1,1 0 1,-1 0-1,-1 0 0,1 0 1,0 0-1,0 0 0,-1 0 1,1 1-1,-1-1 0,0 0 1,1 1-1,-1-1 1,0 1-1,0-1 0,0 1 1,0 0-1,0 0 0,0 0 1,0 0-1,-1 0 1,1 1 29,2 0-336,0 0-54,0 0-17,1 1-8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8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 82 944,'0'0'298,"0"0"-52,0 0-65,-11 10 388,-2-12-508,0 0 0,0 1 0,0 1 0,-11 0-61,10 0 27,-5-3 8,20-1-54,12-3-13,24-5 9,0 2 0,1 1-1,0 2 1,27-1 23,65-13 20,-103 15 64,-47 12 42,-48 10-26,-71 12-458,179-22 250,-25-5 96,0 1 0,0 1 0,1 0 0,-2 1 0,1 1 0,0 0 0,2 2 12,-16-5-23,1 0 0,-1 0 0,1-1 0,-1 1 0,0 0 0,0 0 0,0 0 0,0 1 0,0-1 1,-1 0-1,1 0 0,-1 0 0,1 1 0,-1-1 0,0 0 0,0 0 0,0 1 0,0-1 0,0 0 0,-1 1 23,1 1-104,0-3-22,0-1-52,0 0-35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27.7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1 254 1128,'156'4'2266,"311"-40"-2136,-154 9-114,-296 26-17,616-50-89,-208 24 170,-380 25-73,424-18-10,268-17 2,-299 24 26,252-11-90,-106 13 137,-218 8-92,1219-2-19,-1373 10 31,458 26 94,-594-25-140,-27-3-371,-1 2 0,0 2 1,25 7 424,-62-9-770,-11-3 357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29.8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72 134 944,'2'-13'987,"3"-16"-454,-5 29-506,1-1 0,-1 1 0,0-1 0,0 1 0,0-1 0,0 1 0,0-1 0,0 1 0,0-1 0,0 1 0,0-1 0,0 1 0,0-1 0,0 1 0,0-1 0,0 1 0,-1-1 0,1 1 0,0-1-1,0 1 1,0-1 0,-1 1 0,1 0 0,0-1 0,-1 1 0,1-1 0,0 1 0,-1 0 0,1-1 0,0 1 0,-1 0 0,1-1 0,-1 1 0,1 0 0,-1 0 0,1 0-27,-1-1 16,-1 1 0,1 0 0,0 0 0,-1 0 0,1 0 0,0 0 0,-1 1 0,1-1 0,0 0 0,-1 0 0,1 1 0,0-1 0,0 1 0,0-1 0,-1 1 0,1 0 0,0 0 0,0-1 0,0 1 0,0 0 0,0 0 0,0 0 0,0 0 0,0 0-16,1 0 3,0 0-1,-1 1 0,1-1 1,0 0-1,0 0 0,0 0 1,0 1-1,0-1 0,0 0 1,0 0-1,0 1 0,0-1 1,1 0-1,-1 0 0,1 0 0,-1 1 1,0-1-1,1 0 0,0 0 1,0 1-3,1 1-4,0 1 0,0-1 0,1 0 1,-1 0-1,1 0 0,0-1 0,0 1 1,0 0-1,0-1 0,0 0 0,0 0 1,1 0-1,-1 0 0,1 0 0,-1-1 1,4 1 3,-4-1-1,0 0 0,0-1 1,0 1-1,0-1 0,0 0 1,0 0-1,0 0 0,1 0 1,-1 0-1,0-1 0,0 0 1,0 1-1,0-1 0,0 0 1,0 0-1,-1-1 0,1 1 1,0-1-1,-1 1 0,1-1 1,0 0-1,-1 0 0,0 0 1,0 0-1,1 0 0,-1-1 1,-1 1-1,1-1 0,0 1 1,0-1-1,-1 0 0,0 0 1,1 1-1,-1-1 0,0 0 1,-1 0-1,1 0 0,0 0 1,-1 0-1,0-1 0,1 1 1,-1 0 0,0-1 1,0 1-1,0-1 1,-1 1 0,1-1 0,-1 1 0,0-1 0,0 1 0,0-1 0,0 1 0,0 0 0,-1 0 0,0 0 0,0-1-1,1 2 1,-2-1 0,1 0 0,0 0 0,0 1 0,-1-1 0,0 1 0,1-1 0,-1 1 0,0 0 0,0 0 0,0 1 0,0-1-1,-1 1 1,1-1 0,0 1 0,-1 0 0,1 0 0,-1 0 0,1 1 0,-1-1 0,1 1 0,-1 0 0,0 0-1,1 0-1,0 0 1,0 0 0,0 0 0,0 0 0,0 1-1,0-1 1,0 1 0,0 0 0,0 0-1,0 0 1,0 0 0,0 0 0,1 1-1,-1-1 1,0 1 0,1 0 0,-1 0-1,1 0 1,0 0 0,0 0 0,0 0 0,0 1-1,0-1 1,0 1 0,0-1 0,1 1-1,0 0 1,-1-1 0,1 1 0,0 0-1,0 0 1,0 0 0,1 0 0,-1 0-1,1 0 1,0 1 0,-1 0-1,2 0-1,-1 0 1,0-1-1,1 1 1,0 0-1,0 0 1,0-1 0,0 1-1,0 0 1,1-1-1,0 1 1,-1-1-1,1 0 1,1 0-1,-1 1 1,0-1-1,1-1 1,0 1 0,-1 0-1,1-1 1,0 1-1,0-1 1,1 0-1,-1 0 1,0 0-1,1 0 1,-1-1-1,1 1 1,0-1 1,-2 0-1,0 0-1,0 0 1,1-1 0,-1 1-1,0-1 1,1 0 0,-1 1-1,1-1 1,-1 0 0,0 0-1,1 0 1,-1-1 0,1 1-1,-1-1 1,0 1 0,1-1-1,-1 0 1,0 0 0,2 0 1,-3 0 0,0-1 1,1 1-1,-1 0 0,0 0 1,1-1-1,-1 1 0,0-1 1,0 1-1,0-1 0,0 1 1,-1-1-1,1 0 0,0 0 1,-1 1-1,1-1 0,-1 0 1,1 0-1,-1 1 1,0-1-1,0 0 0,0-2 0,0 0 0,0 0 1,0 0-1,-1 1 0,1-1 1,-1 0-1,0 1 0,0-1 1,-1 0-1,1 1 0,-1-1 0,1 1 1,-1 0-1,0-1 0,-1 1 1,1 0-1,0 0 0,-1 1 0,0-1 1,1 0-1,-1 1 0,0 0 1,-1-1-1,3 2 0,0 1 0,0-1 0,1 0-1,-1 1 1,0-1 0,0 1 0,0-1 0,0 1 0,0 0 0,0-1 0,0 1 0,0 0 0,0 0 0,0-1 0,0 1 0,0 0 0,0 0 0,0 0 0,0 0 0,0 0 0,0 1 0,0-1-1,0 0 1,0 0 0,0 1 0,0-1 0,0 1 0,0-1 0,0 1 0,0-1 0,0 1 0,0-1 0,1 1 0,-1 0 0,0-1 0,0 1 0,1 0 0,-1 0 0,1 0 0,-1-1 0,0 1-1,1 0 1,0 0 0,-1 0 0,1 0 0,-1 0 0,1 1 0,-1 0-7,1 1 0,-1-1-1,1 1 1,0-1-1,0 1 1,0-1 0,0 1-1,0-1 1,1 0 0,-1 1-1,1-1 1,-1 1 0,1-1-1,0 0 1,0 1 0,0-1-1,0 0 1,0 0 0,2 2 7,1 0-28,20 20-154,-18-29 151,-4-17 32,-7 1-69,5 20 66,-1 1-1,1 0 1,0-1-1,-1 1 1,1 0-1,0 0 1,-1 0-1,1-1 0,-1 1 1,1 0-1,0 0 1,-1 0-1,1 0 1,-1 0-1,1 0 1,-1 0-1,1 0 0,0 0 1,-1 0-1,1 0 1,-1 0-1,1 0 1,-1 0-1,1 0 1,0 0-1,-1 0 1,1 0-1,-1 1 0,1-1 3,-34 28-26,32-27 25,1 0-1,0 0 1,0 0 0,0 1 0,0-1 0,0 0 0,0 1 0,0-1 0,1 1-1,-1-1 1,0 1 0,1-1 0,-1 1 0,1-1 0,0 1 0,-1 0 0,1-1 0,0 1-1,0 0 1,0-1 0,0 1 0,0 0 0,1-1 0,-1 1 0,0-1 0,1 1-1,-1 0 1,1-1 0,0 1 0,-1-1 0,1 1 0,0-1 0,0 0 0,0 1 0,0-1-1,0 1 2,2 0 0,-1 0-1,0 1 1,1-1-1,0 0 1,-1 0-1,1 0 0,0-1 1,0 1-1,0-1 1,0 0-1,0 1 0,0-1 1,1-1-1,-1 1 1,0 0-1,0-1 1,4 1 0,-7-5 3,0 1 0,-1 0 0,1-1 0,0 1 0,-1 0 0,0 0 0,0 0 0,0-1 0,0 1 0,-1-2-3,0 0 7,0 0 0,-1 1 0,1-1 0,-1 1 0,0-1 0,0 1 0,0 0 0,-1 0 0,1 0 0,-1 1 0,0-1 0,-1 0-7,3 3 3,1 1 0,0-1 0,0 1-1,-1-1 1,1 1 0,-1-1 0,1 1 0,0 0-1,-1 0 1,1-1 0,-1 1 0,1 0 0,0 0-1,-1 1 1,1-1 0,-1 0 0,1 0 0,-2 1-3,1 0 0,-1 1 0,0-1 0,1 1 1,-1-1-1,1 1 0,-1 0 1,1 0-1,0 0 0,0 0 1,0 0-1,0 1 0,-1 1 0,1-2 2,1 0 0,-1 1-1,0 0 1,1-1 0,0 1-1,-1 0 1,1 0 0,1 0-1,-1 0 1,0-1 0,1 1-1,-1 0 1,1 0 0,0 1-1,0-1 1,0 0 0,0 0-1,0 0 1,1 0 0,0 0-2,0 2-164,1 0 1,0 1-1,0-1 1,1 0-1,0 0 1,0-1-1,0 1 1,0 0-1,1-1 1,0 1 163,-2-2-425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31.0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213 115 1020,'2'-8'152,"-1"-1"0,0 1-1,0 0 1,-1 0 0,0 0 0,0 0 0,-1-1-1,0-3-151,0 10 13,0 0 0,1 0-1,-1 0 1,0 0 0,0 0 0,0 1-1,0-1 1,-1 0 0,1 0-1,0 1 1,-1-1 0,1 1-1,-1-1 1,1 1 0,-1 0 0,0-1-1,0 1 1,0 0 0,1 0-1,-1 0 1,0 1 0,0-1-1,0 0 1,-1 1 0,1-1 0,0 1-1,0 0 1,0 0 0,0-1-1,0 1 1,0 1 0,0-1 0,-1 0-1,0 1-12,-7 0 10,1 1-1,-1 0 1,0 1-1,1 0 1,0 0-1,0 1 0,0 0 1,-4 3-10,7-4-1,0 1 1,0-1 0,1 1-1,0 0 1,0 0-1,0 1 1,0-1-1,1 1 1,-1 0 0,1 1-1,1-1 1,-1 1-1,0 0 1,4-5-1,0-1 0,0 0 0,-1 1 1,1-1-1,0 1 0,0-1 0,0 1 0,0-1 0,-1 1 0,1-1 0,0 1 0,0-1 0,0 1 0,0-1 0,0 1 0,0-1 1,0 1-1,1-1 0,-1 1 0,0-1 0,0 1 0,0-1 0,0 1 0,1-1 0,-1 1 0,0-1 0,0 1 0,1-1 0,-1 0 1,0 1-1,1-1 0,-1 0 0,0 1 0,1-1 0,-1 0 0,1 1 0,-1-1 1,23 3-28,25-10-13,-47 7 40,49-23-34,-43 19 47,1 0 0,-1 0-1,1 0 1,0 1 0,4-1-12,-10 5 0,-1-1 0,0 1 1,0-1-1,0 1 0,0-1 0,0 1 1,0-1-1,0 1 0,0 0 1,0 0-1,-1-1 0,1 1 1,0 0-1,0 0 0,-1 0 1,1 0-1,0 0 0,-1 0 1,1 0-1,-1 0 0,1 0 1,-1 0-1,0 1 0,14 31 16,-12-29-14,20 56 5,-2 2 0,-3-1-1,2 27-6,-12-48 6,-2-1-1,-1 1 0,-3 0 0,-1 0 0,-2 0 0,-1 2-5,2-35 8,0 0 0,-1 0 0,0 0 0,0 0 0,0-1 0,-1 1 0,0 0 0,0-1 0,-3 4-8,5-9 2,1 0 0,-1 0 0,0 0 0,0 0 1,1-1-1,-1 1 0,0 0 0,0-1 0,0 1 0,0 0 0,0-1 0,0 1 0,0-1 0,0 1 0,0-1 0,0 0 0,0 1 0,0-1 0,0 0 0,-1 0 0,1 0 0,0 0 0,0 0 0,0 0-2,-1 0 0,0-1 1,-1 0-1,1 0 0,0 0 1,0 0-1,0-1 0,1 1 1,-1 0-1,0-1 0,0 0 0,1 1 1,-1-1-1,1 0 0,-1 0 1,1 0-1,0 1 0,0-2 0,-6-8-29,1-1 0,0 1 0,1-1 0,0-1 0,1 1 0,0-1 0,1 1 0,1-1 0,0 0 0,0 0 0,1-9 29,1-14-329,1 0 0,2 1 0,5-23 329,0 13-368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32.2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13 332 1116,'4'17'125,"0"0"0,-1 0-1,-1 0 1,-1 1 0,-1-1 0,0 1-1,-1-1 1,-1 0 0,-1 1 0,-3 11-125,6-29 5,1 0 0,-1 0 0,0 1 0,0-1 0,0 0 0,0 0 0,0 0 1,0 1-1,0-1 0,0 0 0,0 0 0,0 0 0,0 1 0,0-1 1,0 0-1,0 0 0,0 0 0,0 1 0,0-1 0,0 0 0,0 0 0,0 0 1,0 1-1,0-1 0,0 0 0,-1 0 0,1 0 0,0 0 0,0 1 1,0-1-1,0 0 0,0 0 0,0 0 0,-1 0 0,1 0 0,0 1 0,0-1 1,0 0-1,0 0 0,-1 0 0,1 0 0,0 0 0,0 0 0,0 0 0,-1 0 1,1 0-1,0 0 0,0 0 0,0 0 0,-1 0 0,1 0 0,0 0 1,0 0-1,0 0 0,-1 0 0,1 0 0,0 0 0,0 0 0,0 0 0,-1 0 1,1 0-1,0 0 0,0-1 0,0 1-5,-5-18 54,1-29-136,12-13-9,-7 55 82,0 1 1,0-1 0,1 1-1,-1-1 1,1 1 0,0 0-1,0 0 1,0 0 0,0 0-1,1 0 1,2-3 8,-4 7-1,0 0 1,0 0-1,0 0 1,-1 0-1,1 0 0,0 0 1,0 0-1,0 0 1,0 0-1,0 0 1,-1 1-1,1-1 0,0 0 1,0 1-1,0-1 1,-1 0-1,1 1 1,0-1-1,0 1 1,-1-1-1,1 1 0,0 0 1,-1-1-1,1 1 1,21 20 22,-19-18-18,2 1 1,47 42 24,-47-42-28,-1-1 1,1 0-1,0 0 0,0 0 0,0-1 0,0 1 0,0-1 1,1-1-1,-1 1 0,0-1 0,1 0-1,-5-1 1,-1 0-1,1 1 1,0-1-1,-1 0 0,1 0 1,-1 0-1,1 0 1,-1-1-1,1 1 1,0 0-1,-1 0 0,1 0 1,-1 0-1,1 0 1,-1-1-1,1 1 1,-1 0-1,1-1 1,-1 1-1,1 0 0,-1-1 1,0 1-1,1 0 1,-1-1-1,1 1 1,-1-1-1,0 1 1,1-1-1,-1 1 0,0-1 1,0 1-1,1-1 1,-1 1-1,0-1 1,0 0-1,-2-25 4,-19-23-4,13 34 2,3 5 8,0 1 0,-1 0-1,1 0 1,-2 0-1,1 1 1,-1 0 0,0 0-1,-1 1 1,0 0 0,0 0-1,-4-2-9,11 9 0,0-1-1,0 0 0,0 0 0,0 1 1,0-1-1,0 1 0,0-1 1,-1 1-1,1-1 0,0 1 1,0 0-1,-1 0 0,1 0 1,0-1-1,-1 1 0,1 0 0,0 0 1,0 1-1,-1-1 0,1 0 1,0 0-1,0 1 0,-1-1 1,1 0-1,0 1 0,0 0 1,0-1-1,0 1 0,0 0 0,0-1 1,0 1-1,0 0 0,0 0 1,0 0-1,0 0 0,0 0 1,0 0-1,1 0 0,-1 0 1,0 0-1,1 0 0,-1 0 0,1 0 1,-1 1-1,1-1 0,0 0 1,-1 0-1,1 1 0,0-1 1,0 0-1,0 0 0,0 1 1,0 0 0,0 2-4,-1 1 0,1-1 0,1 1 0,-1-1 0,1 1 0,0-1 0,0 1 0,0-1 0,0 1 0,1-1 0,0 0 0,0 0 0,0 0 0,2 3 4,0-2-2,-1-1 0,1 0 0,0 0 1,0-1-1,0 1 0,0-1 0,1 0 0,0 0 1,-1-1-1,1 1 0,0-1 0,0 0 1,0 0-1,0-1 0,1 1 0,-1-1 1,0 0-1,1-1 0,2 1 2,-2-2-1,0 0 0,-1 0 0,1 0-1,0 0 1,-1-1 0,1 0 0,-1-1 0,0 1-1,1-1 1,-1 0 0,0 0 0,-1 0 0,1-1 0,-1 0-1,1 0 1,-1 0 0,0 0 0,0-1 1,10-6 30,-6 16 1,-2 29 1,-5-28-33,-1-4 2,0-1 0,0 1 0,0 0 0,1 0 0,-1 0 0,0-1 0,1 1 0,0 0 0,-1-1 0,1 1 0,0 0 0,0-1 0,1 2-1,-2-3-1,1 1 0,-1-1 0,1 1 0,-1-1 0,1 0 0,0 1 0,-1-1 0,1 0 0,-1 0 0,1 0 0,-1 1 0,1-1 0,0 0 0,-1 0 0,1 0 0,0 0 0,-1 0 0,1 0 0,-1 0 0,1 0 0,0 0 0,-1 0 0,1 0 0,0-1 0,0 1 1,4-3-13,0 0 0,1 0 0,-1-1 0,0 1 0,0-1 0,-1 0-1,2-1 14,11-10-27,-13 12 24,0 1 1,1 0 0,0-1 0,-1 1-1,1 1 1,0-1 0,0 1 0,0 0 0,0 0-1,0 0 1,0 1 0,0 0 0,1 0-1,-1 0 1,0 0 0,0 1 0,0 0 0,0 0 2,20 5 0,0 1 0,-1 1 1,7 3-1,18 7-24,-39-15 16,20 6-69,1-2 0,13 2 77,-37-8-26,1 0-1,0 0 0,-1-1 1,1 0-1,0-1 1,0 1-1,-1-1 1,1-1-1,-1 1 0,1-1 1,-1-1-1,4-1 27,-9 3-1,0 0-1,0 0 1,-1 0 0,1 0-1,0 0 1,0 0-1,-1 0 1,1-1 0,-1 1-1,1-1 1,-1 1 0,0-1-1,0 1 1,0-1-1,1 0 1,-1 0 0,-1 0-1,1 0 1,0 1-1,0-1 1,-1 0 0,1 0-1,-1 0 1,0 0-1,0-1 1,1 1 0,-1 0-1,0 0 1,-1 0-1,1 0 1,0 0 0,-1 0-1,1 0 1,-1 0 0,1 0-1,-1 0 1,0 0-1,0 1 1,0-1 0,0 0-1,0 0 1,0 1-1,-1-1 1,1 1 0,-2-2 1,-1-2 15,0 0-1,-1 0 1,0 0 0,0 0 0,0 1 0,0 0 0,0 0 0,-1 1 0,0-1 0,0 1 0,0 1-1,0-1 1,0 1 0,-1 0-15,4 1 4,0 0 0,0 0 1,0 1-1,0 0 0,-1-1 0,1 1 0,0 0 0,0 1 0,0-1 1,0 0-1,0 1 0,0 0 0,0 0 0,0 0 0,0 0 0,0 0 1,0 0-1,0 1 0,1-1 0,-1 1 0,1 0 0,-1 0 0,1 0 1,-1 0-1,1 0 0,0 1 0,0-1 0,0 1-4,1 0 1,-1 1 1,1 0-1,0 0 0,0 0 0,0-1 0,1 1 0,-1 0 0,1 0 1,0 0-1,0 0 0,0 0 0,1 0 0,-1 0 0,1 0 0,0 0 1,0 0-1,0-1 0,1 1 0,-1 0 0,1-1 0,0 1 1,0 0-2,1 1 7,0 0 0,1 1 0,-1-1 0,1-1 0,0 1 1,0 0-1,0-1 0,1 0 0,-1 0 0,1 0 0,0-1 1,1 1-1,-1-1 0,0 0 0,2 0-7,-4-3 10,-1 1 0,1 0 0,-1-1 0,1 0-1,-1 1 1,1-1 0,-1 0 0,1 0 0,0-1 0,-1 1 0,1 0-1,-1-1 1,1 0 0,-1 0 0,1 1 0,-1-1 0,0-1 0,1 1 0,-1 0-1,0 0 1,0-1 0,0 0 0,0 1 0,0-1 0,0 0 0,0 0-1,-1 0 1,1 0 0,-1 0 0,1 0 0,-1 0 0,0-1 0,0 1 0,0 0-1,0-1 1,0-1-10,4-9 17,-1 0 1,0 0-1,-1 0 0,0 0 0,-2-1 0,1 1 1,-2-1-1,1 1 0,-2-4-17,-2-36 6,-9-37-6,9 68-1,1-4-40,-6-35 26,8 58-46,-1 0-1,0 0 0,1 0 0,-1 0 0,0 0 1,-1 0-1,1 0 0,-1 0 0,1 0 0,-1 1 1,0-1-1,0 1 0,0-1 0,0 1 1,-1-1 61,-5 0-394,-1 2-22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33.0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8 884,'3'-1'38,"-1"0"-1,0 0 1,1 0 0,-1 0-1,0 0 1,1 1 0,-1-1 0,1 1-1,-1-1 1,1 1 0,0 0-1,-1 0 1,1 0 0,-1 1-1,1-1 1,-1 1 0,1-1-1,-1 1 1,1 0 0,-1 0-1,0 0 1,1 0 0,1 1-38,54 31 90,-48-26-52,0 1-1,-1 0 1,0 0 0,0 1 0,-1 0 0,0 0-1,0 1 1,1 5-38,-5-9-41,0 0-1,-1 0 1,0 0-1,0 0 1,-1 1-1,1 0 1,-1-1 0,-1 1-1,0 0 1,0 0-1,0 0 1,0 0-1,-1 0 1,0 0-1,-1 4 42,-2-1-317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34.7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243 8 952,'-49'-7'1953,"35"9"-1912,0 1 1,0 0-1,0 1 0,1 1 1,-1 0-1,1 0 0,0 2 1,0-1-1,1 2 0,-2 1-41,10-6 12,1 0-1,-1 0 1,0 0-1,1 0 1,0 1-1,-1 0 1,2 0-1,-1 0 1,0 0 0,1 0-1,-1 0 1,1 0-1,1 1 1,-2 1-12,3-2 3,-1-1 1,1 1 0,0 0-1,0-1 1,0 1 0,0-1-1,1 1 1,-1-1-1,1 1 1,0-1 0,0 1-1,0-1 1,1 1 0,-1-1-1,1 0 1,0 0 0,0 0-1,0 0 1,0 0 0,0 0-1,1 0-3,5 5 1,0-1 0,0-1 0,0 1 0,1-1 0,0-1-1,0 0 1,1 0 0,-1 0 0,1-1 0,0-1 0,0 0-1,1 0 1,-1-1 0,0 0 0,1-1 0,-1 0 0,1-1-1,-1 0 1,1-1 0,-1 0 0,1 0 0,-1-1 0,6-2-1,-14 3 0,0 1 0,0-1 0,0 0 0,0 0 1,0 0-1,0 0 0,0 0 0,0-1 0,-1 1 0,1-1 1,0 1-1,-1-1 0,1 0 0,-1 1 0,1-1 0,-1 0 1,0 0-1,0 0 0,0 0 0,0 0 0,0 0 1,0 0-1,-1 0 0,1-1 0,-1 0 0,0-1 0,0 1 0,0-1 0,-1 1 0,1-1 0,-1 1 0,0-1 0,0 1 1,0-1-1,-1 1 0,1 0 0,-1 0 0,1 0 0,-2-1 0,-4-7 1,-1 0 0,0 1 0,-1 0 0,0 0 0,-1 1 0,0 0 0,-7-5-1,-40-20-58,55 33-35,-1-1 0,1 1 1,-1 0-1,0 0 0,1 0 0,-1 0 1,0 1-1,1-1 0,-1 1 0,0 0 1,0-1-1,0 1 0,1 1 0,-1-1 1,0 0-1,0 1 0,0-1 0,1 1 1,-1 0-1,0 0 0,-1 0 93,0 2-510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62 160 1144,'0'0'251,"0"0"-61,0 0-60,0 0-36,0 0-17,0 0-15,-4-13 2172,-14-41-2535,-16-28-2065,29 71 1935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6.3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79 248 1152,'0'-4'220,"1"0"0,-1 0 0,0-1 1,0 1-1,-1 0 0,1 0 0,-1 0 0,0 0 0,0 0 0,0 0 0,-1 0 1,0 0-1,0-2-220,-27-51 346,23 45-626,0 0 0,1-1 0,1 1 0,0-1-1,1 0 1,-1-11 280,-1 3-1087,3 10 635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6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189 361 1172,'-19'-50'905,"-3"1"-1,-2 1 1,-28-43-905,13 22-1169,15 29-99,16 27 831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7.0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234 233 1032,'-18'-24'528,"-2"1"0,0 1 0,-1 1 0,-1 0 0,-11-6-528,-58-58-2154,82 76 1736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0 880,'3'0'84,"-3"3"-44,0-3-52,0 0-44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7.4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223 281 1040,'-83'-110'2320,"50"64"-3287,-3 1 1,-24-25 966,50 61-419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47.7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174 161 892,'-4'-8'124,"0"0"0,0 0 1,-1 0-1,0 1 0,0-1 0,0 1 1,-1 1-1,0-1 0,-1 1 0,1 0 0,-4-2-124,-18-14-485,-1 2-1,-6-3 486,20 15-323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5 1000,'-85'0'2445,"246"14"714,273-23-1856,22-1-33,-353 12-1471,-75 0-6819,-21-4 6320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4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76 944,'-8'-16'640,"6"10"-371,-1 0 1,0 1 0,0-1-1,-1 0 1,1 1 0,-1 0-1,-1-1 1,1 2 0,0-1-1,-3-1-269,57 53 1313,-11-21-1159,2-1 0,1-3 0,0-1 0,2-2 0,0-2-1,1-2 1,1-2 0,0-2 0,8-1-154,-88 6 903,0 1-1,-16 11-902,25-12-76,1 1 0,0 1-1,1 1 1,1 1-1,1 0 1,1 2-1,1 1 1,1 0-1,0 1 1,2 1 0,1 1-1,-7 17 77,13-7-1610,9-35 1487,-1 0-1,1 0 0,0 0 1,-1 0-1,1 0 0,0-1 0,0 1 1,0 0-1,0 0 0,0 0 0,0 0 1,0 0-1,0 0 0,0 0 1,0 0-1,0 0 0,0 0 0,1 0 1,-1 0-1,0 0 0,1-1 1,-1 1-1,1 0 0,-1 0 0,1 0 1,-1-1-1,1 1 0,0 0 1,-1 0-1,1-1 0,0 1 0,0-1 1,-1 1-1,1-1 0,0 1 124,5-2-710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4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62 1068,'-14'-21'1016,"12"19"-839,0 0 0,1 0 0,-1 0 0,0-1 1,1 1-1,0-1 0,-1 1 0,1-1 0,0 0 0,0 1 1,0-1-1,0-2-177,6 3 92,0 1 0,0 0 0,1 0 0,-1 0 0,0 1 0,0-1 0,5 2-92,-9-1 24,110-1 279,78 12-303,-169-5 63,-18 3 78,-27 15 136,8-9-277,3 1 16,1 0 0,1 1 0,0 0 0,1 1-1,1 0 1,0 1 0,2 0 0,0 0 0,1 1 0,1 0 0,-1 8-16,4-12-70,0 1 0,0 0 1,2-1-1,0 1 0,1 0 0,1 0 1,0 0-1,1-1 0,1 1 0,1 0 1,0-1-1,1 0 0,1 0 0,3 6 70,17 21-2840,-26-43 2236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1116,'1'-2'59,"-1"1"1,1-1-1,-1 1 1,1-1-1,0 1 0,0-1 1,0 1-1,0-1 1,0 1-1,0-1 0,0 1 1,0 0-1,0 0 0,0 0 1,1 0-1,-1 0 1,0 0-1,1 0 0,-1 0 1,1 0-1,0 0 1,-1 1-1,1-1 0,-1 1 1,1-1-1,1 1-59,53-13 185,-41 10-44,7-2-255,0 0-1,0 2 1,1 0-1,-1 2 0,1 0 1,-1 2-1,1 0 1,-1 1-1,1 2 1,-1 0-1,18 6 115,-30-6-494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5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12 1244,'-3'-2'201,"0"0"0,0 1 0,0 0 0,0 0 0,-1 0-1,1 0 1,0 0 0,-1 1 0,-1-1-201,5 1 4,1 1-1,-1-1 1,0 0-1,1 0 1,-1 1-1,0-1 1,0 1-1,1-1 1,-1 0 0,0 1-1,0-1 1,0 1-1,1-1 1,-1 0-1,0 1 1,0-1-1,0 1 1,0-1-1,0 1 1,0-1 0,0 0-1,0 1 1,0-1-1,0 1 1,0-1-1,0 1 1,0-1-1,0 1 1,-1-1 0,1 0-1,0 1 1,0-1-1,0 1 1,-1-1-1,1 0 1,0 1-1,0-1 1,-1 0-1,1 1 1,0-1 0,-1 0-1,1 1 1,0-1-1,-1 0 1,1 0-1,0 1 1,-1-1-1,1 0 1,-1 0 0,1 0-1,-1 0 1,1 0-1,0 1 1,-1-1-1,1 0 1,-1 0-1,1 0 1,-1 0-1,1 0 1,-1 0 0,1 0-1,0-1 1,-1 1-1,1 0 1,-1 0-1,1 0 1,-1 0-1,1-1 1,-1 1-4,4 3-92,0-1 0,-1 0 0,1 1-1,0-1 1,0 0 0,0 0 0,0-1 0,1 1 0,0 0 92,10 5-1049,-10-5 642</inkml:trace>
  <inkml:trace contextRef="#ctx0" brushRef="#br0" timeOffset="1">63 44 912,'-15'-31'1941,"14"25"-1953,13 17-1080,-8-9 651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89 944,'1'-21'630,"0"18"-499,0-1 1,-1 0-1,1 0 0,-1 1 1,0-1-1,0 0 1,0 0-1,-1 1 1,1-1-1,-1 0 1,0 1-1,0-1 1,0 1-1,-1-1 0,1 1 1,-1-1-1,-2-2-131,-7 43 368,5 41-537,3 1-1,4-1 1,10 70 169,-12-43-2163,1-82 1610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6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2 896,'1'-2'912,"0"9"-310,5 25-55,3 43-173,-6-20-121,-1-57-251,0 1 1,0-1-1,0 1 1,1-1 0,-1 1-1,1 0 1,-1 0-1,0 0 1,1 0-1,0 0 1,-1 1 0,1-1-1,-1 1 1,1-1-1,1 1-2,13 23-12,-14-19 14,0 0-1,0 0 1,0 0 0,0 0-1,1 0 1,-1-1 0,1 0-1,0 1 1,2 0-2,-5-3 1,0-1-1,0 0 1,0 1-1,0-1 1,0 0-1,0 0 1,0 1-1,0-1 1,0 0 0,0 0-1,0 0 1,0 0-1,0-1 1,0 1-1,0 0 1,0 0 0,0-1-1,0 1 1,0 0-1,0-1 0,2-1 1,-1 1-1,0-1 0,0 0 1,0 0-1,0 0 0,0 0 1,0 0-1,0 0 0,0-1 1,1-2-1,6-11 1,-6 10-1,0 0 0,0 1 0,0-1 1,0 1-1,1 0 0,0 0 1,0 1-1,0-1 0,1 1 0,0-1 1,0 2-1,0-1 0,5-3 0,-9 7 0,1 0-1,-1 0 0,0 0 0,1 1 0,-1-1 0,1 0 1,-1 1-1,1-1 0,-1 1 0,0-1 0,1 1 0,-1-1 1,0 1-1,0 0 0,1 0 0,-1 0 0,0 0 1,0 0-1,0 0 0,0 0 0,0 0 0,0 0 1,25 33-41,-15-19 14,22 35-2087,-28-47 1674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6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78 876,'7'-14'375,"-5"9"-262,1 0 1,-1 0-1,0 0 1,0 0-1,-1 0 0,1 0 1,-1 0-1,0-1 0,-1 1 1,1 0-1,-1-2-113,-4 10 67,1 0 0,-1 1 0,1-1 1,0 1-1,0 0 0,0 0 0,1 0 0,-3 4-67,-23 45 137,2 0-1,-1 13-136,17-40-341,1 0 0,2 0 0,0 0-1,2 1 1,-1 26 341,5-43-422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1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16 1124,'-6'-3'1215,"12"-4"-1016,-3 1 608,-3 6-688,0 0 1,0 0-4,0 0-4,0 0-5,-1 0-81,0 1-1,1-1 1,-1 1-1,0-1 1,0 1-1,0-1 0,1 1 1,-1-1-1,0 1 1,1-1-1,-1 1 1,1 0-1,-1 0 1,1-1-1,-1 1 1,1 0-1,-1 0 1,1-1-1,-1 1 1,1 0-1,0 0 1,0 0-1,-1 0 1,1 0-1,0-1 1,0 1-1,0 0 1,0 0-1,0 0 1,0 0-1,0 0-25,1 40-47,-1-30 121,-8 380-576,7-363-160,-2 1 0,-1 0 0,-3 6 662,2-6-659,2-10 90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4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223 26 904,'-154'0'988,"153"0"-997,1 0-6,0 0-6,28 4-65,-17-3 64,1-2 0,0 0 0,-1 0 0,1-1 0,-1 0 0,0-1 0,8-3 22,35-8-11,-48 16 92,-12 7-31,-20 13-5,19-16-34,-6 5-58,0-1 0,-1 0 0,0 0 0,-1-2 0,0 0 0,0-1 0,0 0 0,-1-1-1,0-1 1,0 0 0,-1-2 0,-2 1 47,2 0-214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0:57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55 936,'2'-3'103,"1"-1"35,0 0-1,0 0 1,0 0-1,-1-1 1,1 1 0,-1-1-1,0 1 1,-1-1-1,1 0 1,-1-2-138,-4 7 46,0 1 1,-1 0 0,1 0-1,0 1 1,0-1-1,0 0 1,-1 1-1,1 0 1,1 0-1,-1 0 1,-1 1-47,-2 1 7,0 1-1,0 0 1,0 1-1,1-1 1,-1 1-1,1 0 1,1 0 0,-1 1-1,1-1 1,0 1-1,1 0 1,0 0 0,-2 6-7,4-10 2,0 0-1,1 0 1,-1 0 0,1 0 0,0 0 0,0 0 0,0 0 0,0 0 0,0 0 0,1 0 0,-1 0 0,1 0 0,0 0 0,0 0 0,0 0 0,0-1-1,1 1 1,-1 0 0,1-1 0,-1 1 0,1-1 0,0 1 0,0-1 0,0 0 0,1 0 0,-1 0 0,0 0 0,1 0 0,-1-1 0,1 1 0,0-1-1,-1 1 1,1-1 0,0 0 0,2 1-2,16 5 9,-16-6-3,0 1-1,0-1 1,0 1 0,0 1 0,0-1 0,-1 0 0,3 2-6,-10-1 27,0-1 1,0 1-1,0-1 1,0 0-1,0 0 0,0 0 1,0-1-1,-1 1 1,-2 0-28,-2 2 14,-117 69-1700,105-63 1205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28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8 980,'0'-8'1314,"-2"11"-568,-4 20-415,-2 39-502,-1 315 364,-17 140 270,12-282-335,2 112 280,16 1-408,-3-204 74,-1-58 26,3-1-1,12 68-99,11-7 67,-26-85-227,-1-60 24,1-1 0,-1 1 0,0-1 0,0 1 0,1-1 0,-1 0 0,0 1 0,0-1 0,1 0-1,-1 0 1,0 0 0,0 0 0,0 0 0,1 0 0,-1 0 0,0 0 0,0 0 0,0 0 0,0 0-1,1 0 1,-1 0 0,0-1 0,0 1 136,-4-1-562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29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74 1224,'-29'-48'1561,"18"27"-817,9 17-398,3 5-25,20 29 19,-1 1 1,4 12-341,19 31 201,-27-48-159,22 32-13,-35-54-23,0 0 1,0-1-1,0 1 1,1-1-1,-1 0 1,1 0-1,0 0 1,-1-1 0,1 1-1,1-1 1,-1 0-1,2 1-6,-2-3 4,-1 0 0,1 0 0,-1 0 0,1 0 0,-1 0 0,1-1 0,-1 0 0,1 1 0,-1-1 0,0 0 0,1-1-1,-1 1 1,0-1 0,0 1 0,0-1 0,0 0 0,0 0 0,0 0 0,-1-1 0,1 1 0,1-3-4,9-8 0,-2 1-1,1-2 1,6-10 0,17-23-4,-14 20-1,-1-1-1,-1-1 0,10-23 6,-26 43 73,-6 8-19,-12 12 8,-20 25-12,12-5 18,0 2 0,2 0 1,-5 13-69,18-30-501,1 0 1,1 0 0,0 1-1,1 1 1,1-1 0,0 0-1,2 1 1,-1 9 500,3-16-601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2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65 868,'-21'-2'1950,"29"-3"-1231,48-6-934,-31 6 348,2-1-184,9-1-815,-1-2-1,15-7 867,-43 13-459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2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1120,'-9'371'994,"8"-324"-1751,2-25 332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3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1096,'9'-9'1170,"-6"20"-1135,-1 3 88,7 89 194,-9-79-309,1-1 0,1 0-1,2 0 1,0 0 0,1 0 0,2 0-8,-7-22-1,0 0 0,0 1 1,1-1-1,-1 0 0,0 0 0,1 0 0,-1 0 0,1 1 0,0-1 0,-1 0 0,1 0 1,0 0-1,0 0 0,-1 0 0,1-1 0,0 1 0,0 0 0,0 0 0,0 0 0,0-1 1,0 1-1,0-1 0,0 1 0,1-1 0,-1 1 0,0-1 0,0 1 0,0-1 0,1 0 1,0 0 0,0 0-2,0-1 1,0 0 0,0 0 0,0 0 0,0 0 0,0 0 0,0 0 0,-1-1 0,1 1 0,0-1 0,0 1 0,-1-1 0,1 0 0,-1 1 0,1-3 1,7-8-19,-1 0 1,-1-1-1,0 0 1,4-12 18,-9 21-5,15-33-14,-17 37 19,0 0 0,0 0 0,0 0 0,0 0 1,0 0-1,1 0 0,-1 0 0,0 0 0,0 0 0,0 0 0,0 0 1,0 0-1,1 0 0,-1 0 0,0 0 0,0 0 0,0 0 0,0 0 0,0 0 1,1 0-1,-1 0 0,0 0 0,0 0 0,0 0 0,0 0 0,0 0 1,0 0-1,1 0 0,-1 0 0,0 1 0,0-1 0,0 0 0,0 0 1,0 0-1,0 0 0,0 0 0,0 0 0,0 0 0,0 1 0,1-1 0,-1 0 1,0 0-1,0 0 0,0 0 0,0 0 0,0 1 0,0-1 0,0 0 1,0 0-1,0 0 0,0 0 0,0 0 0,0 0 0,0 1 0,0-1 1,0 0-1,0 0 0,0 0 0,-1 0 0,1 0 0,2 27 8,4 203-1216,-6-215 824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3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1120,'0'0'356,"0"0"-28,0 1-128,0 0-88,0 2-48,0-1-32,-1 0-16,1-1-8,0 1-16,0 0-20,0 0-40,-2 1-128,2 0-68,-2-1-52,1 0-44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35 896,'1'-1'58,"0"-1"0,0 1-1,-1 0 1,1 0 0,0 0 0,0 0-1,0 0 1,0 0 0,0 0 0,0 0 0,0 0-1,1 0 1,-1 1 0,0-1 0,0 0-1,1 1 1,-1-1 0,0 1 0,1-1-1,-1 1 1,1 0 0,-1-1-58,35-8-60,-35 9 106,7-2-22,0 0 1,0 1-1,0 0 1,0 1-1,0-1 0,1 1 1,-1 1-1,0 0 1,0 0-1,2 1-24,-7-1 9,0 0 0,0 1 1,0-1-1,-1 1 0,1 0 0,0 0 0,0 0 0,-1 0 0,0 0 1,1 1-1,-1-1 0,0 1 0,0-1 0,0 1 0,0 0 0,-1 0 1,1 0-1,-1 0 0,0 0 0,0 0 0,0 0 0,0 1 0,0-1 1,-1 0-1,1 0 0,-1 2-9,4 28-120,-1 1-1,-1 0 1,-2 0 0,-2 0 0,-1 0 0,-6 30 120,6-53-331,-2-1-28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5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1 147 940,'58'-27'245,"-45"22"-189,-1 0 0,1 0 1,-1-1-1,0-1 1,-1 0-1,0-1 0,0 0 1,-1 0-1,1-1 1,-2-1-1,1 1 1,1-5-57,-5-5 304,-6 19-230,0 4-46,0-4-32,0 0 2,0 0 8,0 0 3,0 0 2,-15 12-1078,12-10 734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1032,'-6'21'1336,"15"-17"-1325,-8-4-51,1 1 0,-1-1 0,1 1 0,-1 0 1,1 0-1,-1-1 0,1 1 0,-1 0 0,0 0 1,0 0-1,1 1 0,-1-1 0,0 0 0,0 0 0,0 1 1,0-1-1,0 1 0,-1-1 0,1 1 40,0 0-370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0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115 176 1112,'0'-1'19,"0"1"1,-1-1-1,1 0 1,-1 1-1,1-1 0,0 1 1,-1-1-1,0 1 0,1-1 1,-1 1-1,1-1 0,-1 1 1,1-1-1,-1 1 0,0 0 1,1-1-1,-1 1 0,0 0 1,0 0-1,1-1 0,-1 1 1,0 0-1,1 0 1,-1 0-1,0 0 0,0 0 1,1 0-1,-1 0 0,0 0 1,0 0-1,1 0 0,-1 1 1,0-1-1,0 0-19,0 2 9,1 0 1,0-1-1,-1 1 0,1 0 0,0 0 0,0-1 1,0 1-1,0 0 0,0 0 0,0-1 0,0 1 1,1 0-1,-1-1 0,1 2-9,21 67-21,-22-70 29,0 2-2,0-1 3,-2-7 4,0 1 0,0-1 0,-1 1 0,1 0 1,-2-1-1,1 2 0,0-1 0,-1 0 0,0 1 0,0-1 0,0 1 1,-1 0-1,-2-1-13,-18-22 0,19 18 1,-1-1 0,2 1 1,-1-1-1,2 0 1,-1-1-1,-1-6-1,6 17 0,0-1 0,-1 1 0,1-1-1,0 1 1,0-1 0,0 1 0,0-1-1,0 1 1,0-1 0,0 1 0,0-1 0,0 1-1,0 0 1,0-1 0,0 1 0,0-1-1,0 1 1,0-1 0,0 1 0,1-1 0,-1 1-1,0-1 1,0 1 0,1 0 0,-1-1-1,0 1 1,0-1 0,1 1 0,-1 0 0,1-1-1,-1 1 1,0 0 0,1 0 0,-1-1 0,1 1-1,-1 0 1,1 0 0,20 2-18,19 18-8,81 56 22,-108-59-17,-20-36-14,0-34-20,3-2 0,2-11 55,2 64-58,2 39 61,1 0 0,2 0 0,5 15-3,3 17-106,1-47-19,-14-22 114,1 1-1,-1-1 1,0 1-1,1-1 1,-1 1-1,0-1 1,1 1-1,-1-1 1,1 0-1,-1 1 1,1-1-1,-1 0 1,1 1 0,-1-1-1,1 0 1,0 0-1,-1 0 1,1 1-1,-1-1 1,1 0-1,-1 0 1,1 0-1,0 0 1,-1 0-1,1 0 1,-1 0 0,1 0-1,0 0 1,-1 0-1,1 0 1,-1-1-1,1 1 1,-1 0-1,1 0 1,-1-1-1,1 1 1,-1 0-1,1 0 1,-1-1 0,1 1-1,0-1 12,-1-3-188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8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1148,'0'-25'1015,"1"40"-585,1 45-347,7-22-62,19-70-6,-15 11-17,-1 7 4,-11 14-4,0 1 0,0 0 0,0 0 0,0 0 0,0 0 0,-1 0 0,1 0 1,0 0-1,-1 0 0,1 1 0,0-1 0,-1 0 0,0 0 0,1 0 0,-1 1 0,0-1 0,1 0 1,-1 2 1,1 1 0,0 0 1,0 0-1,0 0 1,1-1-1,-1 1 0,1 0 1,0-1-1,0 1 1,0-1-1,2 2 0,-4-4 0,1-1 0,-1 0 0,1 1 0,-1-1 0,1 0 0,-1 0 0,0 1 0,1-1 0,-1 0 0,1 0 0,-1 0 0,1 0 0,-1 0 0,1 0 0,0 0 0,-1 0 0,1 0 0,-1 0 0,1 0 0,-1 0 0,1 0 0,-1 0 0,1 0 0,-1 0 0,1-1 0,-1 1 0,1 0 0,18-19 2,-17 16 0,1 0 0,-1 0-1,1-1 1,0 2 0,-1-1-1,1 0 1,1 0-1,-1 1 1,0 0 0,0 0-1,1 0 1,0 0 0,-1 0-1,5-1-1,-6 3-17,0 0-1,0 1 0,0-1 1,0 0-1,0 1 0,0 0 1,0-1-1,0 1 0,-1 0 0,1 0 1,0 0-1,0 0 0,-1 0 1,1 0-1,0 1 0,-1-1 1,1 0-1,-1 1 0,0-1 0,1 1 1,-1 0-1,0-1 0,0 1 1,0 0-1,0 0 0,0 0 1,-1 0-1,1 0 0,0 0 18,7 12-941,-4-11 576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8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0 920,'-12'29'575,"-2"-1"-1,-1 0 1,-4 4-575,-35 66 0,35-53-476,-13 44 476,21-54-667,6-22 298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38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8 932,'0'0'20,"0"0"0,1 0 0,-1 0-1,0-1 1,0 1 0,0 0 0,0 0 0,0 0-1,0 0 1,1 0 0,-1-1 0,0 1 0,0 0-1,0 0 1,0 0 0,0 0 0,0-1 0,0 1 0,0 0-1,0 0 1,0 0 0,0 0 0,0-1 0,0 1-1,0 0 1,0 0 0,0 0 0,0 0 0,0-1 0,0 1-1,0 0 1,0 0 0,0 0 0,0-1 0,0 1-1,0 0 1,0 0 0,0 0 0,-1 0 0,1 0-1,0-1 1,0 1 0,0 0 0,0 0 0,0 0 0,-1 0-1,1 0 1,0 0 0,0 0 0,0-1 0,0 1-1,-1 0 1,1 0 0,0 0 0,0 0 0,0 0 0,0 0-1,-1 0-19,-10 11 207,8-8-217,0 1 1,1-1 0,-1 1 0,1 0-1,0 0 1,0 0 0,0 0 0,0 4 9,2-5 3,0 0 0,0 1 1,0-1-1,1 1 0,-1-1 1,1 0-1,0 1 0,0-1 1,0 0-1,0 0 1,1 0-1,-1 0 0,1 0 1,0 0-1,0 0 0,0-1 1,0 1-1,1-1 1,-1 1-1,0-1 0,1 0 1,0 0-1,0 0 0,-1 0 1,3 0-4,24 25 3,-29-26 1,0-1-1,0 1 1,0 0 0,0 0 0,0 0-1,0 0 1,0 0 0,0-1 0,0 1-1,0 0 1,-1 0 0,1 0 0,0-1-1,-1 1 1,1 0 0,0 0-1,-1 0 1,1-1 0,-1 1 0,1 0-1,-1-1 1,1 1 0,-1 0 0,0-1-1,1 1 1,-1-1 0,0 1-4,-23 22 43,18-18-46,-68 62-1051,62-57 690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57.413"/>
    </inkml:context>
    <inkml:brush xml:id="br0">
      <inkml:brushProperty name="width" value="0.1" units="cm"/>
      <inkml:brushProperty name="height" value="0.1" units="cm"/>
      <inkml:brushProperty name="color" value="#7030A0"/>
    </inkml:brush>
  </inkml:definitions>
  <inkml:trace contextRef="#ctx0" brushRef="#br0">1 1 992,'0'0'131,"0"0"-28,0 0-33,0 0-24,0 0-13,0 0-5,0 0-3,0 0-1,37 34 404,-30-23-413,-1 0 1,0 1-1,0 0 0,-2 0 1,1 0-1,-1 1 0,-1 0 1,0 1-16,20 59 14,10 24 23,-28-78-23,0 0 1,1-1-1,1 0 1,1-1-1,1 1 0,0-1 1,11 14-15,-11-17 15,0 1-1,-1 0 1,0 0 0,-1 0 0,-1 1-15,31 60 59,-13-35 10,-1 2 0,10 29-69,14 30 83,7 21 37,-26-52-70,82 191 136,9 14-47,12-10-83,-88-174 65,51 84-121,17 8 81,-104-170-56,0 1 0,-1-1-1,0 1 1,-1 0 0,-1 0 0,1 5-25,1 5-3,-3-17-21,0 0 0,1 0 0,-1-1 0,2 1 0,-1-1-1,1 1 1,1-1 24,6 13-846,-8-13 84,-2-6 359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58.329"/>
    </inkml:context>
    <inkml:brush xml:id="br0">
      <inkml:brushProperty name="width" value="0.1" units="cm"/>
      <inkml:brushProperty name="height" value="0.1" units="cm"/>
      <inkml:brushProperty name="color" value="#7030A0"/>
    </inkml:brush>
  </inkml:definitions>
  <inkml:trace contextRef="#ctx0" brushRef="#br0">346 43 1204,'-4'-10'502,"-5"-17"191,5 22-203,3 13 290,3 107-529,12 67-251,-8-64 20,-10-117-2,0 0-1,0 0 0,-1-1 1,1 1-1,0-1 0,-1 0 1,1 0-1,0 0 0,-1 0 1,-2-2-18,0 2 15,-22-5 7,1 0 1,0-2-1,0-1 1,1-1-1,0-2 0,1 0 1,-7-6-23,7 5-57,23 11-213,0 0-1,1 0 1,-1 1 0,0-1 0,0 0-1,0 1 1,0 0 0,0 0-1,0 0 1,-2 0 270,-1 0-514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1:59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27 952,'-1'-22'939,"1"17"-169,3 19-463,-2-11-326,7 38 56,-1 1 0,-2-1 0,-2 1 0,-2 0 1,-1 0-1,-3 0 0,-1 0 0,-2 0 0,-2-1 0,-11 34-37,11-55 51,-1-1-1,0 0 0,-1 0 0,-2-1 1,1-1-1,-2 0 0,0-1 0,-16 15-50,-19 15 43,-3-2-1,-9 4-42,57-46-5,-3 9-467,6-11 433,0 0 1,0 1 0,0-1 0,0 0 0,1 0 0,-1 1 0,0-1 0,0 0 0,0 0 0,0 0 0,0 0 0,1 1 0,-1-1 0,0 0 0,0 0-1,0 0 1,1 0 0,-1 0 0,0 1 0,0-1 0,0 0 0,1 0 0,-1 0 0,0 0 0,0 0 0,1 0 0,-1 0 0,0 0 0,0 0 0,1 0-1,-1 0 1,0 0 0,0 0 0,1 0 0,-1 0 0,0 0 0,0 0 0,0 0 0,1 0 0,-1 0 0,0-1 0,0 1 0,0 0 0,1 0 0,-1 0 0,0 0-1,0 0 1,0-1 0,1 1 0,-1 0 0,0 0 0,0-1 38,7-2-486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5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0 988,'0'0'157,"0"0"-37,0 0-42,0 0-28,-22 7 1393,75-10-1398,-36 1-49,0 1 0,1 1-1,-1 1 1,3 1 4,-11 1-162,-14 2-1079,3-4 852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5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20 924,'-1'0'32,"1"-1"1,0 1-1,0-1 0,-1 1 0,1-1 1,0 0-1,0 1 0,0-1 0,0 0 0,0 1 1,0-1-1,0 1 0,0-1 0,0 0 1,1 1-1,-1-1 0,0 1 0,0-1 1,0 1-1,1-1 0,-1 0 0,0 1 1,1-1-1,-1 1 0,0-1 0,1 1-32,-1 0 11,0 0 0,0 0 0,0 0 0,0 0 0,-1 0 1,1 0-1,0-1 0,0 1 0,0 0 0,0 0 0,0 0 0,0 0 0,0 0 0,0 0 0,0 0 0,-1 0 0,1 0 0,0 0 0,0 0 0,0 0 0,0 0 0,0 0 0,0 0 0,0 0 0,0 0 0,0-1 0,0 1 1,0 0-1,0 0 0,0 0 0,0 0 0,0 0 0,-1 0 0,1 0 0,0 0 0,0-1 0,0 1 0,0 0 0,0 0 0,0 0 0,0 0 0,0 0 0,0 0 0,1 0 0,-1 0 0,0 0 0,0-1 0,0 1 0,0 0 1,0 0-1,0 0 0,0 0 0,0 0 0,0 0 0,0 0 0,0 0 0,0 0 0,0 0 0,0-1 0,0 1 0,0 0 0,1 0 0,-1 0 0,0 0 0,0 0-11,-3 2 32,0 0 0,0 0 0,0 1 0,0-1 0,1 1 0,-1-1 0,1 1 0,0 0 0,0 0 0,0 0 0,0 0 0,0 1 0,0 0-32,-2 3 32,-1 0-30,1 0 0,1 0 0,-1 1 0,1-1 1,0 1-1,1-1 0,0 1 0,0 0 1,1 0-1,0 0 0,0 0 0,1 0 0,0 0 1,1 5-3,-1-10 1,0 0 1,1 0-1,0 0 1,0 0-1,0 0 1,0 0 0,0 0-1,0-1 1,1 1-1,-1-1 1,1 1-1,0-1 1,0 1 0,0-1-1,0 0 1,0 0-1,0 0 1,1 0-1,-1 0 1,1 0-1,-1-1 1,1 1 0,0-1-1,-1 0 1,1 0-1,0 0 1,0 0-1,0 0 1,0-1 0,0 1-1,0-1 1,0 0-1,0 0 1,0 0-1,0 0 1,0 0-1,0-1 1,0 1 0,1-1-2,-3 1 1,0 0 0,1 0-1,-1 0 1,1 0 0,-1 0 0,0 0 0,1-1 0,-1 1 0,0 0 0,1-1 0,-1 1 0,0-1 0,1 1 0,-1-1 0,0 0 0,0 1 0,0-1 0,0 0 0,0 0 0,0 0 0,0 0 0,0 0 0,0 0 0,0 0 0,0 0 0,0 0 0,-1-1 0,1 1-1,0 0 1,-1 0 0,1-1 0,-1 1 0,0 0 0,1-1 0,-1 1 0,0 0 0,0-1 0,0 1 0,0-1 0,0 1 0,0 0 0,0-1 0,0 1 0,-1 0 0,1-1 0,0 1 0,-1 0 0,1-1 0,-1 1 0,0 0 0,1 0 0,-1-1-1,-1-1-28,0 0 0,1 1 0,-1-1 0,0 1 1,0-1-1,-1 1 0,1 0 0,0 0 0,-1 0 1,1 0-1,-1 0 0,0 1 0,1-1 0,-1 1 0,0-1 1,0 1-1,0 0 0,0 0 0,0 1 0,0-1 1,0 1-1,-1-1 0,1 1 0,-1 0 28,-9 0-1016,9 0 626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6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1048,'0'0'229,"0"0"-51,0 0-55,-15 49 775,15-39-897,0-1 0,1 0 0,0 1 0,1-1 1,0 0-1,0 0 0,1 0 0,0 0 0,1 0 0,2 3-1,-5-10 0,0 0 0,0 0 0,1 0 1,-1 0-1,1 0 0,0 0 0,0-1 0,-1 1 0,1-1 1,0 1-1,0-1 0,1 1 0,-1-1 0,0 0 0,0 0 1,1 0-1,-1 0 0,0-1 0,1 1 0,-1-1 0,1 1 1,-1-1-1,1 0 0,-1 0 0,1 0 0,-1 0 0,1 0 1,-1-1-1,0 1 0,1-1 0,-1 1 0,1-1 0,-1 0 1,0 0-1,0 0 0,1 0 0,-1-1 0,0 1 0,0 0 1,1-2-1,0 0 1,0 1 0,-1-1 0,1 0 0,-1 0 0,0 0 0,1 0 0,-1 0 0,-1 0 0,1-1 0,0 1 1,-1-2-2,2-2 7,-10 29-6,2-7-188,1 1 1,1-1 0,0 1 0,1 0-1,1 0 1,0 2 186,1-11-372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6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1 948,'-1'1'292,"0"0"-56,0-1-104,0 2-64,-1 0-40,2-1-32,0 0-28,0-1-64,0 0-84,0 0-56,0 0-28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1 880,'-29'30'639,"26"-27"-644,2-2-14,0 0 1,0 1-1,-1-1 0,1 0 1,-1 0-1,1 1 1,-1-1-1,0 0 0,0-1 1,1 1-1,-1 0 0,0 0 1,0-1-1,0 1 1,1-1-1,-1 0 0,0 1 1,0-1-1,0 0 0,0 0 19,-4 0-201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7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1120,'0'-1'39,"0"0"-1,0 0 1,0 0 0,0 0-1,0 0 1,0 0 0,1 0-1,-1 0 1,0 0 0,1 0-1,-1 0 1,1 1 0,-1-1 0,1 0-1,-1 0 1,1 0 0,0 1-1,-1-1 1,1 0 0,0 1-1,-1-1 1,1 0 0,0 1-1,0-1 1,0 1 0,0-1-1,0 1 1,0 0-39,2-1 30,0 0 1,0 0 0,0 1-1,0-1 1,1 1-1,-1 0 1,0 0-1,0 0 1,4 1-31,-2-1 9,0 1 0,0 0 0,0 0 0,0 0 0,0 1-1,0 0 1,0 0 0,0 0 0,0 1 0,-1-1 0,1 1 0,0 2-9,-2-2 10,-1 0 0,0 1 0,0-1 0,0 1 0,0-1 0,0 1 0,-1 0 0,0 0 1,0 0-1,0 0 0,0 0 0,-1 0 0,1 0 0,-1 0 0,0 0 0,0 0 0,-1 0 0,1 0 0,-1 0 0,0 0 0,0 0 0,0 0 1,0-1-1,-2 4-10,-5 11 50,0 0 1,-2-1 0,0-1 0,-6 9-51,14-22 6,2-3-6,0 0 0,0 0 0,-1 1 0,1-1 0,0 0 0,0 0 0,0 1 0,0-1 0,-1 0 0,1 0 0,0 1 0,0-1 0,0 0 0,0 0 0,0 1 0,0-1 0,0 0 0,0 1 0,0-1 0,0 0 0,0 0 0,0 1 0,0-1 0,0 0 0,0 1 0,0-1 0,1 0 1,-1 0-1,0 1 0,0-1 0,0 0 0,0 0 0,0 1 0,1-1 0,-1 0 0,0 0 0,0 0 0,0 1 0,1-1 0,-1 0 0,0 0 0,0 0 0,1 0 0,-1 1 0,18 2-3,19-6-93,24-13-1413,-53 12 1088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7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2 968,'6'48'948,"-4"-46"-940,-1 1 0,1-1 0,0 1 0,0-1 0,1 0 0,-1 0 0,0 0 0,1 0 0,-1 0 0,3 1-8,-5-3 1,1 1 1,-1-1-1,0 0 1,1 1-1,-1-1 1,1 0-1,-1 1 1,1-1-1,-1 0 1,1 0-1,-1 0 1,1 1-1,-1-1 1,1 0-1,-1 0 1,1 0-1,-1 0 1,1 0-1,-1 0 1,1 0 0,-1 0-1,1 0 1,0 0-1,-1 0 1,1 0-1,-1 0 1,1-1-1,-1 1 1,1 0-1,-1 0 1,1 0-1,-1-1 1,0 1-1,1 0 1,-1-1-1,1 1 1,-1 0-1,0-1 1,1 1-1,-1-1 1,0 1-1,1-1 1,-1 1-1,0 0 1,0-1-1,1 1 1,-1-1-1,0 1 1,0-1 0,0 0-1,0 1 1,0-1-1,1 1 1,-1-1-1,0 1 1,0-1-1,0 1 1,-1-1-1,1 1 1,0-1-1,0 1-1,0-3 7,-1 0-1,0 1 1,1-1 0,-1 0-1,0 1 1,0 0-1,-1-1 1,1 1 0,0-1-1,-1 1 1,0-1-7,0 1-8,0 0 1,1-1-1,-1 1 1,1 0-1,0-1 1,0 0 0,0 1-1,0-1 1,0 1-1,1-1 1,-1-1 7,1 4-35,0 0-29,0 0-52,0 0-86,0 0-61,-1-1-28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2:09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0 924,'4'5'985,"6"-1"-952,-9-4-12,-2 15 28,4-15-47,-1 0 0,1-1 0,0 1 1,-1-1-1,1 0 0,0 0 1,-1 0-1,1 0 0,-1 0 0,0 0 1,1 0-1,-1-1 0,0 1 1,0-1-1,0 0 0,2-1-2,-4 3 15,0 0 11,0 0 7,0 0 7,-11 13-835,9-13 428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48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44 936,'34'-28'1252,"-33"27"-564,-24 13-555,0 0 0,1 2 1,1 0-1,0 1 0,1 2 0,0 0 1,2 1-1,0 1 0,0 1-133,5-5 5,1 1 0,1 0-1,0 1 1,1 0 0,1 0-1,0 1 1,2 1-1,0-1 1,1 1 0,0 0-1,2 1 1,0 1-5,3-12 0,0 0 0,1 0 0,0 0 0,0 0 0,1 0 0,0 0 0,0-1 0,1 1-1,1 0 1,-1-1 0,1 1 0,1-1 0,-1 0 0,2 0 0,-1 0 0,1 0 0,0-1 0,0 0 0,2 0 0,0 1-1,1 0 1,1-1-1,-1-1 0,1 1 1,1-1-1,-1-1 0,1 0 1,0 0-1,0-1 0,0 0 1,1-1-1,-1 0 1,1 0-1,4-1 1,-1 0-1,0-1 0,0 0 1,0-1-1,0 0 0,0-1 0,0-1 0,0 0 1,-1-1-1,1 0 0,0-1 0,6-4 1,-10 4 0,0-1 0,-1 0 0,1 0 0,-2-1 0,1 0 0,0 0 0,-1-1 0,0 0 0,-1-1 0,0 0 0,0 0 0,0 0 0,-1-1 0,-1 0 0,4-7 0,-3 2 13,-1 0 0,-1-1 0,0 1 0,-1-1 0,0 0-1,-2 0 1,1 0 0,-2 0 0,0 0 0,-1-1 0,0 1 0,-2 0-1,1 0 1,-2 1 0,0-1 0,-1 1 0,0-1 0,-1 2 0,0-1-1,-7-9-12,5 9-15,0 0-1,0 0 0,-2 1 0,0 1 0,0 0 0,-1 0 0,0 1 1,-1 0-1,0 1 0,-1 0 0,0 1 0,-1 1 0,0 0 1,0 1-1,0 0 0,-1 1 0,0 1 0,-1 0 0,-9-1 16,20 5-103,1 1-1,0-1 0,0 1 0,-1 1 0,1-1 0,0 1 0,0-1 1,-2 2 103,5-2-49,0 0 0,0 0 0,0 1 1,0-1-1,0 0 0,0 1 0,0-1 1,0 1-1,0-1 0,0 1 0,1 0 1,-1-1-1,0 1 0,0 0 0,1-1 1,-1 1-1,0 0 0,1 0 0,-1 0 1,1 0-1,-1 0 0,1-1 0,-1 1 1,1 0-1,0 0 0,-1 0 1,1 0-1,0 0 0,0 0 0,0 0 1,0 0-1,0 0 0,0 1 0,0-1 1,0 0-1,0 0 49,4 12-563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48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98 896,'115'-41'2004,"-74"28"-2191,0 1-1,0 2 1,1 2-1,0 2 1,0 1-1,1 3 0,15 1 188,-32 3-435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49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59 1128,'-16'-1'1275,"14"-2"-531,23-5-351,39-6-509,-3 1 129,-39 8-139,1 1 0,-1 0 0,1 1 1,-1 1-1,1 1 0,0 0 0,0 2 126,-18-1-16,-1 0 0,0 0 0,0 0 1,1 0-1,-1 0 0,0 0 0,0 0 0,0 1 0,1-1 0,-1 0 0,0 0 0,0 0 0,0 0 0,1 0 0,-1 1 0,0-1 1,0 0-1,0 0 0,0 0 0,0 1 0,1-1 0,-1 0 0,0 0 0,0 1 0,0-1 0,0 0 0,0 0 0,0 1 0,0-1 1,0 0-1,0 0 0,0 1 0,0-1 0,0 0 0,0 0 0,0 1 0,0-1 0,0 0 0,0 0 0,0 1 0,0-1 0,-1 0 0,1 0 1,0 0-1,0 1 0,0-1 0,0 0 0,0 0 0,-1 0 0,1 1 0,0-1 0,0 0 0,0 0 0,-1 0 0,1 0 0,0 0 1,0 1-1,0-1 0,-1 0 0,1 0 0,0 0 0,0 0 0,-1 0 0,1 0 0,0 0 0,0 0 0,-1 0 0,1 0 0,0 0 16,-13 6-393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38:49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1040,'-5'4'221,"0"-2"-100,1 1 0,0-1-1,0 1 1,1 0 0,-1 0 0,0 1 0,1-1 0,0 1 0,0 0 0,-2 3-121,5-6 13,1 0 0,0 0 1,0 0-1,0 0 1,0 0-1,0 0 1,0 0-1,0-1 1,0 1-1,0 0 1,0-1-1,0 1 0,1-1 1,-1 1-1,0-1 1,0 1-1,1-1 1,-1 0-1,0 0 1,1 1-1,-1-1 1,0 0-1,1 0 0,-1 0 1,1-1-14,39 0 135,-38 0-118,35-4-417,0-1 0,-1-2 0,20-8 400,-42 11-454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4:09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17 157 868,'-7'-17'1014,"7"26"-826,1 23-144,-8 39 110,3 45-154,5-94 15,0-1 0,1 1 0,1-1 0,1 1 0,1-1 0,1 0 1,5 11-16,-11-31 3,0-1 1,0 0 0,0 0 0,0 1 0,1-1 0,-1 0-1,0 0 1,0 0 0,0 1 0,1-1 0,-1 0 0,0 0 0,0 0-1,0 0 1,1 1 0,-1-1 0,0 0 0,0 0 0,1 0-1,-1 0 1,0 0 0,1 0 0,-1 0 0,0 0 0,0 0 0,1 0-1,-1 0 1,0 0 0,0 0 0,1 0 0,-1 0 0,0 0-1,1 0 1,-1 0 0,0 0 0,0 0 0,1 0 0,-1 0 0,0 0-1,0-1 1,1 1-4,14-12 59,8-15-29,2-14-11,-1-1 0,-2 0 0,-2-2 0,11-40-19,-13 37-108,1 0 0,3 1 0,1 1 0,8-8 108,-15 34-667,-12 15 270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4:10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 1068,'-2'0'46,"0"1"1,0 0-1,1 0 0,-1 0 0,1 0 1,-1 0-1,1 1 0,0-1 1,-1 0-1,1 1 0,0-1 0,0 1 1,0-1-1,0 1 0,0 0 1,0-1-1,0 1 0,1 0 0,-1 0 1,0 0-1,1-1 0,0 1 0,-1 0 1,1 1-47,-12 56 60,11-54-3,-40 234-728,-54 172 671,83-370-365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4:10.6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1124,'-24'74'1015,"-14"158"-1064,5 52 49,18-141-733,10-102 380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8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1 1008,'0'2'34,"1"1"1,-1-1-1,0 0 0,0 1 0,0-1 1,0 0-1,-1 1 0,1-1 1,-1 0-1,1 1 0,-1-1 0,0 0 1,0 0-1,0 0 0,-1 2-34,1-1 43,-84 256-485,75-226 191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4:11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40 956,'1'-1'61,"-1"0"0,1-1 0,0 1 0,0 0 0,0 0 0,0 0 0,0 0 0,0 0-1,1 0 1,-1 0 0,0 0 0,0 0 0,1 0 0,-1 1 0,1-1 0,-1 0 0,1 1 0,-1-1 0,0 1 0,1 0 0,-1-1 0,1 1-1,0 0 1,0 0-61,50-8-151,-43 7 256,27-4-203,0 1 0,1 2 1,-1 1-1,1 2 0,-1 1 0,13 4 98,-43-4-328,-4 0-33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44:1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59 900,'108'-19'1547,"78"-15"-2457,-163 28 533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06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138 108 1016,'2'-6'106,"-1"1"0,1 0-1,0 0 1,1 0 0,-1 1 0,1-1 0,0 0-1,0 1 1,0 0 0,1 0 0,2-3-106,15-21 513,-14 14-237,-3 7 527,-9 23-376,-72 167-109,44-112-1350,4 1 0,2 2 0,-2 24 1032,26-81-537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07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11 968,'6'-11'1592,"-18"22"-1035,-21 23-456,-1 9 12,2 2 0,-13 27-113,34-54 11,2 0 1,0 1-1,1 0 1,1 1-1,1-1 1,0 1-1,2 0 1,-1 10-12,4-28 4,1 1 0,-1-1 1,1 1-1,0-1 1,0 0-1,0 1 0,0-1 1,0 1-1,0-1 1,1 0-1,-1 1 0,1-1 1,0 0-1,0 1 1,0-1-1,0 0 0,0 0 1,0 0-1,0 0 1,1 0-1,-1 0 1,1 0-1,0 0 0,-1-1 1,1 1-1,0 0 1,0-1-1,0 0 0,0 1 1,0-1-1,0 0 1,0 0-1,3 1-4,-2-2 4,1 0 0,0 1 0,-1-1 0,1-1 0,0 1 0,-1 0 0,1-1 0,0 0 0,-1 0 0,1 0 0,-1 0 0,1 0 0,-1-1 0,0 0 0,0 1 0,0-1 0,1-1 0,-2 1 0,1 0 0,0-1 0,0 1 0,0-2-4,2-1 13,-1 0 1,0-1-1,0 1 0,0-1 1,-1 0-1,0 0 0,0 0 0,-1 0 1,1-1-1,-1 1 0,-1-1 1,1 1-1,-1-1 0,0 0 1,-1-3-14,0 7 10,0 0 0,0 0 0,0 0 0,-1 0 0,1 0 0,-1 0 0,0 0 0,0 1 0,0-1 0,0 0 0,0 1 0,-1-1 0,1 0 1,-1 1-1,0 0 0,1-1 0,-1 1 0,0 0 0,0 0 0,-1 0 0,1 0 0,0 0 0,-1 1 0,1-1 0,-1 1 0,0-1 0,1 1 1,-1 0-1,0 0 0,0 0 0,0 1 0,1-1 0,-1 0 0,0 1 0,0 0 0,-1 0-10,-1 0-36,0 0-1,0 0 1,0 1 0,0-1-1,0 1 1,0 0 0,0 1-1,0-1 1,0 1 0,0 0-1,1 0 1,-1 1 0,1-1-1,0 1 1,0 0 0,-2 2 36,-1 0-227,1 0 1,0 1 0,1 0-1,0 0 1,0 0 0,0 1 0,0 0-1,1-1 1,1 2 0,-1-1 226,-3 9-547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0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2 1104,'0'0'30,"-1"-1"0,1 1 0,0 0 0,-1 0 0,1 0-1,-1 0 1,1 0 0,0 0 0,-1 0 0,1 0 0,-1 0 0,1 0 0,-1 0 0,1 0-1,0 0 1,-1 0 0,1 0 0,-1 0 0,1 0 0,0 1 0,-1-1 0,1 0 0,-1 0-1,1 1 1,0-1 0,-1 0 0,1 0 0,0 1 0,0-1 0,-1 0 0,1 1-1,0-1 1,0 0 0,-1 1 0,1-1 0,0 0 0,0 1 0,0-1 0,-1 1 0,1-1-1,0 0 1,0 1 0,0-1 0,0 1 0,0-1 0,0 1 0,0-1-30,-4 6 535,-10 28-2106,12-29 1138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14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5 1016,'-11'4'1908,"14"-5"-1862,0-1 0,0 1 0,0 0 0,0 0 0,0 0 1,0 1-1,0-1 0,0 1 0,1 0 0,-1 0 0,0 0 0,0 0 1,0 0-47,51 3-39,-52-3 39,1 1 1,0-1-1,0 1 0,-1 0 0,1-1 1,0 1-1,-1 1 0,1-1 1,-1 0-1,1 0 0,-1 1 1,1 0-1,-1-1 0,0 1 1,0 0-1,0 0 0,0 0 0,0 0 1,0 1-1,-1-1 0,1 0 1,-1 1-1,0-1 0,1 1 1,-1-1-1,0 1 0,0 2 0,-1-2 0,0 1 1,0-1-1,-1 1 0,1-1 1,-1 1-1,0-1 0,0 0 1,0 1-1,0-1 0,-1 0 1,1 0-1,-1 0 0,0 0 1,0 0-1,0 0 0,0 0 1,0-1-1,-1 1 0,1-1 1,-1 0-1,0 0 0,-1 2 0,-45 29-1,37-26-1,-1 1 0,1 1 1,1 0-1,-11 10 2,22-18-4,0-1 0,0 1 0,0 0 0,0-1 1,0 1-1,0-1 0,0 1 0,0 0 0,0-1 1,1 1-1,-1-1 0,0 1 0,0 0 0,0-1 1,1 1-1,-1-1 0,0 1 0,1-1 1,-1 1-1,0-1 0,1 1 0,-1-1 0,0 1 1,1-1-1,-1 0 0,1 1 0,-1-1 0,1 0 1,-1 1-1,1-1 0,0 0 0,-1 1 0,1-1 1,-1 0-1,1 0 0,-1 0 0,1 0 0,0 0 4,31 15-100,-25-12 69,-3-2 20,0 1 0,-1 0 0,1 0 1,-1 0-1,1 0 0,-1 0 0,0 1 1,0-1-1,0 1 0,0 0 0,0 0 1,-1 0-1,1 0 0,0 2 11,-3-3 0,1 0 0,-1 0-1,0 0 1,0 0 0,0 0-1,0 0 1,0 0 0,0 0-1,-1 0 1,1 0 0,-1 0-1,1 0 1,-1 0 0,0 0-1,1 0 1,-1 0 0,0 0-1,-1-1 1,1 1 0,0 0 0,0-1-1,-1 1 1,1-1 0,-1 1-1,1-1 1,-1 1 0,0-1-1,0 0 1,-28 24-37,-2-1 0,-1-1 0,0-2 0,-2-2 0,-1 0 37,9-10-1410,26-9 949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14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 1056,'-2'-3'1125,"2"10"-489,3 28-360,-3-28-290,1 0 1,0 1-1,1-1 1,0 0-1,0 0 1,0 0-1,1 0 1,0 0 0,2 3 13,-3-10 1,-1 1 0,0-1 1,1 1-1,-1-1 0,0 1 1,1-1-1,-1 0 1,1 0-1,-1 0 0,1 0 1,-1 0-1,0 0 0,1 0 1,-1 0-1,1 0 0,-1-1 1,0 1-1,1 0 1,-1-1-1,0 1 0,1-1 1,-1 0-1,0 1 0,1-1 1,-1 0-1,0 0 1,0 0-1,0 0 0,0 0 1,0 0-1,0 0-1,37-34 8,-37 33-6,13-15-5,-1 5 18,-11 12-14,-1 1 1,0 0-1,0-1 0,0 1 0,0 0 0,0 0 0,0 0 0,0 0 1,0 0-1,0 0 0,0 0 0,0 0 0,0 0 0,-1 0 0,1 1 0,-1-1 1,1 1-2,1 0 1,-1 0 1,0 0 0,1-1-1,-1 1 1,1-1 0,-1 1 0,1-1-1,0 0 1,0 1 0,-1-1-1,1 0 1,0 0 0,0 0-1,0 0 1,0-1 0,0 1 0,1 0-1,-1-1 1,0 0 0,0 1-1,0-1 1,0 0 0,1 0-1,-1 0 1,0 0 0,0-1 0,0 1-1,0-1 1,0 1 0,0-1-1,1 0 1,-1 0 0,-1 1-1,1-1 1,0-1 0,0 1 0,0 0-1,0 0 1,-1-1 0,2 0-2,1 1-17,1 1 1,0-1 0,-1 1 0,1 0 0,0 1 0,0-1-1,-1 1 1,1 0 0,0 0 0,-1 0 0,1 0 0,-1 1-1,1 0 17,8 2-295,11-1-748,-16-4 636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15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16 976,'-1'-14'958,"-4"12"-536,-9 21-358,5-5-16,-31 48-191,2 2-1,3 2 1,3 1-1,-9 33 144,36-86-323,1-3-28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1:1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0 1168,'-5'3'127,"0"0"0,-1 0 0,1 1 0,1-1 1,-1 1-1,0 0 0,1 1 0,0 0-127,2-3 0,0 1 1,0 0 0,1 0-1,-1 0 1,1 0 0,0 0-1,0 1 1,0-1-1,0 0 1,0 0 0,1 1-1,0-1 1,0 0 0,0 1-1,0-1 1,0 1-1,0-1 1,1 0 0,0 1-1,0-1 1,0 0 0,0 0-1,0 0 1,0 0-1,3 3 0,1 2 6,1 0-1,1 0 1,0-1-1,0 0 0,0-1 1,1 1-1,-1-1 1,4 0-6,-11-5 5,1-1 1,0 1-1,-1-1 1,1 1-1,0-1 1,-1 1-1,1-1 1,-1 1-1,1 0 1,-1-1-1,1 1 1,-1 0-1,1-1 1,-1 1-1,0 0 1,1-1-1,-1 1 1,0 0-1,0 0 1,0 0-1,1-1 1,-1 1-1,0 0 1,0 0-1,0 0 1,0-1-1,0 1 1,0 0-1,-1 0 1,1 0-6,-1 1 8,0 0 0,0 0-1,0 0 1,-1 0 0,1 0 0,-1 0 0,1-1 0,-1 1 0,0 0 0,1-1 0,-3 2-8,-63 34 29,54-30-36,-67 42-979,63-40 598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5:45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23 868,'-1'0'68,"-1"0"-1,1-1 1,-1 1-1,1-1 1,0 1-1,0-1 1,-1 1-1,1-1 1,0 0-1,0 0 1,0 0-1,0 1 1,0-1 0,0 0-1,0 0 1,0-1-1,0 1 1,0 0-1,0 0 1,1 0-1,-1-1-67,2 1 17,1 1-1,-1-1 0,1 1 0,-1-1 1,1 1-1,-1-1 0,1 1 1,-1 0-1,1 0 0,-1 0 1,1 0-1,-1 0 0,1 0 1,-1 0-1,1 0 0,-1 1 1,1-1-1,-1 0 0,1 1-16,123 10 110,1-5-1,55-8-109,-49 1 9,364 12-59,-229-2 20,186-22 109,-173 0-60,198 12-164,-193-3 91,-64-1 88,173 15-43,-363-10 11,-18-1-5,-1 0 0,0 1 0,1 0 0,-1 1 0,1 1 0,-1 0 0,0 0 0,0 1 0,0 1 0,2 1 3,-10-2-1,0-1 0,-1 1-1,0 0 1,0 1 0,0-1 0,0 0-1,0 1 1,-1 0 0,1-1 0,-1 1-1,0 0 1,0 0 0,-1 0 0,1 1-1,-1-1 1,0 0 0,0 1 0,0-1-1,-1 0 1,1 1 0,-1 2 1,1 10 9,-1 1 1,-1 0-1,-1 0 1,-2 11-10,-95 484 24,61-186-53,16-119 31,21-195 6,-5 8 73,4-20-76,0 0-1,0 0 1,1-1-1,-1 1 0,0-1 1,0 1-1,0-1 1,0 0-1,0 0 1,1 1-1,-1-2 1,0 1-1,-2 0-4,-245 14-9,178-9 6,-100 16-7,95-10 32,0-4 0,-18-2-22,-214-9 69,-172 2-56,433 4-18,-74 1-6,-120-12 11,99 1-3,-141 11 3,225-1 11,-105 4 1,-321-1-16,149-9-64,334 4 69,-17 2-5,-1-1 0,0-1 0,0-1 0,0-1 0,0 0 0,1-2 0,-1 0 0,-2-2 4,18 5-3,1-1 1,-1 0-1,0 0 1,0 0-1,1 0 1,-1-1-1,1 1 1,0-1-1,0 1 1,0-1-1,0 0 1,0 0-1,0 0 1,1 0-1,0 0 1,-1 0-1,1-1 1,0 1-1,0-2 3,-3-12-1,2 0 0,0-1 0,0-10 1,-3-18 25,1 13-17,1 1 1,1-1-1,2 0 0,4-29-8,23-133-4,-5 51-4,1 1-29,19-55 37,-17 86-7,-19 80 10,-1-1 0,-2 0 0,-1-26-3,-2 59-15,0 0-1,0 0 1,0 0 0,0-1-1,0 1 1,0 0 0,0 0-1,0 0 1,0 0 0,0 0-1,1-1 1,-1 1 0,0 0-1,-1 0 1,1 0 0,0 0-1,0-1 1,0 1 0,0 0-1,0 0 1,0 0 0,0 0-1,0 0 1,0-1 0,0 1 0,0 0-1,0 0 1,0 0 0,0 0-1,-1 0 1,1 0 0,0-1-1,0 1 1,0 0 0,0 0-1,0 0 1,0 0 0,-1 0-1,1 0 1,0 0 0,0 0-1,0 0 1,0 0 0,0 0-1,-1 0 1,1 0 0,0 0-1,0 0 1,0 0 0,0 0-1,-1 0 1,1 0 0,0 0-1,0 0 1,0 0 0,0 0 0,0 0-1,-1 0 1,1 0 0,0 0-1,0 0 1,0 0 0,0 0-1,-1 1 16,-3 0-371,1-1-6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1.1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412 2 1092,'-3'-1'92,"0"1"0,0 0 1,0 0-1,0 0 0,0 0 0,1 0 0,-1 1 1,0-1-1,0 1 0,0 0 0,0 0 0,1 0 1,-1 0-1,0 0 0,1 0 0,-3 2-92,-50 30-155,43-25 239,-90 53-1239,-39 13 1155,90-48-377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6:55:49.571"/>
    </inkml:context>
    <inkml:brush xml:id="br0">
      <inkml:brushProperty name="width" value="0.05" units="cm"/>
      <inkml:brushProperty name="height" value="0.05" units="cm"/>
      <inkml:brushProperty name="color" value="#FFD965"/>
    </inkml:brush>
  </inkml:definitions>
  <inkml:trace contextRef="#ctx0" brushRef="#br0">963 12 1096,'0'0'10,"0"-1"1,0 1-1,0 0 0,0 0 0,0 0 1,-1-1-1,1 1 0,0 0 1,0 0-1,0-1 0,0 1 0,0 0 1,0 0-1,0-1 0,0 1 1,0 0-1,0 0 0,0-1 0,0 1 1,0 0-1,0 0 0,0-1 1,0 1-1,1 0 0,-1 0 0,0 0 1,0-1-1,0 1 0,0 0 0,0 0 1,1 0-1,-1-1 0,0 1 1,0 0-1,0 0 0,0 0 0,1 0 1,-1-1-1,0 1 0,0 0 1,1 0-1,-1 0 0,0 0 0,0 0 1,0 0-1,1 0 0,-1 0-10,21-2 148,35 9-220,-43-5 120,7 1-40,0 2 0,0 1-1,-1 0 1,1 1-1,-1 1 1,-1 1-1,0 0 1,0 2 0,-1 0-1,0 1 1,-1 1-1,6 6-7,2 3 17,-1 1 0,-1 1 0,0 1 0,-2 2 0,-2-1 0,0 2 1,5 12-18,-11-16 30,0 1 1,-2 0 0,-1 0-1,0 1 1,-2 1 0,-1-1-1,-2 1 1,0 0 0,-2 1 0,0-1-1,-2 0 1,-2 0 0,0 0-1,-1 1 1,-2-2 0,-1 1 0,-3 7-31,-136 422 231,-28 104 5,-42 248-310,144-541 171,-3 14 261,9 16-358,47-170 154,5 1 1,6 1 0,8 92-155,-1-206 33,1-1 0,1 0 1,0 1-1,1-1 0,1 0 0,0 0 1,1-1-1,0 1 0,1-1 1,0 0-1,2 0 0,2 4-33,1-3 38,1 0 0,0-1 0,0 0 0,2-1-1,-1-1 1,1 0 0,1 0 0,0-2 0,15 7-38,38 19 32,2-4 0,1-3 0,55 13-32,-104-29 44,-21-12-38,-1 1 1,0-1-1,1 1 1,-1-1-1,0 1 1,0-1-1,0 1 1,1-1-1,-1 1 1,0-1-1,0 1 1,0-1-1,0 1 1,0-1-1,0 1 1,0-1-1,0 1 1,0 0-1,0-1 1,0 1-1,0-1 0,0 1 1,-1-1-1,1 1 1,0-1-1,0 1-6,-3 3 45,-1 0 0,1 0 0,0 0-1,-1 0 1,0-1 0,0 0 0,-4 3-45,-11 9-42,-66 64 213,2 3 0,-32 46-171,70-76 99,3 2 0,2 2 0,3 1 0,2 2 0,2 1 0,0 11-99,14-23 18,2 1 0,3 1 0,2 0 1,2 0-1,2 1 0,3 1 0,1-1 0,4 32-18,19 112 104,-8-115-96,-1 78-8,-11-134 5,1 1 0,0 0 1,2 0-1,1-1 0,2 1 1,0-1-1,1 0 0,1 0 1,3 3-6,-6-15 21,-1 1 1,0-1-1,-1 1 1,0 0-1,-1 0 1,0 0 0,-1 0-1,-1 0 1,0 0-1,0 0 1,-2 0-1,0 0 1,0-1 0,-1 1-1,0-1 1,-1 0-1,-7 11-21,6-15-2,-1-1 0,0 0 0,0 0 0,-1-1 0,0 0 0,0-1 0,-1 1 0,1-2 0,-1 1 0,0-1 0,0 0 2,-32 17-3,-68 39-49,-3-5 1,-70 22 51,170-72-195,-1-1 0,1 0 1,-1-1-1,0 0 1,0-1-1,-1-1 0,-3 0 195,-8-15-3689,25 14 3106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54:54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29 3593,'0'0'4899,"6"-4"-4094,2-3-499,17-11 944,-39 26-829,1 1-1,0 0 1,1 1-1,0 1 1,0 0-1,2 0 1,-11 14 0,0 1-474,1 0 0,-30 55 0,41-64 59,1 2-1,1-1 1,1 1 0,0 0 0,1 0-1,2 0 1,0 1 0,0-1 0,2 26-1,1-44-10,0 0-1,0 0 1,0 0-1,0 1 1,1-1-1,-1 0 1,0 0-1,1 0 1,-1 0-1,1 0 1,-1 0-1,1 0 1,0 0-1,-1 0 1,1 0-1,0 0 1,0 0-1,0 0 1,-1 0-1,1 0 1,0-1-1,0 1 1,0 0-1,0-1 1,2 1-1,1 1 1,0-1-1,0 1 0,0-1 1,0-1-1,1 1 0,-1 0 1,8-1-1,-4 0 9,1-1 0,-1 1 0,1-1 0,-1-1-1,0 0 1,1 0 0,11-6 0,-15 5 3,0 0 1,-1-1-1,0 1 0,0-1 0,0 0 1,0-1-1,-1 1 0,1-1 0,-1 1 1,0-1-1,-1 0 0,1 0 0,-1 0 1,0 0-1,0-1 0,1-7 0,-2 10 8,0 0 0,-1 1 0,1-1 0,-1 0-1,0 0 1,1 0 0,-1 0 0,-1 0 0,1 0-1,0 0 1,-1 0 0,1 0 0,-1 1 0,0-1-1,0 0 1,0 0 0,-1 1 0,1-1 0,0 0-1,-1 1 1,0 0 0,1-1 0,-1 1 0,0 0-1,0 0 1,-1 0 0,1 0 0,0 0 0,-1 0-1,1 1 1,-5-3 0,-9-1-136,1 1 0,-1 1 0,0 0 0,1 1 0,-1 0 0,0 2 0,-1 0 0,1 0 0,0 2 0,1 0 0,-1 1 0,-19 5 0,10 5-2205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54:56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529 0 5457,'-3'1'9675,"-20"10"-9601,-253 172 418,167-109-648,16-6-2926,69-48-1640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54:5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 6905,'0'0'4596,"-21"18"-4512,-62 59-51,81-75-26,0 0-1,0 0 0,0 1 0,0-1 0,0 0 0,1 1 0,-1-1 0,1 1 0,-1 0 0,1-1 0,-1 6 0,2-8-5,-1 1-1,1 0 1,0 0 0,0 0-1,0 0 1,0 0-1,1-1 1,-1 1-1,0 0 1,0 0-1,0 0 1,1-1-1,-1 1 1,0 0 0,1 0-1,-1 0 1,1-1-1,-1 1 1,1 0-1,-1-1 1,1 1-1,0-1 1,-1 1 0,2 0-1,1 1-5,1 0 0,0 0 0,0 0 0,0-1-1,0 0 1,0 0 0,0 0 0,9 1 0,-8-2-2,16 3-1,-15-3 10,0 1 0,0-1 0,0 1 0,0 0 0,0 1 0,-1 0 0,1 0 0,0 0 0,5 3 0,-11-4 24,1 0 0,0-1 1,-1 1-1,1 0 0,-1 0 1,1 0-1,-1 0 0,1 0 1,-1 0-1,1 0 0,-1 0 0,0 0 1,0 0-1,0 0 0,1 0 1,-1 0-1,0 0 0,0 0 1,-1 0-1,1 0 0,0 0 0,0 0 1,0 0-1,-1 0 0,1 0 1,0 0-1,-1 0 0,1 0 1,-1 0-1,0 1 0,-20 24 723,-15 9-940,-55 40 1,81-69-2151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7 292 11026,'0'0'2844,"0"-1"-2844,0 1 0,-1 0 0,1 0 0,-1-1 0,1 1 0,-1 0 0,1-1 0,0 1 1,-1 0-1,1-1 0,0 1 0,-1-1 0,1 1 0,0 0 0,0-1 0,-1 1 0,1-1 0,0 1 1,0-1-1,0 1 0,0-1 0,0 1 0,0-1 0,0 1 0,-1-1 0,2 0 0,5 2 31,0-1 0,1 1 0,-1 1 0,1 0-1,-1-1 1,0 2 0,0-1 0,0 1 0,0 0 0,-1 0-1,6 4 1,63 52 327,-41-30-294,3-1-18,63 39-1,-87-60-48,0-1-1,1 0 1,0 0 0,0-1-1,0-1 1,0 0 0,1-1-1,0-1 1,24 2 0,-36-4 0,0 0-1,-1 0 1,1 0 0,0 0-1,0-1 1,-1 1 0,1-1 0,0 1-1,0-1 1,-1 0 0,1 1 0,0-1-1,-1 0 1,1 0 0,-1 0-1,1 0 1,-1-1 0,0 1 0,0 0-1,1 0 1,-1-1 0,0 1 0,2-3-1,-2-1 28,1 1-1,0 0 1,-1 0 0,0-1-1,0 1 1,0-1-1,0 1 1,-1-1 0,0-6-1,0-5 83,-2 1 0,0-1 0,-1 1 0,-8-28 0,-14-20 55,-4 2 1,-53-88-1,32 62-716,67 88-10782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8146,'0'0'5430,"-5"15"-4972,4-10-442,0-1 0,0 1 0,1-1 0,-1 1 1,1-1-1,1 1 0,-1 0 0,0-1 0,1 1 1,0-1-1,0 1 0,1-1 0,-1 0 0,1 1 1,0-1-1,0 0 0,0 0 0,0 0 0,1 0 0,0-1 1,5 7-1,-4-7-13,1 0-1,-1 0 1,0-1 0,1 1-1,-1-1 1,1 0 0,0 0 0,-1-1-1,1 0 1,0 1 0,0-2 0,0 1-1,0 0 1,0-1 0,0 0-1,1 0 1,-1-1 0,0 1 0,0-1-1,5-2 1,-6 1-2,0 1 0,0-1 1,0 0-1,-1 0 0,1 0 0,-1-1 1,0 1-1,1-1 0,-1 0 0,0 0 0,-1 0 1,1 0-1,-1-1 0,1 1 0,3-7 0,-5 8 45,0 0 0,0 0 0,0 0-1,0 0 1,0 0 0,0 0 0,-1 0-1,1-1 1,-1 1 0,1 0 0,-1 0-1,0-1 1,0 1 0,0 0-1,0 0 1,0-1 0,-1 1 0,1 0-1,-1 0 1,1 0 0,-1-1 0,0 1-1,0 0 1,0 0 0,0 0 0,0 0-1,0 0 1,0 1 0,-1-1 0,1 0-1,-3-2 1,-3 0 48,0 0 0,0 0-1,0 1 1,0 0 0,0 0 0,-1 0-1,1 1 1,-1 0 0,0 1 0,0 0-1,-8 0 1,-91 1 232,103 0-333,0 0 1,0 1-1,-1-1 1,1 1-1,0 0 0,0 0 1,-6 3-1,9-3-176,0-1 1,0 1-1,0 0 0,0 0 0,0-1 0,0 1 0,0 0 1,0 0-1,0 0 0,1 0 0,-1 0 0,1 0 1,-1 0-1,0 0 0,1 0 0,0 1 0,-1-1 1,1 0-1,0 0 0,-1 0 0,1 1 0,0-1 0,0 0 1,0 0-1,0 1 0,0-1 0,0 0 0,1 1 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9274,'0'0'3849,"150"-119"-3849,-109 91-112,-4 3-240,-4 3-600,-7 9-817,-11 3-1031,-8 8-1401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1344,'0'0'11579,"113"-90"-11419,-78 66-72,-3 5-80,-3 1 8,-5 4-16,4-3-352,-9 5-993,-3 2-3784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8266,'0'0'5058,"3"-17"-4952,-1 4-102,-2 8-6,1-1-1,-1 1 1,1-1 0,0 1-1,1 0 1,-1 0-1,1-1 1,0 1-1,1 0 1,-1 0 0,1 1-1,0-1 1,0 1-1,0-1 1,1 1-1,-1 0 1,1 0 0,6-4-1,0 0-15,0 1 1,1 1-1,0 0 0,0 0 1,0 1-1,1 0 0,0 1 0,0 1 1,0-1-1,0 2 0,0 0 1,1 1-1,18-1 0,-29 2 29,0 1-1,0-1 1,-1 0-1,1 1 0,0-1 1,-1 1-1,1 0 1,-1-1-1,1 1 1,0 0-1,-1 0 1,0 0-1,1 0 1,-1 0-1,0 0 0,1 1 1,-1-1-1,0 0 1,0 1-1,1 1 1,0 1 4,0 1 0,0-1 1,0 0-1,-1 1 0,1-1 0,-1 1 1,0 7-1,1 5 34,-2 0 0,0-1 0,-4 23 0,2-29 11,-1 1 0,0-1 0,0 1 0,-7 12 0,6-15 8,0 0 0,1 0 0,0 1 0,1-1 1,0 1-1,0-1 0,-1 11 0,4-19-67,-1 1-1,1 0 1,-1-1-1,0 1 1,1 0-1,-1-1 1,1 1-1,0 0 1,-1-1-1,1 1 1,-1-1-1,1 1 1,0-1 0,-1 0-1,1 1 1,0-1-1,0 0 1,-1 1-1,1-1 1,0 0-1,0 0 1,0 0-1,-1 1 1,1-1-1,0 0 1,0 0-1,0 0 1,-1 0-1,1-1 1,0 1 0,0 0-1,0 0 1,0-1-1,30-4 137,-15-2 0,-1 0 0,0-1 1,-1-1-1,1 0 0,22-20 0,-21 16-113,0 0-1,1 2 1,28-14-1,-43 24 36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0 888,'0'0'10041,"-3"11"-9657,1-7-347,0 0-1,1 1 0,0-1 1,0 1-1,0 0 1,0-1-1,1 1 1,-1 0-1,1-1 1,1 1-1,-1 0 1,0-1-1,1 1 0,0 0 1,0-1-1,1 1 1,-1-1-1,1 0 1,0 1-1,0-1 1,0 0-1,1 0 0,-1 0 1,1 0-1,0-1 1,5 5-1,11 10 23,1-2 0,1 0 0,1-1-1,29 16 1,16 10-7,-66-41-95,-1 0 0,0 0 0,0 1 0,1-1 0,-1 0 0,0 0 0,0 1 0,1-1 0,-1 0 0,0 0 0,0 1 0,0-1 0,0 0 0,1 1 0,-1-1 0,0 0 0,0 0 0,0 1 0,0-1 0,0 0 0,0 1 0,0-1 0,0 0 0,0 1 0,0-1 0,0 0 0,0 1 0,0-1 0,0 0 0,0 1 1,0-1-1,0 0 0,-1 1 0,1-1 0,0 0 0,0 1 0,0-1 0,0 0 0,-1 0 0,1 1 0,0-1 0,0 0 0,-1 0 0,1 0 0,0 1 0,0-1 0,-1 0 0,1 0 0,0 0 0,-1 1 0,1-1 0,0 0 0,-1 0 0,-14 7-3442,0-2-1608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4.4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14 976,'-18'-9'707,"4"4"416,28 31-861,10 10-255,1 0 1,2-1-1,1-2 0,2-1 0,1-1 1,1-2-1,3 0-7,14 7-424,0-1 1,2-3-1,2-3 1,44 19 423,-61-31-429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6529,'0'0'6474,"13"-116"-5914,0 103-256,0 1-200,5 2-104,-1 2-136,5 4 128,-3 4-304,1 0-432,4 10-481,-3 10-351,-3 1-3257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6873,'0'0'2720,"18"8"-2675,59 25 11,-71-29 23,1-1 1,-1 2-1,-1-1 1,1 1-1,-1 0 0,8 8 1,-5-5 1265,-14-28-596,2 7-701,0 1-1,2-1 1,-1 0-1,1 0 1,0-26-1,2 38-59,0 0 0,1 1 0,-1-1 0,0 1 0,0-1 0,1 1 0,-1-1 0,0 1 0,1-1 0,-1 1 0,1 0 0,-1-1 0,0 1 0,1-1 0,-1 1 0,1 0 0,-1-1 0,1 1 0,-1 0 0,1 0 0,-1-1 0,1 1 0,-1 0 0,1 0 0,0 0 0,-1 0 0,1-1 0,-1 1 0,1 0 0,0 0 0,-1 0 0,1 1 0,-1-1 0,1 0 0,-1 0 0,1 0 0,0 0 0,-1 0 0,1 1 0,-1-1 0,1 0 0,-1 0 0,1 1 0,-1-1 0,1 0 0,0 1 0,26 14-170,-17-6 181,-2 1 1,1 0 0,12 19-1,-21-28 161,0-9-30,1 0-1,-1 1 1,2-1-1,-1 1 1,1-1-1,0 1 1,0-1-1,1 1 1,0 0-1,1 0 1,-1 0-1,1 1 1,1-1-1,-1 1 1,8-8 0,-10 12-140,1 0 1,-1 0 0,1 0 0,0 0 0,-1 0 0,1 0 0,0 1 0,0 0 0,0-1 0,0 1 0,0 0 0,0 0 0,0 1 0,1-1 0,-1 1 0,0 0 0,0-1 0,1 1 0,-1 1 0,0-1-1,0 0 1,0 1 0,1 0 0,-1 0 0,0 0 0,0 0 0,0 0 0,0 0 0,0 1 0,0-1 0,-1 1 0,1 0 0,-1 0 0,1 0 0,-1 0 0,1 1 0,1 2 0,-1-2-110,24 28-387,-19-7-3545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7618,'0'0'3987,"0"15"-3647,-2 106 241,5 195-302,4-272-731,4-28-1290,9-10-3284,-11-6-39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6145,'0'0'4955,"-3"18"-4538,-3 2-320,3-11-60,0 0 1,1 0-1,0 0 0,0 1 1,1-1-1,0 1 1,1-1-1,0 0 0,3 18 1,-2-24-35,0 0 1,1-1 0,-1 1-1,1 0 1,0-1-1,-1 1 1,1-1-1,1 1 1,-1-1 0,0 0-1,0 0 1,1 0-1,-1 0 1,1-1-1,0 1 1,-1 0-1,1-1 1,0 0 0,0 0-1,0 0 1,0 0-1,6 1 1,7 2 1,1-1-1,29 2 1,35-2 55,-81-3-10,1 1 0,-1-1 0,0 1 0,1-1 1,-1 1-1,0-1 0,0 1 0,1-1 0,-1 1 0,0-1 0,0 1 0,0-1 1,1 1-1,-1 0 0,0-1 0,0 1 0,0-1 0,0 1 0,0 0 0,0-1 1,-1 1-1,1-1 0,0 1 0,0-1 0,0 1 0,0 0 0,-1-1 0,1 1 0,0-1 1,-1 1-1,1-1 0,0 1 0,-1-1 0,1 0 0,0 1 0,-1-1 0,0 1 1,-12 22 27,-4 0-927,0-1-1,-41 38 1,53-54 359,-15 14-3758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35 392,'0'0'14139,"-2"0"-14139,17 0 96,12-2 88,5-3 48,7-1-64,3-2-88,-3 0-80,-7 4-64,-6 2-512,-10 2-680,-12 0-449,-4 6-3192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9914,'0'0'5097,"131"-30"-5017,-92 23-80,15-3-720,-10 2-1112,-10 2-4346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10106,'0'0'5467,"2"15"-4374,-5 1-1023,-1-1-1,0 0 1,-1 0-1,-1 0 1,0 0-1,-17 26 1,7-11-67,3-5-63,4-9-102,0 0 0,1 1 1,0 0-1,2 0 0,0 1 0,1 0 0,1 0 0,-4 34 0,8-50 74,0 0 0,0 0 0,1-1 1,-1 1-1,0 0 0,1-1 0,-1 1 0,1 0 0,0-1 0,-1 1 0,1 0 0,0-1 0,0 0 0,0 1 0,0-1 0,0 1 0,0-1 0,1 0 0,-1 0 0,0 0 0,3 2 0,1 0-111,-1-1 0,0 0-1,1-1 1,-1 1 0,1-1-1,-1 1 1,1-1 0,5 0-1,3 0-404,0 0 0,0-1 0,0-1 0,0 0 0,22-5 0,-19 0-236,0 0 0,0-1 0,-1-1 0,27-17 0,-5-2-2190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 4745,'0'0'6994,"-2"-3"-6922,1 2-219,1 0 192,-1 1 1,1 0-1,0-1 1,-1 1 0,1 0-1,0-1 1,-1 1-1,1 0 1,0-1-1,-1 1 1,1 0 0,0-1-1,0 1 1,0-1-1,-1 1 1,1-1 0,0 1-1,0-1 1,0 1-1,0-1 1,0 1 0,0 0-1,0-1 1,0 1-1,0-1 1,0 1-1,0-1 1,0 1 0,0-1-1,0 1 1,1-1-1,-1 1 1,0-1 0,0 1-1,0 0 1,1-1-1,-1 1 1,0-1-1,0 1 1,1 0 0,-1-1-1,0 1 1,1 0-1,0-1 1,-1 28 1120,-2 16-572,-2 0 0,-12 50 1,7-43-2188,-3 52 1,12-83-3237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7842,'0'0'4623,"-11"14"-4140,-1 1-304,1 2 1,1-1-1,0 2 1,1-1-1,0 1 0,2 1 1,0-1-1,1 1 0,-3 22 1,6-27-84,1 1 0,1 0-1,1 0 1,0-1 0,1 1 0,2 16 0,-2-26-95,1 0-1,-1-1 1,1 1 0,0-1-1,0 1 1,0-1 0,0 0-1,1 0 1,0 0 0,0 0-1,0 0 1,0-1 0,1 1-1,-1-1 1,1 0 0,0 0 0,0 0-1,0-1 1,0 1 0,0-1-1,1 0 1,5 2 0,-3-1 26,1-1 0,-1 0 0,0 0 1,1-1-1,-1 0 0,1 0 0,-1-1 1,1 0-1,-1 0 0,1-1 0,12-2 0,-17 2-6,1-1 0,0 1 0,0-1 0,0 1 0,-1-1-1,1 0 1,-1 0 0,1-1 0,-1 1 0,0-1-1,0 0 1,0 0 0,0 0 0,-1 0 0,1 0-1,-1 0 1,0-1 0,0 1 0,0-1 0,0 0 0,0 1-1,1-8 1,0-3 24,0 0 1,-1 0-1,0 0 1,-2 0-1,1 0 0,-2 0 1,0-1-1,0 1 0,-1 0 1,-7-23-1,6 26-6,-1 1 0,0-1 0,-1 1-1,0 0 1,0 1 0,-1-1 0,0 1 0,0 0 0,-1 0 0,-1 1-1,1 0 1,-1 0 0,-1 1 0,-10-8 0,16 13-60,0 0 1,0 1-1,0-1 1,-1 1 0,1-1-1,0 1 1,-1 0-1,1 1 1,-1-1-1,0 0 1,-3 1 0,5 0-168,0 0 0,1 0 0,-1 0 0,0 1 0,1-1 0,-1 0 0,1 1 0,-1 0 0,0-1 0,1 1 0,-1 0 0,1 0 0,0 0 0,-1-1 0,1 2 0,0-1 0,-1 0 0,1 0 0,0 0 0,0 0 0,0 1 0,0-1 0,0 1 0,-1 1 0,-5 15-5590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6345,'0'0'5392,"2"5"-5334,0-1-45,1 0 1,0 0 0,0 0 0,0-1-1,0 1 1,1-1 0,0 0 0,-1 0-1,1 0 1,0 0 0,1-1 0,-1 1-1,0-1 1,1 0 0,-1-1 0,1 1-1,-1-1 1,1 0 0,0 0 0,0 0 0,0-1-1,-1 1 1,1-1 0,7-1 0,-11 1 20,0-1 0,-1 1 1,1-1-1,0 1 1,-1-1-1,1 1 0,-1-1 1,1 1-1,-1-1 1,1 1-1,-1-1 0,0 0 1,1 1-1,-1-1 1,0 0-1,1 0 0,-1 1 1,0-1-1,0 0 1,0 1-1,1-1 0,-1 0 1,0 0-1,0 1 1,0-1-1,0 0 0,0 0 1,-1 0-1,1 1 1,0-1-1,0 0 0,0 1 1,-1-1-1,1-1 1,-10-29 578,7 27-531,0 1 0,0-1 0,0 0 0,0 1 0,0 0 0,-1-1 1,0 2-1,1-1 0,-9-4 0,-12 1-4846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6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 45 988,'-1'-1'33,"0"0"1,0 0-1,0 0 0,0 0 0,0 0 0,1 0 1,-1 0-1,0 0 0,1 0 0,-1 0 1,1 0-1,-1-1 0,1 1 0,-1 0 1,1 0-1,0-1 0,0 1 0,-1 0 0,1-1-33,-8-19 114,-29 49 125,16-7-239,1 1 0,1 1 1,1 0-1,1 1 0,1 1 1,1 0-1,2 2 0,0-1 1,-1 8-1,14-32-10,-1-1 0,0 0 0,1 1 0,-1-1 0,1 0 0,-1 1 0,1-1 0,-1 1 0,1-1 0,0 1 1,0-1-1,0 0 0,0 1 0,0-1 0,0 1 0,0-1 0,1 1 0,-1-1 0,0 1 0,1-1 0,-1 1 0,1-1 0,0 0 0,-1 1 0,1-1 1,0 0-1,0 0 0,0 0 0,0 1 10,0-2-19,1 1 1,-1-1 0,0 0-1,1 0 1,-1 1 0,0-1-1,1 0 1,-1 0 0,0 0-1,1-1 1,-1 1 0,0 0-1,1 0 1,-1-1 0,0 1-1,1-1 1,-1 1 0,0-1-1,0 0 1,0 1 0,0-1-1,1 0 1,-1 0 0,0 0-1,0 0 1,0 0 0,-1 0-1,1 0 1,0 0 0,0 0-1,-1 0 1,1-1 18,4-2-152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8386,'0'0'5868,"9"-4"-5664,10-4-153,1 2 0,0 0 0,1 2 0,-1 0-1,1 1 1,0 1 0,0 1 0,0 0 0,22 4 0,-42-3-53,0 0 0,0 1-1,0-1 1,0 1 0,0-1-1,0 1 1,0-1 0,0 1 0,0 0-1,0 0 1,0-1 0,0 1-1,-1 0 1,1 0 0,0 0 0,0 0-1,-1 0 1,1 0 0,-1 0-1,1 0 1,-1 0 0,1 0 0,-1 0-1,0 0 1,1 0 0,-1 1-1,0-1 1,0 0 0,0 0-1,0 0 1,0 0 0,0 2 0,0 2 4,0 0 1,-1 0-1,1 0 1,-1 0 0,0-1-1,-1 1 1,-1 5 0,-4 5 32,-2-1 1,1-1 0,-2 1 0,0-2 0,0 1-1,-17 15 1,13-15 1,1 2 0,0 0 0,1 0 1,-13 22-1,24-35-38,0-1 1,1 0-1,-1 0 1,0 1-1,0-1 1,0 0-1,1 1 1,-1-1-1,1 1 1,-1-1 0,1 1-1,0-1 1,-1 1-1,1-1 1,0 1-1,0-1 1,0 1-1,0-1 1,1 1-1,-1-1 1,0 1-1,0-1 1,1 1 0,-1-1-1,1 1 1,0-1-1,-1 0 1,1 1-1,0-1 1,0 0-1,-1 1 1,1-1-1,0 0 1,1 0-1,-1 0 1,0 0 0,0 0-1,0 0 1,0 0-1,1 0 1,-1-1-1,1 1 1,-1 0-1,0-1 1,1 1-1,-1-1 1,3 1 0,8 1 61,1 0 0,-1 0 0,1-1 0,22-1 0,-20-1-3,34 1 123,68-11-1,-117 11-292,0 0 0,0 0 0,0 0 0,0 0 0,-1 0 0,1 0 0,0 0-1,0 0 1,-2 3-2467,3-2 2467,-1-1 0,0 0 0,0 0 0,0 0 0,0 0 0,0 0-1,0 1 1,0-1 0,0 0 0,0 0 0,0 0 0,0 0 0,2 2-1346,-3-2 1200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8906,'0'0'3351,"18"-5"-2816,11-2-236,0 1 0,1 1 0,44-1 0,-65 5-267,0 1-1,0 1 0,-1 0 0,1 0 1,14 4-1,-21-4-28,0 0 0,0 0 0,1 0 0,-1 0 0,0 0 0,0 1 0,0-1 0,0 1 0,0-1 0,-1 1 0,1 0 0,0 0 0,-1 0 0,1 0 0,-1 0 0,0 0 0,1 0 0,-1 0 0,0 0 0,-1 1 0,1-1 0,0 0 0,0 1 0,-1-1 0,1 4 0,-1 2 19,1 1 1,-1-1 0,-1 0-1,1 0 1,-1 0-1,-1 0 1,0 0-1,0 0 1,0 0 0,-1-1-1,0 1 1,-8 13-1,-4 2 153,-1 0-1,-28 31 1,-18 25 48,61-78-220,0 0 1,0 1-1,0-1 0,0 1 1,0 0-1,0-1 0,1 1 1,-1-1-1,1 1 0,-1 0 1,1 0-1,0-1 0,0 1 1,0 0-1,0 2 0,0-3 0,0 0 1,1 0-1,-1 0 0,0 0 1,1-1-1,-1 1 0,1 0 1,-1-1-1,1 1 0,0 0 1,-1-1-1,1 1 0,0 0 1,-1-1-1,1 1 0,0-1 1,-1 1-1,1-1 0,0 0 0,0 1 1,1-1-1,6 2 45,0-1-1,-1 0 0,1 0 1,0-1-1,12-1 1,-5 1 98,23-2-168,-1-2 0,0-1-1,45-13 1,-72 16-171,-10 2-283,5-1 673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6489,'0'0'4416,"7"19"-4152,36 96 69,-43-115-273,0 0 0,1 0 0,-1 1 0,0-1 0,0 0 0,0 0 0,1 0 0,-1 0 0,0 0 0,0 1-1,0-1 1,1 0 0,-1 0 0,0 0 0,0 0 0,1 0 0,-1 0 0,0 0 0,0 0 0,1 0 0,-1 0-1,0 0 1,0 0 0,1 0 0,-1 0 0,0 0 0,0 0 0,1 0 0,-1-1 0,0 1 0,0 0-1,0 0 1,1 0 0,-1 0 0,0 0 0,0-1 0,0 1 0,1 0 0,-1 0 0,0 0 0,0 0 0,0-1-1,0 1 1,0 0 0,1 0 0,-1-1 0,0 1 0,0 0 0,0 0 0,0 0 0,0-1 0,0 1 0,0 0-1,0 0 1,0-1 0,0 1 0,13-22-393,-9 15 583,0 1-256,0-1 0,0 1 1,1 0-1,0 0 0,0 1 0,0 0 1,0 0-1,1 0 0,0 0 0,0 1 0,0 0 1,1 0-1,-1 1 0,1 0 0,0 0 1,0 0-1,0 1 0,0 0 0,1 0 1,-1 1-1,0 0 0,1 0 0,-1 1 1,13 1-1,-17 0 2,0-1 1,-1 1-1,1 1 1,0-1-1,-1 0 1,1 1-1,0 0 1,-1-1-1,0 1 1,1 0-1,-1 0 1,0 0-1,0 1 1,0-1-1,0 0 1,-1 1-1,1-1 1,-1 1-1,1 0 1,-1-1-1,0 1 1,0 0-1,0 0 1,0 0-1,-1 0 1,1 4 0,2 9 70,0 1 0,-2-1 0,0 23 1,-1-39 300,1-9 621,2 1-985,-1 1 0,1-1-1,1 1 1,-1 0 0,1 0 0,1 0-1,-1 1 1,1-1 0,0 1 0,1 0 0,-1 1-1,1-1 1,0 1 0,1 0 0,-1 1-1,1-1 1,0 1 0,13-5 0,-15 7-12,-1 0 1,1 1-1,-1-1 0,1 1 1,0 0-1,0 1 1,-1-1-1,1 1 1,0 0-1,0 0 0,0 0 1,0 1-1,-1 0 1,1 0-1,0 0 1,-1 0-1,1 1 0,-1-1 1,1 1-1,-1 1 1,0-1-1,1 1 1,-1-1-1,-1 1 0,1 0 1,0 0-1,-1 1 1,1-1-1,-1 1 1,0 0-1,4 7 0,2 5 13,-1 0 0,-1 1-1,0 0 1,-1 0 0,6 33-1,-1-5-125,-8-44-1661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7.4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10 1872,'0'0'8629,"53"0"-6139,90-10-1789,-143 10-697,-27 0 84,-89 2-1080,116-2 909,33 0-1249,-16 0 1357,46 0-13,-48 0 173,-32 0 261,11 2-711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8.85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211 25 5249,'0'0'5448,"-15"1"-4735,2 7-541,0-1-1,1 2 0,1 0 1,0 0-1,0 1 0,0 0 0,-14 21 1,7-12-122,0-1-20,11-11 3,0 0-1,0 0 1,0 0 0,1 1-1,0 0 1,-6 12-1,12-18-36,0-2-58,1 0 99,1 0 0,0-1 1,0 0-1,-1 1 0,1-1 1,0 0-1,-1 0 0,1 0 0,-1 0 1,1 0-1,-1 0 0,3-3 1,-3 3-20,24-21 34,0-2 0,-1 0 0,-2-2 0,-1 0 1,33-54-1,-54 80-31,1-1-1,-1 1 1,0-1-1,1 1 1,-1 0-1,0-1 1,1 1 0,-1 0-1,1 0 1,-1-1-1,1 1 1,-1 0 0,1 0-1,-1-1 1,1 1-1,-1 0 1,1 0 0,-1 0-1,1 0 1,-1 0-1,1 0 1,-1 0 0,1 0-1,-1 0 1,1 0-1,-1 0 1,1 0-1,-1 0 1,1 1 0,-1-1-1,1 0 1,-1 0-1,1 0 1,-1 1 0,1-1-1,-1 0 1,1 1-1,0 0 1,22 17-148,-16-11 212,40 27 32,0-3 0,3-1 0,102 44-1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5.9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4201,'0'0'2424,"68"-19"-4336,-47 13 1912,8 2-168,-5 0-432,-7 2-1865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30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5089,'0'0'2897,"66"0"-2849,-51 0-48,2 0-264,7 0-809,-2 0-583,-3 0-2385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2937,'0'0'4481,"56"0"-4105,-42 0-168,1 0-192,2 0 32,1 0-96,-1 0-96,7 0-624,-2 0-457,-5 0-647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01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6 4121,'0'0'2011,"37"0"-1063,116-4-2638,-132 2 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3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 4889,'0'0'3937,"53"0"-3913,-38 0 96,4 0-88,3 0-32,11-6-1072,-7 2-657,0 2-943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0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55 193 940,'-8'4'163,"1"-2"-78,1 1 1,-1 1 0,1-1-1,-1 1 1,1 1 0,-1 0-86,6-4 30,1-1-1,0 0 2,0 0 9,0 0 0,0 0-8,3 4 81,-3-9-112,1 1-1,0-1 1,0 1 0,0-1-1,1 0 1,0 1 0,0 0-1,0-1 1,0 1 0,0 0-1,2-2 0,37-48-56,-19 28-9,45-54-587,-57 67 402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7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4625,'0'0'4112,"5"0"-3447,117 4 738,11 0-6803,-117-4 3372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05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 4537,'0'0'4057,"72"2"-3905,-53-2 264,3 0-368,0 0-48,-1-2-664,5 0-488,-6 2-329,-3 0-751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4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19 6617,'0'0'4061,"19"0"-3574,144 1 271,-101-1-1239,30 0-6393,-78 0 5187</inkml:trace>
  <inkml:trace contextRef="#ctx0" brushRef="#br0" timeOffset="1">611 11 4017,'0'0'6097,"74"0"-5881,-59-2-136,2 2-32,1 0-80,1-2 32,1 0-560,6 0-720,-4 0-969,-5 2-823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7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3873,'0'0'5452,"19"0"-5159,155 0 419,-93 0-1466,-1 0-3777,-61 0 1983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1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5697,'0'0'3945,"128"0"-3545,-106 0-16,2 0-336,2 0 152,-2 0-200,0 0-48,-3 0-32,-1 0-744,4 0-488,-5 0-849,-3 0-2704</inkml:trace>
  <inkml:trace contextRef="#ctx0" brushRef="#br0" timeOffset="1">631 16 5521,'0'0'5569,"65"4"-5313,-49-4-128,1 0-128,3 0 0,-1 0 0,3 0-216,2 0-520,11 0-632,-7 0-744,-2 0-457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49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1592,'0'0'9265,"17"2"-8806,149 8 384,-83-8-4621,-69-2 1828,2 0-872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8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4889,'0'0'6673,"72"0"-6392,-59 0-73,2 0-112,3 0-48,-1 0-48,3 0-8,-1 0-376,3 0-337,4 0-719,-4 0-928,-5 0-417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10.2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 4625,'0'0'6065,"120"0"-6065,-107 0-24,-2 0-376,0 0-696,4 0-688,-2 0-377,-4 0-391</inkml:trace>
  <inkml:trace contextRef="#ctx0" brushRef="#br0" timeOffset="1">350 1 5433,'0'0'7610,"126"9"-7554,-111-9-56,3 2-80,-1-2-504,3 0-497,8 2-495,-2 0-1064,-4 0-1865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3.0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185 1 1144,'0'-1'15388,"0"3"-16366,20 430 2284,-6-311-1094,34 233 54,-34-245-185,-2 213-1,-7-89-47,-3 35 154,-4-139-88,-26 189 140,15-213-177,-10 56 0,-9 104-83,26-176 116,-3 94-106,9 560 304,11-604-250,-11-147-81,0 1 1,-1-1-1,0 1 0,-1 0 0,0-1 1,-4-12-1,-20-26 92,-2 0-1,-1 2 1,-50-56 0,62 83-175,11 14 36,9 14 47,18 25 81,2-1 1,34 40-1,-3-3 13,-36-56-78,-16-15 24,0 0 0,0 1 1,0-1-1,0 1 0,0-1 0,-1 1 0,1 0 1,0-1-1,-1 1 0,1 0 0,-1 0 0,0 0 1,0 0-1,2 4 0,-3-6 170,2 10-124,5-18-37,7-23-24,-13 27 18,44-99 12,5 1 0,79-120 1,-123 214-6,-4 5-3,0 0 1,0 0 0,0 0 0,-1 0 0,1 0 0,0 0 0,-1 0 0,0 0 0,1-6-1,-2 8 23,-28 29-232,-1 10 200,2 1 0,2 2 0,-27 56 0,-8 14-438,40-72-1455,9-13-3589,9-20 1467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6.3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 18 7514,'0'0'8777,"-4"0"-8398,4 0-376,0 0-1,-1 0 0,1-1 1,0 1-1,0 0 0,-1 0 1,1 0-1,-1 0 0,1 0 1,0 0-1,-1 0 0,1 0 1,0 0-1,-1 0 0,1 0 1,0 0-1,-1 0 0,1 0 1,0 0-1,-1 0 0,1 0 1,0 0-1,-1 0 0,1 1 1,0-1-1,-1 0 0,1 0 1,0 0-1,-1 1 0,1-1 1,0 0-1,0 0 0,-1 1 1,1-1-1,0 0 0,0 0 1,0 1-1,-1-1 0,1 0 1,0 1-1,0-1 1,0 0-1,0 1 0,0-1 1,0 0-1,0 1 0,0-1 1,0 1-1,0-1 0,0 0 1,0 1-1,0-1 0,19 20-141,37 14-119,-49-31 270,0 0 0,-1 0 0,1-1 1,1 0-1,-1 0 0,0 0 0,0-1 0,1 0 1,-1-1-1,1 1 0,-1-1 0,1-1 0,8-1 1,-15 1-20,0 0 0,1 0 1,-1 0-1,0 0 0,0 0 0,0 0 1,0 0-1,0 0 0,0 0 1,0-1-1,0 1 0,-1 0 1,1-1-1,0 1 0,-1-1 1,1 1-1,-1-1 0,0 1 1,1-1-1,-1 1 0,0-1 1,0-2-1,0-44-24,-1 32 46,1 16-148,6 16-521,25 68 705,22 88 0,-44-131-82,-1-1 0,-3 1 0,-1 0 0,-2 66 0,-2-96 31,-2 0 1,1 0-1,-1 0 1,-1 0-1,0-1 0,0 1 1,-1-1-1,-1 1 1,-9 15-1,11-20 44,-1-1 1,1 0-1,-1-1 0,0 1 0,-1-1 0,1 0 1,-1 0-1,0 0 0,0 0 0,0-1 0,0 0 1,-1 0-1,1 0 0,-1-1 0,0 0 0,1 0 1,-1 0-1,0-1 0,-7 1 0,10-1-30,0-1 0,-1 0 1,1 0-1,0 0 0,0-1 0,-1 1 0,1-1 0,0 0 0,0 0 1,0 0-1,0 0 0,0-1 0,0 1 0,0-1 0,0 1 0,1-1 1,-1 0-1,0 0 0,1 0 0,0-1 0,-1 1 0,1-1 0,0 1 1,0-1-1,1 0 0,-1 1 0,0-1 0,1 0 0,0 0 0,0 0 1,0-1-1,0 1 0,-1-6 0,-2-11 1,1 1 0,1-1-1,1 1 1,1-27 0,0 44-8,1-16-8,0-1 1,2 1 0,0-1 0,2 1 0,0 0 0,0 1-1,2-1 1,14-27 0,-14 32-31,0 0 0,1 1 0,1 0 0,0 0 0,1 1 0,0 1 0,0-1 0,1 1 0,0 1 0,1 0 0,20-11 0,-9 14-172,-22 6 210,-1 0-1,1 0 1,0 1-1,-1-1 1,1 0-1,-1 0 1,1 1-1,-1-1 1,1 0-1,-1 1 1,1-1-1,-1 0 1,1 1-1,-1-1 1,0 1-1,1-1 1,-1 1-1,0-1 1,1 1-1,-1-1 1,0 1-1,0-1 1,1 2-1,0 2-93,0 1-1,-1 0 1,1 0-1,-1 0 0,0 0 1,-2 8-1,1 7-1478,1-13-1079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7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 1 948,'-13'20'79,"0"0"0,1 1 0,1 0 0,1 1-1,1 0 1,0 1 0,-1 13-79,9-35-5,1-1-1,0 1 1,-1 0 0,1-1-1,0 1 1,0-1-1,0 1 1,0 0 0,-1-1-1,1 1 1,0 0-1,0-1 1,0 1 0,0 0-1,0-1 1,0 1 0,1 0-1,-1-1 1,0 1-1,0 0 1,0-1 0,1 1-1,-1-1 1,0 1-1,1-1 1,-1 1 0,0 0-1,1-1 1,-1 1-1,1-1 1,-1 1 0,1-1-1,-1 0 1,1 1 0,-1-1-1,1 0 1,0 1 5,1-1-9,-1 0-1,1-1 1,0 1 0,0-1 0,-1 1 0,1-1-1,0 0 1,-1 1 0,1-1 0,0 0 0,-1 0-1,1 0 1,0-1 9,5-4-4,0 0-1,0 0 0,0 0 1,-1-1-1,0 0 0,0-1 5,3-7 76,-11 22 73,-14 29 61,11-18-209,-2 8-1,7-26 0,-1 0 0,1-1 0,0 1 0,0 0 0,0 0 0,0 0 0,0 0 0,0-1 0,0 1 0,-1 0 0,1 0 0,0 0 0,0 0 0,0 0 0,0-1 0,0 1 0,-1 0 0,1 0 0,0 0 0,0 0 0,0 0 0,-1 0 0,1 0 0,0 0 0,0 0 0,0 0 0,-1 0 0,1 0 0,0 0 0,0 0 0,0 0 0,-1 0 0,1 0-1,0 0 1,0 0 0,0 0 0,-1 0 0,1 0 0,0 0 0,0 0 0,0 0 0,-1 0 0,1 0 0,0 1 0,0-1 0,0 0 0,0 0 0,-1 0 0,1 0 0,0 0 0,0 1 0,0-1 0,0 0 0,0 0 0,0 0 0,0 1 0,0-1 0,-1 0 0,1 0 0,0 0 0,0 1 0,0-1 0,0 0 0,0 0 0,0 0 0,0 1 0,0-1 0,0 0 0,0 0-1,0 1 1,0-2-1,0 1-1,0 0 0,0-1 1,0 1-1,0 0 1,0-1-1,0 1 0,0 0 1,0 0-1,0-1 0,0 1 1,1 0-1,-1-1 0,0 1 1,0 0-1,0 0 0,0-1 1,0 1-1,0 0 0,1 0 1,-1-1-1,0 1 0,0 0 1,1 0-1,-1-1 0,0 1 1,0 0-1,0 0 0,1 0 1,-1 0-1,0 0 0,1-1 1,-1 1-1,0 0 0,0 0 1,1 0-1,-1 0 0,0 0 1,1 0-1,-1 0 0,0 0 1,1 0-1,-1 0 0,0 0 1,0 0-1,1 0 0,-1 0 1,0 0-1,1 0 0,-1 0 1,0 1 1,11-5-399,-10 4 215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7 292 11026,'0'0'2844,"0"-1"-2844,0 1 0,-1 0 0,1 0 0,-1-1 0,1 1 0,-1 0 0,1-1 0,0 1 1,-1 0-1,1-1 0,0 1 0,-1-1 0,1 1 0,0 0 0,0-1 0,-1 1 0,1-1 0,0 1 1,0-1-1,0 1 0,0-1 0,0 1 0,0-1 0,0 1 0,-1-1 0,2 0 0,5 2 31,0-1 0,1 1 0,-1 1 0,1 0-1,-1-1 1,0 2 0,0-1 0,0 1 0,0 0 0,-1 0-1,6 4 1,63 52 327,-41-30-294,3-1-18,63 39-1,-87-60-48,0-1-1,1 0 1,0 0 0,0-1-1,0-1 1,0 0 0,1-1-1,0-1 1,24 2 0,-36-4 0,0 0-1,-1 0 1,1 0 0,0 0-1,0-1 1,-1 1 0,1-1 0,0 1-1,0-1 1,-1 0 0,1 1 0,0-1-1,-1 0 1,1 0 0,-1 0-1,1 0 1,-1-1 0,0 1 0,0 0-1,1 0 1,-1-1 0,0 1 0,2-3-1,-2-1 28,1 1-1,0 0 1,-1 0 0,0-1-1,0 1 1,0-1-1,0 1 1,-1-1 0,0-6-1,0-5 83,-2 1 0,0-1 0,-1 1 0,-8-28 0,-14-20 55,-4 2 1,-53-88-1,32 62-716,67 88-10782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8146,'0'0'5430,"-5"15"-4972,4-10-442,0-1 0,0 1 0,1-1 0,-1 1 1,1-1-1,1 1 0,-1 0 0,0-1 0,1 1 1,0-1-1,0 1 0,1-1 0,-1 0 0,1 1 1,0-1-1,0 0 0,0 0 0,0 0 0,1 0 0,0-1 1,5 7-1,-4-7-13,1 0-1,-1 0 1,0-1 0,1 1-1,-1-1 1,1 0 0,0 0 0,-1-1-1,1 0 1,0 1 0,0-2 0,0 1-1,0 0 1,0-1 0,0 0-1,1 0 1,-1-1 0,0 1 0,0-1-1,5-2 1,-6 1-2,0 1 0,0-1 1,0 0-1,-1 0 0,1 0 0,-1-1 1,0 1-1,1-1 0,-1 0 0,0 0 0,-1 0 1,1 0-1,-1-1 0,1 1 0,3-7 0,-5 8 45,0 0 0,0 0 0,0 0-1,0 0 1,0 0 0,0 0 0,-1 0-1,1-1 1,-1 1 0,1 0 0,-1 0-1,0-1 1,0 1 0,0 0-1,0 0 1,0-1 0,-1 1 0,1 0-1,-1 0 1,1 0 0,-1-1 0,0 1-1,0 0 1,0 0 0,0 0 0,0 0-1,0 0 1,0 1 0,-1-1 0,1 0-1,-3-2 1,-3 0 48,0 0 0,0 0-1,0 1 1,0 0 0,0 0 0,-1 0-1,1 1 1,-1 0 0,0 1 0,0 0-1,-8 0 1,-91 1 232,103 0-333,0 0 1,0 1-1,-1-1 1,1 1-1,0 0 0,0 0 1,-6 3-1,9-3-176,0-1 1,0 1-1,0 0 0,0 0 0,0-1 0,0 1 0,0 0 1,0 0-1,0 0 0,1 0 0,-1 0 0,1 0 1,-1 0-1,0 0 0,1 0 0,0 1 0,-1-1 1,1 0-1,0 0 0,-1 0 0,1 1 0,0-1 0,0 0 1,0 0-1,0 1 0,0-1 0,0 0 0,1 1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9274,'0'0'3849,"150"-119"-3849,-109 91-112,-4 3-240,-4 3-600,-7 9-817,-11 3-1031,-8 8-1401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1344,'0'0'11579,"113"-90"-11419,-78 66-72,-3 5-80,-3 1 8,-5 4-16,4-3-352,-9 5-993,-3 2-3784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8266,'0'0'5058,"3"-17"-4952,-1 4-102,-2 8-6,1-1-1,-1 1 1,1-1 0,0 1-1,1 0 1,-1 0-1,1-1 1,0 1-1,1 0 1,-1 0 0,1 1-1,0-1 1,0 1-1,0-1 1,1 1-1,-1 0 1,1 0 0,6-4-1,0 0-15,0 1 1,1 1-1,0 0 0,0 0 1,0 1-1,1 0 0,0 1 0,0 1 1,0-1-1,0 2 0,0 0 1,1 1-1,18-1 0,-29 2 29,0 1-1,0-1 1,-1 0-1,1 1 0,0-1 1,-1 1-1,1 0 1,-1-1-1,1 1 1,0 0-1,-1 0 1,0 0-1,1 0 1,-1 0-1,0 0 0,1 1 1,-1-1-1,0 0 1,0 1-1,1 1 1,0 1 4,0 1 0,0-1 1,0 0-1,-1 1 0,1-1 0,-1 1 1,0 7-1,1 5 34,-2 0 0,0-1 0,-4 23 0,2-29 11,-1 1 0,0-1 0,0 1 0,-7 12 0,6-15 8,0 0 0,1 0 0,0 1 0,1-1 1,0 1-1,0-1 0,-1 11 0,4-19-67,-1 1-1,1 0 1,-1-1-1,0 1 1,1 0-1,-1-1 1,1 1-1,0 0 1,-1-1-1,1 1 1,-1-1-1,1 1 1,0-1 0,-1 0-1,1 1 1,0-1-1,0 0 1,-1 1-1,1-1 1,0 0-1,0 0 1,0 0-1,-1 1 1,1-1-1,0 0 1,0 0-1,0 0 1,-1 0-1,1-1 1,0 1 0,0 0-1,0 0 1,0-1-1,30-4 137,-15-2 0,-1 0 0,0-1 1,-1-1-1,1 0 0,22-20 0,-21 16-113,0 0-1,1 2 1,28-14-1,-43 24 36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0 888,'0'0'10041,"-3"11"-9657,1-7-347,0 0-1,1 1 0,0-1 1,0 1-1,0 0 1,0-1-1,1 1 1,-1 0-1,1-1 1,1 1-1,-1 0 1,0-1-1,1 1 0,0 0 1,0-1-1,1 1 1,-1-1-1,1 0 1,0 1-1,0-1 1,0 0-1,1 0 0,-1 0 1,1 0-1,0-1 1,5 5-1,11 10 23,1-2 0,1 0 0,1-1-1,29 16 1,16 10-7,-66-41-95,-1 0 0,0 0 0,0 1 0,1-1 0,-1 0 0,0 0 0,0 1 0,1-1 0,-1 0 0,0 0 0,0 1 0,0-1 0,0 0 0,1 1 0,-1-1 0,0 0 0,0 0 0,0 1 0,0-1 0,0 0 0,0 1 0,0-1 0,0 0 0,0 1 0,0-1 0,0 0 0,0 1 0,0-1 0,0 0 0,0 1 1,0-1-1,0 0 0,-1 1 0,1-1 0,0 0 0,0 1 0,0-1 0,0 0 0,-1 0 0,1 1 0,0-1 0,0 0 0,-1 0 0,1 0 0,0 1 0,0-1 0,-1 0 0,1 0 0,0 0 0,-1 1 0,1-1 0,0 0 0,-1 0 0,-14 7-3442,0-2-1608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6529,'0'0'6474,"13"-116"-5914,0 103-256,0 1-200,5 2-104,-1 2-136,5 4 128,-3 4-304,1 0-432,4 10-481,-3 10-351,-3 1-3257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6873,'0'0'2720,"18"8"-2675,59 25 11,-71-29 23,1-1 1,-1 2-1,-1-1 1,1 1-1,-1 0 0,8 8 1,-5-5 1265,-14-28-596,2 7-701,0 1-1,2-1 1,-1 0-1,1 0 1,0-26-1,2 38-59,0 0 0,1 1 0,-1-1 0,0 1 0,0-1 0,1 1 0,-1-1 0,0 1 0,1-1 0,-1 1 0,1 0 0,-1-1 0,0 1 0,1-1 0,-1 1 0,1 0 0,-1-1 0,1 1 0,-1 0 0,1 0 0,-1-1 0,1 1 0,-1 0 0,1 0 0,0 0 0,-1 0 0,1-1 0,-1 1 0,1 0 0,0 0 0,-1 0 0,1 1 0,-1-1 0,1 0 0,-1 0 0,1 0 0,0 0 0,-1 0 0,1 1 0,-1-1 0,1 0 0,-1 0 0,1 1 0,-1-1 0,1 0 0,0 1 0,26 14-170,-17-6 181,-2 1 1,1 0 0,12 19-1,-21-28 161,0-9-30,1 0-1,-1 1 1,2-1-1,-1 1 1,1-1-1,0 1 1,0-1-1,1 1 1,0 0-1,1 0 1,-1 0-1,1 1 1,1-1-1,-1 1 1,8-8 0,-10 12-140,1 0 1,-1 0 0,1 0 0,0 0 0,-1 0 0,1 0 0,0 1 0,0 0 0,0-1 0,0 1 0,0 0 0,0 0 0,0 1 0,1-1 0,-1 1 0,0 0 0,0-1 0,1 1 0,-1 1 0,0-1-1,0 0 1,0 1 0,1 0 0,-1 0 0,0 0 0,0 0 0,0 0 0,0 0 0,0 1 0,0-1 0,-1 1 0,1 0 0,-1 0 0,1 0 0,-1 0 0,1 1 0,1 2 0,-1-2-110,24 28-387,-19-7-3545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7618,'0'0'3987,"0"15"-3647,-2 106 241,5 195-302,4-272-731,4-28-1290,9-10-3284,-11-6-39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6145,'0'0'4955,"-3"18"-4538,-3 2-320,3-11-60,0 0 1,1 0-1,0 0 0,0 1 1,1-1-1,0 1 1,1-1-1,0 0 0,3 18 1,-2-24-35,0 0 1,1-1 0,-1 1-1,1 0 1,0-1-1,-1 1 1,1-1-1,1 1 1,-1-1 0,0 0-1,0 0 1,1 0-1,-1 0 1,1-1-1,0 1 1,-1 0-1,1-1 1,0 0 0,0 0-1,0 0 1,0 0-1,6 1 1,7 2 1,1-1-1,29 2 1,35-2 55,-81-3-10,1 1 0,-1-1 0,0 1 0,1-1 1,-1 1-1,0-1 0,0 1 0,1-1 0,-1 1 0,0-1 0,0 1 0,0-1 1,1 1-1,-1 0 0,0-1 0,0 1 0,0-1 0,0 1 0,0 0 0,0-1 1,-1 1-1,1-1 0,0 1 0,0-1 0,0 1 0,0 0 0,-1-1 0,1 1 0,0-1 1,-1 1-1,1-1 0,0 1 0,-1-1 0,1 0 0,0 1 0,-1-1 0,0 1 1,-12 22 27,-4 0-927,0-1-1,-41 38 1,53-54 359,-15 14-3758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8.4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36 149 1012,'-7'19'154,"0"-4"-106,2 0 0,0 1 1,0-1-1,1 7-48,3-19 0,0 0 0,1 0 0,0 0 0,-1 0 0,1 1 0,0-1 0,1 0 0,-1 0 0,0 0 0,1 0 0,0 0-1,0 0 1,0 0 0,0 0 0,0-1 0,0 1 0,1 0 0,0-1 0,-1 1 0,1-1 0,0 1 0,0-1 0,0 0 0,1 0-1,-1 1 1,1-3 0,-1 1 0,0 0 0,1-1 0,-1 0 0,0 0 0,1 0 0,-1 0 0,1 0 0,-1 0-1,0 0 1,1-1 0,-1 1 0,0-1 0,1 0 0,-1 1 0,0-1 0,0 0 0,0-1 0,0 1 0,0 0-1,0-1 1,0 1 0,0-1 0,0 1 0,47-40 10,-36 27 10,-1-1 0,0 0 0,0-1 0,-2 0 0,0 0 0,-1-1 0,0-1 0,-2 1 0,0-1 0,-1-1 0,0 1 0,0-12-20,-5 28 12,-1 0 0,0 1 0,0-1 0,1 1 0,-1-1 0,0 0 0,-1 1 0,1-1 0,0 0 0,0 1 0,-1-1 0,1 1 0,-1-1 0,1 1 0,-1-1 0,0 1 0,0-1 0,0 1 0,0-1 0,1 1 0,-2 0 0,1-1-12,0 2 7,0-1-1,-1 1 1,1-1-1,0 1 0,-1-1 1,1 1-1,0-1 0,-1 1 1,1 0-1,0 0 1,-1 0-1,1 0 0,0 0 1,-1 0-1,1 0 0,-1 1 1,1-1-1,0 0 0,-1 1 1,0 0-7,-2 0-2,-1 1 1,1 0-1,-1 0 1,1 1-1,0 0 1,0-1-1,0 1 1,0 1-1,1-1 1,-1 0-1,1 1 1,0 0 0,-2 3 1,3-4-71,0 0 0,0 0 1,1 0-1,0 0 0,-1 0 1,1 0-1,0 0 1,1 1-1,-1-1 0,1 0 1,-1 2 70,1-2-277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35 392,'0'0'14139,"-2"0"-14139,17 0 96,12-2 88,5-3 48,7-1-64,3-2-88,-3 0-80,-7 4-64,-6 2-512,-10 2-680,-12 0-449,-4 6-3192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9914,'0'0'5097,"131"-30"-5017,-92 23-80,15-3-720,-10 2-1112,-10 2-4346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10106,'0'0'5467,"2"15"-4374,-5 1-1023,-1-1-1,0 0 1,-1 0-1,-1 0 1,0 0-1,-17 26 1,7-11-67,3-5-63,4-9-102,0 0 0,1 1 1,0 0-1,2 0 0,0 1 0,1 0 0,1 0 0,-4 34 0,8-50 74,0 0 0,0 0 0,1-1 1,-1 1-1,0 0 0,1-1 0,-1 1 0,1 0 0,0-1 0,-1 1 0,1 0 0,0-1 0,0 0 0,0 1 0,0-1 0,0 1 0,0-1 0,1 0 0,-1 0 0,0 0 0,3 2 0,1 0-111,-1-1 0,0 0-1,1-1 1,-1 1 0,1-1-1,-1 1 1,1-1 0,5 0-1,3 0-404,0 0 0,0-1 0,0-1 0,0 0 0,22-5 0,-19 0-236,0 0 0,0-1 0,-1-1 0,27-17 0,-5-2-2190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 4745,'0'0'6994,"-2"-3"-6922,1 2-219,1 0 192,-1 1 1,1 0-1,0-1 1,-1 1 0,1 0-1,0-1 1,-1 1-1,1 0 1,0-1-1,-1 1 1,1 0 0,0-1-1,0 1 1,0-1-1,-1 1 1,1-1 0,0 1-1,0-1 1,0 1-1,0-1 1,0 1 0,0 0-1,0-1 1,0 1-1,0-1 1,0 1-1,0-1 1,0 1 0,0-1-1,0 1 1,1-1-1,-1 1 1,0-1 0,0 1-1,0 0 1,1-1-1,-1 1 1,0-1-1,0 1 1,1 0 0,-1-1-1,0 1 1,1 0-1,0-1 1,-1 28 1120,-2 16-572,-2 0 0,-12 50 1,7-43-2188,-3 52 1,12-83-3237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7842,'0'0'4623,"-11"14"-4140,-1 1-304,1 2 1,1-1-1,0 2 1,1-1-1,0 1 0,2 1 1,0-1-1,1 1 0,-3 22 1,6-27-84,1 1 0,1 0-1,1 0 1,0-1 0,1 1 0,2 16 0,-2-26-95,1 0-1,-1-1 1,1 1 0,0-1-1,0 1 1,0-1 0,0 0-1,1 0 1,0 0 0,0 0-1,0 0 1,0-1 0,1 1-1,-1-1 1,1 0 0,0 0 0,0 0-1,0-1 1,0 1 0,0-1-1,1 0 1,5 2 0,-3-1 26,1-1 0,-1 0 0,0 0 1,1-1-1,-1 0 0,1 0 0,-1-1 1,1 0-1,-1 0 0,1-1 0,12-2 0,-17 2-6,1-1 0,0 1 0,0-1 0,0 1 0,-1-1-1,1 0 1,-1 0 0,1-1 0,-1 1 0,0-1-1,0 0 1,0 0 0,0 0 0,-1 0 0,1 0-1,-1 0 1,0-1 0,0 1 0,0-1 0,0 0 0,0 1-1,1-8 1,0-3 24,0 0 1,-1 0-1,0 0 1,-2 0-1,1 0 0,-2 0 1,0-1-1,0 1 0,-1 0 1,-7-23-1,6 26-6,-1 1 0,0-1 0,-1 1-1,0 0 1,0 1 0,-1-1 0,0 1 0,0 0 0,-1 0 0,-1 1-1,1 0 1,-1 0 0,-1 1 0,-10-8 0,16 13-60,0 0 1,0 1-1,0-1 1,-1 1 0,1-1-1,0 1 1,-1 0-1,1 1 1,-1-1-1,0 0 1,-3 1 0,5 0-168,0 0 0,1 0 0,-1 0 0,0 1 0,1-1 0,-1 0 0,1 1 0,-1 0 0,0-1 0,1 1 0,-1 0 0,1 0 0,0 0 0,-1-1 0,1 2 0,0-1 0,-1 0 0,1 0 0,0 0 0,0 0 0,0 1 0,0-1 0,0 1 0,-1 1 0,-5 15-5590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6345,'0'0'5392,"2"5"-5334,0-1-45,1 0 1,0 0 0,0 0 0,0-1-1,0 1 1,1-1 0,0 0 0,-1 0-1,1 0 1,0 0 0,1-1 0,-1 1-1,0-1 1,1 0 0,-1-1 0,1 1-1,-1-1 1,1 0 0,0 0 0,0 0 0,0-1-1,-1 1 1,1-1 0,7-1 0,-11 1 20,0-1 0,-1 1 1,1-1-1,0 1 1,-1-1-1,1 1 0,-1-1 1,1 1-1,-1-1 1,1 1-1,-1-1 0,0 0 1,1 1-1,-1-1 1,0 0-1,1 0 0,-1 1 1,0-1-1,0 0 1,0 1-1,1-1 0,-1 0 1,0 0-1,0 1 1,0-1-1,0 0 0,0 0 1,-1 0-1,1 1 1,0-1-1,0 0 0,0 1 1,-1-1-1,1-1 1,-10-29 578,7 27-531,0 1 0,0-1 0,0 0 0,0 1 0,0 0 0,-1-1 1,0 2-1,1-1 0,-9-4 0,-12 1-4846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8386,'0'0'5868,"9"-4"-5664,10-4-153,1 2 0,0 0 0,1 2 0,-1 0-1,1 1 1,0 1 0,0 1 0,0 0 0,22 4 0,-42-3-53,0 0 0,0 1-1,0-1 1,0 1 0,0-1-1,0 1 1,0-1 0,0 1 0,0 0-1,0 0 1,0-1 0,0 1-1,-1 0 1,1 0 0,0 0 0,0 0-1,-1 0 1,1 0 0,-1 0-1,1 0 1,-1 0 0,1 0 0,-1 0-1,0 0 1,1 0 0,-1 1-1,0-1 1,0 0 0,0 0-1,0 0 1,0 0 0,0 2 0,0 2 4,0 0 1,-1 0-1,1 0 1,-1 0 0,0-1-1,-1 1 1,-1 5 0,-4 5 32,-2-1 1,1-1 0,-2 1 0,0-2 0,0 1-1,-17 15 1,13-15 1,1 2 0,0 0 0,1 0 1,-13 22-1,24-35-38,0-1 1,1 0-1,-1 0 1,0 1-1,0-1 1,0 0-1,1 1 1,-1-1-1,1 1 1,-1-1 0,1 1-1,0-1 1,-1 1-1,1-1 1,0 1-1,0-1 1,0 1-1,0-1 1,1 1-1,-1-1 1,0 1-1,0-1 1,1 1 0,-1-1-1,1 1 1,0-1-1,-1 0 1,1 1-1,0-1 1,0 0-1,-1 1 1,1-1-1,0 0 1,1 0-1,-1 0 1,0 0 0,0 0-1,0 0 1,0 0-1,1 0 1,-1-1-1,1 1 1,-1 0-1,0-1 1,1 1-1,-1-1 1,3 1 0,8 1 61,1 0 0,-1 0 0,1-1 0,22-1 0,-20-1-3,34 1 123,68-11-1,-117 11-292,0 0 0,0 0 0,0 0 0,0 0 0,-1 0 0,1 0 0,0 0-1,0 0 1,-2 3-2467,3-2 2467,-1-1 0,0 0 0,0 0 0,0 0 0,0 0 0,0 0-1,0 1 1,0-1 0,0 0 0,0 0 0,0 0 0,0 0 0,2 2-1346,-3-2 1200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8906,'0'0'3351,"18"-5"-2816,11-2-236,0 1 0,1 1 0,44-1 0,-65 5-267,0 1-1,0 1 0,-1 0 0,1 0 1,14 4-1,-21-4-28,0 0 0,0 0 0,1 0 0,-1 0 0,0 0 0,0 1 0,0-1 0,0 1 0,0-1 0,-1 1 0,1 0 0,0 0 0,-1 0 0,1 0 0,-1 0 0,0 0 0,1 0 0,-1 0 0,0 0 0,-1 1 0,1-1 0,0 0 0,0 1 0,-1-1 0,1 4 0,-1 2 19,1 1 1,-1-1 0,-1 0-1,1 0 1,-1 0-1,-1 0 1,0 0-1,0 0 1,0 0 0,-1-1-1,0 1 1,-8 13-1,-4 2 153,-1 0-1,-28 31 1,-18 25 48,61-78-220,0 0 1,0 1-1,0-1 0,0 1 1,0 0-1,0-1 0,1 1 1,-1-1-1,1 1 0,-1 0 1,1 0-1,0-1 0,0 1 1,0 0-1,0 2 0,0-3 0,0 0 1,1 0-1,-1 0 0,0 0 1,1-1-1,-1 1 0,1 0 1,-1-1-1,1 1 0,0 0 1,-1-1-1,1 1 0,0 0 1,-1-1-1,1 1 0,0-1 1,-1 1-1,1-1 0,0 0 0,0 1 1,1-1-1,6 2 45,0-1-1,-1 0 0,1 0 1,0-1-1,12-1 1,-5 1 98,23-2-168,-1-2 0,0-1-1,45-13 1,-72 16-171,-10 2-283,5-1 673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6489,'0'0'4416,"7"19"-4152,36 96 69,-43-115-273,0 0 0,1 0 0,-1 1 0,0-1 0,0 0 0,0 0 0,1 0 0,-1 0 0,0 0 0,0 1-1,0-1 1,1 0 0,-1 0 0,0 0 0,0 0 0,1 0 0,-1 0 0,0 0 0,0 0 0,1 0 0,-1 0-1,0 0 1,0 0 0,1 0 0,-1 0 0,0 0 0,0 0 0,1 0 0,-1-1 0,0 1 0,0 0-1,0 0 1,1 0 0,-1 0 0,0 0 0,0-1 0,0 1 0,1 0 0,-1 0 0,0 0 0,0 0 0,0-1-1,0 1 1,0 0 0,1 0 0,-1-1 0,0 1 0,0 0 0,0 0 0,0 0 0,0-1 0,0 1 0,0 0-1,0 0 1,0-1 0,0 1 0,13-22-393,-9 15 583,0 1-256,0-1 0,0 1 1,1 0-1,0 0 0,0 1 0,0 0 1,0 0-1,1 0 0,0 0 0,0 1 0,0 0 1,1 0-1,-1 1 0,1 0 0,0 0 1,0 0-1,0 1 0,0 0 0,1 0 1,-1 1-1,0 0 0,1 0 0,-1 1 1,13 1-1,-17 0 2,0-1 1,-1 1-1,1 1 1,0-1-1,-1 0 1,1 1-1,0 0 1,-1-1-1,0 1 1,1 0-1,-1 0 1,0 0-1,0 1 1,0-1-1,0 0 1,-1 1-1,1-1 1,-1 1-1,1 0 1,-1-1-1,0 1 1,0 0-1,0 0 1,0 0-1,-1 0 1,1 4 0,2 9 70,0 1 0,-2-1 0,0 23 1,-1-39 300,1-9 621,2 1-985,-1 1 0,1-1-1,1 1 1,-1 0 0,1 0 0,1 0-1,-1 1 1,1-1 0,0 1 0,1 0 0,-1 1-1,1-1 1,0 1 0,1 0 0,-1 1-1,1-1 1,0 1 0,13-5 0,-15 7-12,-1 0 1,1 1-1,-1-1 0,1 1 1,0 0-1,0 1 1,-1-1-1,1 1 1,0 0-1,0 0 0,0 0 1,0 1-1,-1 0 1,1 0-1,0 0 1,-1 0-1,1 1 0,-1-1 1,1 1-1,-1 1 1,0-1-1,1 1 1,-1-1-1,-1 1 0,1 0 1,0 0-1,-1 1 1,1-1-1,-1 1 1,0 0-1,4 7 0,2 5 13,-1 0 0,-1 1-1,0 0 1,-1 0 0,6 33-1,-1-5-125,-8-44-1661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7.4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10 1872,'0'0'8629,"53"0"-6139,90-10-1789,-143 10-697,-27 0 84,-89 2-1080,116-2 909,33 0-1249,-16 0 1357,46 0-13,-48 0 173,-32 0 261,11 2-711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1 103 880,'1'1'98,"0"-1"-1,0 1 1,0-1 0,1 0-1,-1 0 1,0 1 0,0-1-1,0 0 1,1 0 0,-1 0-1,0 0 1,0 0 0,0-1-1,1 1 1,-1 0 0,0 0-1,0-1 1,0 1 0,0-1-1,0 1 1,0-1 0,0 1-1,0-1 1,0 0 0,0 0-1,0 1-97,37-27 122,-21 14 85,-1 2-125,2 2-1,-1 0 1,1 1-1,0 1 0,7-2-81,-19 8 15,0-1-1,0 1 0,-1 0 0,1 1 0,0-1 1,0 1-1,0 0 0,0 1 0,2 0-14,-5-1 7,0 1-1,0 0 1,0 0-1,0 0 1,-1 0-1,1 1 0,-1-1 1,1 1-1,-1-1 1,1 1-1,-1 0 1,0 0-1,0 0 1,0 0-1,0 0 1,0 0-1,0 1 1,1 2-7,-2-1 5,0 0 1,0 0 0,0 0 0,0 0-1,-1 1 1,1-1 0,-1 0 0,0 0-1,-1 1 1,1-1 0,-1 0 0,0 0-1,0 1 1,0-1 0,0 0 0,-2 3-6,-29 66 48,11-37-33,-2-2 1,-1 0 0,-22 23-16,24-32 2,2 0 1,0 1-1,2 2 0,1-1 1,1 2-1,-6 18-2,22-47 0,0 0 0,-1 1-1,1-1 1,0 1 0,0-1 0,0 1 0,0-1-1,-1 1 1,1-1 0,0 1 0,0-1-1,0 1 1,0-1 0,0 1 0,0-1 0,0 1-1,1-1 1,-1 1 0,0-1 0,0 0-1,0 1 1,0-1 0,0 1 0,1-1 0,-1 1-1,0-1 1,1 0 0,-1 1 0,0-1-1,1 1 1,-1-1 0,0 0 0,1 1-1,-1-1 1,0 0 0,1 0 0,-1 1 0,1-1 0,23 2 1,28-14 12,-52 12-13,49-17 55,-1-2 0,10-8-55,-10 5-553,0 2 0,13-2 553,-19 12-1840,-32 6 1357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0.1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236 98 892,'-3'-1'25,"1"-1"0,0 0-1,0 1 1,0-1 0,0 0 0,0 0 0,1 0-1,-1-1 1,0 1 0,1 0 0,0-1 0,-1 1 0,1 0-1,0-1 1,0 0 0,1 1 0,-1-1 0,1 1-1,-1-1 1,1 0 0,0 1 0,0-1 0,0 0-1,0 0 1,0 1-25,0 0 13,0 0 0,1 1 1,-1-1-1,-1 0 0,1 1 0,0-1 0,0 0 1,0 1-1,-1-1 0,1 1 0,-1-1 0,0 0 0,1 1 1,-1-1-1,0 1 0,0 0 0,0-1 0,0 1 0,0 0 1,0-1-1,0 1-13,-1 0 9,1 1 1,0-1-1,0 1 1,0 0-1,-1-1 1,1 1-1,0 0 1,0 0-1,-1 0 1,1 0-1,0 0 1,0 0-1,-1 0 1,1 0-1,0 1 1,0-1-1,-1 0 1,1 1-1,0-1 1,0 1-1,0 0-9,-7 2 14,1 2 0,1-1 0,-1 1 0,0 0-1,1 0 1,0 0 0,-3 5-14,-23 21 16,25-25-15,-1 0-1,1 1 1,0 0 0,1 1 0,0-1-1,0 1 1,0 0 0,1 1 0,-2 3-1,7-9 25,-6 10-135,6-12 107,0-1 1,0 0-1,0 0 0,0 0 1,0 1-1,-1-1 1,1 0-1,0 0 1,0 0-1,0 0 1,0 0-1,-1 1 1,1-1-1,0 0 1,0 0-1,0 0 1,-1 0-1,1 0 0,0 0 1,0 0-1,0 0 1,-1 0-1,1 0 1,0 0-1,0 0 1,-1 0-1,1 0 1,0 0-1,0 0 1,0 0-1,-1 0 1,1 0-1,0 0 1,0 0-1,-1 0 0,1 0 1,0 0-1,0 0 1,0-1-1,0 1 1,-1 0-1,1 0 1,0 0-1,0 0 1,0 0-1,0-1 1,-1 1-1,1 0 1,0 0-1,0 0 0,0-1 1,0 1-1,0 0 1,0 0-1,0 0 1,0-1-1,0 1 1,0 0-1,0 0 1,0 0-1,0-1 3,43-46-123,-26 17 102,-11 19 18,0 1-1,0 0 1,1 1-1,7-9 4,-12 15-16,1 0-1,0 1 1,-1 0 0,1 0 0,0 0-1,0 0 1,0 0 0,1 0-1,-1 1 1,0 0 0,0-1 0,1 1-1,-1 0 1,1 1 0,-1-1-1,1 1 1,-1 0 0,3-1 16,-5 1-131,-1 0-56,0 0-32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8.85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211 25 5249,'0'0'5448,"-15"1"-4735,2 7-541,0-1-1,1 2 0,1 0 1,0 0-1,0 1 0,0 0 0,-14 21 1,7-12-122,0-1-20,11-11 3,0 0-1,0 0 1,0 0 0,1 1-1,0 0 1,-6 12-1,12-18-36,0-2-58,1 0 99,1 0 0,0-1 1,0 0-1,-1 1 0,1-1 1,0 0-1,-1 0 0,1 0 0,-1 0 1,1 0-1,-1 0 0,3-3 1,-3 3-20,24-21 34,0-2 0,-1 0 0,-2-2 0,-1 0 1,33-54-1,-54 80-31,1-1-1,-1 1 1,0-1-1,1 1 1,-1 0-1,0-1 1,1 1 0,-1 0-1,1 0 1,-1-1-1,1 1 1,-1 0 0,1 0-1,-1-1 1,1 1-1,-1 0 1,1 0 0,-1 0-1,1 0 1,-1 0-1,1 0 1,-1 0 0,1 0-1,-1 0 1,1 0-1,-1 0 1,1 0-1,-1 0 1,1 1 0,-1-1-1,1 0 1,-1 0-1,1 0 1,-1 1 0,1-1-1,-1 0 1,1 1-1,0 0 1,22 17-148,-16-11 212,40 27 32,0-3 0,3-1 0,102 44-1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5.9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4201,'0'0'2424,"68"-19"-4336,-47 13 1912,8 2-168,-5 0-432,-7 2-1865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30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5089,'0'0'2897,"66"0"-2849,-51 0-48,2 0-264,7 0-809,-2 0-583,-3 0-2385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2937,'0'0'4481,"56"0"-4105,-42 0-168,1 0-192,2 0 32,1 0-96,-1 0-96,7 0-624,-2 0-457,-5 0-647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01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6 4121,'0'0'2011,"37"0"-1063,116-4-2638,-132 2 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3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 4889,'0'0'3937,"53"0"-3913,-38 0 96,4 0-88,3 0-32,11-6-1072,-7 2-657,0 2-943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7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4625,'0'0'4112,"5"0"-3447,117 4 738,11 0-6803,-117-4 3372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05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 4537,'0'0'4057,"72"2"-3905,-53-2 264,3 0-368,0 0-48,-1-2-664,5 0-488,-6 2-329,-3 0-751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4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19 6617,'0'0'4061,"19"0"-3574,144 1 271,-101-1-1239,30 0-6393,-78 0 5187</inkml:trace>
  <inkml:trace contextRef="#ctx0" brushRef="#br0" timeOffset="1">611 11 4017,'0'0'6097,"74"0"-5881,-59-2-136,2 2-32,1 0-80,1-2 32,1 0-560,6 0-720,-4 0-969,-5 2-823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7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3873,'0'0'5452,"19"0"-5159,155 0 419,-93 0-1466,-1 0-3777,-61 0 1983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4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88 1 920,'-13'14'108,"0"-3"-52,3 3-28,-1-2-16,1 2-4,0-3-8,2-1-12,0 1-40,3-1-64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1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5697,'0'0'3945,"128"0"-3545,-106 0-16,2 0-336,2 0 152,-2 0-200,0 0-48,-3 0-32,-1 0-744,4 0-488,-5 0-849,-3 0-2704</inkml:trace>
  <inkml:trace contextRef="#ctx0" brushRef="#br0" timeOffset="1">631 16 5521,'0'0'5569,"65"4"-5313,-49-4-128,1 0-128,3 0 0,-1 0 0,3 0-216,2 0-520,11 0-632,-7 0-744,-2 0-457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49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1592,'0'0'9265,"17"2"-8806,149 8 384,-83-8-4621,-69-2 1828,2 0-872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8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4889,'0'0'6673,"72"0"-6392,-59 0-73,2 0-112,3 0-48,-1 0-48,3 0-8,-1 0-376,3 0-337,4 0-719,-4 0-928,-5 0-417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10.2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 4625,'0'0'6065,"120"0"-6065,-107 0-24,-2 0-376,0 0-696,4 0-688,-2 0-377,-4 0-391</inkml:trace>
  <inkml:trace contextRef="#ctx0" brushRef="#br0" timeOffset="1">350 1 5433,'0'0'7610,"126"9"-7554,-111-9-56,3 2-80,-1-2-504,3 0-497,8 2-495,-2 0-1064,-4 0-1865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3.0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185 1 1144,'0'-1'15388,"0"3"-16366,20 430 2284,-6-311-1094,34 233 54,-34-245-185,-2 213-1,-7-89-47,-3 35 154,-4-139-88,-26 189 140,15-213-177,-10 56 0,-9 104-83,26-176 116,-3 94-106,9 560 304,11-604-250,-11-147-81,0 1 1,-1-1-1,0 1 0,-1 0 0,0-1 1,-4-12-1,-20-26 92,-2 0-1,-1 2 1,-50-56 0,62 83-175,11 14 36,9 14 47,18 25 81,2-1 1,34 40-1,-3-3 13,-36-56-78,-16-15 24,0 0 0,0 1 1,0-1-1,0 1 0,0-1 0,-1 1 0,1 0 1,0-1-1,-1 1 0,1 0 0,-1 0 0,0 0 1,0 0-1,2 4 0,-3-6 170,2 10-124,5-18-37,7-23-24,-13 27 18,44-99 12,5 1 0,79-120 1,-123 214-6,-4 5-3,0 0 1,0 0 0,0 0 0,-1 0 0,1 0 0,0 0 0,-1 0 0,0 0 0,1-6-1,-2 8 23,-28 29-232,-1 10 200,2 1 0,2 2 0,-27 56 0,-8 14-438,40-72-1455,9-13-3589,9-20 1467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6.3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 18 7514,'0'0'8777,"-4"0"-8398,4 0-376,0 0-1,-1 0 0,1-1 1,0 1-1,0 0 0,-1 0 1,1 0-1,-1 0 0,1 0 1,0 0-1,-1 0 0,1 0 1,0 0-1,-1 0 0,1 0 1,0 0-1,-1 0 0,1 0 1,0 0-1,-1 0 0,1 0 1,0 0-1,-1 0 0,1 1 1,0-1-1,-1 0 0,1 0 1,0 0-1,-1 1 0,1-1 1,0 0-1,0 0 0,-1 1 1,1-1-1,0 0 0,0 0 1,0 1-1,-1-1 0,1 0 1,0 1-1,0-1 1,0 0-1,0 1 0,0-1 1,0 0-1,0 1 0,0-1 1,0 1-1,0-1 0,0 0 1,0 1-1,0-1 0,19 20-141,37 14-119,-49-31 270,0 0 0,-1 0 0,1-1 1,1 0-1,-1 0 0,0 0 0,0-1 0,1 0 1,-1-1-1,1 1 0,-1-1 0,1-1 0,8-1 1,-15 1-20,0 0 0,1 0 1,-1 0-1,0 0 0,0 0 0,0 0 1,0 0-1,0 0 0,0 0 1,0-1-1,0 1 0,-1 0 1,1-1-1,0 1 0,-1-1 1,1 1-1,-1-1 0,0 1 1,1-1-1,-1 1 0,0-1 1,0-2-1,0-44-24,-1 32 46,1 16-148,6 16-521,25 68 705,22 88 0,-44-131-82,-1-1 0,-3 1 0,-1 0 0,-2 66 0,-2-96 31,-2 0 1,1 0-1,-1 0 1,-1 0-1,0-1 0,0 1 1,-1-1-1,-1 1 1,-9 15-1,11-20 44,-1-1 1,1 0-1,-1-1 0,0 1 0,-1-1 0,1 0 1,-1 0-1,0 0 0,0 0 0,0-1 0,0 0 1,-1 0-1,1 0 0,-1-1 0,0 0 0,1 0 1,-1 0-1,0-1 0,-7 1 0,10-1-30,0-1 0,-1 0 1,1 0-1,0 0 0,0-1 0,-1 1 0,1-1 0,0 0 0,0 0 1,0 0-1,0 0 0,0-1 0,0 1 0,0-1 0,0 1 0,1-1 1,-1 0-1,0 0 0,1 0 0,0-1 0,-1 1 0,1-1 0,0 1 1,0-1-1,1 0 0,-1 1 0,0-1 0,1 0 0,0 0 0,0 0 1,0-1-1,0 1 0,-1-6 0,-2-11 1,1 1 0,1-1-1,1 1 1,1-27 0,0 44-8,1-16-8,0-1 1,2 1 0,0-1 0,2 1 0,0 0 0,0 1-1,2-1 1,14-27 0,-14 32-31,0 0 0,1 1 0,1 0 0,0 0 0,1 1 0,0 1 0,0-1 0,1 1 0,0 1 0,1 0 0,20-11 0,-9 14-172,-22 6 210,-1 0-1,1 0 1,0 1-1,-1-1 1,1 0-1,-1 0 1,1 1-1,-1-1 1,1 0-1,-1 1 1,1-1-1,-1 0 1,1 1-1,-1-1 1,0 1-1,1-1 1,-1 1-1,0-1 1,1 1-1,-1-1 1,0 1-1,0-1 1,1 2-1,0 2-93,0 1-1,-1 0 1,1 0-1,-1 0 0,0 0 1,-2 8-1,1 7-1478,1-13-1079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4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130 168 8738,'0'0'3547,"-3"3"-3077,2-2-465,0 0 0,0 1 1,0-1-1,0 0 1,0 0-1,0 1 0,1-1 1,-1 1-1,0-1 1,1 1-1,-1-1 0,1 1 1,-1 0-1,1-1 0,0 1 1,0-1-1,0 1 1,0 0-1,0-1 0,0 1 1,0 0-1,0-1 0,1 1 1,-1-1-1,1 3 1,1 0-1,0 0 1,0 0 0,1 0 0,-1-1 0,1 1 0,0-1 0,0 1 0,0-1-1,5 4 1,1 0-5,0 0 0,0-1 0,1 0 0,0 0 0,0-1 0,0 0 0,16 4 0,-18-7-1,-1 0-1,0-1 0,1 0 0,0 0 1,-1-1-1,1 0 0,-1 0 0,1-1 1,0 0-1,-1 0 0,0-1 0,1 0 0,-1 0 1,0-1-1,0 0 0,0 0 0,0-1 1,-1 0-1,13-9 0,-11 6 34,-1-1 0,0 0 0,0 0-1,0-1 1,-1 0 0,-1 0 0,1 0 0,-1-1-1,-1 0 1,0 0 0,-1 0 0,1 0 0,1-17 0,-1 2 307,-1 0 0,-2-42 1,-1 57 8,13 359-475,-1-57 194,-11-233-61,2 43-13,-16 153 0,9-225-9,-1 1-1,-2-1 1,-1 0-1,-1-1 1,-1 0-1,-2 0 0,-1-1 1,-1 0-1,-26 37 1,34-56 20,-1-1 1,-1 0 0,1 0 0,-1-1-1,0 0 1,-1 0 0,0-1-1,0 0 1,0 0 0,-1-1-1,0-1 1,-15 6 0,20-9 25,-1 1 0,1-1 0,-1 0 1,0 0-1,1 0 0,-1-1 0,0 0 0,1 0 1,-1-1-1,0 0 0,1 0 0,-1 0 1,1 0-1,-1-1 0,1 0 0,0 0 0,-1 0 1,1-1-1,0 0 0,1 0 0,-1 0 0,0-1 1,1 1-1,0-1 0,-4-4 0,-1-4-10,1 1 0,0-1 0,1 0 0,0 0 0,1-1 0,0 0 0,-5-20 0,0-6 50,-9-61 0,10 26 25,-1-76 0,10 117-68,2 0-1,1 0 1,2 0 0,14-56-1,-13 75-35,0 0 0,1 0 0,1 0 0,0 1 0,1 1 0,0-1 0,1 1 0,0 0 0,1 1 0,0 0 0,1 1 0,0 0 0,1 1 0,0 0 0,1 1 0,17-10 0,-9 8-17,1 0 0,-1 1 1,2 1-1,-1 1 1,1 1-1,0 1 0,1 2 1,-1 0-1,28 0 1,-48 3 26,1-1 0,-1 1 0,1 0 0,-1 1 0,1-1 0,-1 1 0,1-1 0,-1 1 0,1 0 0,-1 0 0,1 1 1,-1-1-1,0 1 0,0-1 0,0 1 0,0 0 0,0 0 0,0 1 0,-1-1 0,1 0 0,3 5 0,-4-2-118,1 1-1,-1-1 1,0 1-1,0 0 1,0 0-1,-1 0 1,0 0-1,0 0 1,-1 0-1,0 0 1,0 8-1,0 4-2060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4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12427,'0'0'3728,"145"-64"-3728,-78 64-984,-12 0-1272,-20 0-3241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48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9554,'0'0'4849,"109"-9"-4625,-56-2-128,4 1-96,17 5-672,-15 1-1833,-11 4-6713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7706,'0'0'6553,"0"28"-6425,0 6-48,0 11 40,0 6-40,0 5-80,0-1 0,0-1-48,0-3-56,9 11-928,-2-15-720,0-8-2529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130 1 988,'-13'14'88,"0"-2"-36,0 1-28,-2-1-8,2 4-8,0-4-8,3 2-4,-1-5 4,3 1-4,1-1-8,2 0 0,-1-4-44,4 0-68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8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8834,'0'0'3161,"128"2"-2545,-52-2-120,17 0 184,7-10-200,5-1-168,-3 0-64,-7 1-248,-12 1-56,-12 3-168,-18 3-560,-22 3-600,-19 0-1209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9658,'0'0'2945,"24"-5"-2278,7-3-521,-17 4-101,1 1 1,0 0-1,0 1 0,1 0 1,22 1-1,-36 1-37,-1 0 0,0 0 0,1 1 0,-1-1-1,0 0 1,1 1 0,-1-1 0,0 1 0,0-1-1,1 1 1,-1 0 0,0-1 0,0 1 0,0 0-1,0 0 1,0 0 0,0 0 0,0 0 0,0 0 0,-1 0-1,1 0 1,0 0 0,0 1 0,-1-1 0,1 0-1,-1 0 1,1 1 0,-1-1 0,0 0 0,1 0-1,-1 1 1,0 1 0,2 52 175,-2-38-132,-2 5-16,0 0-1,-2 0 1,-1 0-1,0 0 1,-16 36-1,13-37 83,0 1 1,2 0-1,1 0 0,0 1 0,-2 41 0,7-63-113,1 1 1,-1 0-1,1-1 1,0 1-1,-1-1 1,1 1-1,0-1 1,0 0-1,0 1 0,0-1 1,0 0-1,1 0 1,-1 0-1,0 0 1,1 0-1,-1 0 1,0 0-1,1 0 1,-1 0-1,1 0 0,-1-1 1,1 1-1,0-1 1,-1 1-1,1-1 1,0 0-1,-1 0 1,1 1-1,0-1 1,-1 0-1,1 0 0,2-1 1,59-2 287,-45-2-228,1 0 1,-1-1-1,0-1 0,-1-1 1,0 0-1,31-21 1,35-17-2218,-48 32-1032,-23 11-808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9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334 262 5209,'0'0'6802,"10"-5"-2879,-11-9-3923,-1-1 0,0 0 0,-1 1-1,-1 0 1,0 0 0,0 0 0,-2 0 0,0 1 0,0 0-1,-1 0 1,-1 0 0,0 1 0,-1 0 0,0 1 0,-1 0 0,-16-15-1,24 24 1,0 0-1,0 0 1,-1 1-1,1-1 1,0 1 0,-1-1-1,0 1 1,1 0-1,-1 0 1,1 0-1,-1 0 1,0 1-1,0-1 1,0 1-1,1-1 1,-1 1-1,0 0 1,0 0-1,0 1 1,0-1-1,1 0 1,-6 2-1,3 0-7,0 1 0,1-1-1,-1 1 1,1 0-1,-1 0 1,1 1 0,0-1-1,0 1 1,0 0-1,1 0 1,-4 6-1,-7 10-10,2 0 0,1 1 0,1 1 0,-10 27-1,10-20 8,1 0 0,2 1-1,1 1 1,1-1-1,2 1 1,1-1 0,1 1-1,2 0 1,4 32-1,-3-55-9,0-1-1,0 1 0,1 0 1,0-1-1,0 0 0,1 1 0,0-1 1,0-1-1,0 1 0,1-1 1,0 1-1,0-1 0,1-1 1,0 1-1,7 5 0,-10-9 14,-1 0 0,1 0 0,0-1 0,0 1 0,0-1 0,0 0 0,0 1 0,0-1 0,1 0-1,-1-1 1,0 1 0,0-1 0,1 1 0,-1-1 0,0 0 0,1 0 0,-1-1 0,0 1 0,1-1 0,-1 1 0,0-1-1,0 0 1,0 0 0,0 0 0,0-1 0,0 1 0,0-1 0,0 0 0,0 0 0,-1 0 0,1 0 0,-1 0 0,1 0 0,-1-1-1,0 1 1,0-1 0,3-5 0,5-6 9,-1-1 0,0-1 1,-2 0-1,0 0 0,-1 0 0,0-1 0,-1 0 0,-1 0 0,3-24 1,-1-20-12,-3-81 0,-3 111 3,0 30-47,0 4 92,3 25-41,2 0 1,1 0 0,1 0-1,20 51 1,-16-49 66,-10-27-76,-1 0 1,1-1-1,0 1 0,0-1 0,0 1 0,1-1 0,-1 1 1,1-1-1,-1 0 0,1 1 0,0-1 0,0 0 1,-1 0-1,4 2 0,-3-3-292,0 0 0,1 0 0,-1-1 0,1 1 0,-1 0 1,0-1-1,1 0 0,-1 1 0,1-1 0,3 0 0,8 0-5103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7402,'0'0'4919,"22"-1"-4701,318-38 1002,-122 6-2430,-243 34-902,-5 5-2852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9234,'0'0'5780,"3"17"-5639,4 63-147,-5 155-1,-4-116-3419,2-79-960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6409,'0'0'6524,"3"-9"-4223,-6 586-2040,3-568-255,1 0-1,-1-1 0,2 1 1,-1-1-1,1 1 0,0-1 1,1 0-1,0 1 0,0-1 1,7 12-1,-8-17-73,0 0 1,1 0-1,-1 0 0,0-1 0,1 1 1,-1-1-1,1 0 0,0 1 0,0-1 1,0-1-1,0 1 0,0 0 0,0-1 1,0 1-1,1-1 0,-1 0 0,1 0 1,-1 0-1,1-1 0,-1 1 0,1-1 1,-1 0-1,1 0 0,-1 0 0,1 0 1,-1-1-1,1 0 0,-1 1 0,5-3 1,-1 1-364,0-1 0,0 0 0,-1 0 1,1-1-1,-1 0 0,1 0 0,-1-1 0,-1 1 1,10-10-1,12-18-4878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6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10786,'0'0'4289,"152"-41"-4057,-95 20-232,29-14-152,-15 6-1064,-11 1-1993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6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7842,'0'0'4431,"18"19"-3809,58 67-154,-70-77-326,-1 0 0,1 0 0,-1 0 0,-1 1 0,0 0 1,0 0-1,-1 0 0,-1 1 0,1-1 0,-2 1 0,1-1 0,-2 1 0,1 0 1,-1 0-1,-3 18 0,2 8 866,1-35-977,-1 0 1,1 1-1,1-1 1,-1 1-1,0-1 0,1 0 1,-1 0-1,1 1 1,-1-1-1,1 0 0,0 0 1,0 0-1,0 0 1,0 1-1,1-2 1,-1 1-1,0 0 0,3 2 1,-1-2-46,1 1 0,-1-1 1,0-1-1,1 1 1,0-1-1,-1 1 0,1-1 1,0 0-1,0 0 0,6 0 1,17 3-460,0-2 0,0-1 0,38-3 0,31-12-3593,-28-2-3819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8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5065,'0'0'7194,"3"0"-6762,55 4-283,0-3 1,1-3 0,73-10-1,-33 2-774,-89 7-2226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7722,'0'0'4721,"0"51"-4561,0-10-40,0 6-112,0 4-8,0 0-16,0 11-424,0-10-409,0-12-2047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176 20 1000,'-23'18'132,"0"1"-56,-1-5-28,1 2-20,5-2-12,2 0-4,-2-2-12,8-1 0,2-1-8,0-6-4,6 3-8,-1-2-4,6 0-12,2-3 0,5-4-4,3-3 0,5-4-28,1-1-36</inkml:trace>
  <inkml:trace contextRef="#ctx0" brushRef="#br0" timeOffset="1">251 1 876,'-41'29'139,"2"1"0,1 3 0,-19 21-139,26-35-188,35-21 75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09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1560,'0'0'8816,"5"17"-8551,-1-3-199,-1-3-25,-1-1 0,2 0 0,0 1 0,0-1 0,1-1 0,0 1 0,0-1 0,1 1 0,10 10 0,-5-9-46,0 0 1,0-2-1,1 1 0,0-1 1,1-1-1,0 0 0,27 11 1,-35-16 1,-1-1-1,1 0 1,0-1 0,0 1 0,0-1 0,0 0 0,0 0-1,0 0 1,0-1 0,0 0 0,0 0 0,0 0 0,0 0-1,1-1 1,-1 0 0,0 0 0,0 0 0,-1-1 0,1 0-1,0 0 1,0 0 0,-1 0 0,1-1 0,-1 0 0,0 0 0,7-6-1,-2-1-29,-1-1 0,0 0-1,-1-1 1,0 0 0,-1 0 0,0 0-1,-1-1 1,6-21 0,-1-8-96,6-58 1,-13 83 148,-1 130 431,-1 61-255,-4 235 13,1-375-165,-1 0 0,-1-1 0,-2 0 0,-1 0 0,-19 51 0,21-71 84,-1 1-1,0-1 0,-1-1 1,0 0-1,-1 0 0,0 0 1,-1-1-1,0 0 1,-1 0-1,0-1 0,-1-1 1,0 0-1,0 0 0,-1-1 1,-20 10-1,27-15-67,0-1 1,0 0-1,0 0 0,0 0 0,0-1 0,-1 1 0,1-1 0,0 0 0,-1-1 1,1 0-1,-1 0 0,0 0 0,1 0 0,0-1 0,-1 0 0,1 0 1,-1 0-1,1-1 0,0 1 0,0-2 0,0 1 0,0 0 0,-5-4 1,4 1-35,0 0 0,0-1 1,1 1-1,0-1 0,0-1 0,0 1 1,1 0-1,0-1 0,0 0 1,0 0-1,1 0 0,0-1 1,1 1-1,0-1 0,-2-9 1,0-6-20,1 1 1,1-1-1,1 0 0,1 0 1,1 1-1,1-1 1,1 0-1,0 1 1,2 0-1,1 0 1,1 0-1,1 1 0,0 0 1,2 0-1,0 1 1,2 0-1,19-26 1,-16 26-122,2 1-1,0 0 1,1 1 0,0 2 0,2-1 0,0 2 0,1 1-1,0 0 1,1 2 0,1 0 0,0 2 0,0 0 0,1 2 0,0 0-1,40-6 1,-46 10-112,-1 1 0,1 1 0,0 1-1,0 0 1,-1 2 0,1 0 0,22 4 0,-25 4-1428,-7 2-1798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9602,'0'0'2795,"0"18"-2751,5 58-32,-4-74-9,0 0-1,-1 0 0,1 0 0,0 0 1,0 0-1,0 0 0,1 0 0,-1 0 0,0 0 1,1-1-1,-1 1 0,1-1 0,0 1 1,-1-1-1,1 1 0,0-1 0,0 0 1,0 0-1,0 0 0,0 0 0,0 0 1,0 0-1,3 0 0,48 4-5,-43-4-9,-2-1-13,1 0 0,0 0 0,-1-1 0,1 0 1,-1-1-1,11-2 0,-17 3 70,-1 1 0,1-1 0,-1 0 0,1 1 0,-1-1 0,0 0 0,1 0 0,-1 0-1,0 0 1,1 0 0,-1 0 0,0 0 0,0 0 0,0-1 0,0 1 0,0 0 0,0-1 0,-1 1 0,1 0 0,0-1 0,-1 1 0,1-1 0,-1 0 0,1 1 0,-1-1 0,0 1 0,0-1 0,0 1 0,0-1 0,0 0 0,0 1 0,0-1-1,0 1 1,0-1 0,-1 0 0,1 1 0,-1-1 0,1 1 0,-1-1 0,0 1 0,0 0 0,-1-3 0,0 0 35,-1 0-1,0 0 1,0 1 0,-1-1-1,1 1 1,-1 0 0,1 0-1,-1 0 1,0 0-1,0 1 1,-1 0 0,1 0-1,0 0 1,-1 0 0,1 0-1,-1 1 1,-8-2 0,-4 0-416,-1 0 0,0 1 0,-24 0 1,16 4-1778,8 6-2234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3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 8674,'0'0'4103,"4"9"-4080,0-2-19,1 0 1,-1-1-1,1 1 0,0-1 0,0 0 0,1 0 1,0-1-1,0 0 0,0 0 0,1 0 1,-1-1-1,1 0 0,0 0 0,1 0 1,-1-1-1,10 3 0,-2-2-7,0 0 0,0 0 0,1-2 0,-1 0 0,1-1 0,-1 0 1,1-1-1,28-4 0,-39 3 19,0 1-1,-1-1 1,1 0 0,-1-1 0,1 1 0,-1-1 0,0 0 0,0 0 0,1 0-1,-1 0 1,-1-1 0,1 0 0,0 1 0,-1-1 0,1-1 0,-1 1 0,0-1-1,0 1 1,0-1 0,0 0 0,-1 0 0,0 0 0,0 0 0,0 0 0,0-1-1,-1 1 1,1 0 0,-1-1 0,0 0 0,0 1 0,-1-1 0,1-8 0,-1-7 67,0 22-22,0 38-48,0 37 12,2-4-51,-3-1 1,-20 130-1,18-183 60,-1 1 0,-1 0-1,-1-1 1,-1 0 0,-1-1-1,0 1 1,-2-1 0,0-1-1,-1 0 1,0 0 0,-1-1-1,-1-1 1,-1 0 0,-30 26-1,36-35 51,0-1-1,-1 1 1,1-2 0,-1 1-1,0-1 1,0-1-1,-1 1 1,1-2 0,-1 1-1,-15 1 1,21-3-61,1-1 1,-1 0-1,1 0 1,-1 0 0,1-1-1,-1 1 1,1-1-1,-1 0 1,1 0 0,0 0-1,-1 0 1,1-1-1,0 1 1,0-1 0,0 0-1,0 0 1,0 0-1,0 0 1,1 0-1,-1-1 1,1 1 0,-1-1-1,1 0 1,0 1-1,0-1 1,0 0 0,0 0-1,1-1 1,-1 1-1,1 0 1,0 0-1,-1-5 1,-1-5 8,0 1 0,0-1 0,1 0 1,1 0-1,1 0 0,-1 0 0,2 0 0,0 0 0,1 0 0,0 0 0,0 0 1,2 0-1,5-13 0,-2 9-46,1 0 1,1 0 0,1 1-1,1 0 1,0 1-1,0 0 1,2 1 0,19-18-1,-6 9-79,2 1 1,0 2-1,2 1 0,0 1 0,1 1 0,0 2 1,2 1-1,0 2 0,48-12 0,-64 20 346,0 2 0,1 0 0,31 0 0,-48 2-150,-1 1-250,0 0 0,0 0 0,1 0 0,-1 0 0,0 0 0,1 0-1,-1-1 1,1 1 0,-1 0 0,1 0 0,-1 0 0,1-1 0,0 1 0,-1 0 0,1-1-1,0 1 1,0 0 0,-1-1 0,1 1 0,0-1 0,0 1 0,0-1 0,0 0 0,0 1 0,-1-1-1,1 0 1,0 0 0,0 1 0,0-1 0,0 0 0,0 0 0,2 0 0,13 0-8472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10266,'0'0'4161,"180"-22"-4041,-115 12-72,-1-3-16,-5 4-32,-9 3-1136,-2 4-376,-17 2-665,-12 0-3272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5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6769,'0'0'7426,"138"-15"-6962,-85 6-376,6-2 40,5 1-128,29-5-128,-15 4-1568,-9 0-5586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2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6601,'0'0'3657,"21"-3"-3633,55-9 50,27-4 308,118-4 736,-223 19-1594,-3 0-1398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34 4385,'0'0'6403,"0"-6"-5718,0 4-1234,0-19 3083,-2 16-577,-4 15-1393,-7 26-462,2 1-1,1-1 0,2 2 1,2-1-1,1 1 1,2 0-1,3 72 0,0-102-120,1 0 1,0 0-1,1 0 0,-1 0 0,2 0 1,-1 0-1,1 0 0,0-1 0,1 1 0,0-1 1,0 0-1,0 0 0,1 0 0,7 7 1,-9-11 0,-1 0 1,1-1-1,0 1 1,0-1-1,0 0 1,1 0 0,-1 0-1,0 0 1,1-1-1,-1 0 1,1 1 0,0-1-1,-1 0 1,1 0-1,0-1 1,-1 1 0,1-1-1,0 0 1,0 0-1,0 0 1,-1-1 0,1 1-1,0-1 1,0 0-1,-1 0 1,1 0 0,0 0-1,-1-1 1,0 0-1,1 1 1,-1-1-1,6-4 1,5-5-14,0-1 0,-1 0 0,0-1-1,-1 0 1,-1-1 0,0-1 0,-1 1 0,0-2 0,-1 1 0,-1-1-1,0-1 1,-1 1 0,7-28 0,-10 134-197,-6 31 304,0 76-560,2-193 267,1 0-1,-1 0 1,1 0 0,-1 0-1,1 0 1,0-1 0,0 1 0,1 0-1,-1-1 1,1 1 0,0-1 0,0 1-1,0-1 1,0 0 0,0 0-1,1 0 1,0 0 0,-1 0 0,1-1-1,0 1 1,0-1 0,1 0 0,-1 0-1,5 3 1,16 1-5324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7362,'0'0'3816,"-17"32"-3880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4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261 316 7394,'0'0'4191,"1"-22"-3713,1-3-282,1 2 119,-1 0 1,-1 0-1,-1 0 1,-4-28-1,2 44-265,1 0 1,-2 1-1,1-1 0,-1 1 0,0-1 0,0 1 1,-1 0-1,0 0 0,0 0 0,0 1 0,-1-1 0,0 1 1,0 0-1,0 1 0,-11-8 0,12 9-40,0 0-1,-1 0 1,1 1-1,-1-1 1,0 1 0,0 0-1,0 1 1,0-1-1,0 1 1,0 0-1,0 0 1,0 1 0,0-1-1,0 1 1,-1 0-1,1 1 1,0-1-1,0 1 1,0 0-1,0 0 1,0 1 0,-6 2-1,6-1-31,-1 1 0,1-1 1,1 1-1,-1 1 0,0-1 0,1 1 0,0-1 0,0 1 0,1 1 1,-1-1-1,1 0 0,0 1 0,0-1 0,1 1 0,0 0 0,0 0 1,0 0-1,0 7 0,-1 1-105,0 1 0,1-1 0,1 1 0,1-1 0,0 1 0,4 26 0,-4-40 115,1 1 1,0 0-1,1 0 0,-1 0 1,0-1-1,0 1 0,1 0 1,-1-1-1,1 1 1,0-1-1,-1 0 0,1 0 1,0 1-1,0-1 0,-1 0 1,1-1-1,0 1 1,0 0-1,0 0 0,0-1 1,0 1-1,1-1 0,-1 0 1,0 0-1,0 1 0,0-1 1,0-1-1,0 1 1,4-1-1,5 1-19,0-1-1,1 0 1,-1-1 0,15-4-1,55-31-9,-69 30-7,0 0 0,1 1 0,-1 0 0,1 1-1,0 1 1,0 0 0,1 1 0,-1 0 0,14-1 0,-26 5 44,0-1 1,0 0 0,0 0 0,0 0 0,0 1-1,0-1 1,0 1 0,0-1 0,0 1 0,0-1-1,0 1 1,0-1 0,-1 1 0,1 0 0,0-1-1,0 1 1,-1 0 0,1 0 0,0-1 0,-1 1-1,1 0 1,-1 0 0,1 0 0,-1 0 0,1 0-1,-1 0 1,0 0 0,0 0 0,1 0 0,-1 0-1,0 1 1,3 39 3,-3-31 13,-7 291 997,0-55-750,7-238-308,0-7-41,-1 0-1,1 0 1,0 1-1,-1-1 1,1 0 0,0 0-1,0 0 1,0 1-1,0-1 1,0 0 0,0 0-1,1 0 1,-1 0 0,0 1-1,1-1 1,-1 0-1,0 0 1,1 0 0,0 0-1,-1 0 1,1 0-1,-1 0 1,1 0 0,0 0-1,0 0 1,0 0-1,0 0 1,-1-1 0,1 1-1,0 0 1,0-1-1,0 1 1,1 0 0,1 0-1,11 0-5015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6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22 5817,'0'0'6383,"0"-3"-5884,0-11-82,0 10 547,-4 15-768,-15 64 22,4 0-1,3 1 0,4 0 0,3 1 0,8 133 0,-3-200-214,2 1-1,-1-1 0,2 1 1,-1-1-1,1 0 0,1 0 1,6 14-1,-8-20-23,0-1-1,0 1 1,1-1 0,-1 0-1,1 1 1,0-1 0,-1-1-1,1 1 1,1 0 0,-1-1-1,0 1 1,1-1 0,-1 0-1,1 0 1,-1-1 0,1 1-1,0-1 1,0 1 0,0-1-1,0 0 1,0-1 0,5 1-1,-3 0-257,1-1 0,-1-1 0,1 1 0,-1-1 0,1 0 0,-1 0 0,0-1 0,1 0 0,-1 0-1,0-1 1,0 1 0,0-1 0,-1-1 0,1 1 0,-1-1 0,1 0 0,-1 0 0,5-6 0,6-3-3413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183 1 980,'-65'53'356,"45"-39"-343,1 1-1,0 1 1,1 0-1,2 2 1,-8 8-13,24-25-1,0-1 0,0 0 0,0 0 0,0 0 0,0 0 0,0 0 0,-1 0 0,1 0 0,0 0 0,0 0 0,0 0 0,0 0 0,0 0 0,0 0 0,0 0 0,0 0 0,0 1 1,0-1-1,0 0 0,0 0 0,0 0 0,0 0 0,0 0 0,0 0 0,0 0 0,0 0 0,0 1 0,0-1 0,0 0 0,0 0 0,0 0 0,0 0 0,0 0 0,0 0 0,0 0 0,0 0 0,0 1 0,0-1 0,0 0 0,0 0 0,0 0 0,0 0 1,0 0-1,0 0 0,0 0 0,0 0 0,0 0 0,0 0 0,0 0 0,0 1 0,1-1 0,-1 0 0,0 0 0,0 0 0,0 0 0,0 0 0,0 0 0,0 0 0,0 0 0,0 0 0,0 0 0,1 0 0,-1 0 0,0 0 0,0 0 0,0 0 0,0 0 1,0 0-1,0 0 1,13-3-37,12-9-7,35-33-111,-40 28 46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10378,'0'0'3257,"166"-58"-3057,-118 45-200,-3 1-120,12-6-456,-14 3-1681,-10 3-4000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8674,'0'0'3410,"16"-1"-3295,49-2-49,-63 3-65,0 1 0,-1 0 0,1 0 0,0 0 0,0 0 0,-1 0 0,1 0-1,-1 0 1,1 0 0,-1 1 0,0-1 0,1 0 0,-1 1 0,0 0 0,0-1-1,0 1 1,0-1 0,0 1 0,0 0 0,0 0 0,-1 0 0,1-1 0,-1 1 0,1 0-1,-1 0 1,0 0 0,0 0 0,0 0 0,0 2 0,1 4 2,3 17 19,-2-1 1,-1 44-1,-2-42 585,6 52 0,-4-77-598,-1 0-1,1 0 1,0-1-1,-1 1 1,1 0-1,0 0 1,0-1-1,0 1 1,-1 0-1,1-1 1,0 1-1,0-1 1,0 1-1,0-1 0,0 0 1,0 1-1,0-1 1,0 0-1,0 0 1,0 1-1,0-1 1,1 0-1,-1 0 1,0 0-1,0-1 1,1 1-1,36-2-122,-35 2 93,5-2-243,1 0 1,-1 0 0,0 0 0,0-1 0,0 0 0,11-6 0,12-8-3315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77 592,'0'0'10576,"6"-4"-10352,3-2-122,1 0 0,0 2 0,0-1 0,1 1 0,-1 1 0,1-1 0,16-1 0,92-11 177,-60 9-231,-46 5-416,60-7 899,-23 7-6417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4185,'0'0'9068,"0"4"-8651,-3 29-387,3-1 1,0 1 0,7 45 0,25 101-1524,-25-140 459,12 34-3827,-10-52-768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4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22 7922,'0'0'2718,"-3"19"-2404,-8 61-18,10-72-267,0 1 0,1-1 0,1 0 0,-1 1 0,1-1 0,1 1 0,0-1 0,0 0 0,0 0 0,1 0 0,0 0 0,1 0 0,-1-1-1,2 0 1,-1 1 0,1-2 0,0 1 0,0 0 0,1-1 0,0 0 0,0 0 0,0-1 0,1 0 0,0 0 0,0 0 0,12 5 0,-6-3-21,1-1 1,-1 0-1,1-1 1,0-1 0,0 0-1,1-1 1,-1-1-1,1 0 1,-1-1 0,1 0-1,0-1 1,-1-1-1,26-5 1,-34 4 35,0 0 1,0-1-1,0 1 1,-1-1-1,1-1 1,-1 1-1,0-1 0,0 0 1,0 0-1,-1-1 1,1 1-1,-1-1 1,0 0-1,0 0 0,-1 0 1,0-1-1,0 1 1,0-1-1,0 0 1,-1 0-1,0 0 0,0 0 1,-1 0-1,2-11 1,-1 9 72,-1 0 1,0 0-1,-1 0 1,1 0-1,-1-1 1,-1 1-1,0 0 1,0 0-1,0 0 1,-1 0-1,-1 0 1,1 0-1,-1 1 1,0-1-1,-1 1 1,0 0-1,0 0 1,-9-12-1,5 12-43,0 1 1,0 0-1,0 0 0,-1 0 0,1 1 0,-2 1 0,1 0 0,0 0 1,-1 0-1,1 1 0,-1 1 0,-19-3 0,-6 1-115,-1 2 1,-45 3-1,72 0-43,1-1-1,0 1 1,-1 0 0,1 1-1,0 0 1,0 0 0,0 1-1,0 0 1,0 1 0,0-1-1,-8 7 1,10-6-584,0 1 0,0 0 0,1 0 0,0 1 0,0 0 0,0 0 0,-7 12 0,0 6-7897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54.4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4233,'0'0'5896,"10"62"-3061,3 58-1888,-2 129-1,-2-31-316,72 1593 1448,-105-1192-1659,3-119-18,7-80-29,-1 163 194,20-2-330,-3 323-80,-2-393-172,10-396 39,-1-68-8001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2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9578,'0'0'3363,"0"19"-3260,7 71 128,3-1 0,23 92 1,-28-158-223,1 0 0,1-1 1,1 0-1,1-1 0,1 0 1,1 0-1,13 19 0,-24-39-11,1 0 1,-1-1-1,1 1 0,0 0 0,-1 0 0,1-1 1,-1 1-1,1 0 0,0-1 0,0 1 1,-1-1-1,1 1 0,0-1 0,0 1 0,0-1 1,0 1-1,-1-1 0,1 0 0,0 1 0,0-1 1,0 0-1,0 0 0,0 0 0,0 0 0,0 0 1,1 0-1,0-1 17,-1 1-1,0-1 1,0 0 0,1 0 0,-1 0 0,0 0 0,0 0-1,0 0 1,0 0 0,0 0 0,-1 0 0,1 0 0,0-1-1,0 1 1,0-3 0,18-62 735,-17 56-627,43-277 793,-9 44-753,-29 223-598,-7 20 383,0 0 1,1 0-1,-1 0 0,0 0 1,0-1-1,0 1 0,1 0 1,-1 0-1,0 0 0,0 0 0,0 0 1,1 0-1,-1 0 0,0 0 1,0 0-1,1 0 0,-1 0 1,0 0-1,0 0 0,0 0 1,1 0-1,-1 0 0,0 0 1,0 0-1,1 0 0,-1 0 1,0 0-1,0 0 0,0 0 1,1 1-1,-1-1 0,0 0 1,0 0-1,0 0 0,1 0 1,-1 0-1,0 1 0,0-1 0,0 0 1,0 0-1,16 32-4488,-14-28 4287,8 20-4760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50 9914,'0'0'3468,"-1"13"-3475,1-6 6,-1-1 1,1 0-1,0 1 1,1-1-1,0 0 0,0 0 1,0 1-1,1-1 1,-1 0-1,1 0 0,1 0 1,-1-1-1,1 1 1,0-1-1,1 1 1,-1-1-1,1 0 0,0 0 1,0 0-1,1-1 1,-1 1-1,9 4 1,-3-2-25,1 0 1,0-1-1,1-1 0,-1 0 1,1 0-1,0-1 1,21 4-1,-24-6-50,0-1 0,1 0 0,-1 0 0,1 0 0,0-2-1,-1 1 1,1-1 0,-1 0 0,1-1 0,15-5 0,-22 6 102,0 0 0,0-1 1,-1 0-1,1 0 1,0 0-1,0 0 0,-1 0 1,1-1-1,-1 1 1,0-1-1,0 0 0,0 1 1,0-1-1,0 0 1,-1 0-1,1 0 0,-1 0 1,0 0-1,0-1 1,0 1-1,0 0 0,0-1 1,-1 1-1,0 0 1,0-5-1,1 3 93,-2 1-1,1-1 1,0 0 0,-1 1-1,0-1 1,0 1-1,0-1 1,-1 1 0,1-1-1,-1 1 1,0 0 0,-1 0-1,1 0 1,-1 0 0,1 0-1,-1 1 1,-6-7 0,-7-1-54,0 1 1,0 1 0,-1 0 0,0 2 0,0-1 0,-1 2 0,1 0-1,-2 2 1,1 0 0,0 0 0,-1 2 0,0 1 0,1 0 0,-25 2-1,42-1-184,0 0 0,-1 0-1,1 0 1,0 0-1,0 0 1,-1 0-1,1 0 1,0 0-1,-1 1 1,1-1-1,0 1 1,0-1-1,0 1 1,-1-1 0,1 1-1,0 0 1,0-1-1,0 1 1,0 0-1,0 0 1,0 0-1,0 0 1,1 0-1,-1 0 1,0 0-1,0 0 1,1 0-1,-1 0 1,0 0 0,1 0-1,0 1 1,-1-1-1,1 0 1,-1 2-1,0 16-6821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6009,'0'1'9315,"-1"18"-9189,-4 12 90,-1 1 0,-2-1 0,-12 32 1,-8 30 17,14-34-155,2 0 0,3 1 1,3 0-1,2 106 0,4-160-112,1 1 0,0 0 0,0-1 0,1 1 0,0-1 0,0 1 0,0-1 0,1 0 0,0 0 0,0 0 0,1 0 0,0-1 0,0 1 0,0-1 0,0 0 0,1 0 0,0-1 0,0 1 0,0-1 0,0 0 0,1 0 0,0-1 0,0 0 0,0 0 0,0 0 0,0-1 0,0 1 0,1-1 0,-1-1 0,1 0 0,-1 0 0,1 0 0,0 0 0,0-1 0,-1 0 0,1-1 0,0 0 1,-1 0-1,1 0 0,-1-1 0,1 1 0,-1-2 0,0 1 0,11-6 0,0-4-523,-1 0 1,-1-1 0,0-1 0,-1 0 0,0-1 0,13-20-1,12-26-4697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1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5617,'0'0'5969,"157"-19"-5192,-90 4-545,4-2-136,5-3-96,33-7-104,-16 3-1153,-17 5-5824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6.0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232 1 936,'-28'15'68,"0"2"0,2 1 0,0 1 0,1 1 0,1 2 0,1 0-1,-9 13-67,30-33 3,-1 1 0,1 0-1,0 0 1,1 0-1,-1 0 1,0 0-1,1 0 1,0 0 0,-1 0-1,1 3-2,1-6 0,0 0 0,0 1 0,0-1 0,0 1 0,-1-1 0,1 0 0,0 1 0,0-1 0,0 0-1,1 1 1,-1-1 0,0 0 0,0 1 0,0-1 0,0 1 0,0-1 0,0 0 0,0 1 0,1-1 0,-1 0 0,0 0 0,0 1-1,1-1 1,-1 0 0,0 1 0,0-1 0,1 0 0,-1 0 0,0 1 0,1-1 0,-1 0 0,0 0 0,1 0 0,21-4-19,9-11-73,-1-1-1,0-1 1,-1-2 0,25-21 92,-40 26-111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3:38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2 1224,'0'-2'13473,"0"5"-12336,1 3-1133,-1-1 0,1 0 1,0 1-1,0-1 0,1 0 0,-1 0 1,1 1-1,0-1 0,1-1 0,-1 1 0,1 0 1,0-1-1,0 1 0,7 6 0,-8-9-24,0 1 0,0-1-1,1 0 1,-1 0 0,1 0 0,-1-1-1,1 1 1,0 0 0,0-1-1,0 0 1,0 0 0,0 0 0,0 0-1,0 0 1,0 0 0,1-1 0,-1 0-1,0 1 1,0-1 0,0 0 0,1-1-1,-1 1 1,0-1 0,0 1-1,0-1 1,6-2 0,-6 1 4,0 0-1,0 0 1,-1 0 0,1-1-1,-1 1 1,1-1-1,-1 0 1,0 0 0,0 1-1,0-1 1,0-1 0,-1 1-1,1 0 1,-1 0 0,0 0-1,0-1 1,0 1 0,0-1-1,0 1 1,-1-1 0,0 1-1,0-8 1,0 11-31,0 14-273,0 7 325,1 25-22,-10 71 0,7-100 24,-2-1-1,0 0 1,-1 0-1,0 0 1,-1-1-1,-1 0 0,-17 28 1,11-24 166,-1 0 1,-1-1-1,0-1 1,-35 30 0,41-39-88,1-2 1,-1 1 0,0-2 0,-1 1 0,0-1 0,1 0 0,-2-1 0,1 0 0,0-1 0,-1 0 0,0-1 0,-17 2 0,26-4-92,0 0 0,0 0 1,0 0-1,1-1 1,-1 1-1,0-1 0,0 1 1,0-1-1,0 1 1,0-1-1,1 0 0,-1 0 1,0 0-1,1 0 1,-1 0-1,1-1 0,-1 1 1,1 0-1,-1-1 1,1 1-1,0-1 0,0 1 1,0-1-1,0 0 1,0 0-1,0 1 1,0-1-1,1 0 0,-1 0 1,0 0-1,1 0 1,0 0-1,-1 1 0,1-1 1,0 0-1,0 0 1,0-3-1,0-2 0,0 0 0,1-1 0,-1 1 0,1 0 0,1-1 0,-1 1 0,1 0 0,1 0 0,3-8 1,2 1-78,1 1 1,1 0 0,0 0 0,1 1-1,0 0 1,1 1 0,0 1 0,1 0-1,0 0 1,23-12 0,0 2-132,1 1 0,78-26 0,-105 42 240,0 0-1,-1 0 1,1 1-1,0 0 1,0 1-1,11 0 1,-20 1-30,0 0 1,-1 1 0,1-1-1,-1 1 1,0-1-1,1 1 1,-1-1 0,1 1-1,-1-1 1,0 1 0,1 0-1,-1-1 1,0 1 0,0 0-1,1-1 1,-1 1 0,0-1-1,0 1 1,0 0 0,0-1-1,0 1 1,0 0 0,0-1-1,0 1 1,0 1 0,-2 11-4168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8.9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1 227 8850,'0'0'3443,"0"4"-3392,2 22-18,2 0 0,0-1 1,2 0-1,12 36 0,0 0 12,-2 5-29,3-1 1,3 0 0,47 96-1,-69-160-25,1 0 0,-1 0 0,1 0 0,-1 0 0,1 0 1,-1 0-1,1 0 0,0 0 0,-1-1 0,1 1 0,0 0 0,0 0 0,-1-1 0,1 1 0,0 0 0,0-1 0,0 1 0,0-1 0,0 1 0,0-1 0,0 0 0,1 1 0,-1-1 8,0-1 1,0 1-1,0 0 1,-1-1-1,1 1 1,0-1-1,0 1 1,-1-1-1,1 0 1,0 1-1,-1-1 1,1 0-1,0 1 1,-1-1-1,1 0 1,-1 1-1,0-1 1,1 0-1,-1 0 1,1-1-1,16-65 134,-13 46-175,21-107 112,14-253 0,-23 180-245,-16 200 135,3-14-74,-1 14-161,2 15-408,16 110-1959,-8-56-927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9.4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1 6177,'0'0'4475,"-4"22"-4009,-11 75-236,14-92-222,0-1 1,0 0-1,1 0 1,0 0-1,-1 0 1,2 0-1,-1 1 1,0-1-1,1 0 1,0 0-1,0 0 1,0 0-1,0 0 1,1 0 0,0 0-1,0 0 1,0-1-1,0 1 1,0-1-1,1 1 1,-1-1-1,1 0 1,0 0-1,0 0 1,0 0-1,1-1 1,-1 1-1,0-1 1,5 2-1,0-1-14,0 0-1,0 0 0,0-1 1,0 0-1,0-1 1,0 0-1,1 0 0,-1-1 1,1 0-1,-1 0 0,14-3 1,-19 2 59,0 0 0,0 0 0,0 0 0,0-1 0,0 0 0,0 1 0,-1-1 0,1 0 0,-1 0 0,1 0 0,-1 0 0,0-1 0,0 1 0,0-1 0,0 1 0,0-1 0,-1 0 1,1 0-1,-1 0 0,0 1 0,1-1 0,-2 0 0,1-1 0,0 1 0,0 0 0,-1 0 0,0 0 0,1 0 0,-1-1 0,-1 1 0,1 0 0,0 0 0,-1 0 0,1 0 0,-1-1 0,0 1 0,0 0 0,0 0 0,-1 0 0,1 1 0,-1-1 1,0 0-1,-3-4 0,-1 1 39,0 1-1,0 0 1,0 0 0,-1 0 0,0 1 0,0 0 0,0 1 0,0 0 0,-1 0 0,1 0 0,-1 1 0,-8-2 0,-2 1-152,-1 0 0,0 1 0,0 1 1,-20 2-1,38-1 9,1 0 0,-1 0-1,0 0 1,0 0 0,1 1 0,-1-1 0,0 0 0,0 0 0,1 1 0,-1-1 0,0 0 0,0 1-1,1-1 1,-1 1 0,0-1 0,1 1 0,-1-1 0,1 1 0,-1-1 0,1 1 0,-1-1-1,1 1 1,-1 0 0,1-1 0,-1 1 0,1 0 0,0 0 0,0-1 0,-1 1 0,1 0-1,0 1 1,0 27-2811,0-19 1053,2 12-5070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 1 7602,'0'0'4262,"-1"7"-4170,1 1-90,0 0 1,1-1-1,0 1 0,0-1 1,1 1-1,0-1 0,0 0 0,0 0 1,1 0-1,0 0 0,1 0 1,-1 0-1,7 7 0,-8-10-14,1 0 0,0 0 0,1 0 0,-1-1 0,0 1 0,1-1 0,0 0 0,0 1 0,0-2 0,0 1 0,0 0-1,1-1 1,-1 0 0,1 0 0,0 0 0,-1-1 0,1 0 0,0 1 0,0-2 0,0 1 0,0 0 0,10-1 0,-14-1 9,0 1 1,0-1 0,0 0 0,0 1 0,0-1 0,0 0 0,0 0 0,0 1 0,-1-1 0,1 0-1,0 0 1,0 0 0,-1 0 0,1 0 0,0 0 0,-1 0 0,1 0 0,-1 0 0,0 0 0,1-1 0,-1 1-1,0 0 1,0 0 0,1 0 0,-1-1 0,0 1 0,-1-2 0,2-43 1178,-2 34-565,-11 96-603,7-25 86,-23 220 43,17-205-118,-35 124-1,40-178 85,-1-1 1,0-1-1,-2 0 0,0 0 1,0 0-1,-2-1 0,0-1 1,-2 0-1,1 0 0,-2-1 1,0-1-1,0 0 1,-25 17-1,37-30-69,0 1 0,0-1 0,-1 1 0,1-1 0,0 0 0,-1 0 0,1 0 0,-1 0-1,0 0 1,1-1 0,-1 1 0,0-1 0,1 0 0,-1 0 0,0 0 0,1 0 0,-1 0 0,0 0 0,-2-1 0,3 0-25,0 0 0,0-1-1,1 1 1,-1 0 0,0-1 0,1 1-1,-1-1 1,1 1 0,-1-1 0,1 1-1,0-1 1,0 0 0,0 0 0,0 0 0,0 0-1,0 0 1,1 0 0,-2-3 0,-1-11-28,1 0 0,0 1 1,1-1-1,3-31 1,-2 43 26,2-19-28,2-1 0,0 1 0,2 0-1,0 0 1,2 0 0,0 1 0,1 1-1,2-1 1,0 1 0,1 1 0,22-28-1,-16 24-82,1 2-1,1 1 0,1 0 0,0 1 1,2 2-1,0 0 0,1 1 1,1 2-1,26-13 0,-43 25 118,-1 0 0,0 0-1,1 1 1,-1 0 0,1 1 0,0 0-1,-1 0 1,1 0 0,10 1-1,-18 1-62,1-1-1,-1 1 0,1 0 0,-1-1 0,1 1 1,-1-1-1,1 1 0,-1 0 0,0 0 0,1-1 1,-1 1-1,0 0 0,0-1 0,1 1 0,-1 0 1,0 0-1,0-1 0,0 1 0,0 0 0,0 0 0,0 0 1,0-1-1,0 1 0,0 0 0,-1 0 0,1 1 1,-1 3-1559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49 8850,'0'0'3529,"138"-25"-3465,-74 16 64,3 3-80,-3-1-96,-5 5-32,-11 2-737,-10 0-431,-12 0-1720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9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94 4913,'0'0'4393,"128"-19"-3385,-75 6-320,1 0-176,1 3 217,-5-1-521,-2 3-144,-6 1-64,6 1-320,-12 4-921,-8-3-3456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55 9434,'0'0'3058,"21"-9"-3101,-9 3 34,3-1 0,1 1 1,-1 0-1,1 1 1,0 1-1,0 0 1,1 1-1,32-1 1,-37 4-12,0 0 1,1 1-1,-1 1 1,0 0-1,0 0 0,0 1 1,20 8-1,-27-9-5,0 1 1,0 0-1,0 0 0,-1 0 0,1 0 1,-1 1-1,0 0 0,0 0 0,0 0 1,-1 0-1,1 0 0,-1 1 0,0 0 0,0-1 1,-1 1-1,1 0 0,-1 1 0,0-1 1,2 9-1,-2-1 10,0-1 0,-1 1 1,0 0-1,0 0 0,-2 0 1,0 0-1,0 0 0,-1 0 1,-1-1-1,0 1 0,0-1 0,-2 1 1,1-1-1,-1 0 0,-1-1 1,-10 16-1,-11 13 275,-2-2 1,-2 0-1,-39 36 1,8-8 698,57-61-909,-1 1-1,1 0 1,0 1 0,1-1-1,0 1 1,0 0 0,-5 11-1,9-18-49,0 1 0,0 0 0,0-1 0,0 1 0,0-1 0,0 1-1,0 0 1,0-1 0,0 1 0,0 0 0,0-1 0,0 1 0,1-1 0,-1 1 0,0 0-1,0-1 1,1 1 0,-1-1 0,0 1 0,1-1 0,-1 1 0,0-1 0,1 1 0,-1-1-1,1 1 1,-1-1 0,1 1 0,-1-1 0,1 0 0,-1 1 0,1-1 0,-1 0 0,1 0-1,-1 1 1,1-1 0,0 0 0,-1 0 0,1 0 0,0 0 0,-1 1 0,1-1-1,-1 0 1,2-1 0,34 2 103,-28-1-81,16-2-17,-1-1-1,0-1 1,0-1-1,0 0 0,35-15 1,-21 5-17,-2-2 0,55-33 0,-89 50 0,0-1-1,-1 1 1,1 0-1,0 0 1,-1 0-1,1-1 1,-1 1-1,1 0 1,-1-1-1,1 1 1,-1-1 0,1 1-1,-1-1 1,1 1-1,-1 0 1,1-1-1,-1 0 1,1 1-1,-1-1 1,0 1 0,0-1-1,1 1 1,-1-1-1,0 0 1,0 1-1,1-1 1,-1-1-1,-20 4-5490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1 3289,'0'0'9822,"-5"3"-9740,3-1-74,-1 0-1,1 0 1,0 0-1,0 0 0,0 0 1,1 0-1,-1 1 0,0-1 1,1 1-1,-1-1 0,1 1 1,0 0-1,0 0 0,0-1 1,0 1-1,1 0 0,-1 0 1,1 0-1,-1 4 1,1 2 19,1-1 0,-1 1 0,1 0 0,1 0 1,0 0-1,4 12 0,7 13 120,1-1 1,26 42-1,-38-71-129,29 46 10,-21-37-214,-1 1 1,-1 0 0,0 0-1,-1 1 1,0 0 0,7 25-1,-14-11-2294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9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75 8250,'0'0'4129,"152"-74"-4113,-107 78 200,0 19-216,-4 10-336,4 26-561,-9-5-1791,-13-5-2409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3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253 58 3729,'0'0'6747,"3"-9"-6309,13-39 756,-62 48-853,34 2-347,1 1-1,0-1 1,0 1-1,1 1 1,-1 0-1,1 1 0,0 0 1,0 1-1,0 0 1,0 0-1,1 1 1,-16 15-1,18-16-7,0 1-1,1 0 1,0 0-1,0 0 1,0 1-1,1 0 1,0 0 0,1 0-1,0 1 1,0-1-1,1 1 1,0 0-1,0 0 1,1 0-1,0 1 1,0 9 0,3-13-17,-1 0 0,2 0 0,-1-1 1,1 1-1,0 0 0,0 0 0,0-1 1,1 1-1,0-1 0,0 0 1,0 0-1,1 0 0,-1 0 0,1 0 1,1-1-1,-1 0 0,1 0 0,-1 0 1,10 6-1,14 8-14,-1-2-1,49 21 1,-26-14-7,-43-19 40,0 0-1,0 1 1,0-1 0,-1 1 0,12 11-1,-16-14 16,-1-1 0,0 1-1,1-1 1,-1 1 0,0 0 0,0-1-1,0 1 1,0 0 0,0 0-1,0 0 1,-1 0 0,1 0 0,-1 0-1,1 0 1,-1 0 0,0 0-1,1 0 1,-1 0 0,0 0 0,-1 0-1,1 1 1,0-1 0,0 0-1,-1 0 1,1 0 0,-1 0 0,0 0-1,0-1 1,-1 4 0,-8 6 132,0 1-1,-1-2 1,0 1 0,-1-2 0,0 1 0,-1-2 0,0 1-1,-19 8 1,-5 4 81,-5 3 163,28-17-330,1 0 0,0 1 0,0 0 0,1 1 1,-21 20-1,88-61-6832,-21 7 4044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2.6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1 201 1056,'-1'5'488,"1"7"98,0-12-581,1 0-1,-1 1 1,0-1-1,0 0 1,0 0 0,0 0-1,0 0 1,0 0-1,0 1 1,0-1-1,1 0 1,-1 0 0,0 0-1,0 0 1,0 0-1,0 0 1,1 0-1,-1 0 1,0 0-1,0 0 1,0 1 0,0-1-1,1 0 1,-1 0-1,0 0 1,0 0-1,0 0 1,0 0 0,1 0-1,-1 0 1,0 0-1,0 0 1,0 0-1,0-1 1,1 1-1,-1 0 1,0 0 0,0 0-1,0 0 1,0 0-1,1 0 1,-1 0-1,0 0 1,0 0 0,0-1-1,0 1 1,0 0-1,0 0 1,0 0-1,1 0 1,-1 0 0,0-1-1,0 1 1,0 0-1,0 0 1,0 0-1,0 0 1,0-1-5,14-6 270,-13 7-261,0 0-1,0-1 1,0 1-1,0 0 1,0-1 0,0 1-1,0-1 1,0 0 0,0 1-1,0-1 1,0 0 0,0 1-1,0-1 1,-1 0 0,1 0-1,0 0 1,0 0-1,-1 0 1,1 0 0,-1 0-1,1 0 1,-1 0 0,1 0-1,-1 0-8,1 0 50,9-3 30,-20 1-41,66-3 200,-49 4-288,14-4 229,-21 6-169,0 0 0,0 0 0,0 0 0,0 0 0,0 0 0,0 1 0,0-1 0,0 0 0,0 0 0,0 0 0,0 0 0,0 0-1,0 0 1,0 0 0,0 0 0,0 1 0,0-1 0,0 0 0,0 0 0,0 0 0,0 0 0,0 0 0,0 0 0,1 0-1,-1 0 1,0 1 0,0-1 0,0 0 0,0 0 0,0 0 0,0 0 0,0 0 0,0 0 0,0 0 0,1 0 0,-1 0-1,0 0 1,0 0 0,0 0 0,0 0 0,0 0 0,0 0 0,0 0 0,0 0 0,1 0 0,-1 0-11,-5 7 123,1 0 0,0 0 0,0 0 0,1 1 0,0 0 0,0-1 0,1 1 0,0 0 0,0 0 0,1 0 0,0 5-123,-13 47 280,-3-17-161,7-26 384,14-31-404,0-1 0,0 1 0,1 0 0,1 0 1,8-13-100,-6 12-4,0 0 1,1 0 0,1 1 0,1 0-1,0 1 1,0 0 0,2 1 0,-1 0 0,1 1-1,1 1 1,0 0 0,6-3 3,-20 13-1,0 0 1,0 1-1,0-1 1,0 0-1,0 0 1,0 1-1,0-1 1,0 0-1,0 0 1,0 1-1,0-1 1,0 0-1,0 0 1,0 1-1,0-1 1,0 0-1,0 0 1,0 0-1,0 1 1,1-1-1,-1 0 1,0 0-1,0 1 1,0-1-1,0 0 0,0 0 1,1 0-1,-1 0 1,0 1-1,0-1 1,0 0-1,1 0 1,-1 0-1,0 0 1,0 0-1,1 0 1,-1 0-1,0 0 1,0 1-1,0-1 1,1 0-1,-1 0 1,0 0-1,0 0 1,1 0-1,-1 0 1,0 0-1,0 0 1,1 0-1,-1-1 1,0 1-1,0 0 1,1 0-1,-1 0 1,0 0-1,0 0 0,0 0 1,1 0 0,-2 0-2,1 0 3,-38 35 301,0-1-319,29-27 33,1 0 0,-1 1-1,1 0 1,1 1 0,-5 6-16,-1 0 1,11-13 0,0-1-1,0 1 1,1 0 0,-1 1-1,0-1 1,1 0-1,0 0 1,-1 1 0,1-1-1,0 1 1,0-1-1,0 1 1,0-1 0,0 3-1,-1-2 10,7-3 4,-5 0-6,0 0 2,0 0 9,0 0 8,0 0-2,0-2-14,1 0 0,0 0 0,0 0 0,0 0 0,0 0-1,0 0 1,0 0 0,0 1 0,0-1 0,1 0 0,-1 1 0,0-1 0,1 1 0,0 0 0,-1-1-1,1 1 1,0 0-11,43-29-39,-16 10 60,-11 6-24,1 1-1,0 1 1,1 1-1,0 0 1,21-6 3,-34 14-16,7-2 6,-12 6 6,-7 4-5,-75 59-9,-47 48-1,113-94 15,5-5-19,7-12 53,4-5 51,52-99-83,-18 33-4,2 2 0,7-3 6,-20 31-20,-164 150-108,106-88 116,25-18 10,0 0 0,1 1 1,0 0-1,0 0 1,0 0-1,1 1 0,0 0 1,0 1-1,-4 5 2,-5 15-28,10-18 14,6-12 69,3 0-69,-1 1 0,1 0 1,0 0-1,-1 0 0,1 0 0,0 1 0,0-1 1,0 1-1,1 0 0,-1 0 0,2 0 14,29-9 5,-14 0-20,45-17-10,-56 23 21,-10 2 12,0 2-8,-1 0 0,1 0 1,0 0-1,-1 0 0,1 0 0,0 0 0,0 0 0,-1 0 0,1 0 0,0 1 0,-1-1 0,1 0 0,0 0 0,0 0 1,-1 0-1,1 0 0,0 1 0,0-1 0,-1 0 0,1 0 0,0 0 0,0 1 0,0-1 0,-1 0 0,1 0 1,0 1-1,0-1 0,0 0 0,0 0 0,0 1 0,0-1 0,-1 0 0,1 1 0,0-1 0,0 0 0,0 1 0,0-1 1,0 0-1,0 0 0,0 1-3,-41 23-68,-54 66 44,82-76 28,0 1 0,2 0 0,-7 11-1,21-31-3,0 1 0,1 0 0,-1 1 0,1-1 0,0 0 0,0 1 0,0 0 0,0 0 0,0 0 0,1 1 0,-1-1 0,1 1 0,1 0 3,0-1-4,1-1 0,-1 1 0,0-1 0,0 0 0,0 0 1,2-3 3,110-92-15,-114 97 22,9-9-18,-11 9-13,-8 4-15,-20 28-54,15-18-4,0 0-1,1 1 1,0 0 0,1 1-1,0 0 1,0 3 97,6-13-325,0 0 0,0-1-1,-1 0 1,1 0 0,-1 1 0,0-2 0,0 1 0,0 0-1,0-1 1,0 0 0,-1 0 0,1 0 0,-3 0 325,5-1-539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0 170 4505,'0'0'6817,"19"38"-6473,-14-16 41,0 1-337,-3 1-40,3-1-8,-5-2-56,0-3-232,0-1-537,0-4-1031</inkml:trace>
  <inkml:trace contextRef="#ctx0" brushRef="#br0" timeOffset="1">24 1 6849,'0'0'4225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6.1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6857,'137'67'1770,"-102"-50"541,-28-12-1796,-7 5-251,6 56 668,-5-53-866,0 1-1,0 0 0,1 0 0,1 0 0,8 25 0,-10-38-62,0 0 0,0 1 0,0-1 0,0 0 0,0 0-1,0 0 1,0 1 0,0-1 0,1-1 0,-1 1 0,0 0 0,1 0 0,-1 0 0,0-1-1,1 1 1,-1 0 0,1-1 0,-1 1 0,1-1 0,-1 0 0,1 0 0,-1 1 0,1-1-1,0 0 1,-1 0 0,1-1 0,-1 1 0,1 0 0,-1 0 0,1-1 0,-1 1 0,3-2-1,2 1 2,-1-1-1,1 0 0,0-1 0,-1 0 0,0 0 0,0 0 0,6-4 0,13-15-6,-1-1 1,28-37-1,-27 32-9,36-36 0,-60 64 15,1-1 0,0 0 0,0 0 0,-1 1 0,1-1 0,0 0 0,0 1 0,0-1 0,0 1 0,-1-1 0,1 1 0,0 0 0,0-1 0,0 1 0,0 0 0,0 0 0,0-1 0,0 1 0,0 0 0,0 0 0,0 0 0,0 0 0,0 0-1,0 0 1,0 1 0,0-1 0,0 0 0,0 0 0,0 1 0,0-1 0,0 1 0,0-1 0,0 1 0,0-1 0,0 1 0,-1 0 0,1-1 0,0 1 0,0 0 0,-1-1 0,1 1 0,0 1 0,4 5 39,-1 1 1,0-1-1,0 0 0,4 14 1,3 7 17,-7-22-92,0-1-1,0 1 1,0 0-1,1-1 1,-1 0-1,1 0 0,0-1 1,10 8-1,30 8-2894,-23-15-2124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2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7802,'0'0'4435,"0"7"-4361,2 20-22,1 0 0,2-1 1,0 0-1,2 0 0,11 31 1,-15-48-51,1 0 1,0 0-1,0 0 1,1 0 0,0-1-1,0 1 1,1-1-1,0-1 1,1 1-1,0-1 1,0 0-1,0-1 1,1 0 0,0 0-1,0 0 1,0-1-1,1 0 1,11 4-1,-17-8-20,0 0 1,0 0-1,0 0 0,0 0 0,0 0 0,0-1 0,0 0 0,0 1 0,0-1 0,0 0 1,0 0-1,0-1 0,0 1 0,0-1 0,0 1 0,0-1 0,0 0 0,0 0 0,0 0 0,0-1 1,-1 1-1,1-1 0,0 0 0,-1 1 0,1-1 0,2-3 0,0-2-177,0-1-1,0 1 1,-1-1-1,0-1 1,-1 1 0,1 0-1,1-12 1,-2 10 61,1 0 1,-1 1-1,2-1 1,-1 0 0,9-11-1,-13 20 137,0 1 0,0-1 0,1 1 0,-1-1 0,0 1 0,0-1-1,1 1 1,-1-1 0,0 1 0,0 0 0,1-1 0,-1 1 0,0-1 0,1 1 0,-1 0 0,1 0-1,-1-1 1,0 1 0,1 0 0,-1 0 0,1-1 0,-1 1 0,1 0 0,-1 0 0,1 0 0,-1 0-1,1-1 1,-1 1 0,1 0 0,-1 0 0,0 0 0,1 0 0,-1 0 0,1 0 0,-1 1 0,1-1-1,-1 0 1,1 0 0,-1 0 0,1 0 0,-1 1 0,1-1 0,-1 0 0,1 0 0,-1 1 0,0-1-1,1 0 1,-1 0 0,0 1 0,1-1 0,-1 1 0,0-1 0,1 0 0,-1 1 0,0-1 0,0 1-1,1-1 1,-1 1 0,0-1 0,0 1 0,0-1 0,0 1 0,1-1 0,-1 0 0,0 1 0,0 0-1,5 35 524,-7 193 1240,-1-74-2597,3-155 788,1 1 0,-1-1 0,0 1 0,0 0-1,0-1 1,0 1 0,0-1 0,1 0 0,-1 1 0,0-1 0,0 1 0,1-1-1,-1 1 1,0-1 0,1 1 0,-1-1 0,1 0 0,-1 1 0,0-1-1,1 0 1,-1 1 0,1-1 0,-1 0 0,1 0 0,-1 0 0,1 1 0,-1-1-1,1 0 1,-1 0 0,1 0 0,-1 0 0,1 0 0,-1 0 0,1 0 0,-1 0-1,1 0 1,0 0 0,22-5-2368,-3-10-1195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6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0 7058,'0'0'2584,"-5"24"-1816,-5 32 56,-6 112 1,16-163-800,0 16 138,0 0 0,2 0 0,6 32 0,-7-48-143,0 0 0,1 1-1,-1-1 1,2 0 0,-1 0 0,0 0 0,1 0 0,0-1 0,0 1 0,0-1-1,1 1 1,-1-1 0,1 0 0,0 0 0,0-1 0,1 1 0,-1-1 0,1 0 0,5 2-1,-9-4-7,1 0 0,0 0 0,0 0 0,-1 0 0,1 0-1,0-1 1,0 1 0,0-1 0,0 1 0,0-1 0,0 0-1,0 0 1,0 0 0,0 0 0,0 0 0,0 0 0,0 0-1,0-1 1,0 1 0,0-1 0,0 1 0,0-1-1,0 0 1,0 0 0,0 0 0,-1 0 0,1 0 0,0 0-1,-1-1 1,1 1 0,-1 0 0,1-1 0,-1 1 0,0-1-1,0 0 1,0 1 0,0-1 0,0 0 0,0 0 0,0 0-1,0 0 1,-1 1 0,1-1 0,0 0 0,-1 0 0,0-4-1,4-13 52,-2 1 0,0-1-1,-1 0 1,-2-21 0,1 22-74,-1-1 27,0 1-1,-1 0 1,-1 0-1,0 0 0,-2 0 1,-11-29-1,14 41-86,0 0 1,-1 0-1,1 1 0,-1-1 0,-1 1 1,1-1-1,-1 1 0,0 0 0,0 0 0,0 1 1,-1 0-1,0-1 0,0 1 0,0 1 0,0-1 1,0 1-1,-1 0 0,1 0 0,-1 0 0,0 1 1,0 0-1,0 0 0,-7-1 0,9 3-218,0 0 0,0 0-1,-1 0 1,1 0-1,0 1 1,0 0 0,0 0-1,0 0 1,0 0-1,0 0 1,0 1 0,1 0-1,-1 0 1,-4 3-1,-17 14-5682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0 3713,'0'0'7865,"-60"210"-7152,53-69 31,7 15-216,7-28-40,22-32-464,-1-36-24,5-8-320,13 1-408,39 3-80,-6-11-361,-8-20-3000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8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1 6833,'0'0'4513,"76"136"-3640,-52-27-137,-7 33-176,-8-5-144,-9-26-184,0-30-224,-4-25 128,-20 3-136,-7 4 0,-9 1-352,-22 0-944,9-19-833,8-13-3320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5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77 8674,'0'0'1976,"167"-49"-1984,-110 36-328,9 2-592,-13 7-2161,-13 4-3200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9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1 163 6489,'0'0'3809,"128"-45"-3313,-83 26 296,5-1-423,2 1-137,-2 0-232,7 2-64,-12 4-1249,-11 2-2800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5.6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0 193 8794,'0'0'2954,"4"16"-2910,8 21-6,1 0-1,2 0 1,1-2 0,2 0 0,28 41 0,92 104-234,-89-118 142,-49-62 61,1 0 0,-1 0 0,0 0 0,0 0 0,0 0 0,0 0 1,0 0-1,0 0 0,0 0 0,0 0 0,0 0 0,1 1 0,-1-1 0,0 0 0,0 0 0,0 0 0,0 0 0,0 0 0,0 0 0,0 0 0,1 0 0,-1 0 0,0 0 0,0 0 0,0 0 0,0 0 0,0-1 0,0 1 1,0 0-1,1 0 0,-1 0 0,0 0 0,0 0 0,0 0 0,0 0 0,0 0 0,0 0 0,0 0 0,0 0 0,0 0 0,0 0 0,1-1 0,-1 1 0,0 0 0,0 0 0,0 0 0,0 0 0,0 0 0,0 0 1,0 0-1,0 0 0,0-1 0,0 1 0,0 0 0,0 0 0,0 0 0,0 0 0,0 0 0,0 0 0,0 0 0,0-1 0,0 1 0,0 0 0,2-16 223,-1-18-17,-1-67-116,-1-243 459,-5 135-2978,8 226 1096,0 0-1,8 32 1,4-6-5245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1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7882,'0'0'4402,"-7"24"-4299,-17 77-26,24-97-79,0 0 0,-1 0 0,2 0 1,-1 0-1,0 0 0,1 0 0,0-1 0,0 1 0,0 0 0,0 0 1,0-1-1,1 1 0,0-1 0,0 1 0,0-1 0,0 0 0,0 0 1,1 0-1,-1 0 0,6 5 0,-2-3-26,0-1-1,0 1 1,1-1 0,-1-1-1,1 1 1,0-1 0,12 4 0,-15-5 11,0-1 0,0 0 1,0 0-1,1 0 1,-1 0-1,0 0 1,0-1-1,1 0 1,-1 0-1,0 0 0,1-1 1,-1 1-1,0-1 1,1 0-1,-1 0 1,0-1-1,4-1 1,-5 1 57,-1 0 0,0 0 1,0-1-1,0 1 1,0 0-1,0-1 1,0 1-1,-1-1 0,1 0 1,-1 1-1,0-1 1,1 0-1,-1 0 0,-1 0 1,1 0-1,0 0 1,-1 0-1,1 0 1,-1 0-1,0 0 0,0 0 1,0 0-1,-1 0 1,0-4-1,-1 0 81,0 0 0,0 1-1,-1-1 1,0 1 0,0 0 0,0 0 0,-1 0-1,0 0 1,0 0 0,0 1 0,-1 0 0,0 0-1,0 0 1,-9-6 0,6 4-182,-1 0 1,1 1-1,-1 1 0,0-1 0,0 1 1,-1 1-1,1 0 0,-1 0 0,-14-3 1,-11 8-3201,22 6-1949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5.4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215 173 1036,'20'-19'1465,"-37"33"-530,-11 12-604,0 0-143,-1-1 1,-1-1-1,-12 6-188,40-29 2,1 0 0,0 1-1,0-1 1,0 1 0,0-1-1,0 1 1,0 0 0,0-1-1,0 1 1,1 0 0,-1 0 0,1-1-1,-1 2-1,1 9 86,3-17-87,1 0 1,0 1 0,-1 0-1,2 0 1,-1 0-1,0 0 1,1 1 0,25-25-13,76-95-15,-71 72 32,-33 50-1,0 0 0,-1 0 1,1 0-1,0 0 0,-1 0 1,1 0-1,0 0 0,0 1 1,0-1-1,0 1 0,0 0 1,0-1-1,0 1 0,1 0-3,-8 2 51,1 0-1,-1 0 1,0 1 0,1-1-1,-1 1 1,1 0-1,0 0 1,0 1-1,0-1 1,0 1-1,1 0 1,-1 0-1,1 0 1,0 1-51,-53 71 315,45-56-287,-11 13 12,22-31-42,0-2 7,0 0 1,0 0 0,0 0 1,0 0-1,0 0 0,0 0 1,0-1-1,0 1 0,0 0 1,0 0-1,0 0 0,0 0 0,0 0 1,0 0-1,0-1 0,0 1 1,0 0-1,0 0 0,0 0-6,29-46 72,-24 37-76,9-12 1,-1-1 1,-1-1-1,-1 0 0,-1-1 1,0 0 2,-10 16 93,-4 13-74,0 0 0,0 0 0,0-1 1,-1 0-1,0 0 0,1 0 0,-2 0 0,1-1 0,0 0 0,0 0 0,-1 0 0,-2 0-19,-21 14 34,-10 9-11,-20 16 26,56-40-44,-1-2-1,13-5-15,0 0 0,-1-1 0,1-1 1,-1 1-1,0-1 0,1-2 11,-7 7-5,93-90-17,-88 87 41,-13 13 32,-21 14 43,6-10-30,0 0 0,1 1 0,1 2 0,0 0 0,-13 14-64,8-4 42,15-15-11,14-13 55,12-11-94,2 0 0,0 1 0,1 1 1,1 0 7,-13 10 1,-6 1-1,0 1 0,0-1 0,0 1-1,0-1 1,0 0 0,0 1 0,0-1 0,-1 0-1,1 0 1,0-1 0,0 1 0,-1 0-1,1 0 1,-1-1 0,1 1 0,-1-1 0,-2 4 3,0-1 0,0 1 1,0-1-1,0 1 1,-1-1-1,1 0 0,-1 1 1,1-1-1,-1 0 1,1 0-1,-1 0 1,0 0-1,1 0 0,-2 0-3,-1 2-6,-11 15 21,7-7-7,10-22 18,1 6-34,0 0 0,1 1 1,-1-1-1,1 1 1,0-1-1,0 1 0,1 0 1,-1 1-1,1-1 1,0 1-1,0 0 0,0-1 8,30-22-2,45-58 0,-74 82 1,-6 2 2,1 0-1,-1 0 0,0 0 0,0 0 0,0 0 1,1 0-1,-1 0 0,0 0 0,0 0 1,0 0-1,0 0 0,1 0 0,-1 0 1,0 0-1,0-1 0,0 1 0,0 0 0,1 0 1,-1 0-1,0 0 0,0 0 0,0 0 1,0-1-1,0 1 0,0 0 0,0 0 1,0 0-1,1 0 0,-1-1 0,0 1 1,0 0-1,0 0 0,0 0 0,0-1 0,0 1 1,0 0-1,0 0 0,0 0 0,0-1 1,0 1-1,0 0 0,0 0 0,0 0 1,0 0-1,0-1 0,-1 1 0,1 0 0,0 0 1,0 0-1,0 0 0,0-1-3,-27 43 25,-4-7-17,18-22-5,1 0 1,1 1-1,0 1 1,1 0-1,-6 10 0,12-12-9,-10 22-39,14-35 47,0 1-1,-1 0 1,1 0 0,-1-1 0,1 1-1,-1 0 1,1-1 0,-1 1-1,1-1 1,-1 1 0,0 0 0,0-1-1,1 1 1,-1-1 0,0 0 0,1 1-1,-1-1 1,0 0 0,0 1 0,0-1-1,0 0 1,1 0 0,-1 0 0,0 0-1,0 1 1,0-1 0,0 0-1,0-1 1,1 1 0,-1 0 0,0 0-1,0 0 1,0 0 0,0-1 0,0 1 1,-2-6-478,3 5 430,0 1-1,-1-1 1,1 0-1,0 1 0,0-1 1,0 1-1,-1-1 1,1 1-1,0-1 0,0 1 1,-1-1-1,1 1 1,-1-1-1,1 1 0,0-1 1,-1 1-1,1 0 0,-1-1 1,1 1-1,-1 0 1,1-1-1,-1 1 0,1 0 1,-1 0-1,1-1 1,-1 1-1,0 0 0,0 0 49,-9 0-447,0 0 0,0 1 0,-1 0 0,1 1 0,0 0 0,-1 1 447,5-2-260,2 0-300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6265,'0'0'5458,"128"30"-5202,-85 0-192,2 4 64,-2 3-128,-2-3 0,-6-2-128,-6-4-521,-8-5-719,-11-3-672,-6-8 159,-4-5-415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193 0 1720,'0'0'12195,"-85"122"-11955,68-79-136,0 2 0,1 0-104,-1 2-8,0-4-256,6-1-680,3 5-232,4-10-1505,4-9-2088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4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10538,'0'0'4273,"148"-54"-4169,-108 48-104,-7 1-584,-7 5-792,-7 5-265,-14 10-2399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 5233,'0'0'8978,"10"0"-8874,4 0-96,3 0-8,2-9 0,4 0-312,18-6-672,-8 3-961,-2-1-4096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46 984,'0'0'11755,"20"-8"-11394,3 0-265,0 1 1,0 0-1,0 2 0,1 1 0,42-2 1,-61 5-101,0 2 1,-1-1 0,1 0-1,0 1 1,0 0-1,0 0 1,0 0 0,-1 1-1,1-1 1,0 1 0,-1 0-1,0 1 1,1-1 0,-1 1-1,0 0 1,0 0-1,0 0 1,-1 0 0,1 1-1,4 6 1,-3-2-115,-1-1-1,0 1 1,-1 0 0,0 0 0,0 0-1,-1 0 1,0 0 0,0 0 0,-1 1-1,0-1 1,0 14 0,-1-9-133,0 1 1,-1-1-1,-1 0 1,0 1-1,-1-1 1,0 0-1,-1 0 1,-1 0-1,0-1 1,-1 0-1,0 0 1,0 0-1,-1-1 1,-1 0-1,0 0 1,-1 0-1,-17 16 1,-11 9 368,25-26 151,1 0 0,1 1 0,0 0 0,1 0 0,0 1 0,0 0 0,-7 16 0,15-27-240,1-1-1,-1 1 1,1 0 0,-1 0 0,1 0-1,-1 0 1,1 0 0,0 1 0,-1-1 0,1 0-1,0 0 1,0 0 0,0 0 0,0 0-1,0 0 1,0 0 0,0 0 0,0 1 0,0-1-1,1 0 1,-1 0 0,0 0 0,1 0-1,-1 0 1,1 0 0,-1 0 0,1 0 0,-1 0-1,1 0 1,0 0 0,-1-1 0,1 1 0,0 0-1,0 0 1,0-1 0,-1 1 0,1 0-1,0-1 1,0 1 0,0-1 0,0 1 0,0-1-1,0 1 1,0-1 0,2 0 0,5 2 8,1-1 1,-1-1 0,1 1-1,-1-1 1,10-2 0,3 1 127,15-1 106,-1-2-1,0-2 1,0-1 0,51-17 0,-11 3 175,-74 21-630,-17 4-4031,-3 5-705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60 281 1568,'0'0'7898,"-19"122"-7786,35-75-32,13 4 24,6 2 24,4-1-128,1-5-160,-4-7 64,-8-3-192,-9-12-536,-16-3-905,-3-12 273,0-3-408</inkml:trace>
  <inkml:trace contextRef="#ctx0" brushRef="#br0" timeOffset="1">0 163 7906,'0'0'3152,"74"-128"-2840,-34 111-112,8 6-23,2 4-177,16 7-129,-16 0-839,-9 7-3617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190 0 6025,'0'0'6035,"-20"6"-5783,-65 25-95,82-29-137,-1 0 0,0 1-1,0 0 1,1 0 0,0 0-1,-1 0 1,1 0 0,1 1-1,-1-1 1,0 1 0,1 0-1,0 0 1,-1 0 0,2 0-1,-1 0 1,0 0-1,1 1 1,-2 8 0,-1 0 13,-3 13-1,0-1 0,2 1 1,1 0-1,1 1 0,1 49 0,2-67-18,0 1 0,1-1 0,0 1 0,1-1 0,0 1 0,0-1 0,1 0 0,0 0 0,0 0 0,1 0 0,1-1 0,-1 1 0,1-1 0,1 0-1,0-1 1,0 1 0,0-1 0,1 0 0,9 7 0,-11-11-85,-1 0 0,1-1-1,0 1 1,0-1 0,0 0-1,0 0 1,0-1 0,0 1-1,1-1 1,-1-1 0,0 1-1,1-1 1,-1 0 0,1 0-1,-1 0 1,1-1 0,-1 0-1,0 0 1,10-3 0,-5 0-598,-1 0 0,0-1-1,0 0 1,0 0 0,0-1 0,-1 0 0,0 0 0,0-1 0,8-9-1,11-18-4560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7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21 134 5777,'0'0'4795,"-1"20"-4158,0 2-492,0 5 85,0-1-1,2 1 0,3 27 0,-2-46-210,-1 0-1,1 1 0,0-1 0,1 0 0,0 0 1,0 0-1,1-1 0,-1 1 0,2-1 0,-1 0 1,1 0-1,0 0 0,1 0 0,0-1 0,8 7 1,-10-9-10,0-1 1,0 0-1,0 0 1,0-1 0,1 1-1,0-1 1,-1 0-1,1 0 1,0-1-1,0 0 1,0 1 0,0-1-1,0-1 1,0 1-1,0-1 1,0 0-1,0 0 1,0 0 0,0-1-1,0 0 1,0 0-1,0 0 1,0-1-1,0 1 1,0-1 0,-1 0-1,1-1 1,-1 1-1,1-1 1,-1 0-1,0 0 1,0 0 0,0 0-1,-1-1 1,1 0-1,-1 0 1,0 0-1,0 0 1,0 0 0,0 0-1,-1-1 1,0 1-1,0-1 1,2-5-1,1-9 18,0 1 0,-1-1 0,0 0 0,-2 0 0,0-1-1,-2 1 1,0 0 0,-4-34 0,3 49-24,1 0 0,-1 0 1,0 1-1,-1-1 0,1 0 1,-1 0-1,1 1 0,-1-1 1,0 1-1,-1-1 0,1 1 1,0 0-1,-1 0 0,0 0 1,0 0-1,0 1 0,-6-5 0,3 3 23,-1 0-1,1 1 0,-1 0 0,0 0 1,0 1-1,0 0 0,-1 0 0,1 0 0,-10 0 1,6 1-43,1 0 1,-1 1 0,1 1 0,-1-1 0,0 1 0,1 1-1,-1 0 1,1 1 0,0 0 0,0 0 0,0 1 0,0 1-1,-15 8 1,24-12-68,0 0-1,-1-1 1,1 1-1,0 0 1,0 0-1,0 0 1,0 0-1,0 0 1,0 1-1,0-1 1,0 0-1,0 0 1,0 1-1,1-1 1,-1 0-1,1 1 1,-1-1-1,0 3 1,1-3 53,1 0 0,-1 0 0,0-1 1,1 1-1,-1 0 0,1-1 1,-1 1-1,1-1 0,-1 1 0,1 0 1,-1-1-1,1 1 0,-1-1 1,1 1-1,0-1 0,-1 0 0,1 1 1,0-1-1,0 0 0,-1 1 1,1-1-1,0 0 0,0 0 0,1 0 1,61 5-107,-56-5 175,18-1-23,-1-2 0,1 0 0,-1-2 0,0 0 0,0-2 0,39-16 0,-11 0 426,87-54 0,-125 66 200,-18 7 811,2 4-1402,0 1 0,0-1 0,1 0 0,-1 1 0,0 0 0,0-1 1,1 1-1,-1 0 0,0 0 0,1 0 0,-1 0 0,1 0 0,-1 0 0,-1 2 0,0 1-77,1 0 1,-1 0-1,1 0 0,0 0 1,0 0-1,0 1 1,1-1-1,-1 1 0,1-1 1,0 1-1,1 0 0,-1-1 1,1 1-1,0 0 0,0-1 1,0 1-1,1 0 0,-1-1 1,3 8-1,0 0-66,0-2 1,1 1-1,0 0 1,1-1-1,0 0 1,0 0-1,8 9 1,6 5-68,0-2 1,34 30 0,4 4 570,-57-54-371,1-1-1,0 0 1,0 0 0,-1 0-1,1 0 1,0 0 0,-1 1 0,0-1-1,1 0 1,-1 0 0,0 1 0,1-1-1,-1 0 1,0 1 0,0-1-1,0 0 1,0 1 0,0-1 0,0 0-1,-1 1 1,1-1 0,0 0 0,-1 1-1,1-1 1,-1 0 0,1 0-1,-1 0 1,0 1 0,1-1 0,-1 0-1,0 0 1,0 0 0,0 0 0,0 0-1,0 0 1,0-1 0,0 1-1,0 0 1,0 0 0,0-1 0,-2 2-1,-8 5-151,-1 0-1,1-1 0,-16 7 1,17-9-93,-79 31-2576,28-19-1839,33-11-987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1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1 8874,'0'0'2982,"-1"20"-2150,-32 192 1256,15-117-1526,-7 135-1,25-229-561,-2 38-9,1 0 0,3 0 0,1 0 0,15 72 0,-16-102-44,1 0 0,0-1 0,0 1 0,0-1 0,1 0 0,0 0 0,1 0 0,0-1 0,0 1 0,1-1 0,-1-1 0,2 1 0,-1-1 0,1 0 0,0 0 0,0-1 0,0 0 0,1 0 0,0 0 0,0-1 0,0-1 0,0 1 0,1-1 0,-1-1 0,1 0 0,0 0 0,16 1 0,-10-1-483,0-2 1,1 0-1,-1-1 1,0 0-1,23-5 1,9-12-3460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8586,'0'0'5597,"0"9"-5428,-1 18-72,1 19 141,6 52-1,-4-83-236,1 0-1,0-1 1,0 1-1,2-1 1,0 0-1,0 0 1,2 0-1,7 12 1,-14-24-9,1-1 0,0 0 1,0 0-1,-1 1 0,1-1 1,0 0-1,0 0 1,0 0-1,0 0 0,1 0 1,-1 0-1,0 0 1,0 0-1,0-1 0,1 1 1,-1 0-1,0-1 1,1 1-1,-1-1 0,1 1 1,-1-1-1,1 0 0,-1 0 1,1 1-1,-1-1 1,0 0-1,1 0 0,-1 0 1,1-1-1,-1 1 1,1 0-1,-1-1 0,1 1 1,-1 0-1,0-1 1,1 0-1,-1 1 0,0-1 1,1 0-1,-1 0 1,0 0-1,0 0 0,0 0 1,0 0-1,0 0 0,0 0 1,0 0-1,1-2 1,7-7-201,-1-1 1,0 0-1,-1 0 1,6-14-1,-11 22 102,26-57-635,-20 42 440,0 0 0,1 0-1,21-29 1,-30 46 306,0 1-1,0 0 0,0-1 0,1 1 0,-1 0 0,0 0 0,0-1 0,1 1 0,-1 0 0,0 0 0,1-1 0,-1 1 0,0 0 0,0 0 0,1 0 1,-1-1-1,1 1 0,-1 0 0,0 0 0,1 0 0,-1 0 0,0 0 0,1 0 0,-1 0 0,0 0 0,1 0 0,-1 0 0,1 0 0,-1 0 0,0 0 1,1 0-1,-1 0 0,0 0 0,1 1 0,-1-1 0,0 0 0,1 0 0,-1 0 0,0 0 0,1 1 0,-1-1 0,0 0 0,0 0 0,1 1 0,-1-1 1,0 0-1,0 1 0,1-1 0,-1 0 0,0 1 0,0-1 0,0 0 0,0 1 0,0-1 0,1 0 0,-1 1 0,0-1 0,0 0 0,0 1 0,0-1 1,0 1-1,0-1 0,0 1 0,5 27 518,-5-27-470,8 145 1422,2 11-2710,-7-144-54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9.1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186 387 948,'-13'7'28,"-1"0"0,1 1 0,1 0 0,0 1 0,0 0-1,0 1 1,2 0 0,-1 1 0,1 1 0,1-1 0,0 1 0,0 2-28,8-14 0,1 1 0,-1-1 0,1 0 0,-1 1 0,1-1 0,0 1 0,-1-1 1,1 1-1,0-1 0,0 1 0,-1-1 0,1 1 0,0-1 0,0 1 0,0-1 0,0 1 0,-1-1 0,1 1 1,0-1-1,0 1 0,0-1 0,0 1 0,0-1 0,0 1 0,0 0 0,1-1 0,-1 1 0,0-1 0,0 1 1,0-1-1,0 1 0,1-1 0,-1 1 0,0-1 0,1 1 0,-1-1 0,0 0 0,1 1 0,-1-1 0,0 1 1,1-1-1,-1 0 0,1 1 0,-1-1 0,1 0 0,-1 0 0,1 1 0,-1-1 0,1 0 0,-1 0 0,1 0 1,-1 1-1,1-1 0,-1 0 0,1 0 0,-1 0 0,1 0 0,-1 0 0,1 0 0,0 0 0,-1 0 0,1-1 1,-1 1-1,1 0 0,-1 0 0,1 0 0,-1 0 0,1-1 0,-1 1 0,1 0 0,44-14-14,-41 12 12,11-3-5,0 0 0,0-1 1,-1 0-1,1-1 0,-2-1 0,1-1 1,-1 0-1,-1 0 0,9-9 7,-21 18 0,1 0 1,-1 0-1,0 0 0,0 0 1,0 0-1,0 0 0,0 0 1,0 0-1,0 0 0,0 0 1,1-1-1,-1 1 0,0 0 1,0 0-1,0 0 0,0 0 1,0 0-1,0 0 0,0 0 1,0 0-1,0-1 0,0 1 1,0 0-1,0 0 0,0 0 1,0 0-1,0 0 0,0 0 1,0-1-1,0 1 0,0 0 1,0 0-1,0 0 0,0 0 1,0 0-1,0 0 0,0 0 1,0-1-1,0 1 0,0 0 1,0 0-1,0 0 0,0 0 1,0 0-1,0 0 0,-1 0 1,1 0-1,0 0 0,0-1 1,0 1-1,0 0 0,0 0 0,0 0 1,0 0-1,0 0 0,-1 0 1,1 0-1,0 0 0,0 0 1,0 0-1,0 0 0,0 0 1,0 0-1,-1 0 0,-12 1 20,-14 8-5,10 2-11,8-6-1,0 0 1,0 1-1,0 0 1,1 1-1,0 0 1,0 0-1,0 1 0,-4 7-3,11-15 0,1 0 0,0 1 0,0-1 0,-1 0 0,1 0 0,0 1 0,0-1 0,0 0 0,-1 0 0,1 1 0,0-1 0,0 0 0,0 1 0,0-1-1,0 0 1,0 1 0,0-1 0,-1 0 0,1 1 0,0-1 0,0 0 0,0 1 0,0-1 0,0 0 0,1 1 0,-1-1 0,0 0 0,0 0-1,0 1 1,0-1 0,0 0 0,0 1 0,0-1 0,1 0 0,-1 0 0,0 1 0,0-1 0,0 0 0,1 0 0,-1 1 0,0-1 0,0 0 0,1 0-1,-1 0 1,0 1 0,21 0-2,19-8-3,-2-8 16,-31 13 71,-29 12-36,16-5-41,12-3-14,-5-2 9,-1-1 1,1 1-1,-1 0 0,1 0 0,0 0 0,-1 0 1,1 0-1,-1 0 0,1 0 0,-1 0 0,1 0 1,-1 1-1,1-1 0,-1 0 0,1 0 0,-1 0 1,1 1-1,-1-1 0,1 0 0,-1 0 0,1 1 1,-1-1-1,0 0 0,1 1 0,-1-1 0,1 1 1,-1-1-1,0 0 0,1 1 0,-1-1 0,0 1 1,0-1-1,1 1 0,-1-1 0,0 1 0,0-1 1,0 1-1,0-1 0,0 1 0,0-1 0,0 1 1,0 0-1,0-1 0,0 1 0,0-1 0,0 1 1,0-1-1,0 1 0,0-1 0,0 1 0,0-1 1,-1 1-1,1-1 0,0 1 0,0-1 0,-1 1 1,1-1-1,0 0 0,-1 1 0,1 0 0,-22 24 51,16-20-45,0 1 1,1 0 0,0 0-1,1 0 1,0 1 0,0 0-1,0 0 1,-2 6-7,6-13 0,0 1 1,0-1-1,0 1 0,0-1 1,0 1-1,0-1 0,0 0 1,0 1-1,0-1 0,1 1 1,-1-1-1,0 0 0,0 1 0,1-1 1,-1 0-1,0 1 0,0-1 1,1 0-1,-1 1 0,0-1 1,1 0-1,-1 0 0,1 1 1,-1-1-1,0 0 0,1 0 1,-1 0-1,1 1 0,-1-1 0,0 0 1,1 0-1,-1 0 0,1 0 1,-1 0-1,1 0 0,-1 0 1,0 0-1,1 0 0,-1 0 1,1 0-1,-1 0 0,1 0 0,-1-1 1,0 1-1,1 0 0,-1 0 1,1 0-1,-1-1 0,0 1 1,1 0-1,-1 0 0,0-1 0,32-8-9,-26 7 5,56-21-29,-45 15 25,0 1 1,0 2 0,1-1 0,16-1 7,-23 6 22,-14 4 23,-11 7-18,2 0-15,9-8-12,0 0 0,0 0 0,0 1 0,0-1 0,0 1 0,1 0 0,-1 0 0,1 0 0,0 0 0,0 0 0,0 1 0,0 0 0,2-3 0,0 0-1,0 0 0,1-1 0,-1 1 1,0 0-1,1 0 0,-1-1 1,1 1-1,-1 0 0,1-1 0,-1 1 1,1 0-1,-1-1 0,1 1 0,0-1 1,-1 1-1,1-1 0,0 1 0,-1-1 1,1 1-1,0-1 0,0 0 0,-1 1 1,1-1-1,0 0 0,0 0 0,0 0 1,0 0-1,-1 1 0,1-1 0,0 0 1,0 0-1,0-1 0,0 1 1,31 2 2,-4-6 6,-24 2-7,1 1-1,-1 0 0,1 0 1,0 1-1,-1 0 0,1-1 0,0 2 1,-1-1-1,1 0 0,-1 1 0,1 0 1,0 0-1,-1 0 0,0 1 1,1-1-1,-1 1 0,0 5 90,-4-6-90,0-1-1,0 1 0,1-1 1,-1 1-1,0-1 0,0 0 1,0 1-1,0-1 1,1 1-1,-1-1 0,0 0 1,1 1-1,-1-1 0,0 0 1,0 1-1,1-1 0,-1 0 1,0 1-1,1-1 1,-1 0-1,1 0 0,-1 1 1,0-1-1,1 0 0,-1 0 1,1 0-1,-1 0 1,1 0-1,-1 1 0,1-1 1,-1 0-1,0 0 0,1 0 1,-1 0-1,1 0 0,-1 0 1,1-1-1,-1 1 1,1 0-1,-1 0 0,1 0 1,-1 0-1,0 0 0,1-1 1,-1 1-1,1 0 0,-1 0 1,0-1 0,2 1 0,36-10-13,-36 10 14,0-1 0,0 1 1,0-1-1,0 1 0,0 0 1,0 0-1,0 0 0,0 0 1,0 0-1,0 1 0,0-1 1,0 1-1,0-1 0,0 1 0,0 0 1,1 0-2,-31 37 63,28-38-63,-1 0 0,1 0 0,0 0-1,0 0 1,0 0 0,-1 0 0,1 1 0,0-1 0,0 0 0,0 0-1,0 0 1,-1 1 0,1-1 0,0 0 0,0 0 0,0 1-1,0-1 1,0 0 0,0 0 0,0 1 0,-1-1 0,1 0-1,0 0 1,0 1 0,0-1 0,0 0 0,0 0 0,0 1-1,0-1 1,0 0 0,1 0 0,-1 1 0,0-1 0,0 0-1,0 0 1,0 1 0,0-1 0,0 0 0,0 0 0,0 0-1,1 1 1,-1-1 0,0 0 0,0 0 0,0 0 0,1 1-1,-1-1 1,0 0 0,0 0 0,0 0 0,1 0 0,-1 0-1,0 0 1,0 1 0,1-1 0,-1 0 0,26 5-3,39-3 4,-59-2-2,105 5-76,-115-1 80,-1 0 0,0 0 0,0 0 0,0-1 0,0 1 0,-6 1-3,-16 5 14,19-6-12,1-1 0,-1 0 0,0-1 0,0 1 1,0-2-1,0 1 0,0-1 0,0 0 1,-1-1-1,1 1 0,0-2 0,0 1 0,-2-2-2,-7 0 1,1 0 0,-1 1 0,1 1 0,-1 0-1,-13 2 0,-19 1 1,49-3-1,-1 0 0,1 0 0,0 0 0,-1 1 0,1-1 0,0 0 0,-1 0 0,1 0 0,0 0 0,-1 0 0,1 0 0,0 0 0,-1 0 0,1 0 0,0 0 0,-1 0 0,1 0 0,0 0 0,-1 0 0,1 0 0,0 0 0,-1 0 0,1 0 0,0 0 0,-1-1 0,1 1-1,0 0 1,-1 0 0,1 0 0,0 0 0,0-1 0,-1 1 0,1 0 0,0 0 0,0-1 0,-1 1 0,1 0 0,0-1 0,0 1 0,0 0 0,0-1 0,-1 1 0,1 0 0,0-1 0,0 1 0,0 0 0,0-1 0,0 1 0,0 0 0,0-1 0,0 1 0,0 0 0,0-1 0,0 1 0,0 0 0,0-1 0,0 1 0,0 0 0,1-1 0,-1 1 0,0 0 0,0-1 0,0 1 0,0 0 0,1 0-1,-1-1 1,1-10 0,-1 10 0,-1 0 0,0 0 0,0 1 0,1-1 0,-1 0 0,0 1 0,0-1 1,0 1-1,0-1 0,0 1 0,0-1 0,1 1 0,-1 0 0,0-1 0,0 1 0,0 0 0,0 0 0,-1 0 0,1-1 0,0 1 0,-9-1 13,9 1-12,0 0 0,0 0 0,0 0 1,0 0-1,0 0 0,0-1 0,0 1 0,0 0 0,1 0 0,-1-1 0,0 1 0,0 0 0,0-1 1,0 1-1,1-1 0,-1 1 0,0-1 0,0 1 0,1-1 0,-1 0-1,11-24-13,-10 25 15,1-1 0,-1 0 0,0 0 0,1 0 0,-1 0 0,0 0 1,0 0-1,0 0 0,0 0 0,1 0 0,-1 0 0,-1 0 0,1 0 0,0 0 0,0 0 1,0 0-1,0 0 0,-1 1 0,1-1 0,0 0 0,-1 0 0,0-1-2,1 1 2,-1 0-1,1 0 1,-1-1-1,1 1 1,-1 0 0,1-1-1,0 1 1,0 0-1,0 0 1,-1-1-1,1 1 1,1 0 0,-1-1-1,0 1 1,0 0-1,0-1 1,1 1-1,-1-1-1,6-11-8,11-35 9,-17 47 0,0 0 0,1 0 0,-1 1 0,0-1 0,0 0-1,0 0 1,0 1 0,-1-1 0,1 0 0,0 1 0,0-1 0,0 0 0,0 0 0,-1 1-1,1-1 1,0 0 0,-1 1 0,1-1 0,-1 1 0,1-1 0,-1 0 0,0 0-1,0 1 2,0-1-1,0 1 1,0 0 0,0-1 0,0 1 0,-1 0 0,1 0 0,0 0 0,0 0 0,0 0 0,-1 0 0,1 0 0,0 0 0,0 0-1,0 0 1,0 1 0,-1-1 0,1 1 0,0-1-2,-29 10 32,19-6-5,1 0 0,-1-1 0,0 0-1,-1-1 1,1 0 0,-6 0-27,43-39 11,-25 34-11,1 0 0,-1 0 0,1-1 0,-1 1 0,0-1 0,0 1 0,0-1 0,-1 1 0,1-1 0,-1 1 0,0-1 0,0-3 0,0 6 1,-1 0 1,1 1 0,0-1-1,0 0 1,-1 0-1,1 1 1,-1-1-1,1 0 1,-1 0 0,1 1-1,-1-1 1,1 1-1,-1-1 1,1 0 0,-1 1-1,0-1 1,1 1-1,-1 0 1,0-1 0,0 1-1,1-1 1,-1 1-2,-29-1 17,-2 8-10,-20 2 0,48-12-6,11-5 3,9-4 1,-16 12-5,11-8-1,-5 5-1,-1-1 1,0 0 0,0 1 0,0-2-1,0 1 1,0-1 0,0-1 1,-5 6 0,1-1 0,-1 1 0,0-1-1,1 1 1,-1-1 0,0 1 0,0-1 0,0 0 0,1 1 0,-1-1-1,0 1 1,0-1 0,0 1 0,0-1 0,0 0 0,0 1 0,0-1-1,0 1 1,0-1 0,0 0 0,-1 1 0,1-1 0,0 1 0,0-1-1,0 1 1,-1-1 0,1 1 0,-1-1 0,0-1 0,-1 1 0,0-1 0,1 1-1,-1 0 1,0 0 0,0 0 0,0 0 0,0 0 0,0 0 0,0 0-1,0 1 1,0-1 0,-1 1 0,-35-9 7,37 9-14,-34 0 258,15 5-204,21-13-44,29-20-49,-16 15 41,20-18-16,-26 25 25,0 0 0,-1-1 1,0 0-1,-1 0 0,1 0 0,-2-1 0,1 0-4,-6 8 1,0-1-1,1 1 0,-1-1 1,0 1-1,0 0 0,0-1 1,0 1-1,0-1 0,0 1 1,0-1-1,0 1 0,0-1 1,0 1-1,0-1 1,0 1-1,0-1 0,0 1 1,0-1-1,-1 1 0,1 0 1,0-1-1,0 1 0,0-1 1,-1 1-1,1 0 0,0-1 1,-1 1-1,1-1 1,0 1-1,-1 0 0,1-1 1,0 1-1,-1 0 0,1 0 1,-1-1-1,1 1 0,-1 0 1,1 0-1,-1 0 0,1 0 1,0 0-1,-1-1 1,1 1-1,-1 0 0,1 0 1,-1 0-1,1 0 0,-1 0 1,1 0-1,-1 0 0,1 1 1,-1-1-1,-38-1-24,21 1 35,17 0-11,1-1-1,-1 1 1,0 0 0,1 0 0,-1 0 0,0 0 0,1-1 0,-1 1 0,0 0 0,1-1 0,-1 1 0,0 0 0,1-1 0,-1 1 0,1-1 0,-1 1 0,1-1 0,-1 1 0,1-1 0,-1 1 0,1-1 0,-1 0 0,1 1 0,0-1 0,-1 0 0,1 1-1,0-1 1,0 0 0,-1 1 0,1-1 0,0 0 0,0 0 0,7-29-13,26-24-21,97-104-116,-129 157 150,-1 1 0,1 0 0,-1-1-1,1 1 1,-1 0 0,0-1 0,1 1 0,-1-1 0,1 1 0,-1-1 0,0 1 0,1-1 0,-1 1 0,0-1-1,0 1 1,0-1 0,1 1 0,-1-1 0,0 0 0,0 1 0,0-1 0,0 1 0,0-1 0,0 1-1,0-1 1,0 0 0,0 1 0,0-1 0,0 1 0,0-1 0,-1 0 0,1 1 0,0-1 0,0 1-1,-1-1 1,1 1 0,0-1 0,0 1 0,-1-1 0,-25 3-7,-33 22-3,43-16 8,0 0 0,0 2 0,1 0-1,0 0 1,1 1 0,1 1 0,-1 0-1,2 1 1,-4 4 2,16-16-1,-1 0 1,0 0-1,0 0 0,0 0 1,1 1-1,-1-1 0,0 0 0,1 0 1,-1 0-1,1 0 0,0 1 0,-1-1 1,1 0-1,0 0 0,0 1 0,0-1 1,0 0-1,0 1 0,0-1 0,0 0 1,0 1-1,0-1 0,0 0 0,1 1 1,0-1-1,0-1 0,0 1 0,0 0 0,0-1 0,0 0 0,0 1 0,0-1 0,0 1 0,0-1 0,0 0-1,0 0 1,1 0 0,-1 0 0,0 0 0,0 0 0,0 0 0,0 0 0,0 0 0,0 0 0,0-1 0,1 1 1,8-2-7,-1-1 1,1 0 0,-1-1-1,0 0 1,6-3 6,94-65-100,-104 64 85,-19 9 14,-18 8 6,-53 35 21,78-39-23,-1 0 0,2 0-1,-1 0 1,0 1 0,1 0 0,0 0 0,0 0-1,1 1 1,-5 6-3,10-12 0,0-1 0,-1 1 0,1 0 0,0-1 0,-1 1 0,1-1 0,0 1 0,0-1 0,0 1 0,-1 0 0,1-1 0,0 1 0,0 0 0,0-1 0,0 1 0,0-1 0,0 1-1,0 0 1,0-1 0,0 1 0,1 0 0,-1-1 0,0 1 0,0-1 0,1 1 0,-1-1 0,0 1 0,0 0 0,1-1 0,-1 1 0,1-1 0,-1 1 0,22 7-3,24-10-1,-30-1 3,0-1 0,-1-1-1,0 0 1,0-1 0,-1-1-1,3-2 2,-65 24-8,-34 29 9,74-40-2,1 1 0,0 0 0,1 0 1,-1 1-1,1 0 0,0 0 0,0 1 0,0-1 1,-2 6 0,8-11-1,-1-1 1,1 0 0,0 0-1,0 1 1,0-1 0,-1 0-1,1 1 1,0-1 0,0 0 0,0 1-1,0-1 1,0 0 0,0 1-1,0-1 1,0 0 0,0 1 0,0-1-1,0 0 1,0 1 0,0-1-1,0 0 1,0 1 0,0-1 0,0 0-1,1 1 1,-1-1 0,0 0-1,0 1 1,0-1 0,0 0-1,1 0 1,-1 1 0,0-1 0,0 0-1,1 0 1,-1 1 0,0-1-1,0 0 1,1 0 0,-1 0 0,0 1-1,1-1 1,-1 0 0,22 3-5,21-7-2,-11-8 0,-28 9 4,1 1-1,0 0 1,-1 1 0,1-1 0,0 1 0,0 0 0,0 0 0,2 0 3,-17 5-1,0 0 0,0 1 0,1 0 0,-1 1 0,-3 3 1,-26 14 1,33-20 0,1 1 1,0 0-1,1 0 0,-1 0 1,1 1-1,-1 0 0,1 0-1,3-4 1,0 0-1,0 0 0,0-1 0,0 1 1,0 0-1,0 0 0,1 0 0,-1 0 1,0 0-1,1 0 0,-1 1 0,1-1 1,-1 0-1,1 0 0,-1 0 0,1 0 1,0 1-1,0-1 0,-1 0 0,1 0 1,0 1-1,0-1 0,0 0 0,1 0 1,-1 1-1,0-1 0,0 0 0,1 0 1,-1 0-1,0 1 0,1-1 0,-1 0 1,1 0-1,0 0 0,-1 0 0,1 0 1,0 1-1,2-2 0,-1 1 0,1 0 1,0-1-1,-1 1 1,1-1-1,0 0 1,0 0-1,-1 0 1,1 0-1,0 0 0,-1-1 1,1 1-1,0-1 1,-1 1-1,1-1 1,0 0-1,1-1 0,48-21-10,-49 21 6,25-11-17,-18 9 4,-1 1 0,0-2 0,0 1 0,0-1 0,-1-1 1,1 0-1,-1 0 0,6-7 17,-68 44-61,29-16 91,0 1-1,1 1 0,1 2 1,1 0-1,0 1 1,2 1-1,0 1 1,-15 23-30,34-45 1,1 1 0,-1 0 0,0-1 0,1 1 0,-1 0 0,1 0 0,-1-1 0,1 1 0,-1 0 0,1 0 0,0 0 0,-1 0 0,1-1 0,0 1 0,0 0 0,0 0 0,0 0 0,-1 0 0,1 0 0,0 0 0,0 0 0,1 0 0,-1 0 0,0-1 0,0 1 0,1 1-1,-1-2 1,1 1-1,0-1 1,0 1-1,0-1 0,0 1 1,0-1-1,0 0 1,0 0-1,0 1 1,-1-1-1,1 0 1,0 0-1,0 0 1,0 0-1,0 0 1,0 0-1,0 0 1,0-1-1,1 1 0,47-16 1,-4-10-7,-14 10-11,-2-1 1,0-1 0,-1-1 0,-1-2 0,-1-1-1,0-1 1,-1-1 16,-25 18-4,-10 6 2,-12 7 0,-4 5 18,0 1 0,1 1 0,0 2 0,2 1 0,0 0 0,0 2 0,2 0 0,0 2 0,2 0 0,0 1 0,-2 6-16,19-26 1,1-1 1,0 0-1,0 1 1,0-1-1,0 0 1,0 1-1,0-1 1,0 1-1,0 0 1,1-1-1,-1 1 1,0 0-1,1-1 1,0 1 0,-1 0-1,1 0 1,0-1-1,0 1 1,0 0-1,0 0 1,0-1-1,0 1 1,0 0-1,1 0 1,-1-1-1,1 1 1,-1 0 0,1 0-1,0 0-1,1-1 1,0 0-1,0 0 1,0 0-1,0 0 1,1-1 0,-1 1-1,0 0 1,0-1-1,0 0 1,1 1-1,-1-1 1,0 0 0,1 0-1,-1 0 1,0-1-1,0 1 1,1-1 0,-1 1-1,0-1 1,0 0-1,0 1 1,2-2-1,29-11-4,1-1 0,-2-2 0,0-1-1,-1-2 1,-1 0 0,0-3 0,20-19 4,-35 23 4,-31 22 1,-32 21 2,40-20-7,-72 53 3,72-51-3,0 0 1,1 0-1,0 1 1,0 0 0,0 0-1,1 0 1,1 1 0,-2 2-1,7-11 0,-1 1 0,0 0 0,1 0 0,-1 0 0,1-1 0,-1 1 0,1 0 0,0 0 0,-1 0 0,1 0 0,0 0 1,0 0-1,-1 0 0,1 0 0,0 0 0,0 0 0,0 0 0,0 0 0,0 0 0,0 0 0,1 0 0,-1 0 0,0 0 1,0 0-1,1 0 0,-1 0 0,1-1 0,-1 1 0,1 0 0,-1 0 0,1 0 0,-1 0 0,1-1 0,0 1 0,-1 0 1,1-1-1,0 1 0,0 0 0,-1-1 0,1 1 0,0-1 0,0 1 0,0-1 0,0 0 0,0 1 0,0-1 0,0 0 0,0 0 1,0 1-1,0-1 0,0 0 0,0 0 0,0 0 0,0 0 0,0 0 0,0 0 0,0-1 0,7 1-1,-1-1-1,0 1 0,1-1 0,-1-1 1,0 0-1,0 0 0,4-2 2,12-4-4,0-2-1,-1-1 1,0-1-1,-1 0 1,0-2-1,-1 0 1,15-15 4,-30 20-8,-18 14 6,-17 14 4,-1 4 4,23-19-5,1 1 0,0-1 0,1 2 0,-1-1 0,1 1 1,0 0-1,1 0 0,-1 0 0,1 1 0,0 0 1,-2 4-2,7-11-1,0 1 0,0-1 1,-1 1-1,1-1 1,0 0-1,0 1 1,0 0-1,0-1 0,-1 1 1,1-1-1,0 1 1,0-1-1,0 1 1,0-1-1,0 1 1,0-1-1,0 1 0,0-1 1,1 1-1,-1-1 1,0 1-1,0-1 1,0 1-1,1-1 0,-1 1 1,0-1-1,0 1 1,1-1-1,-1 1 1,0-1-1,1 1 1,-1-1-1,1 1 1,19 2-14,25-12-1,-13-1 5,87-22-4,-118 32 14,1 0 0,-1 0 1,0 0-1,0 0 0,1-1 0,-1 1 0,0-1 0,0 1 0,0-1 1,0 1-1,0-1 0,0 0 0,0 1 0,0-1 0,0 0 0,0 0 1,0 0-1,0 0 0,0 0 0,0 0 0,-1 0 0,1 0 0,0 0 0,-6 0-3,-9 15-8,13-12 9,0-1 1,-1 1-1,1-1 0,0 1 1,0 0-1,1-1 1,-1 1-1,0 0 0,1 0 1,-1 0-1,1 0 0,-1 0 1,1 0-1,0 0 1,0-1-1,0 1 0,0 0 1,0 0-1,0 0 1,0 0-1,1 0 0,-1 0 1,1 0-1,-1 0 0,1 0 1,0-1-1,0 1 1,0 0-1,0-1 0,0 1 1,0 0-1,0-1 1,1 1-1,0 0 2,0 0 0,0 0-1,1 0 1,0 0 0,-1-1-1,1 1 1,0-1 0,0 1-1,0-1 1,0 0 0,0 0-1,0 0 1,1 0 0,-1-1-1,0 0 1,0 1 0,1-1-1,-1 0 1,0 0 0,0-1 0,3 1 0,29-10-7,-27 7 4,-1 0 0,1 1 0,0 0 0,-1 1 0,1 0 0,0 0 0,0 0 0,0 1 0,5 1 3,-13-1-1,1 0 1,0 0 0,0 1-1,0-1 1,-1 1-1,1-1 1,0 1 0,0-1-1,-1 1 1,1-1 0,0 1-1,-1 0 1,1-1 0,-1 1-1,1 0 1,-1-1 0,1 1-1,-1 0 1,1 0 0,-1 0-1,0-1 1,1 1 0,-1 0-1,0 0 1,0 0 0,0 0-1,1 0 1,-1 0 0,0-1-1,0 2 1,0-1-1,0 0-1,0 0 1,0 0-1,0 0 1,0 0-1,1 0 0,-1 0 1,0 0-1,1 0 1,-1 0-1,1 0 1,-1-1-1,1 1 0,-1 0 1,1 0-1,0 0 1,-1 0-1,1-1 1,0 1-1,0 0 0,-1-1 1,1 1-1,0 0 1,0-1-1,0 1 1,0-1-1,0 0 0,0 1 2,1 0-3,0 1 0,-1-1 0,1 1-1,-1-1 1,1 1 0,-1 0 0,0 0-1,1 0 1,-1 0 0,0 0-1,0 0 1,0 0 0,-1 0 0,1 0-1,0 0 1,-1 0 0,1 1-1,-1-1 1,0 0 0,0 0 0,0 1 3,12 32-16,-12-35 6,1 1-1,-1 0 1,1-1-1,0 1 1,-1 0-1,1-1 1,0 1-1,0-1 1,-1 1-1,1-1 1,0 1-1,0-1 1,0 0-1,0 1 1,0-1-1,0 0 1,-1 0-1,1 0 1,0 1-1,0-1 1,0 0-1,0 0 1,0-1-1,0 1 1,0 0-1,0 0 1,0 0-1,0 0 1,-1-1 0,1 1-1,0-1 1,0 1-1,0 0 1,0-1-1,0 0 11,3-2-221,-1-2-30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9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91 22 8346,'0'0'2964,"0"19"-2282,-1 20-210,0 6 289,4 57 0,-2-91-713,0 0-1,1 1 1,1-1-1,-1 0 1,2 0-1,-1 0 1,2-1-1,-1 1 1,1-1-1,1 0 1,6 9-1,-10-17-36,-1 0 0,0 0-1,1-1 1,-1 1 0,1-1 0,0 1-1,-1-1 1,1 1 0,0-1-1,0 0 1,0 0 0,0 0-1,0 0 1,0 0 0,0-1-1,0 1 1,0 0 0,5 0-1,-5-2 3,-1 1 0,1 0 0,0-1 0,-1 1-1,1-1 1,0 0 0,-1 1 0,1-1-1,-1 0 1,1 0 0,-1 0 0,1 0 0,-1 0-1,0-1 1,1 1 0,-1 0 0,0 0-1,1-3 1,3-3 31,-1 0-1,0-1 0,-1 1 0,0-1 0,0 0 1,-1 0-1,0 1 0,2-15 0,-1 0-4,-1 0 0,0 0-1,-2 0 1,-1 0 0,-1-1-1,-5-27 1,6 45-72,-1-1 1,1 1-1,-1 0 0,-1-1 0,1 1 1,-1 0-1,0 0 0,0 0 1,0 1-1,-1-1 0,1 1 0,-1 0 1,0 0-1,-1 0 0,1 0 1,-1 1-1,1 0 0,-1 0 0,0 0 1,0 0-1,0 1 0,-1 0 1,1 0-1,0 0 0,-1 1 0,1 0 1,-1 0-1,0 0 0,-10 1 0,-59-1-3567,47 1-1247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1.3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6769,'0'0'3976,"23"14"-3020,2-1-607,-14-7-189,0 0 0,0 0 1,0 1-1,-1 1 0,0-1 1,0 2-1,-1-1 0,0 1 1,-1 1-1,0-1 0,9 15 1,-1 3 32,-2 0-1,-1 1 1,-1 0 0,-2 0 0,-1 1 0,-1 1 0,6 44 0,-7-18-205,-2 0 1,-3 0 0,-7 67-1,3-101-283,-2 0 0,0-1 0,-1 1 0,-2-1 0,0 0 0,-1-1 0,-1 1 0,-1-2 0,-1 1 1,0-2-1,-1 1 0,-2-1 0,0-1 0,0-1 0,-18 16 0,-13 10-4256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2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67 8530,'0'0'2920,"159"-39"-2912,-100 26 8,1 3-16,4 5-968,-19 5-1080,-11 0-1833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90 5825,'0'0'6314,"123"-30"-5874,-82 17-136,2 3-224,2 1-80,17-1-544,-13 1-1353,-6 0-3840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2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165 47 3505,'0'0'6899,"-1"-6"-6041,-1-19 108,-2 11 452,4 14-1387,0 0-1,0 0 1,-1-1 0,1 1 0,0 0 0,0 0 0,0 0 0,0 0-1,0 0 1,-1 0 0,1 0 0,0 0 0,0 0 0,0 0-1,0 0 1,0 0 0,-1 0 0,1 0 0,0 0 0,0 0-1,0 0 1,0 0 0,-1 0 0,1 0 0,0 0 0,0 0-1,0 0 1,0 0 0,0 0 0,-1 0 0,1 0 0,0 0-1,0 0 1,0 1 0,0-1 0,0 0 0,0 0 0,-1 0-1,1 0 1,0 0 0,0 0 0,0 0 0,0 1 0,0-1-1,0 0 1,0 0 0,0 0 0,0 0 0,0 0 0,0 1-1,0-1 1,0 0 0,0 0 0,0 0 0,0 0 0,0 1-1,0-1 1,0 0 0,0 0 0,0 0 0,0 0 0,0 0-1,0 1 1,-19 55 86,-17 88 1,14-50-123,6-33-41,0-7-403,3 2-1,1 0 1,-5 98 0,17-105-1834,0-18-2118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8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237 123 5265,'0'0'6020,"-1"-17"-5422,-9-54-152,9 69-425,1 0-1,-1 0 1,0 0-1,0 1 1,1-1-1,-1 0 1,0 0-1,0 1 1,-1-1-1,1 1 1,0-1 0,0 1-1,-1 0 1,1-1-1,-1 1 1,1 0-1,-1 0 1,0 0-1,1 0 1,-1 0-1,0 1 1,0-1-1,0 0 1,1 1-1,-1-1 1,0 1-1,0 0 1,0 0-1,0-1 1,0 1-1,0 0 1,0 1-1,0-1 1,1 0-1,-1 1 1,-3 0 0,-4 0-29,3-1 16,1 1 0,-1 1-1,1-1 1,0 1-1,-1 0 1,1 0-1,0 0 1,0 1-1,0 0 1,1 0-1,-1 0 1,1 0 0,0 1-1,0 0 1,0 0-1,0 0 1,-6 9-1,1-1-20,1 0 0,0 0 0,1 1 0,0 0 0,-9 25 0,13-29-21,1 0 0,0 0 0,0 0 0,1 1 1,0-1-1,0 0 0,1 1 0,1 11 0,0-18 6,-1 0-1,0-1 0,1 1 1,0 0-1,0-1 1,-1 1-1,2-1 1,-1 1-1,0-1 1,0 0-1,1 1 1,-1-1-1,1 0 1,0 0-1,0 0 1,0 0-1,0 0 1,0 0-1,0-1 1,0 1-1,0-1 0,1 1 1,-1-1-1,1 0 1,-1 0-1,1 0 1,-1 0-1,1-1 1,0 1-1,-1-1 1,6 1-1,0-1-16,0 0 0,0 0 0,0 0-1,0-1 1,-1-1 0,1 1 0,0-1-1,-1-1 1,1 1 0,-1-1 0,0-1 0,0 1-1,0-1 1,0 0 0,-1-1 0,11-8-1,4-8 83,-1 0-1,-1-2 0,22-32 1,-18 23-9,-24 69 396,2-16-283,-13 58 79,-4-1 1,-41 126 0,38-152-220,13-38-313,1-1 1,0 1 0,1 0-1,1 1 1,0-1 0,-1 21-1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6305,'0'0'2969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1 6913,'0'0'5306,"-26"137"-5202,21-84 72,3 3-160,2-1-16,-3-1 0,3-3-64,0-4-152,-2 4-545,-1-10-1151,1-9-2497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0 231 4489,'0'0'2681,"64"124"-2089,-37-89-224,-1-1 96,-3 0-312,-1 0 40,-6-4-192,-6-4-32,-8-3-48,-2-3-784,-2-10-505,-12-3-1599</inkml:trace>
  <inkml:trace contextRef="#ctx0" brushRef="#br0" timeOffset="1">38 210 6433,'0'0'3257,"10"-120"-2353,11 84-408,8 12-80,6 7-240,6 9-15,2 3 239,-1 5-392,-1 0-16,-8 20-248,-7 18-601,-7-4-1439,-12-2-5138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8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0 8130,'0'0'3384,"0"24"-3173,-1-1-173,0 11-18,1-1-1,1 1 1,7 35-1,-7-67-22,-1 0 0,0-1-1,0 1 1,1-1 0,-1 1 0,1 0-1,-1-1 1,1 0 0,0 1 0,0-1-1,-1 1 1,1-1 0,0 0 0,0 1-1,1-1 1,-1 0 0,0 0 0,2 2-1,-2-3 0,0 0 0,0 1 0,0-1 0,0 0 0,0 0 0,0 0 0,0 0 0,0 0 0,0 0 0,0 0 0,1 0 0,-1-1 0,0 1 0,0 0 0,-1-1 0,1 1 0,0 0 0,0-1 0,0 1 0,0-1 0,1 0 0,3-4 4,0 1-1,0 0 1,0-1 0,-1 0 0,0 0 0,0-1-1,4-5 1,43-84 140,-13 138 444,-33-41-576,0-1 0,0 0 0,0 0 0,1 0 0,-1 0 0,0-1 0,0 0 0,0 0 0,0-1 0,10-1 0,-8 1 2,-1 0 0,1 1-1,-1 0 1,1 0 0,0 0 0,6 2-1,-7 0-6,-1 0-1,1 1 0,-1-1 0,0 1 1,0 1-1,6 4 0,-6-4-104,-1-1-1,1 0 1,-1 0-1,1 0 1,0-1-1,1 1 1,-1-1-1,9 2 0,47-1-5142,-34-3-180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6:1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61 1068,'-3'-14'272,"-2"2"-120,3 3-68,-1 2-36,0 0-24,3 0-24,0 5-8,0-1-16,3 3-48,-3 0-88,-3 7-56,1 7-32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1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1 8002,'0'0'5892,"-6"20"-5551,-21 56 30,-51 102 0,39-108-334,-47 98-657,83-163 195,1 1 1,0 0-1,0 0 0,1 0 1,0 0-1,0 0 1,0 0-1,1 0 1,-1 1-1,2 7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0 6225,'0'0'6596,"-12"19"-6256,-38 59-93,47-72-212,0-1-1,0 1 1,1 0-1,-1 0 1,1 0-1,-2 12 1,4-16-27,0 0 1,-1 0 0,1 1 0,0-1 0,1 0-1,-1 0 1,0 0 0,1 0 0,-1 0 0,1 0-1,0 0 1,-1 0 0,1 0 0,2 3 0,1-1-5,-1 0 0,1 0 0,0-1 0,1 0 0,-1 0 0,1 0 1,-1 0-1,1-1 0,0 1 0,0-1 0,6 1 0,-5-1-8,-1 0 0,0 0-1,0 1 1,0-1-1,0 1 1,0 0 0,-1 0-1,1 0 1,-1 1-1,8 8 1,-11-10 18,1 1-1,-1-1 1,0 1-1,0 0 1,-1 0-1,1-1 1,0 1-1,-1 0 1,0 0 0,1 0-1,-1 0 1,0 0-1,-1 0 1,1-1-1,0 1 1,-1 0 0,0 0-1,1 0 1,-1-1-1,0 1 1,-1 0-1,1-1 1,0 1 0,-3 3-1,-4 6 71,-1-1-1,1 0 1,-17 16-1,24-26-83,-45 43-1737,-2-2-1,-63 42 0,58-47-7097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5.6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67 4177,'0'0'5573,"2"-11"-4750,2-1-586,-2 8-82,-1-1 1,0 1-1,0-1 0,0 1 0,0-1 0,0 0 1,-1-6 2227,-1 38-2172,-6 21-171,-26 93 1,19-88-829,-9 63 1,18-2-4352,5-92 2186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2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185 2 2577,'3'-2'9802,"-5"8"-8571,-33 55-994,3 0 1,-31 81 0,52-110-279,1 0 1,1 1-1,2-1 1,1 2-1,2-1 1,0 60-1,4-90 8,0 1-1,1 0 1,-1 0-1,1 0 1,-1-1-1,1 1 1,0 0 0,1-1-1,-1 1 1,1-1-1,-1 1 1,1-1 0,0 0-1,0 0 1,1 0-1,-1 0 1,1 0-1,-1 0 1,1-1 0,0 1-1,0-1 1,0 0-1,0 1 1,0-2 0,1 1-1,-1 0 1,1-1-1,-1 1 1,1-1-1,6 1 1,-4-1-23,0 0 0,0 0 0,-1-1 0,1 0 0,0-1-1,0 1 1,0-1 0,-1 0 0,1-1 0,0 1 0,-1-1 0,1 0 0,-1 0 0,0-1 0,1 0 0,-1 0-1,0 0 1,-1 0 0,8-7 0,-6 4 72,-1 0 1,0 0-1,0-1 0,0 1 0,-1-1 1,0 0-1,-1 0 0,1-1 0,-1 1 0,-1-1 1,1 0-1,-1 1 0,1-15 0,-2 19 33,-1-1 0,0 1-1,0-1 1,0 0 0,0 1 0,-1-1-1,1 1 1,-1-1 0,0 1 0,0-1-1,-1 1 1,1 0 0,-1-1 0,1 1-1,-1 0 1,0 0 0,0 0 0,0 0-1,-1 0 1,1 1 0,-1-1 0,0 1-1,1 0 1,-1-1 0,0 1 0,0 0-1,0 1 1,-1-1 0,1 1 0,0-1-1,-7-1 1,1 0-48,-1 1 0,1 0 0,-1 0-1,1 1 1,-1 1 0,0-1 0,-19 3 0,24-2-143,1 1-1,-1 0 1,1 0 0,-1 1 0,1-1 0,0 1-1,0 0 1,0 0 0,0 0 0,0 1 0,0-1-1,0 1 1,1 0 0,-1 0 0,1 0 0,0 1-1,0-1 1,-5 8 0,-3 14-4566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6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1360,'0'0'10571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5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16 4929,'0'0'5807,"0"-15"-4147,-19 57-1340,3 1-1,-16 64 1,27-83-312,0 1-1,2-1 1,1 0-1,1 1 1,1-1 0,5 35-1,-5-55-31,1 1 1,0-1-1,0 1 0,1-1 0,-1 1 0,1-1 1,0 0-1,0 0 0,1 0 0,-1 0 1,1 0-1,0 0 0,0-1 0,0 0 0,0 1 1,1-1-1,-1 0 0,1 0 0,0-1 0,0 1 1,0-1-1,0 0 0,0 0 0,1 0 1,7 1-1,-6-1 6,-1-1 0,1 0 0,0-1 0,0 1 0,0-1 0,0 0 1,0-1-1,0 1 0,0-1 0,0-1 0,-1 1 0,1-1 0,0 0 0,-1 0 0,1 0 1,-1-1-1,0 0 0,0 0 0,9-7 0,-6 2 59,1-1 0,-1 0 0,0-1 0,-1 0 0,0 0 0,-1 0 0,0-1 0,-1 0 0,0 0 0,-1-1 0,0 1 0,0-1 0,-1 0 0,-1 0 0,0 0 0,-1 0 0,0 0 0,-1-19 1,-1 21 12,1 0 0,-1-1 1,-1 1-1,0 0 1,0 0-1,-1 0 1,-1 0-1,1 0 1,-1 1-1,-1-1 1,0 1-1,0 0 1,-1 1-1,0-1 0,-1 1 1,0 0-1,0 1 1,0-1-1,-1 2 1,0-1-1,-17-10 1,20 15-79,1 0 1,-1 0-1,0 0 1,0 0-1,0 1 1,0 0-1,-10-1 1,13 2-105,1-1 1,-1 1 0,1 0-1,-1 1 1,1-1-1,-1 0 1,0 0 0,1 1-1,-1-1 1,1 1-1,-1-1 1,1 1-1,-1-1 1,1 1 0,0 0-1,-1 0 1,1 0-1,0 0 1,0 0 0,0 0-1,-1 0 1,1 0-1,0 1 1,0-1 0,1 0-1,-1 1 1,-1 2-1,-4 17-4381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 8242,'0'0'3120,"25"-2"-2926,80-2 57,-98 4-224,0 1 1,0 0 0,0 0-1,0 0 1,0 1 0,0 0 0,0 1-1,0-1 1,-1 1 0,1 1 0,-1-1-1,0 1 1,0 0 0,-1 1 0,1-1-1,-1 1 1,0 0 0,7 8 0,-6-4-22,0 0 1,0 0-1,-1 0 1,0 1 0,-1 0-1,0 0 1,-1 0 0,0 0-1,0 0 1,1 13 0,-2-7-7,0 0 1,-1 0 0,-1 1-1,0-1 1,-1 0-1,-1 0 1,0 0 0,-1 0-1,-1 0 1,-1 0-1,0-1 1,-1 0 0,0 0-1,-16 25 1,-45 55-1616,16-39-2434,31-38 98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1 129 2969,'0'0'7961,"140"-35"-7753,-90 25 160,7-1-224,0-2-144,3 3 0,-6-3-200,6-2-984,-17 2-1856,-10 4-4186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8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6305,'0'0'3656,"0"7"-3329,0 2-276,1 48 207,0-53-260,-1 0 1,0-1-1,1 1 0,0 0 0,0-1 1,0 1-1,0-1 0,1 1 0,-1-1 1,1 1-1,0-1 0,0 0 1,3 4-1,-4-7-4,0 1 1,0-1-1,0 1 1,0-1-1,0 0 1,0 1-1,0-1 1,0 0-1,0 0 1,0 0-1,0 0 1,0 0-1,0 0 1,0 0-1,0 0 1,0 0-1,0 0 1,0-1 0,0 1-1,0 0 1,0-1-1,0 1 1,0-1-1,0 1 1,0-1-1,0 1 1,0-1-1,0 0 1,-1 1-1,1-1 1,0 0-1,0-1 1,29-31 467,-23 24-498,1 0 125,-7 6-74,1 1-1,0-1 1,-1 1-1,1 0 1,0 0 0,0 0-1,0 0 1,1 0 0,-1 0-1,0 0 1,1 1-1,0-1 1,2-1 0,1 31 333,-4-19-362,0 1 1,1-1-1,1-1 0,-1 1 1,1 0-1,1-1 1,10 16-1,-14-23 2,0 1 0,0 0 0,0-1 0,0 0 0,0 1 0,0-1 0,1 0 0,-1 1 0,1-1 0,-1 0 0,1 0 0,-1 0 0,1 0 0,-1 0-1,1-1 1,0 1 0,0 0 0,-1-1 0,1 1 0,0-1 0,0 0 0,0 0 0,-1 0 0,1 0 0,0 0 0,0 0 0,0 0 0,0 0 0,-1-1 0,1 1 0,0-1 0,0 1 0,-1-1 0,1 0 0,0 1-1,-1-1 1,1 0 0,0 0 0,-1 0 0,0-1 0,1 1 0,-1 0 0,0 0 0,1-1 0,-1 1 0,2-3 0,22-30 192,-19 25-136,0 0-1,1 0 0,0 0 1,1 1-1,13-11 0,-20 18-32,-1 1 0,1 0 1,-1 0-1,1 0 0,-1 0 0,1 0 0,0 1 0,-1-1 0,1 0 1,-1 0-1,1 0 0,-1 0 0,1 1 0,-1-1 0,1 0 0,-1 0 1,1 1-1,-1-1 0,1 0 0,-1 1 0,1-1 0,-1 1 0,0-1 1,1 1-1,-1-1 0,0 0 0,1 1 0,-1-1 0,0 1 0,0-1 1,1 1-1,-1 0 0,0-1 0,0 1 0,0-1 0,0 2 0,11 29 23,-8-22-37,3 2-401,-1 0 1,1 0-1,1-1 0,0 1 1,14 13-1,-4-4-1969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2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 0 4905,'0'0'6883,"-12"20"-6435,-142 287 707,107-208-1317,-34 83-1589,79-175 998,0-1 0,1 1 0,0 0-1,0-1 1,0 1 0,1 11-1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2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164 107 1008,'-13'-44'792,"12"37"-719,-1 0 1,0 0-1,0 0 1,-1 0 0,1 0-1,-1 1 1,-3-4-74,5 9 13,1 1 0,-1-1 0,0 1 0,0 0 0,0-1 0,0 1 0,1 0 0,-1-1 0,0 1 0,0 0 0,0 0 0,0 0 0,0 0 0,0 0 0,0 0 0,0 0 0,0 0-1,1 0 1,-1 1 0,0-1 0,0 0 0,0 0 0,0 1 0,0-1 0,1 1 0,-1-1 0,0 1 0,0-1 0,1 1 0,-1-1 0,0 1 0,1-1 0,-1 1 0,0 0 0,1 0 0,-1 0-13,-29 29 180,28-26-145,-6 4 4,1 1 0,1 0 1,-1 1-1,2 0 0,-1 0 0,1 0 0,1 0 0,0 1 1,0 0-1,1 0 0,0 0 0,1 0 0,1 0 1,0 0-1,0 1 0,1-1 0,0 0 0,1 1 0,0-1 1,3 8-40,0-1 36,2 1 0,0-1 1,1 0-1,1 0 1,1-1-1,0 0 0,1-1 1,1 0-1,1 0 1,0-1-1,12 11-36,52 56 3,8 18-3,-84-100-30,1 0-1,-1 0 0,0 0 0,0 0 1,1 1-1,-1-1 0,0 0 0,1 0 1,-1 0-1,0 1 0,0-1 0,1 0 1,-1 0-1,0 1 0,0-1 0,0 0 1,0 1-1,1-1 0,-1 0 0,0 1 1,0-1-1,0 0 0,0 1 0,0-1 1,0 0-1,0 1 0,0-1 0,0 0 1,0 1-1,0-1 0,0 0 0,0 1 1,0-1-1,0 0 0,0 1 0,0-1 1,-1 0-1,1 1 0,0-1 0,0 0 1,0 1-1,0-1 0,-1 0 31,-16-3-651,-23-16-185,19 3 337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3.2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1888 20 1100,'11'-11'549,"-11"10"-516,0 1 0,0-1 0,0 1 0,1-1 0,-1 1 0,0 0-1,0-1 1,1 1 0,-1-1 0,0 1 0,1 0 0,-1-1 0,0 1 0,1 0 0,-1 0 0,0-1 0,1 1 0,-1 0 0,1 0 0,-1-1-1,1 1 1,-1 0 0,1 0 0,-1 0 0,1 0 0,-1 0 0,0 0 0,1 0 0,-1 0 0,1 0 0,-1 0 0,1 0 0,-1 0 0,1 0-1,-1 0 1,1 0 0,-1 0 0,1 1 0,-1-1 0,0 0 0,1 0 0,-1 0 0,1 1 0,-1-1 0,0 0 0,1 1 0,-1-1 0,0 0-1,1 1 1,-1-1 0,0 1-33,1-1 64,-1 0 1,0 0 3,0 7 1440,-98 91 674,85-85-2110,0 0-1,0-1 0,-1 0 1,0-1-1,-5 2-71,-4 3 21,18-10-12,-1 0 1,1 0 0,0 0 0,0 0 0,1 1-1,0 0 1,0 0 0,1 0 0,-3 8-10,-17 29 22,-130 201 0,115-195 53,-14 23 0,35-48-72,-1-1-1,-2 0 0,0-1 1,-1-1-1,-1-1 1,-7 4-3,-36 36 35,-18 11-5,61-55-34,2 0 1,0 2-1,0 0 1,2 1-1,-4 7 4,10-13-5,0-1 1,-1 0-1,0-1 0,-14 10 5,-7 6 37,-51 63-27,17-7-18,-25 2 39,-5 23-103,8-4 171,68-80-119,17-19 9,0-1-1,0 1 1,1 0-1,0 0 1,0 1-1,-3 5 12,-15 23 1,18-30 7,1 0 0,-1 1 0,1-1 0,0 1 0,0 0 0,0 0 0,1 0 0,-1 4-8,2-8 1,0 1-1,0 0 0,0-1 0,-1 1 0,1-1 1,-1 1-1,1-1 0,-1 0 0,0 1 0,0-1 1,0 0-1,0 0 0,-1 0 1,1 0-1,0 1 1,0-1 0,0 0 0,0 1 0,1-1 0,-1 1 0,1 0-1,-1 0 1,1-1 0,0 1 0,0 2-1,-1-2 9,1 1 1,-1-1-1,1 1 0,-1-1 0,0 1 1,0-1-1,0 0 0,-1 0 0,1 0 1,-1 0-10,0 0-12,1 0 0,-1 0 0,1 0 0,0 0 0,0 0 0,0 0 0,0 1 0,0-1 0,1 1 0,0 0 0,-1 2 12,-1 4 2,0 1 0,-1-1-1,0 0 1,0 0-1,-1-1 1,0 1-1,-1-1 1,0 0-1,-1-1 1,-4 6-2,-29 44-36,-31 61 144,50-84-89,17-26 5,0-1-1,-1-1 1,0 1-1,-1-1 1,1 0-1,-1 0 1,-2 1-24,6-4 5,0 0-1,1 1 1,0-1 0,0 1 0,0-1 0,0 1 0,1-1 0,-1 1-1,1 0 1,1-1 0,-1 1 0,0-1 0,1 1 0,1 3-5,6 57 37,-7-61-33,0-1 0,0 0 0,0 0 0,0 0 0,1 0 0,0 0-1,-1 0 1,1 0 0,2 2-4,-2-3 5,0 1 1,0 0-1,-1 0 0,1 0 0,-1 0 0,1 0 1,-1 0-1,0 0 0,0 3-5,0-2 6,0 1 0,0-1-1,0 0 1,1 0 0,-1 0 0,1 0-1,0 0 1,0 0 0,1 0 0,-1-1-1,1 1 1,0-1 0,-1 0 0,4 2-6,0 1 3,0-1 1,-1 1-1,1 0 1,-1 0 0,0 1-1,-1 0 1,0-1-1,0 2 1,0-1-4,1 1 19,1 0-1,0 0 1,1 0 0,-1-1-1,2 0 1,-1-1 0,1 1 0,-1-1-1,2-1 1,-1 0 0,1 0-1,0 0 1,2 0-19,-7-3 23,1 1-1,-1 1 1,0-1-1,0 1 1,0-1-1,0 1 1,0 1-1,-1-1 1,0 0-23,14 15-11,4-2 21,1-1 0,1 0 0,0-2 0,21 9-10,-26-13 12,10 5 27,-8-6-37,-1 2 1,0 0-1,-1 1 1,12 11-3,-28-22 1,0 1 0,0-1 1,0 0-1,0 0 0,0 0 0,0-1 1,0 1-1,0 0 0,1-1 0,-1 1 1,0-1-1,0 0 0,1 0 0,-1 0-1,1 0 0,-1 1 0,1-1-1,-1 0 1,1 1-1,-1-1 1,1 1 0,-1 0-1,0 0 1,1 0 0,-1 0-1,1 1 1,7 2 20,1 1 0,0-2-1,0 1 1,0-1 0,0-1-1,0 0 1,1-1 0,-1 0-1,1 0 1,9-2-20,-6 0 0,0-1 0,0 0 0,14-5 0,19-2 29,-37 7-34,0-1 1,-1 1-1,0-2 0,10-4 5,16-5 3,1 5 7,19-7 13,-10-12-32,-38 21 6,0 1 1,0 0-1,0 0 1,1 1-1,-1 0 0,8-2 3,36-22 24,-42 22-30,0 0-1,0 0 0,0-1 1,-1 0-1,0-1 1,-1 0-1,1-1 1,-1 0-1,-1 0 0,6-9 7,-5 8-9,44-23 50,-37 18-42,-1-1-1,0-1 1,-1 0-1,2-5 2,7-10 22,-8 12-25,-1-2 0,0 1 0,5-17 3,20-22 26,-28 47-52,-1 0 0,-1-1 1,0 1-1,1-6 26,-4 11 0,0 0-1,1-1 1,-1 2-1,2-1 1,4-4 0,6-8-14,-8 8 18,30-37-6,12-23 2,-11 23 18,-31 39-18,1-1 1,-2 0 0,1 0 0,0-4-1,-5-3 1,-4 17 0,0 0 0,0 0-1,0 0 1,0 0 0,1 0-1,-1 0 1,0 0 0,0 0-1,1 0 1,-1 0 0,0 0-1,1 1 1,-1-1 0,1 0 0,-1 0-1,1 0 1,0 0 0,-1 1-1,1-1 1,0 0 0,0 0-1,-1 1 1,2-1-1,15-14-18,-1 0 0,-1-1-1,14-17 19,10-11 43,28-37-109,-24 41 103,-32 31-19,0-1 0,0 0 0,-1-1 0,4-6-18,11-13 2,1 1 0,2 1 0,1 0-2,3-2 22,-1-1 1,5-11-23,-35 41 1,0 1 1,0-1 0,0 0 0,0 0 0,-1 0 0,1 1 0,0-1-1,0 1 1,0-1 0,1 0 0,-1 1 0,0 0 0,0-1 0,0 1 0,0 0-1,0 0 1,0-1 0,1 1 0,-1 0 0,0 0 0,0 0 0,0 0-2,0 0 4,0 1 0,0-1 1,0 0-1,0 0 0,0-1 0,0 1 1,0 0-1,0 0 0,0 0 1,0-1-1,0 1 0,-1 0 1,1-1-1,0 1 0,0-1 1,0 1-1,0-1 0,-1 1 0,1-1 1,0 1-1,-1-1 0,1 0 1,0 0-1,-1 1 0,1-1 1,-1 0-1,1 0-4,8-12-22,0 1 0,0 0 1,1 1-1,1 0 0,0 0 1,1 1-1,0 0 0,2 0 22,4-4 9,-1 0-1,0-2 1,-1 0-9,20-23 47,26-23-47,-47 48 2,-2-1-1,0 0 0,9-15-1,19-23 3,-29 46-21,-11 7 16,0 0 1,0 0 0,0 0 0,0 0-1,-1-1 1,1 1 0,0 0 0,0-1-1,0 1 1,-1-1 0,1 1 0,0-1-1,-1 1 1,1-1 0,0 0 0,-1 1-1,1-1 1,-1 0 0,1 1 0,-1-1-1,1 0 1,-1 0 0,1 1-1,-1-1 1,0 0 0,0 0 0,1 0-1,-1 0 1,0 0 1,15-49 30,-2-2-1,-2 1 0,-3-1 1,-2-1-1,-1-29-29,-5 74 13,-1 0 0,0 0 0,0 0 1,-1 0-1,1 0 0,-2 1 0,1-1 0,-1 1 1,-3-7-14,4 11 0,1 0 1,0-1-1,0 1 1,1-1 0,-1 1-1,1-1 1,0 1 0,0-1-1,0 1 1,0-4-1,1 5 7,-1 0 0,1 0 0,-1-1 0,0 1 0,0 0 0,0 0 0,-1 0 0,1-1 0,0 1 0,-1 0 0,1 0 0,-1 0 0,0 0 0,0-1 0,0 1 1,0 0-1,0 1 0,0-1 0,0 0 0,-1 0 0,1 0 0,-1 1 0,1-1 0,-1 1 0,0-1 0,-1 0-7,1 0 20,0 1 1,0-1-1,0 0 1,1 0-1,-1 0 1,1-1-1,-1 1 1,1 0-1,0-1 1,-1 1-1,1-1 1,0 1-1,0-3-20,0 3 18,1-1 0,-1 1 0,0 0 0,0 0-1,0 0 1,0-1 0,0 1 0,-1 0 0,1 0 0,-1 1 0,1-1 0,-1 0 0,0 0-1,1 1 1,-1-1 0,0 1 0,0-1 0,-2 0-18,-12-20 65,0-2-63,-1 6 32,0 0 0,1-1 1,0-1-1,-2-6-34,-9-2 166,14 17-88,-69-45 431,72 48-475,0 0 0,0 0 0,-1 1 0,0 1 0,0 0 0,-1 0 0,0 1 0,0 1 0,-10-3-34,-42-16 173,55 18-171,-1 0 0,0 1 0,0 1-1,-1 0 1,1 0 0,-1 1 0,1 1 0,-8-1-2,12 1 1,1 1 0,-1-1 0,1-1 0,0 1 0,-1-1 0,1 0 0,-4-2-1,4 2-4,0 0 0,-1 0 1,1 0-1,-1 1 0,1-1 0,-1 2 0,-5-2 4,-134-9-139,144 10-7,0 0 0,0 1-1,0-1 1,1 0 0,-1 1 0,0-1 0,1 0-1,-1 0 1,0 0 0,1 0 0,-1 1 0,1-1 0,0 0-1,-1 0 1,1 0 0,0 0 0,0 0 0,-1 0-1,1 0 1,0 0 0,0-1 146,-2-13-6733,2 15 6079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5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 7618,'0'0'4322,"-11"19"-4003,-34 62-203,43-77-139,-1-1-1,1 1 1,0 0 0,0 0 0,1 0 0,-1 1 0,1-1 0,0 0 0,0 0 0,0 1-1,1-1 1,-1 1 0,1-1 0,0 0 0,0 1 0,1-1 0,-1 1 0,1-1 0,0 0-1,0 1 1,1-1 0,2 5 0,-2-6-14,1 0-1,0 0 1,-1 0-1,1-1 1,1 1-1,-1-1 1,0 0-1,1 0 1,-1 0-1,1 0 1,-1-1-1,1 1 1,0-1-1,0 0 1,-1 0-1,1 0 1,0-1-1,0 1 1,6-1-1,16-1-56,-22 0 99,1 1 0,0 0 1,-1 0-1,1 0 0,0 0 0,-1 1 1,1 0-1,6 1 0,-10 0 78,-1 0-1,1 0 0,0 1 0,-1-1 0,0 0 1,1 0-1,-1 0 0,0 0 0,0 0 0,0 1 1,0-1-1,-1 0 0,1 0 0,0 0 1,-1 0-1,-1 4 0,-2 1-36,0-1 0,-1 1 0,0-1-1,0 0 1,0 0 0,-1-1 0,-11 10 0,-50 32-340,51-37 136,-37 25-1139,3-6-2563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9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2713,'0'0'10739,"0"12"-10404,-4 67 362,-17 97-1,-1 16-458,20 65-89,2-253-163,0 0 0,0 0-1,0 0 1,1-1 0,0 1-1,-1 0 1,1 0 0,1-1 0,-1 1-1,1-1 1,-1 1 0,1-1-1,0 0 1,0 0 0,0 1-1,1-1 1,-1-1 0,1 1 0,0 0-1,0-1 1,-1 1 0,6 2-1,-4-4-91,0 1 1,0-1-1,0 0 0,1 0 0,-1 0 0,0 0 0,1-1 0,-1 0 1,0 0-1,1 0 0,-1 0 0,1-1 0,-1 0 0,0 0 0,0 0 0,1 0 1,-1-1-1,6-2 0,-3 0-221,0 0-1,0 0 1,-1 0 0,12-10-1,19-23-2348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2:19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10066,'0'0'3921,"123"-11"-3393,-63 1-296,6-5-80,6 0-152,35-7-360,-19 5-1272,-10 4-3817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1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21 1424,'0'0'8569,"2"-20"-4992,-4 46-3457,0 1 0,-2-1 0,-12 41 0,0 1-63,-26 147 181,-17 233 0,58-424-284,0 1-1,4 44 0,-2-62-218,1 1 0,0-1-1,0 1 1,0-1 0,1 0 0,0 0-1,0 0 1,1-1 0,0 1-1,0-1 1,9 11 0,17 11-4090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1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7009,'0'0'5124,"-10"28"-4632,-23 81 62,5 2 1,4 0-1,-11 141 0,34-231-514,-1 10 21,2-1 1,5 51-1,-5-74-68,1 0-1,1 0 1,0 0 0,0 0-1,0-1 1,0 1-1,1-1 1,0 1 0,1-1-1,-1 0 1,1 0-1,1-1 1,-1 1 0,1-1-1,-1 0 1,11 8 0,-11-10-22,0-1 0,0 1 0,0-1 1,0 0-1,0 0 0,0 0 1,0-1-1,1 0 0,-1 0 1,1 0-1,-1 0 0,1 0 0,-1-1 1,1 0-1,-1 0 0,1 0 1,-1-1-1,1 0 0,-1 1 1,1-2-1,-1 1 0,0 0 0,1-1 1,-1 0-1,0 0 0,0 0 1,0 0-1,0-1 0,-1 1 0,1-1 1,-1 0-1,4-4 0,0 0 25,0-1-1,-1 0 1,1 0-1,-2 0 1,1-1-1,-1 0 1,0 0-1,-1-1 0,0 1 1,-1-1-1,0 0 1,0 0-1,1-12 1,-3 11 49,0 0 1,0 0-1,-1 0 1,-1 0-1,0 0 1,0 0-1,-1 0 0,-1 0 1,1 1-1,-2-1 1,-8-18-1,9 24-8,-1-1-1,1 1 0,-1 0 1,-1 0-1,1 0 1,-1 0-1,0 1 0,0 0 1,0 0-1,0 0 0,-1 1 1,0-1-1,1 2 0,-1-1 1,0 0-1,-1 1 0,1 0 1,0 1-1,-1-1 1,1 1-1,-7 0 0,2-1-31,0 1-1,0 1 1,0 0-1,0 0 1,1 1-1,-20 4 1,27-5-179,0 2 1,0-1-1,0 0 1,0 0-1,1 1 1,-1 0-1,0-1 1,1 1-1,-1 0 1,1 0-1,-1 0 1,1 1-1,0-1 1,0 1-1,0-1 1,0 1-1,0 0 1,1-1-1,-1 1 1,1 0-1,0 0 1,0 0-1,0 0 1,0 1-1,1-1 1,-1 4-1,-1 15-5727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12 968,'0'0'14411,"-48"4"-14939,51-19-5617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1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9122,'0'0'2799,"-5"21"-2327,2-7-387,-3 12 122,1 0 0,1 0 1,-1 46-1,4-49-126,2 0 0,0 1 0,2-1 0,8 35 0,-9-50-93,0-1-1,1 0 0,0 0 1,1 0-1,-1 0 0,1-1 1,1 1-1,-1-1 0,1 0 1,0 0-1,1-1 0,-1 1 1,1-1-1,0 0 0,0-1 1,1 0-1,11 7 0,-13-9-8,0 0-1,-1 0 0,1 0 0,0-1 1,0 1-1,0-1 0,0 0 1,0-1-1,0 1 0,0-1 0,0 0 1,0 0-1,0-1 0,0 1 1,9-3-1,-11 1 34,0 1 1,1-1-1,-1 1 1,0-1-1,0 0 1,0 0-1,-1 0 0,1-1 1,0 1-1,-1-1 1,1 1-1,-1-1 1,0 0-1,0 0 0,0 0 1,0 0-1,-1 0 1,1-1-1,-1 1 1,0 0-1,0-1 0,1-5 1,0-4 95,0 0 1,-1-1-1,-1 1 0,0-1 1,-1 0-1,-1 1 1,0 0-1,0-1 0,-2 1 1,1 0-1,-2 0 1,0 1-1,0-1 0,-8-11 1,-2-3-63,-2 1-1,0 0 1,-2 2 0,-1 0 0,-23-22-1,40 43-94,0 0-1,1 1 0,-1-1 0,0 1 0,-1 0 1,1 0-1,0 0 0,-1 0 0,1 1 1,-1-1-1,1 1 0,-7-2 0,8 3-119,0 0-1,0 0 0,0 0 1,0 1-1,0-1 0,0 0 1,0 1-1,0-1 0,0 1 0,0 0 1,0-1-1,0 1 0,1 0 1,-1 0-1,0 0 0,1 1 1,-1-1-1,0 0 0,1 1 0,-1-1 1,1 1-1,0-1 0,-2 3 1,-13 17-4498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8026,'0'0'655,"25"-1"-295,170-9 158,-137 8-452,216-19-1199,-281 23 1359,-1-1-1,1 1 1,-1 0-1,1 1 1,0 0-1,0 0 1,0 0-1,0 1 1,0 0-1,1 1 0,0-1 1,0 1-1,0 1 1,0-1-1,1 1 1,0 0-1,-7 11 1,4-5-216,2 1 1,-1-1-1,2 2 1,0-1-1,0 1 1,1-1-1,1 1 1,1 1-1,-2 18 1,-2 232-1005,6-183-1282,0-69-1253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27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6105,'0'0'6394,"128"2"-5658,-85-2-384,-3 0-272,1 0-80,-8-2-896,-2-11-353,-10 1-1119,-6 3-3625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1.13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11 6585,'0'0'4217,"0"0"-3192,0 0-809,0 0 80,0 0 144,0 0-280,0 0-32,0 0-48,-1 1-72,2 5 360,1 9 24,4 13 80,2 13-16,2 14-384,2 12 112,3 7-56,2 4-120,1-2 168,0-6-176,0-10 0,-2-11 8,-1-12 72,-3-12-32,-4-10 120,-1-8 8,-2-8 208,0-10-183,0-11-1,2-12-24,0-14-168,1-10 120,0-8-48,-2-4-80,-1 2 0,0 5 0,-2 8-8,0 9-8,1 8-360,0 8 87,2 6-287,2 3-208,1 2-128,3 4-920,1 3-1289,-1 3-2704,-2 4 2496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4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42 1136,'-52'-25'889,"25"12"-299,21 10 2,9 2 320,71 12-849,-1 2 0,-1 4 0,7 5-63,-67-18 2,7 1 5,-1 2 0,1 0 0,-1 2 0,2 1-7,-16-8 1,1 1 0,-1 0 0,0 0-1,0 0 1,0 0 0,-1 1 0,1 0 0,-1 0 0,0-1 0,0 2 0,0-1 0,0 0 0,-1 1 0,0-1 0,0 1 0,0 0 0,0-1 0,-1 3-1,2 7-61,-2 0-1,0 0 0,-1 0 1,-1 0-1,0 0 1,0 0-1,-3 9 62,-4 55-2179,8-75 1771,2 11 7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1.61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37 0 7009,'0'0'2993,"0"0"-1753,0 0 265,0 0-201,0 0-600,0 0-176,0 0-296,-5 22-48,-1 14 104,-1 11-288,4 3 0,6-1-16,8-6 72,8-8-56,6-11 64,5-9-64,2-10 112,-1-10-40,-4-10-72,-7-6 225,-6-7-17,-10-3 184,-12-2-144,-11 2-240,-10 2 72,-5 5-80,-2 5-120,2 5-56,5 5-472,8 4-9,7 3-567,7 2-472,7 0 488,11 1-1161,10 0-1856,6 0 208,0 0 2921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1.83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12 3137,'0'0'1760,"0"0"32,0 0 473,0 0-489,0 0-71,0 0-305,0 0-640,1-4-248,0-2-504,3 4 48,6 7 184,6 9-232,9 6 296,7 7-184,8 3-112,4 0 24,3-2-32,-2-3-224,-5-4-64,-6-5-232,-9-6 88,-9-3-288,-7-4-736,-10-2-1601,-8-3-1680,-3-1 288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2.04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173 0 5129,'0'0'3121,"0"0"-1593,0 0-152,0 0-143,0 0-217,0 0-296,0 0 104,-6 21-128,-7 16-296,-4 12 105,-5 8-281,-1 3-168,-1-1-56,1-3-160,4-5-441,5-9-503,5-9-1160,7-11-2857,3-9-2457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2.45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65 6977,'0'0'4505,"0"0"-3504,0 0 175,0 0-184,0 0-912,0 0 48,0 0-56,4-1 56,7-2 400,9-2-432,8-4-48,7-1-48,2-2-656,1 2-64,-4 1-176,-8 3-360,-11 7-313,-13 9-2480,-15 8-39,-4 1 1591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2.62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46 1 184,'-1'29'2809,"-4"12"-433,-3 3 337,-2-5-809,0-8-768,3-9-495,3-9 367,6-5 384,9-5-304,8-5-432,8-5-111,7-5-377,6-2 104,4-4-120,3 1-96,-1 0-112,-2 2-240,-5 3-561,-5 4-431,-7 3-1929,-7 2-5384,-6 2 5816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4.36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93 3913,'0'0'2160,"0"0"-871,0 0-673,0 0-64,0 0-64,0 0 88,0 0-408,2 0 488,4-1 248,6-3-343,6-3 135,5-2-312,5-3-112,2-1 216,0 1-312,-2 1 24,-3 2-40,-4 2-160,-6 3 240,-4 2-192,-3 1 0,-4 1 48,-1 1-48,-2-1-48,0 1 0,0-1 80,0 0-200,-1 0 56,1 0-560,0 0-736,0-1-3753,-1-1-2425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5.63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398 627 2681,'0'0'5761,"0"0"-4201,0 0-248,0 0-55,0 0-89,0 0-320,0 0-400,-3-4 104,-3-2-312,-3-2 56,-3 0 57,-4 2-345,-3 1 144,-6 1-88,-5 3 8,-6 6 112,-4 9-184,-2 9 0,0 11 0,3 8-8,6 7 8,9 3-16,8-1-80,10-2 88,11-7 8,11-7-72,11-9 64,9-9-232,7-11 240,5-14 0,2-15 48,0-16 80,-1-15-120,-4-14 0,-6-12 88,-8-10-8,-9-7-72,-8-3 88,-9 2-96,-9 5 304,-7 10-248,-4 14 88,-1 16 16,0 16-168,4 15-8,3 10-112,3 9-120,2 8 240,1 11 8,0 11-8,0 11 96,0 13-16,0 11-80,1 10 0,0 6 56,1 6-128,1 0-152,1-2-488,4-3-441,6-7-1287,5-10-2617,-1-15-2865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6.14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400 7 6729,'0'0'2625,"0"0"-1409,0 0-88,0 0 49,0 0-481,0 0 16,0 0-104,-1-4-264,0 1-40,-4 7-120,-5 13 64,-8 24 257,-12 30-185,-11 34 192,-9 26-40,-4 14-104,3-3 24,7-15-344,9-21-48,9-21-72,8-16-544,8-13-8,4-13-737,8-12-1167,8-15-1857,9-14-2409,0-8 4586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6.63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14 41 3089,'0'0'3328,"0"0"-1583,0 0-609,0 0 80,0 0-152,0 0-71,0 0-41,0-7-240,0-2-184,0 0 32,0 2-216,0 2 8,0 2 8,0 3-231,0 5 159,0 10 48,0 11-24,-2 13 144,-1 12-184,0 12-24,0 7-48,2 4-192,0-2 152,3-3-88,6-7-64,5-9-16,6-12-16,5-11-144,4-11-128,3-10-256,2-12 40,-1-12-216,-2-13-713,-5-11-1015,-7-7-4898,-6 4 2025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6.89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1 161 11018,'0'0'2689,"0"0"-1945,0 0 136,0 0-248,0 0-175,0 0-337,0 0 40,14-6 160,14-5-296,10-5 96,9-2-120,6-2-88,3-1-248,1 2-737,-1 2-607,0 3-184,-2 4-2041,-4 4-1224,-11 3 2040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5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233 150 1024,'-2'-5'53,"0"0"0,0 1 0,0-1 0,1 0 0,0 0 0,0 0 0,0-1-1,0 1 1,1 0 0,0 0 0,0 0 0,0 0 0,1-1 0,0 1 0,0 0 0,0 0 0,1 0 0,-1 0 0,1 0 0,1 1-1,-1-1 1,2-2-53,6-18 154,-7 18 37,-3 7 0,-1 2-113,0 1 0,-1-1 0,1 0 0,-1 1 1,1-1-1,-1 0 0,0 0 0,0 0 0,0 0 1,-1 0-79,-115 86 312,107-80-344,7-5-17,0 1 0,0-1 1,0 0-1,-1 0 0,1-1 0,-1 1 1,0-1-1,0 0 0,1-1 0,-1 1 1,-1-1-1,-3 1 49,11-5-92,-1 1 0,1-1 0,0 0 0,0 1-1,-1-1 1,2 1 0,-1-1 0,0 1 0,0 0 0,2-1 92,-5 4 70,-6 5 18,-6 3 140,-20 16 179,32-25-399,0 1 1,1 0 0,-1-1 0,1 1 0,-1 0-1,1-1 1,-1 1 0,1 0 0,-1-1 0,1 1-1,0 0 1,-1 0 0,1 0 0,0-1 0,0 1-1,0 0 1,-1 0 0,1 0 0,0 0-1,0 0 1,0-1 0,0 1 0,1 0 0,-1 0-1,0 0 1,0 0 0,0-1 0,1 1 0,-1 0-1,0 0 1,1 0 0,-1-1 0,1 1 0,-1 0-1,1-1 1,-1 1 0,1 0 0,-1-1 0,1 1-1,0 0-8,5 2 31,0 0 0,1-1-1,-1 1 1,0-1 0,1-1-1,0 1 1,-1-1-1,6 0-30,8 2 38,52 10 51,1-3 0,17-3-89,-28-2 31,1 2-1,-1 3 1,25 9-31,-77-16 3,0 1 1,-1 0-1,0 1 0,0 0 1,0 1-1,-1 0 0,1 0 1,-1 0-1,-1 1 0,1 1 0,3 4-3,19 17-2,-50-65-202,2-1-1,1 0 0,2-2 1,0-3 204,-17-62 23,32 102 7,1 7-45,5 20-131,16 36-479,17 6-599,-28-53 872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7.62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0 104 9298,'0'0'2288,"0"0"-1335,0 0 279,0 0-224,0 0-680,0 0-80,0 0-240,7-2 272,10-2 16,11-4-248,12-3 128,9-2-88,8-2-88,3 0 0,-1 2-312,-4 2-432,-7 4 32,-9 2-480,-12 6-248,-10 6-385,-13 7-3288,-7 0 200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47.88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88 9178,'0'0'2649,"0"0"-1601,0 0 208,0 0-144,0 0-208,0 0-223,0 0-361,21-5 184,15-3-112,9-2-192,8-2 64,2 1-264,2 0-72,-3 2 64,-3 1-440,-5 2 56,-6 2-208,-8 2-369,-5 1-471,-6 0-1192,-5 2-3674,-6 1 665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0.48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35 9194,'0'0'2897,"0"0"-2065,0 0-192,0 0 96,0 0-432,0 0 128,0 0-152,32-7 96,23-3-256,12-1-8,5 5-88,-5 8-24,-11 11 0,-14 15 96,-15 15-48,-16 11 0,-16 10 337,-12 4-153,-9-3 240,-1-6-472,3-11 72,7-11-144,8-11-8,12-11 80,13-7 136,12-8-88,8-6 96,7-6-144,2-4-144,-2-2 8,-3-2-656,-4-3-425,-5 0-1223,-6-2-3362,-7 5-1143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0.9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10042,'0'0'2193,"0"0"-873,0 0-104,0 0-344,0 0-192,0 0-672,0 0-8,-1-1 0,3 4 73,4 4 71,3 7-96,3 4-32,2 6-8,0 1 40,0 2-48,-2 0 200,-2 0-192,-3-1 328,-2 1-160,-3-1 24,-1 1 184,-3-1-376,-2 1 96,-2-3-104,0-1 136,1-4-184,1-2 48,1-4 0,2-3-72,5-2 24,6-4 48,8-1 32,8-4 80,6-5-88,5-4-24,3-4 0,-1-2-72,-3 0-40,-6 2 104,-6 3 0,-7 2-232,-6 4 184,-6 3-200,-2 1-456,-5 2 159,-2 3-759,-3 2-416,-1 3-2921,0-1-3473,1-1 7730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1.69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695 78 5705,'0'0'2145,"0"0"-1169,0 0 160,0 0-8,0 0-407,0 0 119,0 0-264,11-12-80,4-5 40,-1 1-408,-2 3 72,-4 3 88,-2 5-280,-2 1 312,-3 3-240,-1 1-56,0 1 176,0-1-128,-1 1-24,1 0 240,-1 0-136,0 2 281,-2 5-193,-6 7 8,-7 11 248,-12 16-272,-15 22 184,-21 28-48,-20 25-280,-13 16 432,-3 3-328,10-12-176,17-18-8,17-19-184,15-15-208,11-12-200,11-10-368,9-12-177,10-14-1343,9-10-4138,4-9-279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3.99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48 38 1840,'0'0'5194,"0"0"-3746,0 0-712,0 0-16,0 0 112,0 0 201,0 0-225,-6-5-120,-2-3 104,0 0-432,2 1 136,2 3-128,1 1-320,1 1 272,1 2-160,0 0 56,0 0 241,1 2-409,-1 4 176,0 8 88,-1 10-88,1 12 240,0 12-232,0 11-72,1 8 120,5 5-232,5 2 48,5-1-48,5-4 32,3-7-8,3-7-72,1-9 0,2-9-8,-1-10-304,0-8 40,0-8-104,2-8-344,2-9-33,2-13-1079,-1-11-1185,-2-10-4424,-6 3 3368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4.24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0 159 9730,'0'0'2609,"0"0"-1769,0 0-336,0 0 56,0 0 0,0 0 40,25-9 16,21-7-504,14-4 32,10-3-144,5 0-168,-2 2-128,-5 3-280,-8 5-104,-9 4-384,-9 4-1145,-9 4-3296,-11 1-272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6.77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0 110 10234,'0'0'2393,"0"0"-2289,0 0-104,0 0 232,26-11-112,18-6 64,12-3 64,7 1-248,2 2-240,-4 4-1168,-9 5-297,-11 3-1087,-13 6-1465,-12 2 1144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6.96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1 107 5009,'0'0'4225,"0"0"-3321,0 0 200,0 0 289,0 0-265,0 0-392,22-7-160,13-3-32,6-3-432,4 0-112,-1 0-152,0-1-1008,-2 1-1096,-2 0-3786,-9 2-79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8.17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 2 5753,'0'0'3169,"0"0"-1817,0 0-224,0 0 385,0 0-457,0 0 0,0 0-320,0-1-208,0 1 9,0 0-377,1 3-56,0 8 176,0 10-40,0 14 112,-1 14-104,0 12-200,-1 8-48,-2 3-48,0 0-344,1-6-504,2-11-793,6-13-1295,6-14-4714,1-12 3145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6.3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7 996,'-5'-7'866,"6"14"-494,7 17-204,-2-12-129,0-1 0,1 0 0,0-1-1,1 1 1,0-2 0,1 1 0,0-1 0,0 0-1,1-1 1,0 0 0,1-1 0,0 1-39,31 16 72,0-1 1,31 11-73,20 11 39,-79-39-39,16 8 26,-30-14-27,0 1 1,1-1 0,-1 0-1,0 0 1,1 1 0,-1-1-1,0 0 1,1 1 0,-1-1-1,0 0 1,1 1-1,-1-1 1,0 1 0,0-1-1,0 0 1,1 1 0,-1-1-1,0 1 1,0-1 0,0 1-1,0-1 1,0 1 0,0-1-1,0 0 1,0 1 0,0-1-1,0 1 1,0-1 0,0 1-1,0-1 1,0 1 0,-1-1-1,1 0 1,0 1 0,0-1-1,0 1 1,-1-1 0,1 0-1,0 1 1,0-1 0,-1 1-1,1-1 1,0 0 0,-1 0-1,1 1 1,0-1 0,-1 0-1,1 1 1,-1-1 0,1 0-1,0 0 1,-1 0 0,0 1 0,-125 105-219,108-91 59,2 0 0,0 1 0,1 1 0,1 1 1,0 0-1,1 0 0,2 1 0,-1 1 0,-1 8 160,7-16-370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8.81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174 64 4865,'0'0'4009,"0"0"-2377,0 0-888,0 0-23,0 0 215,0 0-312,0 0-152,0-7-128,0-2-96,-1-2 104,-2 1-200,0 2-24,-3 1-32,-1 2-96,-1 1-8,-3 3-48,0 0 56,-2 1 144,0 3-88,-1 4-32,0 3 0,0 5-24,0 3-8,3 2 0,1 2-8,2 1-40,2-1 56,2-2 0,2 0-64,2-3 32,1-1-112,1-3 144,3-3-120,0-3 120,2-2 80,1-2-80,2-2 112,2-3-112,2-5 0,3-4 0,2-4-120,2-4 104,0-1 16,-1 1 0,-3 2 0,-4 3 0,-4 4 0,-3 4-8,-4 3 16,-1 6 232,-1 7 88,-1 9-160,-1 8 152,-3 8-312,-2 6 80,-1 4-72,-3 1 80,-1-1-79,0-3-17,-1-4-161,1-5-47,1-6-552,1-5-408,4-6-848,2-6-3818,1-4-415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9.03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8 8 9842,'0'0'2793,"0"0"-2097,0 0-64,0 0-88,0 0-544,0 0-32,0 0-504,-2 0-840,0-1-905,0-2-4376,0 0 3032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9.32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69 0 3225,'0'0'6513,"0"0"-4785,0 0-959,0 0 167,0 0 32,0 0-512,0 0 56,0 6 64,0 8-320,-1 8 96,-2 9-223,-2 8-81,-1 5-16,-2 3-32,-1 2-56,0 0-225,0-3-447,2-3 0,2-6-720,1-6-425,2-7-2536,2-9-864,0-6 3569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9.61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1840,'0'0'7170,"0"0"-5402,0 0-1352,0 0 321,0 0-145,0 0 104,0 0 8,15 21-296,8 13 48,4 6-296,-1 1-160,-2-1-104,-4-3-472,-5-4 144,-6-7 128,-4-6-624,-6-7-449,-7-6-3664,-6-7 1152,0-4 1593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59.77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0 265 2985,'0'0'4401,"0"0"-2433,2-26-392,2-16-215,3-4-537,3 1-136,1 8-80,3 8-280,1 9 168,4 8-368,2 6-120,5 5-8,2 4-120,3 6-208,1 4-664,-1 5-1433,-3 1-3464,-7-1 272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01.6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50 11 1632,'0'0'6186,"0"0"-4770,0 0-848,0 0 416,0 0-240,0 0-503,0 0 279,0 2-24,0 1-240,1 3-200,1 2-56,2 0 0,1 0-56,0-1 160,1-1-104,-1-3 56,0 0-56,-1-2 584,-1-1-456,-1-1 96,-1-2 64,-1-2-272,0 1 288,-1-1-304,-1 2 64,-1 0-152,0 2 136,-1 0-48,1 1 0,1 0-40,1 0 32,0 0 8,1 1-16,0 1-72,0 1-8,0 1 88,0-1 0,0 0-256,0-1 264,0 0 0,0-2 0,0 1 104,0-1-32,0-1-64,0 0 8,0-1 96,0-2-48,-2-2-56,-1 1 40,-3 0-8,-2 0 8,-1 2-48,0 1 64,-1 0 48,2 2-160,1 1 48,2 3 0,2 1-72,1 3-32,2 0 0,0 0 8,2-2 0,3-1 96,1-2 64,3-1 24,0-1 88,0-3-104,0-3-64,-3-4 32,-1 0 16,-2-2 112,-2 0-160,0 2 80,-2 1-56,0 2-32,-1 3 0,0 1-72,-1 1 144,1 3-80,0 1 8,1 3-120,-1 1 112,2-1-448,-1 0 56,1-2 280,1-1-40,2-1 160,2-1 0,0-2 0,1-2 56,-1-2 48,-1 0-104,0-1 56,-2 1 24,0 0-88,-2 2 8,0 1 0,0 1 160,-1 4-152,-1 5 112,-2 3-120,-1 4 104,1 1-176,1 1 72,1-2-280,2-2 280,3-2-304,2-4 232,4-3-48,2-2 120,1-5 88,1-3-88,-1-4-8,0-3-88,-3-1 96,-3 1 0,-2 2 104,-2 2 0,-2 3 152,-2 3-112,-3 1-64,-2 3-64,-2 2-16,1 2-200,1 2-232,2-1-680,2 0-1161,2-2-5320,2-2 4736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03.61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22 4 5089,'0'0'3969,"0"0"-2729,0 0-448,0 0 65,0 0 31,0 0-48,0 0-528,0-1 168,0 0-96,0 0-296,0 0 240,0 2-248,0 5 96,0 7 352,-3 12-296,-1 11 129,0 14-49,-1 9-208,2 9 232,0 2-328,5 1 0,6-4 104,7-7-48,8-7-64,6-9 0,4-11-144,5-10 136,1-10-392,1-7-16,0-8-81,-2-7-759,-3-10-464,-5-5-929,-7-5-3952,-8 4 2704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03.87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0 199 11162,'0'0'2889,"0"0"-2129,0 0 144,0 0-183,0 0-721,0 0 160,0 0-56,19-7 200,20-7 112,18-6-368,15-6-96,13-2-128,6 0-745,8 2-359,4 5-1272,-2 4-4202,-18 5 1017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04.35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99 1720,'0'0'8018,"0"0"-5953,0 0-953,0 0-392,0 0 16,0 0 56,0 0-312,22-8 96,16-5-303,12-4-217,6 0-56,3 0-281,-3 4-423,-5 4-200,-10 5-760,-11 6-649,-11 8-3672,-9 1 1288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04.5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0 109 6345,'0'0'4297,"0"0"-3489,0 0 1,0 0 455,0 0-104,0 0-328,0 0-232,21-7 17,15-4-441,10-3 88,6-1-232,2 1-32,0 1-8,-2 2-608,-4 3-473,-2 2-407,-3 2-2809,-5 0-3369,-8 2 5658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7.4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356 95 1036,'-2'-6'171,"0"-1"1,0 1-1,1-1 1,-1 0-1,1 0 0,0-6-171,1 12 18,0 1-1,0-1 0,0 0 0,0 0 0,1 1 0,-1-1 0,0 0 1,0 0-1,0 1 0,1-1 0,-1 0 0,0 1 0,1-1 0,-1 0 1,0 1-1,1-1 0,-1 0 0,1 1 0,-1-1 0,1 1 0,-1-1 1,1 1-1,-1-1 0,2 0-17,-1 1 16,0 0 1,1 0-1,-1 0 1,1 0 0,-1 0-1,0 0 1,1 0-1,-1 1 1,1-1-1,-1 0 1,0 1-1,1-1 1,-1 1 0,0 0-1,0-1 1,1 1-1,-1 0 1,0 0-1,1 0-16,44 26 614,32 12-614,24 13 247,-37-15-132,-25-16-72,0 2-1,-1 1 1,-2 3-1,0 1 1,30 31-43,-66-59-10,0 1 0,0-1-1,-1 1 1,1-1 0,0 1-1,-1 0 1,1-1 0,0 1 0,-1 0-1,1-1 1,-1 1 0,0 0 0,1 0-1,-1-1 1,1 1 0,-1 0 0,0 0-1,0 0 1,1 0 0,-1 0 0,0-1-1,0 1 1,0 0 0,0 0 0,0 0-1,0 0 1,0 0 0,0 0-1,-1 0 1,1-1 0,0 1 0,0 0-1,-1 0 1,1 0 10,-2 0-33,1 0 0,-1 0 0,0 0 0,0 0 0,0 0 0,1 0 0,-1 0 1,0 0-1,0-1 0,0 1 0,0-1 0,0 0 0,0 1 0,-2-1 33,-7 1-109,0-1 0,0 0 0,0-1 1,0 0-1,-4-1 109,-11-8-25,1-1 1,0-1-1,0-1 1,2-1-1,0-1 1,0-2-1,2 0 1,-17-16 24,-43-43 387,-36-46-387,68 57 156,47 69-106,0-1 0,0 1 0,0-1 0,0 1 1,0-1-1,-1 0 0,0 0 0,0 0 0,0 0 1,0 0-1,-2 1-50,-50 45 187,52-46-185,-52 44 61,2 1 0,1 5-63,38-39-31,1 1 0,1 0 0,0 1 0,2 1 0,-1 0-1,2 0 1,0 1 0,1 0 0,-4 18 31,11-33-31,0-1 0,0 1 0,1-1-1,-1 1 1,1-1 0,0 1 0,0 0 0,0-1 0,0 1 0,0-1 0,1 1-1,-1-1 1,1 1 0,0-1 0,0 1 0,-1-1 0,2 1 0,-1-1 0,0 0-1,0 1 1,1-1 0,0 1 31,3 2-159,0-1-1,0 0 0,1 0 1,0 0-1,0 0 1,0-1-1,3 2 160,-1-1-179,-6-3-159,-2-1-2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23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59 9098,'0'0'5985,"-2"4"-5879,1-1-98,0 0 0,1 0 1,-1 0-1,0-1 0,1 1 1,0 0-1,0 0 1,0 0-1,0 0 0,0 0 1,0 0-1,1 0 1,-1 0-1,1 0 0,0 0 1,0 0-1,0-1 0,0 1 1,1 0-1,-1-1 1,1 1-1,2 3 0,1-1-3,-1 0 0,1-1-1,0 1 1,1-1 0,-1 0-1,0-1 1,1 0-1,0 1 1,0-2 0,9 4-1,-5-2 12,-1-1-1,2-1 0,-1 0 1,0 0-1,0-1 0,18 0 1,-23-1 11,0-1 1,0 1 0,1-1 0,-1 0-1,0 0 1,0 0 0,0-1 0,0 0 0,0 0-1,0 0 1,0 0 0,6-6 0,-5 2 2,0-1 1,0 0 0,-1 0-1,0-1 1,0 1-1,-1-1 1,1 0 0,-2-1-1,1 1 1,-2-1-1,1 1 1,-1-1 0,0 0-1,-1 0 1,0 0-1,0 0 1,-1 0 0,-1-14-1,15 305-150,0-19 383,-13-167-168,-23 183 1,17-242-17,-3-1 0,-1-1 0,-1 0 0,-2 0 0,-1-1 0,-2-1 1,-1 0-1,-29 42 0,39-66 8,-1-1-1,-1 0 1,1 0 0,-1-1 0,0 0-1,-11 7 1,17-13-60,-1 1 0,1-1 1,0 0-1,0 0 0,-1 0 0,1 0 0,-1 0 0,1-1 1,-1 1-1,1-1 0,-1 1 0,1-1 0,-1 0 0,-2 0 1,3-1-21,0 1 0,1-1 0,-1 0 0,0 1 0,1-1 1,-1 0-1,1 0 0,-1 0 0,1 0 0,0-1 0,0 1 1,-1 0-1,1 0 0,0-1 0,0 1 0,0-1 0,0 1 1,0-1-1,1 1 0,-1-1 0,0 0 0,1 1 1,-1-3-1,-4-15-22,1 0 1,0 0-1,2 0 0,0 0 1,1 0-1,1 0 1,3-21-1,3-13-97,17-68-1,-13 79-16,2 0-1,1 0 0,35-70 1,-39 94 29,1 1 0,1 0 0,0 1 1,1 0-1,1 1 0,0 0 0,1 1 0,1 1 1,0 0-1,33-21 0,-32 25 52,0 1-1,1 0 1,0 1-1,0 1 1,35-7 0,-45 11 52,0 1 0,0 0 1,0 1-1,-1-1 1,1 1-1,0 1 0,0-1 1,0 1-1,-1 0 1,1 1-1,0 0 0,-1 0 1,1 0-1,-1 1 1,0 0-1,0 0 0,0 0 1,11 8-1,-7 0 153,0-1 0,0 1 0,13 21 0,1 15-1954,-19-17-3975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24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6913,'0'0'7914,"140"-51"-7554,-83 29-360,0 7-32,-9 5-696,-10 8-520,-22 2-337,-13 19-1671,-3 4-3146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2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9378,'0'0'6521,"150"-49"-6353,-95 30-32,-3 0-136,17-7-640,-12 9-648,-9 0-2977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41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1712,'0'0'1049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37 1536,'0'0'8881,"2"-6"-7782,4-18 52,-4 18 3628,-2 10-4777,0 0-1,-1 0 1,1 0-1,-1 0 1,0 0-1,0 0 1,0 0-1,-1 0 1,-2 6-1,-3 9 0,-51 148 103,-8 30 37,56-162-196,2 0-1,2 1 1,-4 60-1,10-94-24,0-1-1,-1 1 1,1 0-1,0 0 1,0 0 0,1 0-1,-1 0 1,0 0-1,1-1 1,-1 1 0,1 0-1,-1 0 1,1-1-1,0 1 1,0 0 0,0-1-1,0 1 1,0 0-1,0-1 1,0 1-1,1-1 1,-1 0 0,0 0-1,1 1 1,-1-1-1,1 0 1,2 1 0,3 0-730,-1 0 1,1-1-1,-1 0 1,1 0-1,0-1 1,12 0-1,-15 0 281,48 0-8469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73 2817,'0'0'7213,"5"-12"-6473,21-49 487,-40 80 2491,-15 11-2961,-3 5-631,-11 16 208,2 2 0,-33 59 0,63-92-309,0 0 0,2 0 0,0 0 0,1 2 0,1-1 0,1 0-1,1 1 1,1 0 0,-2 43 0,6-62-35,0 1-1,0-1 1,1 1 0,-1-1-1,1 0 1,0 1 0,0-1-1,0 0 1,0 1 0,0-1-1,1 0 1,0 0 0,0 0-1,-1 0 1,2-1 0,-1 1-1,0 0 1,4 2 0,-2-1-1,1-1 0,0 0 0,0 0 0,0 0-1,1-1 1,-1 1 0,1-1 0,-1 0 0,1-1 0,6 2 0,3-1-28,-1-1-1,1 0 1,0-1-1,-1-1 1,1 0-1,0-1 1,-1 0-1,17-5 1,-16 2 18,-1-1 0,0 0 0,0-1 0,-1 0 1,1-1-1,-2-1 0,13-10 0,-20 15 7,-1 1-1,1-1 1,-1-1-1,0 1 1,0-1 0,0 1-1,-1-1 1,1 0-1,-1 0 1,0-1-1,-1 1 1,0-1 0,1 1-1,-2-1 1,1 0-1,-1 0 1,0 0 0,0 0-1,0 0 1,-1-10-1,0 13 18,-1 1 0,1-1 0,-1 1 0,0-1 0,0 1 0,0-1 0,0 1 0,0 0 0,-1 0 0,1 0 0,-1 0 0,1 0 0,-1 0 0,0 0 0,1 0 0,-1 0 0,-4-2 0,0 1 6,0 0-1,1 0 0,-1 0 1,0 1-1,0 0 1,-13-3-1,-6 1-11,0 2 0,-44 0 0,58 2-22,-9 0-437,4-1 585,0 1 0,0 1 0,-21 3 0,1 11-2004,34-14 1469,0 1 0,0-1 1,0 1-1,1 0 0,-1-1 0,0 1 0,1 0 1,0 0-1,-1 0 0,1 0 0,0 1 0,0-1 0,-1 4 1,1 5-7782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 10610,'0'0'6738,"-12"4"-7210,12-15-5474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0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52 760,'0'0'14779,"0"0"-14755,0 0 0,0 0-1,0 0 1,0 0 0,-1 0-1,1 0 1,0 0 0,0 0 0,0 0-1,0 0 1,0 1 0,0-1-1,-1 0 1,1 0 0,0 0-1,0 0 1,0 0 0,0 0-1,-1 0 1,1 0 0,0 0 0,0-1-1,0 1 1,0 0 0,0 0-1,-1 0 1,1 0 0,0 0-1,0 0 1,0 0 0,0 0-1,0 0 1,0 0 0,0 0 0,-1 0-1,1-1 1,0 1 0,0 0-1,0 0 1,0 0 0,0 0-1,0 0 1,0 0 0,0-1-1,0 1 1,0 0 0,0 0 0,0 0-1,0 0 1,0 0 0,0-1-1,0 1 1,0 0 0,0 0-1,0 0 1,0 0 0,0-1-1,0 1 1,0 0 0,0 0 0,0 0-1,0 0 1,0-1 0,-7 14 26,1-1 0,1 1 0,-1 0 0,2 0 0,0 0 0,1 1 0,0-1 1,1 1-1,0 0 0,1 0 0,2 20 0,-1-31-54,0 1 1,0 0-1,1 0 0,-1-1 0,1 1 1,0 0-1,0-1 0,1 1 0,-1-1 1,1 1-1,-1-1 0,1 0 0,0 0 0,0 0 1,1 0-1,-1 0 0,1 0 0,3 3 1,-1-2-12,0-1 1,0 1 0,1-1 0,0 0-1,0 0 1,-1-1 0,2 1 0,-1-1-1,0-1 1,8 2 0,-5-1 0,0-1-1,0 0 1,0-1 0,0 0 0,0 0 0,0-1 0,0 0 0,0 0-1,0-1 1,0-1 0,0 1 0,-1-1 0,1-1 0,-1 1 0,12-8-1,-15 6 32,-1 1-1,1-1 0,-1 1 1,0-1-1,0-1 1,0 1-1,-1 0 0,1-1 1,-1 0-1,-1 0 1,1 0-1,-1 0 0,0 0 1,-1 0-1,1-1 0,-1 1 1,0-1-1,-1 1 1,0-1-1,0 1 0,0-1 1,-1 1-1,1-1 0,-2 1 1,1 0-1,-1-1 1,0 1-1,-3-7 0,2 6 4,0 0 1,0-1-1,-1 2 0,0-1 0,0 0 0,-1 1 0,1 0 0,-1 0 0,-1 0 0,1 1 1,-1-1-1,0 1 0,0 1 0,-1-1 0,1 1 0,-1 0 0,0 1 0,0-1 0,-1 1 0,1 1 1,0-1-1,-1 1 0,-10-1 0,9 2-55,1 1 1,-1 0 0,0 1-1,1 0 1,-1 0-1,1 1 1,-1 0-1,-12 4 1,17-4-190,0 0 1,0 0-1,0 1 0,1-1 0,-1 1 1,0 0-1,-5 5 0,7-5-355,0 0 1,-1-1-1,1 1 0,0 1 0,1-1 0,-1 0 0,1 0 0,-1 1 0,1-1 1,-1 6-1,1 1-5937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5297,'0'0'9845,"8"-2"-9630,0 2-215,1 0 0,0 0 1,0 0-1,0 1 1,-1 1-1,1-1 0,0 1 1,-1 1-1,0-1 1,1 2-1,-1-1 0,0 1 1,-1 0-1,1 1 1,10 7-1,3 3 51,0 1 0,-1 1 0,0 1 0,23 28 0,-37-39 23,0 1 0,-1 0-1,0 1 1,0-1 0,-1 1 0,0 0-1,-1 0 1,0 0 0,0 0 0,-1 1-1,0-1 1,-1 1 0,0 0 0,0-1 0,-1 1-1,0 0 1,-1-1 0,0 1 0,-1 0-1,0-1 1,-5 14 0,-6 14-312,-2-1 1,-1 0-1,-2-2 0,-23 34 1,26-43-491,-17 25-4716,22-35-1020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7274,'0'0'8601,"57"-12"-8329,-9-3 25,4-3-153,-2 1-144,2-2 0,-2-2-297,14-9-559,-9 6-872,-12 3-3089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5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50 459 1068,'-10'-8'318,"-14"-17"1,24 24-313,-1-1 0,1 1 0,-1 0 0,1-1 0,-1 1 0,1-1 0,0 1 0,0-1 0,0 1 0,0 0-1,0-1 1,0 1 0,0-1 0,0 1 0,0-1 0,1 1 0,-1 0 0,1-1 0,-1 1 0,1 0 0,-1-1 0,1 1 0,1-1-6,2-6 15,0 0 0,1 0 0,0 0 0,1 0 0,-1 1 0,1 0 0,1 0 0,0 1 0,-1 0 0,2 0-15,12-13-11,-17 16 7,0 1-1,0-1 1,0 0-1,0 1 1,0-1-1,0 1 1,1 0-1,-1 0 1,1 0-1,0 1 1,-1-1 0,3 1 4,-2-1-5,-1 0 1,1 0 0,0-1-1,-1 1 1,1-1 0,-1 1-1,0-1 1,0 0 0,0-1-1,0 1 1,0 0 0,1-4 4,33-49-39,-31 45 35,-1 4 7,-1 0 1,-1 0-1,1-1 0,-1 1 1,0-1-1,-1 0 1,0 1-1,0-1 0,0 0 1,-1 0-1,0-5-3,0 6 61,0-1 0,1 1 0,0-1 0,0 1-1,1 0 1,0 0 0,2-5-61,-8 12 94,0-1 0,0 1-1,-1 0 1,1 0 0,0 0 0,0 1-1,-1-1 1,1 1 0,0 0 0,0 0-1,0 0 1,0 0 0,-2 1-94,-5 8 10,1 0-1,1 1 1,0-1 0,0 1-1,1 1 1,1 0 0,-1 0 0,2 0-1,-4 11-9,-7 25 95,-9 49-95,20-74 3,-7 48-168,3 1-1,3 0 0,4 57 166,2-187-333,1 4-54,-5-41 387,-3 41 47,-3 1 0,-16-52-47,26 105 6,0-1 0,0 0-1,0 0 1,0 0 0,0 1 0,-1-1 0,1 0-1,0 0 1,0 1 0,-1-1 0,1 0 0,0 1 0,-1-1-1,1 0 1,-1 1 0,1-1 0,-1 0 0,1 1-1,-1-1 1,0 1 0,1-1 0,-1 1 0,1-1 0,-1 1-1,0 0 1,0-1-6,-10 15 96,-2 34-24,9-8-86,3 1 0,1-1 0,2 0 0,2 0 1,1 0-1,10 32 14,-11-59-17,0-1-269,-11-15 101,4-2 183,0 0-1,1 0 1,-1 0 0,1 0-1,0 0 1,1 0 0,-1-4 2,1 2 10,0 0 0,1 0 0,0 0 0,0 0 1,0 0-1,1 0 0,0 0 0,1 0 0,0 0-10,-4 2 212,10 13-116,0-1-74,-1 0 0,0 0 0,0 1-1,0 0 1,-1 1 0,2 2-22,29 36 48,31 11-13,2-3 0,3-3 0,1-3 1,55 25-36,-120-69-6,-1 0 0,1-1 0,0 0 0,1 0 1,-1-1-1,0 0 0,1-1 0,0 0 0,-1-1 0,1 0 1,6 0 5,-15-4-32,-1 0 1,0 0-1,0 0 1,0-1-1,-1 1 1,1 0-1,-1 0 1,0 0-1,0 0 1,-1-3 31,1 2-16,-1 0 0,0 0 1,0 0-1,0 0 0,-1 1 0,1-1 1,-1 1-1,0-1 0,0 1 0,0 0 0,0 0 1,-1 0-1,1 1 0,-1-1 0,-1 0 16,-6-2-27,0 0 0,0 0 1,-1 1-1,-7-2 27,11 4-1,2-3 60,22 7-29,1 2-17,0 0 0,1-1 0,-1-1 0,1-1 0,0-1-13,17 2 10,-27-2-10,1 0 0,-1 0 1,1-1-1,-1 0 0,1-1 0,-1 1 0,0-2 0,0 1 0,0-1 0,0-1 1,0 1-1,-1-1 0,1-1 0,-1 1 0,0-1 0,0 0 0,-1-1 0,0 0 0,4-3 0,4-7 0,-1-1 0,0 0-1,-1 0 1,-1-1-1,0-1 1,-2 0 0,3-8 0,1-8-23,-1-1 1,-2-1-1,4-30 23,12-46-52,-20 94 47,-1-1 0,-1 1 0,0-1 1,-2-1-1,0 1 0,-1 0 0,-2 0 0,0-6 5,1 25 0,0 1 0,0-1 0,0 1 1,0-1-1,0 1 0,0-1 0,0 1 0,0-1 1,0 1-1,0-1 0,0 1 0,0-1 0,-1 1 1,1-1-1,0 1 0,0-1 0,-1 1 0,1-1 1,0 1-1,0-1 0,-1 1 0,1 0 0,-1-1 0,1 1 1,0 0-1,-1-1 0,1 1 0,-1 0 0,1-1 1,-1 1-1,1 0 0,0 0 0,-1 0 0,1-1 1,-1 1-1,1 0 0,-1 0 0,0 0 0,1 0 0,-18 16 14,14-9-7,-1 0-1,1 0 0,0 1 0,1-1 1,-2 7-7,-5 47 23,2 1 1,4 0-1,2 30-23,-1-1 17,-4 12-17,-2-20 0,-4-1-1,-4-1 1,-7 15 0,23-91-9,-1-1-1,1 1 1,-1 0-1,0-1 1,0 1-1,-1-1 1,1 0-1,-1 0 1,-2 3 9,11-28-84,1 6 73,-10-62-20,1 61 29,1 0 0,0-1-1,1 1 1,2-6 2,-1 5 2,-1 0-1,0 0 1,-2-1 0,0 1-1,0 0 1,-2 0-1,-4-13-1,-1-6 34,4 19 18,8 34-37,-3-15-28,1 0 1,0 0-1,0 1 1,-1-1-1,1 0 1,1 0-1,-1-1 1,0 1-1,0 0 1,1 0-1,-1 0 1,1-1-1,-1 1 1,1-1 0,0 1-1,0-1 1,0 0-1,0 0 1,0 0-1,0 0 1,0 0-1,0 0 1,0 0-1,0-1 1,0 1-1,0-1 1,1 1 0,-1-1-1,0 0 1,0 0-1,1 0 1,-1 0-1,1 0 13,-2-1-232,-1 1-53,0 0-26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2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1 208,'0'0'15145,"-1"2"-14992,-30 104 614,10-41-441,3 2 0,3 0 0,-12 121 0,26-162-353,-2 11 44,3 0 0,7 69 0,-5-96-100,-1-1 0,2 1 0,-1 0-1,2 0 1,-1-1 0,1 1 0,0-1 0,1 0 0,0-1 0,1 1 0,0-1 0,0 0 0,0 0 0,1-1 0,13 11-1,-3-7-774,0-1 0,1 0 0,0-2-1,1 0 1,0-1 0,29 7 0,26 1-8110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3833,'0'0'11826,"-1"6"-11422,-8 94-490,4 101 0,5-197-106,0 0-1,1 0 0,-1 0 0,1 0 1,-1-1-1,1 1 0,0 0 0,3 6 1,15 11-3744,-5-16-924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3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6313,'0'0'7314,"-10"-19"-11547,17 8-2160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5825,'0'0'8706,"-2"81"-8362,2-44-112,0 6-208,0-1-24,-3-1 0,-2 0-272,3-5-232,2-4-856,-2 2-361,2-6-2159,0-9-673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4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3169,'0'0'11621,"4"2"-11461,4 3-93,0 0-1,-1 0 1,0 1 0,0 0 0,0 0-1,-1 1 1,0 0 0,0 0-1,-1 0 1,0 1 0,0 0 0,0 0-1,-1 0 1,3 10 0,3 7 124,-1 0 1,-1 1-1,7 46 1,-10-43-56,-2-1 1,-1 0-1,-1 1 1,-2 0-1,0-1 1,-8 38-1,5-49-230,0-1 0,-1-1 0,-1 1 1,-1-1-1,0 0 0,-1 0 0,0-1 0,-1 0 0,-1-1 0,0 0 0,-1 0 0,-15 14 1,-25 13-5701,35-30-2383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4793,'0'0'9099,"7"0"-8964,40-3 271,95-18 0,-56 6-1205,-64 4-4506,-14 5 843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5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7698,'0'0'6056,"-4"23"-5970,-14 75 80,17-88-181,0-1 1,1 0 0,0 1 0,0-1 0,1 1-1,0-1 1,1 0 0,0 1 0,0-1 0,1 0-1,0 0 1,1-1 0,0 1 0,0-1-1,1 1 1,0-1 0,1-1 0,11 14 0,-12-15-49,1 0 1,0-1 0,1 0 0,-1 0 0,1-1 0,0 1 0,0-1-1,0-1 1,0 0 0,1 0 0,-1 0 0,1-1 0,0 0 0,0 0-1,0-1 1,0 0 0,0 0 0,0-1 0,0 0 0,9-2 0,-14 1 17,1 0 0,-1 0 0,0-1 0,0 0 1,0 0-1,0 0 0,-1 0 0,1 0 1,0 0-1,-1-1 0,0 1 0,1-1 0,-1 0 1,0 1-1,0-1 0,-1 0 0,1 0 0,0 0 1,1-7-1,17-53 512,-18 58 1115,-14 187 159,0 5-1384,11-167-563,2 30-402,-1-48 374,0 0 0,0 0 0,1 0 0,-1 0 0,1-1 0,-1 1 0,1 0 0,0 0 0,-1-1 0,1 1 0,0-1 0,0 1 0,0 0 0,0-1 0,1 0 0,-1 1 0,0-1 0,1 0-1,-1 0 1,1 0 0,1 2 0,14 1-6596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10786,'0'0'3153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232 129 6177,'0'0'8289,"-4"-16"-7852,-12-53-258,16 67-170,-1-1 1,0 1 0,0 0-1,0 0 1,0 0 0,0-1-1,0 1 1,-1 0-1,1 1 1,-1-1 0,0 0-1,1 0 1,-1 1-1,0-1 1,0 1 0,0-1-1,0 1 1,0 0-1,0 0 1,0 0 0,0 0-1,-1 0 1,1 0 0,-5 0-1,-1 0-35,0 0 0,0 1 0,0 0 0,0 0 0,-10 2 0,8-1 23,5 0 6,0-1 0,1 1 0,-1 1 0,0-1 0,1 1 0,-1-1 0,1 1 0,0 1 0,0-1 0,0 0 0,0 1 0,0 0 0,0 0 0,1 0 0,-1 1 0,1-1 0,0 1 0,0 0 0,0-1 0,1 1 0,-1 1 0,-1 3 0,2-4-11,1-1-1,-1 1 1,1-1 0,0 1 0,1 0-1,-1-1 1,0 1 0,1 0 0,0 0-1,0 0 1,0-1 0,0 1 0,1 0-1,-1 0 1,1-1 0,0 1 0,0 0-1,1-1 1,-1 1 0,1-1 0,-1 0-1,1 1 1,0-1 0,0 0 0,1 0-1,-1 0 1,1 0 0,2 2 0,1 0 14,1 0 0,-1-1 0,1 0 0,-1 0 0,1-1 0,0 0 0,0 0 0,1 0 0,-1-1 0,0 0 1,1-1-1,8 1 0,13 0 52,57-3 1,4 0-13,-88 2-40,-1 0-1,1 0 0,0 0 1,0 0-1,0 0 0,-1 0 1,1 0-1,0 1 0,-1-1 1,1 1-1,-1-1 0,0 1 1,1 0-1,-1-1 0,0 1 1,0 0-1,0 0 0,0 0 1,-1 0-1,1 0 0,0 0 1,-1 0-1,1 0 0,-1 0 1,0 2-1,8 58 189,-7-59-188,1 37-1,-2 0 0,-7 57 0,-6-22-5090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3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7194,'0'0'9358,"-7"12"-9024,-18 39-203,1 1-1,4 1 0,1 1 1,3 1-1,2 0 0,3 1 1,2 0-1,3 0 0,2 1 1,3 62-1,3-100-204,0 0 1,1-1-1,0 1 0,2-1 0,0 0 1,1 0-1,1-1 0,1 0 1,0 0-1,1-1 0,1 1 1,0-2-1,1 0 0,1 0 0,1-1 1,0-1-1,0 0 0,1 0 1,1-2-1,0 0 0,1 0 1,17 8-1,-26-16-279,1 0 0,-1 0 1,0-1-1,1 0 0,0 0 0,-1-1 0,1 0 1,0 0-1,0-1 0,-1 0 0,1-1 0,0 1 1,0-1-1,12-4 0,4-8-5507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8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0 1024,'-2'0'51,"-42"3"349,43-3-394,-1 0-1,0 0 0,0 0 0,1 1 0,-1-1 0,0 1 1,1-1-1,-1 1 0,0 0 0,1 0 0,-1 0 1,1-1-1,-1 1 0,1 1 0,-1-1 0,1 0 0,0 0 1,0 0-1,-1 1 0,1-1 0,0 2-5,1-3 0,-1 0 0,1 0-1,0 1 1,0-1 0,0 0-1,0 0 1,0 1 0,0-1-1,0 0 1,0 0 0,0 1 0,0-1-1,0 0 1,0 1 0,0-1-1,0 0 1,0 0 0,0 1 0,1-1-1,-1 0 1,0 0 0,0 1-1,0-1 1,0 0 0,0 0-1,1 1 1,-1-1 0,0 0 0,0 0-1,0 0 1,1 1 0,-1-1-1,0 0 1,0 0 0,0 0 0,1 0-1,-1 0 1,0 0 0,1 1-1,-1-1 1,16 1 32,15-5-17,7-12-362,-24 11 155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4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3209,'0'0'9143,"-2"0"-8836,0 0-1,0 1 1,0 0-1,0-1 1,0 1 0,0 0-1,1 0 1,-1 0 0,0 0-1,1 0 1,-3 2-1,-5 16-236,0 0 0,2 1-1,0 0 1,1 0-1,2 1 1,0-1-1,1 1 1,0 0 0,2 0-1,1 0 1,2 24-1,-1-41-82,0-1-1,0 1 0,1-1 1,-1 1-1,1-1 1,0 0-1,0 0 0,0 0 1,0 0-1,0 0 1,1 0-1,-1 0 0,1-1 1,0 1-1,0-1 0,-1 0 1,2 0-1,-1 0 1,0 0-1,6 2 0,8 3-31,0-1-1,0-1 0,20 4 0,7 3-53,-44-12 102,1 0 1,0 1-1,-1-1 0,1 0 0,-1 1 1,1-1-1,-1 1 0,1-1 0,-1 1 1,0-1-1,1 1 0,-1 0 1,0-1-1,1 1 0,-1-1 0,0 1 1,0 0-1,1-1 0,-1 1 0,0 0 1,0-1-1,0 1 0,0 0 0,0-1 1,0 1-1,0 0 0,0-1 0,0 1 1,0 0-1,0-1 0,-1 1 0,1 0 1,0-1-1,0 1 0,-1-1 1,1 1-1,0 0 0,-1-1 0,1 1 1,-1-1-1,1 1 0,0-1 0,-1 1 1,0 0-1,-22 27 196,21-26-183,-10 11-420,-36 43 1527,30-25-2730,11 1-4216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4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6737,'0'0'7289,"7"-6"-6871,1-1-339,1 0-1,0 1 1,0 1-1,1 0 1,0 0-1,0 0 1,0 2-1,0-1 1,16-2-1,0 1-317,0 1-1,0 1 1,32 1-1,-57 2 135,0 0 1,0 0-1,0 1 1,-1-1-1,1 0 0,0 1 1,0-1-1,0 0 1,0 1-1,0-1 1,-1 1-1,1-1 0,0 1 1,0 0-1,-1-1 1,1 1-1,0 0 0,-1-1 1,1 1-1,-1 0 1,1 0-1,-1 0 0,1-1 1,-1 1-1,0 0 1,1 0-1,-1 0 0,0 0 1,0 0-1,0 0 1,0 0-1,1 0 0,-1 0 1,0-1-1,-1 1 1,1 0-1,0 0 0,0 0 1,0 0-1,0 0 1,-1 0-1,0 1 1,1 8-1902,0 7-3474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7.26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81 1168,'0'0'4225,"0"0"-2408,0 0-521,0 0-304,0 0 40,4-8-112,1-5-63,1-1 231,0 2-200,-2 2-256,-1 2 128,-1 2-432,-1 2 81,0 1-65,-1 2-264,0 0 216,0 1-144,-1 0-96,1 0 168,0 1-208,0-1 16,0 0 32,0 1 24,0 2-24,0 6 120,0 10-16,0 11 216,0 11-304,-1 13 16,1 7-96,-1 5-40,1 0-8,0-3-200,0-6-392,3-9-120,7-13-993,8-11-615,7-10-2585,-1-7-2977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7.62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52 1 5737,'0'0'4841,"0"0"-3905,0 0-471,0 0 103,0 0 168,0 0-440,0 0-112,-1 9-184,-1 4-120,-1-1 120,3-1 8,0-4-8,3-2 152,0-3-144,0-1 176,0-1 48,-1-1-216,-1-2 248,0-1-16,-1 0 0,-1 1-40,-2 1-208,-2 0 0,-3 1 72,0 2-64,-1 3-16,1 3-304,0 2-552,3 3-584,2 1-809,1 0-3592,1-2 1296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8.00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 5 8266,'0'0'2560,"0"0"-1559,0 0-129,0 0-128,0 0 96,0 0-288,0 0-248,0-1 96,0 0-352,-1 0 40,1 0 136,-1 1-160,1 1 280,0 3-15,0 6-57,0 7 48,0 7-304,1 7 40,1 6-56,1 7 56,0 4-136,0 2-16,2 1-424,-1-1-113,2-4-703,1-5-864,2-6-2089,1-9-880,-1-8 2136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9.06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144 0 8266,'0'0'2272,"0"0"-1416,0 0 89,0 0-281,0 0 0,0 0-400,0 0-136,-7 13 48,-3 6-176,2 3-64,5 0 16,7-1 96,5-2 8,6-3 120,3-2-128,1-3 392,-2-2-144,-2-2 56,-5-2 136,-3 1-136,-4 0 225,-6 2-89,-6 3-256,-8 3 32,-6 4-264,-5 3-8,-4 3-8,1-1-408,2 0 48,4-2-425,7-5-759,6-6-2457,7-5-2944,4-4 3184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9.55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9 174 728,'0'0'7906,"0"0"-6258,0 0-928,0 0 89,0 0 239,0 0 16,0 0-352,13 1 144,9-1-248,7-3-247,3-4 87,0-4-360,-1-3 0,-4-2-72,-3-1 88,-5-1-112,-5 0 8,-4 1-248,-4 1 152,-3 3-457,-4 3-103,-5 3-24,-6 2 64,-7 3 472,-6 4 144,-4 7 0,-3 6 192,-1 7-104,1 5 216,4 4 64,5 2-368,7 1 192,5 0-192,7-3 48,9-3-88,8-6 40,9-6-48,8-6 48,7-8-304,5-8-128,3-9-624,0-8-560,1-8-673,-2-6-704,-3-2 57,-9 6-745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7:19.83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91 1 2561,'0'0'2472,"0"0"521,0 0-945,0 0-888,0 0-207,0 0-41,0 0-64,-6 4 152,-4 5-336,-3 4-96,-1 3 25,0 4-297,2 3 104,2 3-224,3 1-104,3 2 128,5-2-200,6-1 0,8-3 56,9-6-48,9-5 184,7-4-16,7-8-160,3-8 8,2-7-24,-2-6-368,-4-3 72,-8 1-104,-8 1-64,-10 5-585,-7 4-1447,-10 5-5082,-5 3 1841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00.33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121 0 6249,'0'0'2721,"0"0"-1681,0 0-288,0 0 176,0 0-191,0 0-89,0 0-168,-2 0-48,-4 2 16,-2 5-312,-4 4 192,-3 5 80,-2 6-192,-1 4 88,3 3-208,2 3-88,4-1-16,4 1 0,5-2-208,9-3 168,10-2-80,9-4 0,7-5-96,5-3 192,2-4-48,-3-2 80,-6-1-8,-10 0 0,-7 2 8,-10 3 384,-11 4-128,-11 4-160,-9 4 56,-7 2-152,-2-1-120,2-1-608,6-4-1280,7-4-2313,6-4-4433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00.69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1 128 9274,'0'0'2529,"0"0"-1577,0 0-424,0 0 96,0 0-176,0 0-16,0 0-208,17-16 32,15-7-248,8-3 0,5 3-8,-1 4-72,-4 7-48,-8 4 64,-8 7-40,-9 7 96,-6 7-352,-7 7-520,-6 7-392,-4 3-3033,-1-4-3857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1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9 310 956,'-4'13'223,"0"12"76,4-24-297,0-1 1,0 1 0,0-1 0,1 1-1,-1-1 1,0 1 0,0-1 0,1 1 0,-1-1-1,0 1 1,1-1 0,-1 1 0,1-1-1,-1 0 1,0 1 0,1-1 0,-1 0 0,1 1-1,-1-1 1,1 0 0,-1 0 0,1 1-1,-1-1 1,1 0 0,-1 0 0,1 0 0,0 0-1,-1 0 1,1 0 0,-1 0 0,1 0-1,-1 0 1,1 0 0,0 0 0,-1 0 0,1 0-1,-1 0 1,1 0 0,-1-1 0,1 1-1,0 0-2,7-2 6,0 0-1,0-1 0,0 0 0,0 0 0,0-1 0,-1 0 1,0 0-1,1 0 0,-2-1 0,1 0 0,0-1 0,-1 0 0,0 1 1,1-4-6,12-14-17,0-1 1,-2-2 0,6-11 16,35-52-142,-6 22-151,-34 41 89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4113,'0'0'6607,"2"-7"-5683,-1 1-597,-1 4-181,1 0-1,-1 0 1,0-1 0,1 1 0,0 0-1,0 0 1,-1 0 0,1 0-1,0 0 1,1 0 0,-1 0 0,0 0-1,3-3 1,-2 36 2611,0-13-2745,-3 98 140,0-63-506,7 74 1,-5-117-157,1 0 1,0 1 0,1-1 0,0-1-1,1 1 1,0 0 0,0-1-1,1 0 1,0 0 0,8 11-1,8 1-4775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4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8266,'0'0'3659,"0"10"-3665,0-5 11,-1-2-5,1-1-1,0 0 1,0 0 0,0 0 0,0 1-1,0-1 1,1 0 0,-1 0 0,0 0-1,1 1 1,0-1 0,1 3 0,0-4 14,-1 1 0,1-1 0,-1 0 0,1 0 1,0 0-1,0 0 0,0 0 0,0 0 0,-1 0 0,1-1 1,0 1-1,0-1 0,0 1 0,0-1 0,1 0 0,-1 0 0,0 0 1,0 0-1,3 0 1314,-35-1-2362,23 2-1433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5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52 6649,'0'0'6923,"11"-7"-6801,-10 6-123,6-4 13,0 0-1,0 0 1,1 1 0,0 0 0,0 0 0,0 1 0,0 0 0,0 0-1,1 1 1,-1 0 0,17-1 0,-22 2-36,1 1 0,-1 0 0,1 0 0,-1 0 1,1 1-1,-1-1 0,0 1 0,1 0 0,-1-1 0,0 2 0,0-1 0,0 0 1,0 1-1,1-1 0,2 3 0,-4-1 1,0 0 0,-1 0-1,1-1 1,-1 1 0,0 0 0,1 1 0,-1-1 0,-1 0 0,1 0 0,0 0-1,-1 0 1,0 1 0,1-1 0,-1 0 0,-1 7 0,1 1 108,-1 0 1,0 1-1,-1-1 0,0 0 1,-1 0-1,0 0 0,-1 0 1,0 0-1,-9 16 0,11-24-74,1 0-1,-1 1 1,1-1-1,-1 1 1,1-1-1,0 1 1,0 0-1,1-1 1,-1 1-1,1 0 1,0 0-1,0-1 1,0 1-1,1 4 1,0-5-65,1 0 0,-1 0 0,1 0 0,0 0 0,0 0 0,0-1 0,0 1 0,1-1 0,-1 1 0,1-1 0,-1 0 0,1 0 0,0 0 0,0 0 0,3 1-1,0 0-108,0 1 0,0 0 0,-1 0 0,0 0 0,0 1 0,0-1 0,0 1 0,-1 1 0,0-1-1,0 1 1,0-1 0,4 10 0,-7-12 184,0 1 0,0-1 0,0 0 0,-1 1 0,1-1 0,-1 0 0,0 1 0,0-1 0,0 1 0,0-1-1,-1 0 1,0 1 0,1-1 0,-1 0 0,0 1 0,0-1 0,-1 0 0,1 0 0,-1 0 0,1 0 0,-1 0 0,0 0 0,0-1 0,0 1 0,-1-1 0,-3 4-1,-14 13 408,-1 0 0,-1-2 0,0 0-1,-35 18 1,40-26-1551,-1 0-1,-1-1 1,-35 10-1,34-15-6459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3041,'0'0'6984,"-8"0"-2958,17 0-4027,1 0 0,-1 1 0,0 0 1,-1 0-1,1 1 0,0 0 0,0 1 0,-1 0 0,12 5 0,-16-6-8,-1 1 0,1-1-1,-1 1 1,0-1 0,0 1-1,0 0 1,0 0 0,0 1 0,0-1-1,-1 0 1,0 1 0,0 0-1,0-1 1,0 1 0,0 0-1,-1 0 1,0 0 0,1 0-1,-2 0 1,1 1 0,0-1 0,-1 8-1,0-3-15,0 0 0,0 1-1,-2-1 1,1 0 0,-1 1-1,0-1 1,-1 0 0,0 0-1,0 0 1,-8 13 0,-4 1 32,0 0 1,-24 27 0,-13 18 55,51-67-60,1 0 0,-1-1-1,0 1 1,1 0 0,-1-1 0,0 1-1,1 0 1,-1 0 0,1 0 0,-1 0-1,1-1 1,0 1 0,-1 0 0,1 0-1,0 0 1,0 0 0,0 0 0,-1 0-1,1 0 1,0 0 0,0 0 0,0 0-1,0 0 1,1 0 0,-1 0 0,0 0-1,0 0 1,1-1 0,-1 1 0,1 1-1,0-1 1,1 0 0,-1-1-1,1 0 1,0 1 0,-1-1-1,1 0 1,-1 1-1,1-1 1,0 0 0,-1 0-1,1-1 1,-1 1-1,1 0 1,-1 0 0,4-2-1,62-21 135,-37 9-48,-10 4 105,1 1 0,0 0 0,39-9-1,-45 18-3429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6009,'0'0'7361,"0"-1"-7342,0 1 0,1-1 1,-1 0-1,1 1 0,-1-1 1,1 1-1,-1-1 0,1 1 1,-1 0-1,1-1 0,-1 1 1,1-1-1,-1 1 0,1 0 1,0-1-1,-1 1 0,1 0 1,0 0-1,-1 0 0,1-1 1,0 1-1,-1 0 0,1 0 1,0 0-1,0 0 0,7-1-17,0 0 1,0 0-1,0 1 0,0 0 0,0 0 0,0 1 1,-1 0-1,11 3 0,-15-3 0,-1 1-1,1-1 1,-1 1 0,0 0-1,0-1 1,1 1 0,-1 0 0,-1 0-1,1 0 1,0 1 0,0-1-1,-1 0 1,1 1 0,-1-1-1,0 1 1,0-1 0,0 1-1,0 0 1,0-1 0,0 1 0,-1 0-1,1 0 1,-1-1 0,0 1-1,0 0 1,-1 5 0,0 15 7,-1 1 1,-1-1 0,-1 0 0,-1 0-1,-1 0 1,-1-1 0,-10 22 0,-17 63 6,32-99-16,0 0-1,0 1 0,1-1 1,0 1-1,1 12 0,0-20-4,0 1 0,0-1 0,1 1 0,-1-1 0,0 1 0,1-1 0,-1 1 0,1-1 0,-1 1 0,1-1 0,0 1-1,-1-1 1,1 0 0,0 1 0,0-1 0,0 0 0,0 0 0,0 0 0,1 0 0,-1 0 0,0 0 0,0 0 0,1 0 0,-1 0 0,0-1 0,1 1-1,-1 0 1,1-1 0,-1 1 0,1-1 0,-1 0 0,1 1 0,-1-1 0,3 0 0,1 1-150,1-1 1,-1 0-1,1-1 0,0 1 1,-1-1-1,0 0 0,1 0 1,-1-1-1,0 1 1,1-1-1,-1 0 0,0-1 1,0 1-1,-1-1 0,1 0 1,0 0-1,-1-1 0,0 1 1,0-1-1,0 0 0,0 0 1,-1 0-1,7-10 1,17-23-2640,-3 1-2207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7258,'0'0'4376,"35"112"-4127,-13-89-145,-1 1-16,-2-5-88,-4-4-449,-4-2-247,-6-7-256,-5-4-32,-5-2-544,-9 0-2417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31 321 1328,'0'0'7314,"-28"-143"-5818,25 102-360,3 5-231,0 6-89,0 8-104,12 7-376,5 3 144,4 3-56,5 5-184,0 0 64,3-1-280,-1 5-24,6 0-480,-6 0-1256,-4 0-2273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19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8570,'0'0'5505,"6"-1"-5388,-1 0-102,1 1 0,0 0-1,-1 1 1,1-1 0,0 1-1,-1 1 1,1-1 0,-1 1 0,1-1-1,-1 2 1,0-1 0,1 0-1,-1 1 1,0 0 0,7 6-1,18 13 23,31 29 0,-55-45-26,19 16 42,-2 1-1,0 1 0,-2 2 1,-1 0-1,-1 1 0,-1 1 0,-1 0 1,23 55-1,-34-67-50,0 0 0,-1 1 0,-1-1 0,0 1 0,-1 0 1,-1 0-1,-1 0 0,0 0 0,-2 0 0,1 0 0,-2 0 0,0 0 0,-2-1 1,1 1-1,-2-1 0,0 1 0,-1-1 0,-15 27 0,-4-2-1601,-2-2-1,-61 70 1,46-64-4881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2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3833,'0'0'3961,"128"-49"-3961,-80 34 0,11 4-1009,-13 5-791,-8 1 88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23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8834,'0'0'4153,"162"-47"-3897,-107 32-256,-1 2 0,3 0-520,15 0-729,-15 3-1591,-12 3-4514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346 494 1124,'-120'112'737,"64"-62"-579,2 3 0,2 1 1,1 5-159,38-37 14,32-33-33,29-31-24,45-46-58,458-455-468,-488 480 564,29-33-40,-203 203 54,-390 390 91,452-458-82,38-32-16,1 1-1,-1 0 0,1 0 0,1 1 0,0 0 1,0 1-1,0 0 0,1 0 0,1 1 1,0 0-1,-3 6-1,22-22-99,18-17 9,3-2-207,-20 17 90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26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8738,'0'0'5041,"133"-19"-4873,-73 8-88,1 2-80,-4 3-352,-7 4-808,-7 2-137,-17 0-519,-14 8-1121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27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3185,'0'0'9522,"45"2"-8986,-12-2-352,8-4-40,-1-2-144,5-3 0,17-2-968,-14 1-1681,-5 1-3512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49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4489,'0'0'4073,"2"13"-2298,-5 60-549,-20 109 1,12-110-2484,-4 110 1,15-143-1369,0-11-2034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49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7 269 6481,'0'0'5085,"-1"19"-4659,-4 63-98,5-77-310,0 0 0,1 1-1,0-1 1,0 0 0,0 1 0,1-1 0,-1 0-1,1 0 1,1 0 0,-1 0 0,1-1-1,-1 1 1,1-1 0,1 1 0,-1-1 0,1 0-1,6 6 1,-1-3-2,0 0 0,1 0-1,-1-1 1,2 0 0,20 8 0,-25-11 95,0-1 0,1 0 1,-1 0-1,1-1 1,-1 0-1,1 0 0,10 0 698,-20-32-552,-1-1-1,-2 1 1,-1 1-1,-1-1 0,-21-49 1,19 54-152,-4-9-70,-3 0 0,-33-52 0,37 65-17,12 20-30,0 1 0,0-1 0,0 0 0,0 1 0,0-1 0,0 0 0,1 0 0,-1 0 0,1 1 0,-1-1 0,1 0 0,-1 0 0,1 0 0,0 0 0,0 0 0,0 0 1,0 0-1,1 0 0,-1 0 0,0 0 0,1 0 0,1-3 0,-1 3-24,1 0 0,0 0 0,0 0 0,0 0 0,0 0 1,0 0-1,0 1 0,0-1 0,0 1 0,1 0 0,-1 0 0,0 0 1,1 0-1,4-2 0,8 0-178,0 0 0,1 1 0,-1 0 0,24 1 0,-36 1 172,0 0-1,1 0 1,-1 0-1,0 0 1,1 1-1,-1-1 1,0 1-1,1 0 1,-1 0-1,0 0 1,0 1-1,0-1 1,0 1-1,0-1 1,0 1-1,-1 0 1,5 3-1,-5-1 29,1-1-1,-1 1 1,0-1 0,-1 1-1,1 0 1,-1-1 0,1 1-1,-1 0 1,0 0 0,-1 0-1,1 0 1,-1 0 0,1 0-1,-1 5 1,0 4 26,0 1 0,-1 0 0,0-1 0,-1 1 1,0-1-1,-1 1 0,-1-1 0,-6 15 0,6-18-17,1 0 0,1 1-1,0-1 1,-2 15 0,4 20-5547,2-36-1550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50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6081,'0'0'4797,"-2"0"-4734,-4 1-10,11 1-51,10 2 1366,-50-2-3645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51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5401,'0'0'5723,"0"-14"-5181,0-35 320,0 45-197,0 8-59,0 36-54,0-35-542,0 22 22,1 0 0,1 0 1,7 36-1,-8-56-30,1 1-1,0-1 1,1 0-1,0 0 1,0 0-1,0 0 1,1 0 0,0-1-1,1 1 1,-1-1-1,1 0 1,0-1-1,1 1 1,-1-1-1,1 0 1,12 8-1,-14-11-54,0 1-1,0-1 0,0 0 0,0-1 0,0 1 0,1-1 1,-1 0-1,0 0 0,1 0 0,-1 0 0,1-1 0,-1 0 1,1 0-1,-1 0 0,1 0 0,-1-1 0,1 0 0,-1 0 1,1 0-1,-1 0 0,0-1 0,0 0 0,0 0 0,0 0 1,0 0-1,0 0 0,0-1 0,0 0 0,-1 0 0,0 0 1,0 0-1,4-4 0,3-5-22,-1 0 0,0-1 0,0 0 0,-1-1 0,-1 0 0,-1 0 0,10-28 0,-15 38 141,-20 361 1026,19-357-1177,0 1-1,0 0 1,0-1 0,0 1-1,0 0 1,0-1 0,0 1-1,0 0 1,0-1-1,1 1 1,-1 0 0,0-1-1,0 1 1,1 0-1,-1-1 1,0 1 0,1-1-1,-1 1 1,1-1 0,-1 1-1,1-1 1,-1 1-1,1-1 1,-1 1 0,1-1-1,0 0 1,-1 1 0,1-1-1,-1 0 1,1 1-1,0-1 1,-1 0 0,1 0-1,0 0 1,-1 0-1,1 0 1,0 1 0,-1-1-1,1 0 1,0-1 0,-1 1-1,1 0 1,0 0-1,-1 0 1,1 0 0,1-1-1,2 1-667,13 0-3487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5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130 258 6065,'0'0'4912,"-5"20"-4281,0-2-490,1-5-68,0 0-1,1 0 1,0 0 0,1 0 0,1 1 0,0-1-1,1 1 1,1 13 0,0-23-64,0-1 1,0 1-1,0-1 1,0 1-1,1-1 1,0 0-1,-1 0 1,1 1-1,1-1 0,-1-1 1,0 1-1,1 0 1,-1 0-1,1-1 1,0 1-1,0-1 1,0 0-1,0 0 1,0 0-1,0-1 0,1 1 1,-1-1-1,1 1 1,-1-1-1,1 0 1,-1 0-1,1-1 1,0 1-1,-1-1 0,1 0 1,0 0-1,-1 0 1,1 0-1,4-2 1,-6 1 6,0 1 1,0-1 0,0-1 0,-1 1-1,1 0 1,0 0 0,-1-1-1,1 1 1,-1-1 0,0 1 0,1-1-1,-1 1 1,0-1 0,0 0-1,0 0 1,0 0 0,0 1 0,-1-1-1,1 0 1,0 0 0,-1 0-1,0 0 1,1 0 0,-1 0 0,0 0-1,0 0 1,0 0 0,-1-3 0,2-7 130,-1 0 1,0 0 0,-4-20 0,2 22-85,-1 1 1,0-1-1,-1 0 0,0 1 1,-1 0-1,0 0 0,0 0 1,-8-9-1,-58-61 301,58 66-370,-1 0 0,2-1 1,0 0-1,0-1 0,2-1 1,0 1-1,-13-28 0,22 42-35,1-1 0,-1 1 0,0-1 0,0 1 0,1-1 0,-1 1 0,1-1 0,0 0 0,-1 1 0,1-1 0,0 0 0,0 1 0,0-1 0,0 0 0,0 1 0,0-1 0,1 1 0,-1-1 0,1 0 0,-1 1 0,1-1 0,-1 1 0,1-1 0,0 1 0,0-1-1,0 1 1,-1 0 0,2-1 0,-1 1 0,0 0 0,0 0 0,0-1 0,0 1 0,1 0 0,-1 0 0,1 1 0,-1-1 0,0 0 0,1 0 0,-1 1 0,1-1 0,0 1 0,1-1 0,5-1-145,1 1 0,-1 1 0,0-1 0,0 1-1,1 1 1,-1-1 0,15 4 0,-21-3 183,1-1 0,-1 1 1,1 0-1,-1 0 0,0 0 0,1 0 0,-1 0 0,0 1 1,0-1-1,0 1 0,0-1 0,0 1 0,0 0 0,0 0 1,-1 0-1,1 0 0,0 0 0,1 4 0,-1-1 19,1 0 0,-1 0 0,-1 0 0,1 0 0,-1 1 0,0-1 0,0 1 0,0 7 0,-1-1 77,0 0-1,-1 0 0,-1 0 0,0 0 0,0 0 0,-1-1 0,-6 17 0,-6 3-23,10-22-278,0 1 1,1-1-1,0 1 1,1 0-1,0 0 0,0 0 1,1 0-1,-1 16 1,3-15-3895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8:5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8186,'0'0'3570,"20"-1"-3466,266-21 96,-277 21-271,-12 1-2657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0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56 2777,'0'0'4525,"4"-5"-3920,2-1 13,0 0 1,0 0-1,0-1 0,-1 1 1,7-14 1910,-14 21-2521,1 0-1,-1-1 1,1 1-1,-1 0 0,1-1 1,0 1-1,-1 0 1,1 0-1,0 0 1,-1 1-1,1-1 1,0 0-1,0 0 1,-2 3-1,-2 2 4,-16 15 67,2 0 0,0 2 0,2 0 0,0 0 1,2 2-1,1 0 0,0 1 0,-17 51 0,18-39-52,3 2-1,1-1 1,2 1-1,1 1 1,0 70-1,6-108-27,0 0 0,0 0 0,1 0-1,-1 0 1,1 0 0,-1-1 0,1 1 0,0 0-1,0 0 1,0-1 0,0 1 0,1 0 0,-1-1-1,1 1 1,0-1 0,-1 0 0,1 0 0,0 1-1,1-1 1,-1 0 0,0-1 0,0 1 0,1 0-1,-1-1 1,1 1 0,-1-1 0,1 0 0,0 0-1,0 0 1,5 1 0,-3-1-1,-1 0-1,1 0 0,0-1 1,0 0-1,0 0 1,0 0-1,0-1 0,-1 0 1,1 0-1,0 0 1,0 0-1,-1-1 1,1 0-1,-1 0 0,1 0 1,-1 0-1,0-1 1,5-3-1,-3 1 26,0 0 1,-1 0-1,1-1 1,-1 1-1,0-1 0,-1-1 1,1 1-1,-1-1 1,-1 1-1,1-1 0,-1 0 1,0-1-1,0 1 0,-1 0 1,0-1-1,-1 0 1,0 1-1,0-1 0,0 0 1,-1 1-1,0-1 0,-2-12 1,1 18-13,0 1 0,0-1 0,0 1 0,0 0 0,0-1 1,-1 1-1,1 0 0,0 0 0,-1 0 0,1 0 0,-1 0 0,1 0 0,-1 0 0,0 0 1,1 1-1,-1-1 0,0 0 0,1 1 0,-1 0 0,0-1 0,0 1 0,0 0 0,1 0 1,-1 0-1,0 0 0,0 0 0,0 0 0,-2 1 0,-4-1-3,0 1-1,-1 0 1,1 0-1,0 0 0,-11 4 1,11-2-269,0 1 0,1-1 0,-1 1-1,1 1 1,0-1 0,0 1 0,1 1 0,-8 7 0,13-5-5373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05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8330,'0'0'6785,"0"-2"-6785,0 0-48,0 0-1432,2-4-80,13-1-1521,-1 1-1496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3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204 286 896,'1'1'25,"-1"0"0,0 0-1,1 0 1,-1 0 0,0 0 0,0 0 0,0-1-1,0 1 1,1 0 0,-1 0 0,-1 0-1,1 0 1,0 0 0,0 0 0,0 0 0,0 0-1,-1-1 1,1 1 0,0 0 0,-1 0 0,1 0-1,0 0 1,-1-1 0,0 2-25,-11 24 76,-49 51 161,-23 19-237,63-63 21,19-29-27,0 1-1,-1-1 1,1 1 0,-1-1-1,0 0 1,0 0 0,-3 2 6,84-60-114,41-53 44,-5-4 1,53-72 69,-56 62 113,-165 180 288,37-43-317,1 1-1,1 1 1,-9 13-84,-15 24 369,-29 31-369,54-70 13,11-15-13,1 1 0,0 1 0,-1-1-1,1 0 1,0 0 0,0 1-1,1-1 1,-1 1 0,0 0 0,1-1-1,-1 1 1,1 0 0,0 0 0,0 0-1,0 0 1,1 0 0,-1 2 0,3-8-17,0 0 0,0 0 1,0 0-1,0 1 0,1-1 0,-1 1 1,1 0-1,0 0 0,0-1 0,0 2 1,1-2 16,4-2-45,68-73-709,-75 77 620,-1 1-41,0 0-45,0 0-27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0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4961,'0'0'7772,"0"6"-5937,-2 34-1743,-9 52-1,5-52-66,-1 55-1,6-60-65,3 49 28,-1-79-12,0 1-1,0 0 0,1-1 0,-1 1 0,1-1 1,0 1-1,1-1 0,0 0 0,-1 0 0,2 0 1,-1 0-1,4 4 0,-5-8-30,-1 1 1,1-1-1,0 1 0,0-1 0,0 0 0,0 0 1,0 1-1,0-1 0,0-1 0,0 1 1,1 0-1,-1-1 0,0 1 0,0-1 1,1 1-1,-1-1 0,0 0 0,0 0 0,1 0 1,-1 0-1,0-1 0,1 1 0,-1-1 1,0 1-1,0-1 0,0 0 0,0 0 0,1 0 1,-1 0-1,0 0 0,0 0 0,-1 0 1,1-1-1,0 1 0,0-1 0,1-1 1,6-5-119,0-1 0,-1 1 0,0-2 0,-1 1 0,9-15 0,3-7 128,-1 0-1,19-50 1,-48 164 1580,6-60-1473,0 0 0,2 1 1,1 0-1,1 0 0,1 0 1,5 44-1,-4-66-224,0 0 0,0 0-1,0 1 1,0-1 0,0 0-1,0 0 1,1 0 0,-1 0-1,1-1 1,0 1 0,-1 0-1,1-1 1,0 1 0,0-1-1,0 1 1,0-1 0,0 0-1,0 0 1,0 0 0,1 0 0,-1 0-1,0 0 1,0-1 0,1 1-1,-1-1 1,1 0 0,-1 1-1,0-1 1,1 0 0,-1 0-1,1-1 1,-1 1 0,0 0-1,1-1 1,-1 0 0,4-1 0,13-10-2730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0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232 321 704,'0'0'8858,"-3"20"-8251,0-3-498,0-5-43,1 0 0,0 1-1,0-1 1,1 1 0,1-1 0,0 1-1,1-1 1,0 1 0,5 17 0,-2-22-36,0 1 0,1-2 0,-1 1 0,2 0 0,-1-1 0,8 8 0,-11-12-27,1-1 0,-1 1-1,0-1 1,0 0 0,1 0 0,0 0 0,-1 0 0,1 0 0,0-1 0,0 1 0,0-1-1,0 1 1,0-1 0,0 0 0,0-1 0,0 1 0,0 0 0,1-1 0,-1 0 0,5 0-1,-7 0 13,0-1 0,-1 1-1,1-1 1,0 0 0,0 1-1,-1-1 1,1 0 0,0 1-1,-1-1 1,1 0-1,-1 0 1,1 0 0,-1 0-1,1 0 1,-1 0 0,0 1-1,0-1 1,1 0 0,-1 0-1,0 0 1,0 0 0,0 0-1,0-2 1,1-28 213,-1 26-203,0-18 57,0 1 0,-2 0 0,-1 0 0,-6-27 0,6 38-20,-1 0 1,-1 0-1,0 0 0,0 0 0,-1 1 1,0 0-1,-1 0 0,0 1 1,-15-16-1,0 6 158,0 0 1,-1 1-1,-50-28 0,-20-16 453,91 62-693,1-1 1,0 0 0,-1 0-1,1 0 1,0 0-1,0 0 1,-1-1 0,1 1-1,0 0 1,0 0-1,0-1 1,1 1-1,-1-1 1,0 1 0,0-1-1,1 1 1,-1-1-1,1 1 1,-1-1 0,1 0-1,0 1 1,0-1-1,-1 1 1,1-1 0,1-3-1,0 3-23,0-1 0,0 1 0,0 0-1,1 0 1,-1 0 0,1 0 0,-1 0 0,1 0-1,0 0 1,0 1 0,0-1 0,0 0 0,0 1-1,4-3 1,7-3-195,1 1 1,0 0-1,0 1 0,19-5 0,-8 6-63,-1 1 0,1 0-1,39 2 1,-58 1 302,-4 0 7,-1 0-1,1 0 1,-1 0 0,1 0 0,-1 0 0,1 1 0,-1-1 0,1 0-1,-1 1 1,1-1 0,-1 1 0,0-1 0,1 1 0,-1 0 0,1 0-1,-1-1 1,0 1 0,0 0 0,0 0 0,0 0 0,1 0 0,-1 1-1,-1-1 1,1 0 0,0 0 0,0 1 0,0-1 0,-1 0 0,1 1 0,0-1-1,-1 1 1,1-1 0,-1 1 0,0-1 0,0 1 0,1-1 0,-1 1-1,0-1 1,0 1 0,0-1 0,-1 1 0,1-1 0,0 1 0,0-1-1,-2 4 1,1 1 72,-1 1 0,0-1 0,-1 0 0,0 1 0,1-1 0,-2 0 0,1-1 0,-1 1 0,-7 8 0,-139 118 1093,50-49-4206,85-69 90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2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7242,'0'0'5107,"1"-9"-2425,2 19-2612,0 0 0,-1 1 0,-1-1-1,1 1 1,-2 0 0,0-1 0,-1 18 0,0 3 37,-3 128 303,1 57-602,3-214 81,0 0-1,0 0 1,0 0 0,0 1-1,0-1 1,0 0-1,1 0 1,-1 0-1,1 1 1,-1-1-1,1 0 1,0 0-1,0 0 1,0 0 0,0 0-1,0 0 1,1 0-1,-1-1 1,0 1-1,1 0 1,-1-1-1,1 1 1,0-1-1,0 1 1,1 0-1,23 7-3655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2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8706,'0'0'6089,"7"-15"-5999,-4 6-77,-1 4-9,-1 1 0,1-1 0,0 0-1,0 1 1,1-1 0,0 1 0,-1 0 0,1 0 0,1 0 0,-1 0 0,0 0-1,1 1 1,0-1 0,0 1 0,0 0 0,0 0 0,1 1 0,-1-1-1,1 1 1,6-3 0,11 0-21,0 1-1,0 1 0,1 1 1,44 1-1,-64 1 15,1 0 0,-1 0 0,0 1 0,1-1 0,-1 1 0,0 0 0,1 0 0,-1 0 0,0 1 0,0-1 0,0 1 0,0 0-1,0-1 1,0 1 0,-1 1 0,1-1 0,0 0 0,-1 1 0,3 2 0,-3-1 4,1 1 0,-1-1 0,0 1-1,0-1 1,0 1 0,-1 0 0,1-1 0,-1 1 0,-1 0-1,1 0 1,0 0 0,-1 5 0,-1 2 5,1-1 0,-2 1 1,1 0-1,-2-1 0,0 1 1,0-1-1,-1 0 0,0 0 0,-1 0 1,-9 16-1,-13 8 181,-2-1-1,0-1 1,-42 34 0,-13 14 530,82-79-686,-19 24 175,21-26-208,-1 0-1,1 1 0,0-1 0,0 0 0,-1 1 1,1-1-1,0 0 0,0 1 0,-1-1 0,1 0 0,0 1 1,0-1-1,0 1 0,0-1 0,-1 0 0,1 1 1,0-1-1,0 1 0,0-1 0,0 0 0,0 1 1,0-1-1,0 1 0,0-1 0,0 0 0,0 1 0,0-1 1,1 1-1,-1-1 0,0 0 0,0 1 0,0-1 1,0 0-1,1 1 0,-1-1 0,0 0 0,0 1 0,1-1 1,-1 0-1,0 1 0,1-1 0,-1 0 0,0 0 1,1 1-1,-1-1 0,0 0 0,1 0 0,-1 0 1,0 1-1,1-1 0,-1 0 0,1 0 0,-1 0 0,0 0 1,1 0-1,-1 0 0,1 0 0,-1 0 0,0 0 1,1 0-1,-1 0 0,1 0 0,21-1-13,0-1 0,-1-1 0,1 0-1,38-13 1,84-38 132,-91 31-56,71-19 0,-124 42-106,0 0 1,0 0-1,0 0 0,0 0 1,1 0-1,-1 0 1,0 0-1,0-1 0,0 1 1,0 0-1,0 0 0,0 0 1,1 0-1,-1 0 1,0 0-1,0 0 0,0 0 1,0 0-1,1 0 0,-1 0 1,0 0-1,0 0 1,0 0-1,0 0 0,0 0 1,1 0-1,-1 0 1,0 0-1,0 0 0,0 0 1,0 0-1,0 0 0,1 0 1,-1 0-1,0 0 1,0 1-1,0-1 0,0 0 1,0 0-1,0 0 0,0 0 1,1 0-1,-1 0 1,0 0-1,0 1 0,0-1 1,0 0-1,0 0 1,0 0-1,0 0 0,0 0 1,0 1-1,0-1 0,0 0 1,0 0-1,0 0 1,0 0-1,0 0 0,0 1 1,0-1-1,0 0 0,0 0 1,0 0-1,0 0 1,0 1-1,0 1-1053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2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2665,'0'0'10866,"0"73"-8768,0-59-2079,-1 26 25,1-39-51,0-1-1,0 1 0,0 0 1,1 0-1,-1 0 1,0 0-1,0 0 0,0-1 1,1 1-1,-1 0 0,0 0 1,1 0-1,-1-1 0,1 1 1,-1 0-1,1 0 0,-1-1 1,1 1-1,-1-1 1,1 1-1,0 0 0,-1-1 1,1 1-1,0-1 0,0 1 1,-1-1-1,1 0 0,0 1 1,0-1-1,0 0 1,0 0-1,-1 1 0,2-1 1,3 0-59,0-1-1,0 0 1,-1 1 0,1-2 0,0 1 0,-1 0 0,0-1 0,1 0 0,-1 0 0,0 0-1,0-1 1,7-4 0,44-45 79,-7 7-29,-47 45 32,-1 0-1,1 0 1,-1 0 0,1 0 0,-1 0-1,1 0 1,-1 0 0,1 0-1,-1 0 1,1 0 0,-1 0 0,1 1-1,-1-1 1,1 0 0,-1 0 0,1 1-1,-1-1 1,1 0 0,-1 0 0,0 1-1,1-1 1,-1 0 0,0 1 0,1-1-1,-1 1 1,0-1 0,1 1 0,-1-1-1,1 1 1,16 23 107,0-1-99,-14-20-33,0-1 1,0 1-1,0-1 1,1 0-1,-1 0 1,0 0-1,1-1 1,-1 1-1,1-1 1,0 0-1,-1 0 1,1 0 0,0 0-1,0-1 1,-1 1-1,1-1 1,0 0-1,0 0 1,0 0-1,0-1 1,-1 0-1,1 1 1,4-3-1,1-1 14,-1 0-1,1-1 0,-1 0 0,0-1 0,0 0 0,-1 0 0,13-13 0,-18 17 22,0 0 0,0 0-1,0 0 1,0 1 0,1-1 0,-1 1 0,1-1 0,-1 1-1,1 0 1,0 0 0,-1 0 0,1 0 0,0 1 0,-1-1-1,1 1 1,5-1 0,44 11 445,7 2-581,-49-12-225,-1 0-1,1 0 1,0-1 0,-1-1-1,1 0 1,16-5 0,12-11-3110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9:2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4 7666,'0'0'4023,"5"4"-3921,4 2-83,-1 0 1,1 0-1,1-1 1,-1 0-1,1 0 0,-1-1 1,1 0-1,1-1 1,-1-1-1,18 4 1,-2-3-23,1-1 0,-1 0 0,37-4 0,-60 2 59,-1 0-1,1-1 0,-1 1 1,1 0-1,-1-1 0,1 0 1,-1 1-1,0-1 0,1 0 1,-1 0-1,0 0 0,0-1 1,0 1-1,0-1 0,0 1 1,0-1-1,0 1 0,0-1 1,-1 0-1,1 0 0,0 0 1,-1 0-1,0 0 1,1 0-1,-1-1 0,0 1 1,0 0-1,0-1 0,-1 1 1,1 0-1,-1-1 0,1 1 1,-1-6-1,0 8-14,0-1 0,-1 0 0,1 1 0,-1-1 0,1 1 0,-1-1 0,1 1 1,-1 0-1,0-1 0,1 1 0,-1-1 0,1 1 0,-1 0 0,0 0 0,1-1 0,-1 1 0,0 0 0,1 0 0,-1 0 0,0 0 1,0-1-1,1 1 0,-1 0 0,0 1 0,1-1 0,-1 0 0,0 0 0,1 0 0,-1 0 0,0 0 0,0 1 0,1-1 0,-1 0 1,1 1-1,-1-1 0,0 0 0,1 1 0,-1-1 0,0 2 0,-2 3-38,2 0-1,-1 0 1,0 1-1,1-1 1,0 1 0,0-1-1,1 1 1,-1 7-1,0 5-4,-7 70 5,-33 263 46,32-300-35,-2-1 0,-3 0 1,-2-2-1,-39 84 0,43-111 46,0-1 1,-2-1-1,0 0 0,-1 0 0,-1-2 1,0 0-1,-31 24 0,33-30 38,0-1-1,-1 0 0,0-1 0,0-1 1,-1 0-1,0-1 0,-1 0 1,0-2-1,0 0 0,-22 3 0,36-7-83,-1 0 0,0-1 0,0 0 0,0 0 0,0 0 0,0 0 0,0-1-1,1 1 1,-1-1 0,0 0 0,0 0 0,1 0 0,-1-1 0,0 1 0,1-1 0,0 0-1,-1 0 1,1 0 0,0-1 0,0 1 0,0-1 0,0 1 0,1-1 0,-1 0-1,1 0 1,-1-1 0,1 1 0,0 0 0,0-1 0,1 1 0,-1-1 0,-1-4 0,-2-10 2,2-1 1,-1 1 0,2 0 0,0-1 0,2-26 0,0 42-18,0-24-2,0-1-1,3 0 1,0 1-1,1 0 1,11-36-1,-9 45-22,1 1-1,1-1 1,0 2-1,1-1 0,1 1 1,1 1-1,0 0 1,1 0-1,13-13 0,2 1-20,1 2-1,0 0 1,2 2-1,44-25 1,-56 38 23,-1 1-1,2 1 1,-1 0 0,1 2 0,1 0-1,-1 1 1,1 1 0,0 1 0,38-2-1,-57 5 30,0 0 1,0 0-1,0 0 0,0 0 0,0 0 0,0 0 0,0 0 0,0 0 0,0 1 0,-1-1 0,1 0 1,0 1-1,0-1 0,0 1 0,0-1 0,0 1 0,0-1 0,-1 1 0,1-1 0,0 1 0,-1 0 1,1-1-1,0 1 0,-1 0 0,1 0 0,-1-1 0,1 2 0,2 25-638,-3-17-538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7 292 11026,'0'0'2844,"0"-1"-2844,0 1 0,-1 0 0,1 0 0,-1-1 0,1 1 0,-1 0 0,1-1 0,0 1 1,-1 0-1,1-1 0,0 1 0,-1-1 0,1 1 0,0 0 0,0-1 0,-1 1 0,1-1 0,0 1 1,0-1-1,0 1 0,0-1 0,0 1 0,0-1 0,0 1 0,-1-1 0,2 0 0,5 2 31,0-1 0,1 1 0,-1 1 0,1 0-1,-1-1 1,0 2 0,0-1 0,0 1 0,0 0 0,-1 0-1,6 4 1,63 52 327,-41-30-294,3-1-18,63 39-1,-87-60-48,0-1-1,1 0 1,0 0 0,0-1-1,0-1 1,0 0 0,1-1-1,0-1 1,24 2 0,-36-4 0,0 0-1,-1 0 1,1 0 0,0 0-1,0-1 1,-1 1 0,1-1 0,0 1-1,0-1 1,-1 0 0,1 1 0,0-1-1,-1 0 1,1 0 0,-1 0-1,1 0 1,-1-1 0,0 1 0,0 0-1,1 0 1,-1-1 0,0 1 0,2-3-1,-2-1 28,1 1-1,0 0 1,-1 0 0,0-1-1,0 1 1,0-1-1,0 1 1,-1-1 0,0-6-1,0-5 83,-2 1 0,0-1 0,-1 1 0,-8-28 0,-14-20 55,-4 2 1,-53-88-1,32 62-716,67 88-10782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8146,'0'0'5430,"-5"15"-4972,4-10-442,0-1 0,0 1 0,1-1 0,-1 1 1,1-1-1,1 1 0,-1 0 0,0-1 0,1 1 1,0-1-1,0 1 0,1-1 0,-1 0 0,1 1 1,0-1-1,0 0 0,0 0 0,0 0 0,1 0 0,0-1 1,5 7-1,-4-7-13,1 0-1,-1 0 1,0-1 0,1 1-1,-1-1 1,1 0 0,0 0 0,-1-1-1,1 0 1,0 1 0,0-2 0,0 1-1,0 0 1,0-1 0,0 0-1,1 0 1,-1-1 0,0 1 0,0-1-1,5-2 1,-6 1-2,0 1 0,0-1 1,0 0-1,-1 0 0,1 0 0,-1-1 1,0 1-1,1-1 0,-1 0 0,0 0 0,-1 0 1,1 0-1,-1-1 0,1 1 0,3-7 0,-5 8 45,0 0 0,0 0 0,0 0-1,0 0 1,0 0 0,0 0 0,-1 0-1,1-1 1,-1 1 0,1 0 0,-1 0-1,0-1 1,0 1 0,0 0-1,0 0 1,0-1 0,-1 1 0,1 0-1,-1 0 1,1 0 0,-1-1 0,0 1-1,0 0 1,0 0 0,0 0 0,0 0-1,0 0 1,0 1 0,-1-1 0,1 0-1,-3-2 1,-3 0 48,0 0 0,0 0-1,0 1 1,0 0 0,0 0 0,-1 0-1,1 1 1,-1 0 0,0 1 0,0 0-1,-8 0 1,-91 1 232,103 0-333,0 0 1,0 1-1,-1-1 1,1 1-1,0 0 0,0 0 1,-6 3-1,9-3-176,0-1 1,0 1-1,0 0 0,0 0 0,0-1 0,0 1 0,0 0 1,0 0-1,0 0 0,1 0 0,-1 0 0,1 0 1,-1 0-1,0 0 0,1 0 0,0 1 0,-1-1 1,1 0-1,0 0 0,-1 0 0,1 1 0,0-1 0,0 0 1,0 0-1,0 1 0,0-1 0,0 0 0,1 1 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9274,'0'0'3849,"150"-119"-3849,-109 91-112,-4 3-240,-4 3-600,-7 9-817,-11 3-1031,-8 8-1401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1344,'0'0'11579,"113"-90"-11419,-78 66-72,-3 5-80,-3 1 8,-5 4-16,4-3-352,-9 5-993,-3 2-3784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2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1 309 872,'4'-17'116,"1"1"1,1 0-1,0 1 1,2-1-1,-1 1 0,2 0 1,0 1-1,0 0 0,2 1 1,-1 0-1,2 0 1,0 1-1,0 1 0,1 0 1,1 0-1,-1 1 0,2 1 1,-1 1-1,1 0 1,1 1-1,-1 0 0,10-2-116,-5 3 22,0 0-1,1 1 0,0 0 1,1 2-1,-1 1 0,0 1 1,1 0-1,5 2-21,-17-1-102,0 1-1,1 0 1,-1 1-1,0 0 1,0 0-1,0 1 1,0 0 0,0 1-1,-1 0 1,0 1-1,0 0 1,0 0 0,0 1-1,-1 0 1,0 0-1,0 1 1,0 0-1,-1 1 103,5 9-471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6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 1100,'1'-1'28,"-1"1"0,1-1 1,-1 0-1,1 0 0,0 0 0,-1 1 0,1-1 0,0 1 1,0-1-1,0 0 0,-1 1 0,1-1 0,0 1 0,0 0 1,0-1-1,0 1 0,0 0 0,0-1 0,0 1 0,0 0 1,0 0-1,0 0 0,0 0 0,0 0 0,0 0 0,0 0 1,0 0-1,0 0 0,1 1-28,28 16 43,1 2-3,-10-12-22,-15-6-23,-1 1 0,0 0 0,1 0 0,-1 0 0,0 1 0,0 0 0,4 2 5,-4-4-839,-5-1 563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8266,'0'0'5058,"3"-17"-4952,-1 4-102,-2 8-6,1-1-1,-1 1 1,1-1 0,0 1-1,1 0 1,-1 0-1,1-1 1,0 1-1,1 0 1,-1 0 0,1 1-1,0-1 1,0 1-1,0-1 1,1 1-1,-1 0 1,1 0 0,6-4-1,0 0-15,0 1 1,1 1-1,0 0 0,0 0 1,0 1-1,1 0 0,0 1 0,0 1 1,0-1-1,0 2 0,0 0 1,1 1-1,18-1 0,-29 2 29,0 1-1,0-1 1,-1 0-1,1 1 0,0-1 1,-1 1-1,1 0 1,-1-1-1,1 1 1,0 0-1,-1 0 1,0 0-1,1 0 1,-1 0-1,0 0 0,1 1 1,-1-1-1,0 0 1,0 1-1,1 1 1,0 1 4,0 1 0,0-1 1,0 0-1,-1 1 0,1-1 0,-1 1 1,0 7-1,1 5 34,-2 0 0,0-1 0,-4 23 0,2-29 11,-1 1 0,0-1 0,0 1 0,-7 12 0,6-15 8,0 0 0,1 0 0,0 1 0,1-1 1,0 1-1,0-1 0,-1 11 0,4-19-67,-1 1-1,1 0 1,-1-1-1,0 1 1,1 0-1,-1-1 1,1 1-1,0 0 1,-1-1-1,1 1 1,-1-1-1,1 1 1,0-1 0,-1 0-1,1 1 1,0-1-1,0 0 1,-1 1-1,1-1 1,0 0-1,0 0 1,0 0-1,-1 1 1,1-1-1,0 0 1,0 0-1,0 0 1,-1 0-1,1-1 1,0 1 0,0 0-1,0 0 1,0-1-1,30-4 137,-15-2 0,-1 0 0,0-1 1,-1-1-1,1 0 0,22-20 0,-21 16-113,0 0-1,1 2 1,28-14-1,-43 24 36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0 888,'0'0'10041,"-3"11"-9657,1-7-347,0 0-1,1 1 0,0-1 1,0 1-1,0 0 1,0-1-1,1 1 1,-1 0-1,1-1 1,1 1-1,-1 0 1,0-1-1,1 1 0,0 0 1,0-1-1,1 1 1,-1-1-1,1 0 1,0 1-1,0-1 1,0 0-1,1 0 0,-1 0 1,1 0-1,0-1 1,5 5-1,11 10 23,1-2 0,1 0 0,1-1-1,29 16 1,16 10-7,-66-41-95,-1 0 0,0 0 0,0 1 0,1-1 0,-1 0 0,0 0 0,0 1 0,1-1 0,-1 0 0,0 0 0,0 1 0,0-1 0,0 0 0,1 1 0,-1-1 0,0 0 0,0 0 0,0 1 0,0-1 0,0 0 0,0 1 0,0-1 0,0 0 0,0 1 0,0-1 0,0 0 0,0 1 0,0-1 0,0 0 0,0 1 1,0-1-1,0 0 0,-1 1 0,1-1 0,0 0 0,0 1 0,0-1 0,0 0 0,-1 0 0,1 1 0,0-1 0,0 0 0,-1 0 0,1 0 0,0 1 0,0-1 0,-1 0 0,1 0 0,0 0 0,-1 1 0,1-1 0,0 0 0,-1 0 0,-14 7-3442,0-2-1608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6529,'0'0'6474,"13"-116"-5914,0 103-256,0 1-200,5 2-104,-1 2-136,5 4 128,-3 4-304,1 0-432,4 10-481,-3 10-351,-3 1-3257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6873,'0'0'2720,"18"8"-2675,59 25 11,-71-29 23,1-1 1,-1 2-1,-1-1 1,1 1-1,-1 0 0,8 8 1,-5-5 1265,-14-28-596,2 7-701,0 1-1,2-1 1,-1 0-1,1 0 1,0-26-1,2 38-59,0 0 0,1 1 0,-1-1 0,0 1 0,0-1 0,1 1 0,-1-1 0,0 1 0,1-1 0,-1 1 0,1 0 0,-1-1 0,0 1 0,1-1 0,-1 1 0,1 0 0,-1-1 0,1 1 0,-1 0 0,1 0 0,-1-1 0,1 1 0,-1 0 0,1 0 0,0 0 0,-1 0 0,1-1 0,-1 1 0,1 0 0,0 0 0,-1 0 0,1 1 0,-1-1 0,1 0 0,-1 0 0,1 0 0,0 0 0,-1 0 0,1 1 0,-1-1 0,1 0 0,-1 0 0,1 1 0,-1-1 0,1 0 0,0 1 0,26 14-170,-17-6 181,-2 1 1,1 0 0,12 19-1,-21-28 161,0-9-30,1 0-1,-1 1 1,2-1-1,-1 1 1,1-1-1,0 1 1,0-1-1,1 1 1,0 0-1,1 0 1,-1 0-1,1 1 1,1-1-1,-1 1 1,8-8 0,-10 12-140,1 0 1,-1 0 0,1 0 0,0 0 0,-1 0 0,1 0 0,0 1 0,0 0 0,0-1 0,0 1 0,0 0 0,0 0 0,0 1 0,1-1 0,-1 1 0,0 0 0,0-1 0,1 1 0,-1 1 0,0-1-1,0 0 1,0 1 0,1 0 0,-1 0 0,0 0 0,0 0 0,0 0 0,0 0 0,0 1 0,0-1 0,-1 1 0,1 0 0,-1 0 0,1 0 0,-1 0 0,1 1 0,1 2 0,-1-2-110,24 28-387,-19-7-3545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7618,'0'0'3987,"0"15"-3647,-2 106 241,5 195-302,4-272-731,4-28-1290,9-10-3284,-11-6-39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6145,'0'0'4955,"-3"18"-4538,-3 2-320,3-11-60,0 0 1,1 0-1,0 0 0,0 1 1,1-1-1,0 1 1,1-1-1,0 0 0,3 18 1,-2-24-35,0 0 1,1-1 0,-1 1-1,1 0 1,0-1-1,-1 1 1,1-1-1,1 1 1,-1-1 0,0 0-1,0 0 1,1 0-1,-1 0 1,1-1-1,0 1 1,-1 0-1,1-1 1,0 0 0,0 0-1,0 0 1,0 0-1,6 1 1,7 2 1,1-1-1,29 2 1,35-2 55,-81-3-10,1 1 0,-1-1 0,0 1 0,1-1 1,-1 1-1,0-1 0,0 1 0,1-1 0,-1 1 0,0-1 0,0 1 0,0-1 1,1 1-1,-1 0 0,0-1 0,0 1 0,0-1 0,0 1 0,0 0 0,0-1 1,-1 1-1,1-1 0,0 1 0,0-1 0,0 1 0,0 0 0,-1-1 0,1 1 0,0-1 1,-1 1-1,1-1 0,0 1 0,-1-1 0,1 0 0,0 1 0,-1-1 0,0 1 1,-12 22 27,-4 0-927,0-1-1,-41 38 1,53-54 359,-15 14-3758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35 392,'0'0'14139,"-2"0"-14139,17 0 96,12-2 88,5-3 48,7-1-64,3-2-88,-3 0-80,-7 4-64,-6 2-512,-10 2-680,-12 0-449,-4 6-3192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9914,'0'0'5097,"131"-30"-5017,-92 23-80,15-3-720,-10 2-1112,-10 2-4346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10106,'0'0'5467,"2"15"-4374,-5 1-1023,-1-1-1,0 0 1,-1 0-1,-1 0 1,0 0-1,-17 26 1,7-11-67,3-5-63,4-9-102,0 0 0,1 1 1,0 0-1,2 0 0,0 1 0,1 0 0,1 0 0,-4 34 0,8-50 74,0 0 0,0 0 0,1-1 1,-1 1-1,0 0 0,1-1 0,-1 1 0,1 0 0,0-1 0,-1 1 0,1 0 0,0-1 0,0 0 0,0 1 0,0-1 0,0 1 0,0-1 0,1 0 0,-1 0 0,0 0 0,3 2 0,1 0-111,-1-1 0,0 0-1,1-1 1,-1 1 0,1-1-1,-1 1 1,1-1 0,5 0-1,3 0-404,0 0 0,0-1 0,0-1 0,0 0 0,22-5 0,-19 0-236,0 0 0,0-1 0,-1-1 0,27-17 0,-5-2-2190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 4745,'0'0'6994,"-2"-3"-6922,1 2-219,1 0 192,-1 1 1,1 0-1,0-1 1,-1 1 0,1 0-1,0-1 1,-1 1-1,1 0 1,0-1-1,-1 1 1,1 0 0,0-1-1,0 1 1,0-1-1,-1 1 1,1-1 0,0 1-1,0-1 1,0 1-1,0-1 1,0 1 0,0 0-1,0-1 1,0 1-1,0-1 1,0 1-1,0-1 1,0 1 0,0-1-1,0 1 1,1-1-1,-1 1 1,0-1 0,0 1-1,0 0 1,1-1-1,-1 1 1,0-1-1,0 1 1,1 0 0,-1-1-1,0 1 1,1 0-1,0-1 1,-1 28 1120,-2 16-572,-2 0 0,-12 50 1,7-43-2188,-3 52 1,12-83-3237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0 968,'-26'30'156,"-5"3"-32,8-5-32,0 0-44,4-3-16,1-4-8,0-2-8,5 0-8,3-3-8,2 0-4,0-2-20,8-14-48,-5 14-60,5-14-60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7842,'0'0'4623,"-11"14"-4140,-1 1-304,1 2 1,1-1-1,0 2 1,1-1-1,0 1 0,2 1 1,0-1-1,1 1 0,-3 22 1,6-27-84,1 1 0,1 0-1,1 0 1,0-1 0,1 1 0,2 16 0,-2-26-95,1 0-1,-1-1 1,1 1 0,0-1-1,0 1 1,0-1 0,0 0-1,1 0 1,0 0 0,0 0-1,0 0 1,0-1 0,1 1-1,-1-1 1,1 0 0,0 0 0,0 0-1,0-1 1,0 1 0,0-1-1,1 0 1,5 2 0,-3-1 26,1-1 0,-1 0 0,0 0 1,1-1-1,-1 0 0,1 0 0,-1-1 1,1 0-1,-1 0 0,1-1 0,12-2 0,-17 2-6,1-1 0,0 1 0,0-1 0,0 1 0,-1-1-1,1 0 1,-1 0 0,1-1 0,-1 1 0,0-1-1,0 0 1,0 0 0,0 0 0,-1 0 0,1 0-1,-1 0 1,0-1 0,0 1 0,0-1 0,0 0 0,0 1-1,1-8 1,0-3 24,0 0 1,-1 0-1,0 0 1,-2 0-1,1 0 0,-2 0 1,0-1-1,0 1 0,-1 0 1,-7-23-1,6 26-6,-1 1 0,0-1 0,-1 1-1,0 0 1,0 1 0,-1-1 0,0 1 0,0 0 0,-1 0 0,-1 1-1,1 0 1,-1 0 0,-1 1 0,-10-8 0,16 13-60,0 0 1,0 1-1,0-1 1,-1 1 0,1-1-1,0 1 1,-1 0-1,1 1 1,-1-1-1,0 0 1,-3 1 0,5 0-168,0 0 0,1 0 0,-1 0 0,0 1 0,1-1 0,-1 0 0,1 1 0,-1 0 0,0-1 0,1 1 0,-1 0 0,1 0 0,0 0 0,-1-1 0,1 2 0,0-1 0,-1 0 0,1 0 0,0 0 0,0 0 0,0 1 0,0-1 0,0 1 0,-1 1 0,-5 15-5590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6345,'0'0'5392,"2"5"-5334,0-1-45,1 0 1,0 0 0,0 0 0,0-1-1,0 1 1,1-1 0,0 0 0,-1 0-1,1 0 1,0 0 0,1-1 0,-1 1-1,0-1 1,1 0 0,-1-1 0,1 1-1,-1-1 1,1 0 0,0 0 0,0 0 0,0-1-1,-1 1 1,1-1 0,7-1 0,-11 1 20,0-1 0,-1 1 1,1-1-1,0 1 1,-1-1-1,1 1 0,-1-1 1,1 1-1,-1-1 1,1 1-1,-1-1 0,0 0 1,1 1-1,-1-1 1,0 0-1,1 0 0,-1 1 1,0-1-1,0 0 1,0 1-1,1-1 0,-1 0 1,0 0-1,0 1 1,0-1-1,0 0 0,0 0 1,-1 0-1,1 1 1,0-1-1,0 0 0,0 1 1,-1-1-1,1-1 1,-10-29 578,7 27-531,0 1 0,0-1 0,0 0 0,0 1 0,0 0 0,-1-1 1,0 2-1,1-1 0,-9-4 0,-12 1-4846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8386,'0'0'5868,"9"-4"-5664,10-4-153,1 2 0,0 0 0,1 2 0,-1 0-1,1 1 1,0 1 0,0 1 0,0 0 0,22 4 0,-42-3-53,0 0 0,0 1-1,0-1 1,0 1 0,0-1-1,0 1 1,0-1 0,0 1 0,0 0-1,0 0 1,0-1 0,0 1-1,-1 0 1,1 0 0,0 0 0,0 0-1,-1 0 1,1 0 0,-1 0-1,1 0 1,-1 0 0,1 0 0,-1 0-1,0 0 1,1 0 0,-1 1-1,0-1 1,0 0 0,0 0-1,0 0 1,0 0 0,0 2 0,0 2 4,0 0 1,-1 0-1,1 0 1,-1 0 0,0-1-1,-1 1 1,-1 5 0,-4 5 32,-2-1 1,1-1 0,-2 1 0,0-2 0,0 1-1,-17 15 1,13-15 1,1 2 0,0 0 0,1 0 1,-13 22-1,24-35-38,0-1 1,1 0-1,-1 0 1,0 1-1,0-1 1,0 0-1,1 1 1,-1-1-1,1 1 1,-1-1 0,1 1-1,0-1 1,-1 1-1,1-1 1,0 1-1,0-1 1,0 1-1,0-1 1,1 1-1,-1-1 1,0 1-1,0-1 1,1 1 0,-1-1-1,1 1 1,0-1-1,-1 0 1,1 1-1,0-1 1,0 0-1,-1 1 1,1-1-1,0 0 1,1 0-1,-1 0 1,0 0 0,0 0-1,0 0 1,0 0-1,1 0 1,-1-1-1,1 1 1,-1 0-1,0-1 1,1 1-1,-1-1 1,3 1 0,8 1 61,1 0 0,-1 0 0,1-1 0,22-1 0,-20-1-3,34 1 123,68-11-1,-117 11-292,0 0 0,0 0 0,0 0 0,0 0 0,-1 0 0,1 0 0,0 0-1,0 0 1,-2 3-2467,3-2 2467,-1-1 0,0 0 0,0 0 0,0 0 0,0 0 0,0 0-1,0 1 1,0-1 0,0 0 0,0 0 0,0 0 0,0 0 0,2 2-1346,-3-2 1200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8906,'0'0'3351,"18"-5"-2816,11-2-236,0 1 0,1 1 0,44-1 0,-65 5-267,0 1-1,0 1 0,-1 0 0,1 0 1,14 4-1,-21-4-28,0 0 0,0 0 0,1 0 0,-1 0 0,0 0 0,0 1 0,0-1 0,0 1 0,0-1 0,-1 1 0,1 0 0,0 0 0,-1 0 0,1 0 0,-1 0 0,0 0 0,1 0 0,-1 0 0,0 0 0,-1 1 0,1-1 0,0 0 0,0 1 0,-1-1 0,1 4 0,-1 2 19,1 1 1,-1-1 0,-1 0-1,1 0 1,-1 0-1,-1 0 1,0 0-1,0 0 1,0 0 0,-1-1-1,0 1 1,-8 13-1,-4 2 153,-1 0-1,-28 31 1,-18 25 48,61-78-220,0 0 1,0 1-1,0-1 0,0 1 1,0 0-1,0-1 0,1 1 1,-1-1-1,1 1 0,-1 0 1,1 0-1,0-1 0,0 1 1,0 0-1,0 2 0,0-3 0,0 0 1,1 0-1,-1 0 0,0 0 1,1-1-1,-1 1 0,1 0 1,-1-1-1,1 1 0,0 0 1,-1-1-1,1 1 0,0 0 1,-1-1-1,1 1 0,0-1 1,-1 1-1,1-1 0,0 0 0,0 1 1,1-1-1,6 2 45,0-1-1,-1 0 0,1 0 1,0-1-1,12-1 1,-5 1 98,23-2-168,-1-2 0,0-1-1,45-13 1,-72 16-171,-10 2-283,5-1 673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6489,'0'0'4416,"7"19"-4152,36 96 69,-43-115-273,0 0 0,1 0 0,-1 1 0,0-1 0,0 0 0,0 0 0,1 0 0,-1 0 0,0 0 0,0 1-1,0-1 1,1 0 0,-1 0 0,0 0 0,0 0 0,1 0 0,-1 0 0,0 0 0,0 0 0,1 0 0,-1 0-1,0 0 1,0 0 0,1 0 0,-1 0 0,0 0 0,0 0 0,1 0 0,-1-1 0,0 1 0,0 0-1,0 0 1,1 0 0,-1 0 0,0 0 0,0-1 0,0 1 0,1 0 0,-1 0 0,0 0 0,0 0 0,0-1-1,0 1 1,0 0 0,1 0 0,-1-1 0,0 1 0,0 0 0,0 0 0,0 0 0,0-1 0,0 1 0,0 0-1,0 0 1,0-1 0,0 1 0,13-22-393,-9 15 583,0 1-256,0-1 0,0 1 1,1 0-1,0 0 0,0 1 0,0 0 1,0 0-1,1 0 0,0 0 0,0 1 0,0 0 1,1 0-1,-1 1 0,1 0 0,0 0 1,0 0-1,0 1 0,0 0 0,1 0 1,-1 1-1,0 0 0,1 0 0,-1 1 1,13 1-1,-17 0 2,0-1 1,-1 1-1,1 1 1,0-1-1,-1 0 1,1 1-1,0 0 1,-1-1-1,0 1 1,1 0-1,-1 0 1,0 0-1,0 1 1,0-1-1,0 0 1,-1 1-1,1-1 1,-1 1-1,1 0 1,-1-1-1,0 1 1,0 0-1,0 0 1,0 0-1,-1 0 1,1 4 0,2 9 70,0 1 0,-2-1 0,0 23 1,-1-39 300,1-9 621,2 1-985,-1 1 0,1-1-1,1 1 1,-1 0 0,1 0 0,1 0-1,-1 1 1,1-1 0,0 1 0,1 0 0,-1 1-1,1-1 1,0 1 0,1 0 0,-1 1-1,1-1 1,0 1 0,13-5 0,-15 7-12,-1 0 1,1 1-1,-1-1 0,1 1 1,0 0-1,0 1 1,-1-1-1,1 1 1,0 0-1,0 0 0,0 0 1,0 1-1,-1 0 1,1 0-1,0 0 1,-1 0-1,1 1 0,-1-1 1,1 1-1,-1 1 1,0-1-1,1 1 1,-1-1-1,-1 1 0,1 0 1,0 0-1,-1 1 1,1-1-1,-1 1 1,0 0-1,4 7 0,2 5 13,-1 0 0,-1 1-1,0 0 1,-1 0 0,6 33-1,-1-5-125,-8-44-1661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7.4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10 1872,'0'0'8629,"53"0"-6139,90-10-1789,-143 10-697,-27 0 84,-89 2-1080,116-2 909,33 0-1249,-16 0 1357,46 0-13,-48 0 173,-32 0 261,11 2-711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8.85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211 25 5249,'0'0'5448,"-15"1"-4735,2 7-541,0-1-1,1 2 0,1 0 1,0 0-1,0 1 0,0 0 0,-14 21 1,7-12-122,0-1-20,11-11 3,0 0-1,0 0 1,0 0 0,1 1-1,0 0 1,-6 12-1,12-18-36,0-2-58,1 0 99,1 0 0,0-1 1,0 0-1,-1 1 0,1-1 1,0 0-1,-1 0 0,1 0 0,-1 0 1,1 0-1,-1 0 0,3-3 1,-3 3-20,24-21 34,0-2 0,-1 0 0,-2-2 0,-1 0 1,33-54-1,-54 80-31,1-1-1,-1 1 1,0-1-1,1 1 1,-1 0-1,0-1 1,1 1 0,-1 0-1,1 0 1,-1-1-1,1 1 1,-1 0 0,1 0-1,-1-1 1,1 1-1,-1 0 1,1 0 0,-1 0-1,1 0 1,-1 0-1,1 0 1,-1 0 0,1 0-1,-1 0 1,1 0-1,-1 0 1,1 0-1,-1 0 1,1 1 0,-1-1-1,1 0 1,-1 0-1,1 0 1,-1 1 0,1-1-1,-1 0 1,1 1-1,0 0 1,22 17-148,-16-11 212,40 27 32,0-3 0,3-1 0,102 44-1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5.9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4201,'0'0'2424,"68"-19"-4336,-47 13 1912,8 2-168,-5 0-432,-7 2-1865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30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5089,'0'0'2897,"66"0"-2849,-51 0-48,2 0-264,7 0-809,-2 0-583,-3 0-2385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2937,'0'0'4481,"56"0"-4105,-42 0-168,1 0-192,2 0 32,1 0-96,-1 0-96,7 0-624,-2 0-457,-5 0-647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2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154 36 1040,'5'-13'1264,"-17"25"-812,-18 28-267,24-27-129,0 1-1,0-1 1,2 1 0,-3 12-56,6-22 6,0 1 0,0 0 0,0-1 0,1 1 0,0-1 0,0 1 0,0 0 0,0-1 0,1 1 0,0 0 0,0-1 0,0 1 0,1-1 0,-1 0 0,1 1 0,2 3-6,-3-7 0,-1-1 1,1 1-1,-1 0 0,1-1 0,-1 1 0,1-1 0,0 1 0,-1-1 0,1 1 1,0-1-1,-1 1 0,1-1 0,0 0 0,0 1 0,0-1 0,-1 0 0,1 0 1,0 0-1,0 1 0,0-1 0,-1 0 0,1 0 0,0 0 0,0 0 0,0 0 1,0-1-1,-1 1 0,1 0 0,27-14-3,16-26-6,-40 35 9,42-53 4,-43 54-4,0-1 0,0 0 0,-1 0-1,0 0 1,0 0 0,0 0 0,-1-1-1,1 1 1,-1-1 0,-1 1 0,1-1 0,-1 1 0,0-2 2,0 7 5,0 0 1,0 0-1,0 0 1,-1 0-1,1 1 1,0-1-1,0 0 1,0 0-1,-1 0 1,1 0-1,0 0 1,0 0-1,0 0 1,-1 0-1,1 0 1,0 0-1,0 0 1,-1 0-1,1 0 1,0 0-1,0-1 1,0 1-1,-1 0 1,1 0-1,0 0 1,0 0-1,0 0 1,0 0-1,-1 0 1,1-1-1,0 1 1,0 0-1,0 0 1,0 0-1,0 0 1,-1-1-1,1 1 1,0 0-1,0 0 1,0 0-1,0-1 1,0 1-1,0 0 1,0 0-8,-13 13 27,-36 35 63,3 2 0,2 2 1,-17 29-91,61-81-2,-1 1 1,1-1-1,-1 1 1,0 0-1,1-1 1,-1 1-1,1 0 0,0 0 1,-1-1-1,1 1 1,0 0-1,-1 0 1,1-1-1,0 1 1,0 0-1,0 0 1,-1 0-1,1 0 1,0-1-1,0 1 1,0 0-1,0 0 1,1 0-1,-1 0 1,0 0 1,1-1-2,-1 0 1,1 0 0,0 0-1,0 0 1,-1 0 0,1 0-1,0 0 1,0 0 0,-1 0 0,1 0-1,0-1 1,0 1 0,-1 0-1,1 0 1,0-1 0,-1 1-1,1 0 1,0-1 0,-1 1-1,1-1 1,-1 1 0,1-1 0,-1 1-1,1-1 1,-1 1 0,1-1-1,-1 1 1,1-1 1,34-32-8,-2-1 0,-1-2 0,-1-1 0,-2-2 0,-2 0 0,8-20 8,-34 58 0,0 0 0,0 0 0,0 0 0,-1 0 0,1 0 0,0 0 0,-1 0 0,1 0 0,-1 0 0,1-1 0,-1 1 0,0 0 0,0 0 0,1 0 0,-1-1 0,0 1 0,0 0 0,0 0 0,0-1 0,0 1 0,-1 0-1,1 0 1,0-1 0,-1 2 0,0-1 0,0 1 0,0 0 0,0 0 0,0 0 0,0 0 0,0 0 0,0 0 0,0 0 0,0 1 0,0-1 0,0 0 0,0 0 0,0 1 0,0-1 0,0 1 0,0-1 0,0 1 0,0-1 0,-1 1 0,-50 37 2,21-6-44,1 1 1,2 2 0,1 0-1,2 2 1,2 1 0,1 1-1,-2 10 42,24-49-18,0 0 0,0 0 0,0 0-1,1 0 1,-1 0 0,0 0-1,0 0 1,0 0 0,0 0 0,0 0-1,0 0 1,0 0 0,0 0 0,1 0-1,-1 0 1,0 0 0,0 0-1,0 1 1,0-1 0,0 0 0,0 0-1,0 0 1,0 0 0,0 0 0,0 0-1,0 0 1,0 0 0,0 1-1,0-1 1,0 0 0,0 0 0,0 0-1,0 0 1,0 0 0,0 0 0,0 0-1,0 1 1,0-1 0,0 0-1,0 0 1,0 0 0,0 0 0,0 0-1,0 0 1,0 0 0,0 0 0,0 1-1,0-1 1,0 0 0,0 0-1,0 0 1,0 0 0,0 0 0,-1 0-1,1 0 1,0 0 0,0 0 0,0 0-1,0 0 1,0 1 0,0-1 18,9-7-1096,-6 4 1216,10-8-522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01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6 4121,'0'0'2011,"37"0"-1063,116-4-2638,-132 2 5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3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 4889,'0'0'3937,"53"0"-3913,-38 0 96,4 0-88,3 0-32,11-6-1072,-7 2-657,0 2-943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7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4625,'0'0'4112,"5"0"-3447,117 4 738,11 0-6803,-117-4 3372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05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 4537,'0'0'4057,"72"2"-3905,-53-2 264,3 0-368,0 0-48,-1-2-664,5 0-488,-6 2-329,-3 0-751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4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19 6617,'0'0'4061,"19"0"-3574,144 1 271,-101-1-1239,30 0-6393,-78 0 5187</inkml:trace>
  <inkml:trace contextRef="#ctx0" brushRef="#br0" timeOffset="1">611 11 4017,'0'0'6097,"74"0"-5881,-59-2-136,2 2-32,1 0-80,1-2 32,1 0-560,6 0-720,-4 0-969,-5 2-823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7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3873,'0'0'5452,"19"0"-5159,155 0 419,-93 0-1466,-1 0-3777,-61 0 1983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1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5697,'0'0'3945,"128"0"-3545,-106 0-16,2 0-336,2 0 152,-2 0-200,0 0-48,-3 0-32,-1 0-744,4 0-488,-5 0-849,-3 0-2704</inkml:trace>
  <inkml:trace contextRef="#ctx0" brushRef="#br0" timeOffset="1">631 16 5521,'0'0'5569,"65"4"-5313,-49-4-128,1 0-128,3 0 0,-1 0 0,3 0-216,2 0-520,11 0-632,-7 0-744,-2 0-457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49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1592,'0'0'9265,"17"2"-8806,149 8 384,-83-8-4621,-69-2 1828,2 0-872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8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4889,'0'0'6673,"72"0"-6392,-59 0-73,2 0-112,3 0-48,-1 0-48,3 0-8,-1 0-376,3 0-337,4 0-719,-4 0-928,-5 0-417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10.2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 4625,'0'0'6065,"120"0"-6065,-107 0-24,-2 0-376,0 0-696,4 0-688,-2 0-377,-4 0-391</inkml:trace>
  <inkml:trace contextRef="#ctx0" brushRef="#br0" timeOffset="1">350 1 5433,'0'0'7610,"126"9"-7554,-111-9-56,3 2-80,-1-2-504,3 0-497,8 2-495,-2 0-1064,-4 0-1865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2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0 996,'-31'19'228,"0"2"-80,2 0-64,1 0-40,2-3-12,8 1-8,0-3-16,5 0-12,5-4-12,0 2-4,3-5-12,5 1-4,5-3 0,3-3-4,7-4-8,4-2-16,1-5-28,4-2-48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3.0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185 1 1144,'0'-1'15388,"0"3"-16366,20 430 2284,-6-311-1094,34 233 54,-34-245-185,-2 213-1,-7-89-47,-3 35 154,-4-139-88,-26 189 140,15-213-177,-10 56 0,-9 104-83,26-176 116,-3 94-106,9 560 304,11-604-250,-11-147-81,0 1 1,-1-1-1,0 1 0,-1 0 0,0-1 1,-4-12-1,-20-26 92,-2 0-1,-1 2 1,-50-56 0,62 83-175,11 14 36,9 14 47,18 25 81,2-1 1,34 40-1,-3-3 13,-36-56-78,-16-15 24,0 0 0,0 1 1,0-1-1,0 1 0,0-1 0,-1 1 0,1 0 1,0-1-1,-1 1 0,1 0 0,-1 0 0,0 0 1,0 0-1,2 4 0,-3-6 170,2 10-124,5-18-37,7-23-24,-13 27 18,44-99 12,5 1 0,79-120 1,-123 214-6,-4 5-3,0 0 1,0 0 0,0 0 0,-1 0 0,1 0 0,0 0 0,-1 0 0,0 0 0,1-6-1,-2 8 23,-28 29-232,-1 10 200,2 1 0,2 2 0,-27 56 0,-8 14-438,40-72-1455,9-13-3589,9-20 1467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6.3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 18 7514,'0'0'8777,"-4"0"-8398,4 0-376,0 0-1,-1 0 0,1-1 1,0 1-1,0 0 0,-1 0 1,1 0-1,-1 0 0,1 0 1,0 0-1,-1 0 0,1 0 1,0 0-1,-1 0 0,1 0 1,0 0-1,-1 0 0,1 0 1,0 0-1,-1 0 0,1 0 1,0 0-1,-1 0 0,1 1 1,0-1-1,-1 0 0,1 0 1,0 0-1,-1 1 0,1-1 1,0 0-1,0 0 0,-1 1 1,1-1-1,0 0 0,0 0 1,0 1-1,-1-1 0,1 0 1,0 1-1,0-1 1,0 0-1,0 1 0,0-1 1,0 0-1,0 1 0,0-1 1,0 1-1,0-1 0,0 0 1,0 1-1,0-1 0,19 20-141,37 14-119,-49-31 270,0 0 0,-1 0 0,1-1 1,1 0-1,-1 0 0,0 0 0,0-1 0,1 0 1,-1-1-1,1 1 0,-1-1 0,1-1 0,8-1 1,-15 1-20,0 0 0,1 0 1,-1 0-1,0 0 0,0 0 0,0 0 1,0 0-1,0 0 0,0 0 1,0-1-1,0 1 0,-1 0 1,1-1-1,0 1 0,-1-1 1,1 1-1,-1-1 0,0 1 1,1-1-1,-1 1 0,0-1 1,0-2-1,0-44-24,-1 32 46,1 16-148,6 16-521,25 68 705,22 88 0,-44-131-82,-1-1 0,-3 1 0,-1 0 0,-2 66 0,-2-96 31,-2 0 1,1 0-1,-1 0 1,-1 0-1,0-1 0,0 1 1,-1-1-1,-1 1 1,-9 15-1,11-20 44,-1-1 1,1 0-1,-1-1 0,0 1 0,-1-1 0,1 0 1,-1 0-1,0 0 0,0 0 0,0-1 0,0 0 1,-1 0-1,1 0 0,-1-1 0,0 0 0,1 0 1,-1 0-1,0-1 0,-7 1 0,10-1-30,0-1 0,-1 0 1,1 0-1,0 0 0,0-1 0,-1 1 0,1-1 0,0 0 0,0 0 1,0 0-1,0 0 0,0-1 0,0 1 0,0-1 0,0 1 0,1-1 1,-1 0-1,0 0 0,1 0 0,0-1 0,-1 1 0,1-1 0,0 1 1,0-1-1,1 0 0,-1 1 0,0-1 0,1 0 0,0 0 0,0 0 1,0-1-1,0 1 0,-1-6 0,-2-11 1,1 1 0,1-1-1,1 1 1,1-27 0,0 44-8,1-16-8,0-1 1,2 1 0,0-1 0,2 1 0,0 0 0,0 1-1,2-1 1,14-27 0,-14 32-31,0 0 0,1 1 0,1 0 0,0 0 0,1 1 0,0 1 0,0-1 0,1 1 0,0 1 0,1 0 0,20-11 0,-9 14-172,-22 6 210,-1 0-1,1 0 1,0 1-1,-1-1 1,1 0-1,-1 0 1,1 1-1,-1-1 1,1 0-1,-1 1 1,1-1-1,-1 0 1,1 1-1,-1-1 1,0 1-1,1-1 1,-1 1-1,0-1 1,1 1-1,-1-1 1,0 1-1,0-1 1,1 2-1,0 2-93,0 1-1,-1 0 1,1 0-1,-1 0 0,0 0 1,-2 8-1,1 7-1478,1-13-1079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8.9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1 227 8850,'0'0'3443,"0"4"-3392,2 22-18,2 0 0,0-1 1,2 0-1,12 36 0,0 0 12,-2 5-29,3-1 1,3 0 0,47 96-1,-69-160-25,1 0 0,-1 0 0,1 0 0,-1 0 0,1 0 1,-1 0-1,1 0 0,0 0 0,-1-1 0,1 1 0,0 0 0,0 0 0,-1-1 0,1 1 0,0 0 0,0-1 0,0 1 0,0-1 0,0 1 0,0-1 0,0 0 0,1 1 0,-1-1 8,0-1 1,0 1-1,0 0 1,-1-1-1,1 1 1,0-1-1,0 1 1,-1-1-1,1 0 1,0 1-1,-1-1 1,1 0-1,0 1 1,-1-1-1,1 0 1,-1 1-1,0-1 1,1 0-1,-1 0 1,1-1-1,16-65 134,-13 46-175,21-107 112,14-253 0,-23 180-245,-16 200 135,3-14-74,-1 14-161,2 15-408,16 110-1959,-8-56-927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9.4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1 6177,'0'0'4475,"-4"22"-4009,-11 75-236,14-92-222,0-1 1,0 0-1,1 0 1,0 0-1,-1 0 1,2 0-1,-1 1 1,0-1-1,1 0 1,0 0-1,0 0 1,0 0-1,0 0 1,1 0 0,0 0-1,0 0 1,0-1-1,0 1 1,0-1-1,1 1 1,-1-1-1,1 0 1,0 0-1,0 0 1,0 0-1,1-1 1,-1 1-1,0-1 1,5 2-1,0-1-14,0 0-1,0 0 0,0-1 1,0 0-1,0-1 1,0 0-1,1 0 0,-1-1 1,1 0-1,-1 0 0,14-3 1,-19 2 59,0 0 0,0 0 0,0 0 0,0-1 0,0 0 0,0 1 0,-1-1 0,1 0 0,-1 0 0,1 0 0,-1 0 0,0-1 0,0 1 0,0-1 0,0 1 0,0-1 0,-1 0 1,1 0-1,-1 0 0,0 1 0,1-1 0,-2 0 0,1-1 0,0 1 0,0 0 0,-1 0 0,0 0 0,1 0 0,-1-1 0,-1 1 0,1 0 0,0 0 0,-1 0 0,1 0 0,-1-1 0,0 1 0,0 0 0,0 0 0,-1 0 0,1 1 0,-1-1 1,0 0-1,-3-4 0,-1 1 39,0 1-1,0 0 1,0 0 0,-1 0 0,0 1 0,0 0 0,0 1 0,0 0 0,-1 0 0,1 0 0,-1 1 0,-8-2 0,-2 1-152,-1 0 0,0 1 0,0 1 1,-20 2-1,38-1 9,1 0 0,-1 0-1,0 0 1,0 0 0,1 1 0,-1-1 0,0 0 0,0 0 0,1 1 0,-1-1 0,0 0 0,0 1-1,1-1 1,-1 1 0,0-1 0,1 1 0,-1-1 0,1 1 0,-1-1 0,1 1 0,-1-1-1,1 1 1,-1 0 0,1-1 0,-1 1 0,1 0 0,0 0 0,0-1 0,-1 1 0,1 0-1,0 1 1,0 27-2811,0-19 1053,2 12-5070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 1 7602,'0'0'4262,"-1"7"-4170,1 1-90,0 0 1,1-1-1,0 1 0,0-1 1,1 1-1,0-1 0,0 0 0,0 0 1,1 0-1,0 0 0,1 0 1,-1 0-1,7 7 0,-8-10-14,1 0 0,0 0 0,1 0 0,-1-1 0,0 1 0,1-1 0,0 0 0,0 1 0,0-2 0,0 1 0,0 0-1,1-1 1,-1 0 0,1 0 0,0 0 0,-1-1 0,1 0 0,0 1 0,0-2 0,0 1 0,0 0 0,10-1 0,-14-1 9,0 1 1,0-1 0,0 0 0,0 1 0,0-1 0,0 0 0,0 0 0,0 1 0,-1-1 0,1 0-1,0 0 1,0 0 0,-1 0 0,1 0 0,0 0 0,-1 0 0,1 0 0,-1 0 0,0 0 0,1-1 0,-1 1-1,0 0 1,0 0 0,1 0 0,-1-1 0,0 1 0,-1-2 0,2-43 1178,-2 34-565,-11 96-603,7-25 86,-23 220 43,17-205-118,-35 124-1,40-178 85,-1-1 1,0-1-1,-2 0 0,0 0 1,0 0-1,-2-1 0,0-1 1,-2 0-1,1 0 0,-2-1 1,0-1-1,0 0 1,-25 17-1,37-30-69,0 1 0,0-1 0,-1 1 0,1-1 0,0 0 0,-1 0 0,1 0 0,-1 0-1,0 0 1,1-1 0,-1 1 0,0-1 0,1 0 0,-1 0 0,0 0 0,1 0 0,-1 0 0,0 0 0,-2-1 0,3 0-25,0 0 0,0-1-1,1 1 1,-1 0 0,0-1 0,1 1-1,-1-1 1,1 1 0,-1-1 0,1 1-1,0-1 1,0 0 0,0 0 0,0 0 0,0 0-1,0 0 1,1 0 0,-2-3 0,-1-11-28,1 0 0,0 1 1,1-1-1,3-31 1,-2 43 26,2-19-28,2-1 0,0 1 0,2 0-1,0 0 1,2 0 0,0 1 0,1 1-1,2-1 1,0 1 0,1 1 0,22-28-1,-16 24-82,1 2-1,1 1 0,1 0 0,0 1 1,2 2-1,0 0 0,1 1 1,1 2-1,26-13 0,-43 25 118,-1 0 0,0 0-1,1 1 1,-1 0 0,1 1 0,0 0-1,-1 0 1,1 0 0,10 1-1,-18 1-62,1-1-1,-1 1 0,1 0 0,-1-1 0,1 1 1,-1-1-1,1 1 0,-1 0 0,0 0 0,1-1 1,-1 1-1,0 0 0,0-1 0,1 1 0,-1 0 1,0 0-1,0-1 0,0 1 0,0 0 0,0 0 0,0 0 1,0-1-1,0 1 0,0 0 0,-1 0 0,1 1 1,-1 3-1559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49 8850,'0'0'3529,"138"-25"-3465,-74 16 64,3 3-80,-3-1-96,-5 5-32,-11 2-737,-10 0-431,-12 0-1720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9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94 4913,'0'0'4393,"128"-19"-3385,-75 6-320,1 0-176,1 3 217,-5-1-521,-2 3-144,-6 1-64,6 1-320,-12 4-921,-8-3-3456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55 9434,'0'0'3058,"21"-9"-3101,-9 3 34,3-1 0,1 1 1,-1 0-1,1 1 1,0 1-1,0 0 1,1 1-1,32-1 1,-37 4-12,0 0 1,1 1-1,-1 1 1,0 0-1,0 0 0,0 1 1,20 8-1,-27-9-5,0 1 1,0 0-1,0 0 0,-1 0 0,1 0 1,-1 1-1,0 0 0,0 0 0,0 0 1,-1 0-1,1 0 0,-1 1 0,0 0 0,0-1 1,-1 1-1,1 0 0,-1 1 0,0-1 1,2 9-1,-2-1 10,0-1 0,-1 1 1,0 0-1,0 0 0,-2 0 1,0 0-1,0 0 0,-1 0 1,-1-1-1,0 1 0,0-1 0,-2 1 1,1-1-1,-1 0 0,-1-1 1,-10 16-1,-11 13 275,-2-2 1,-2 0-1,-39 36 1,8-8 698,57-61-909,-1 1-1,1 0 1,0 1 0,1-1-1,0 1 1,0 0 0,-5 11-1,9-18-49,0 1 0,0 0 0,0-1 0,0 1 0,0-1 0,0 1-1,0 0 1,0-1 0,0 1 0,0 0 0,0-1 0,0 1 0,1-1 0,-1 1 0,0 0-1,0-1 1,1 1 0,-1-1 0,0 1 0,1-1 0,-1 1 0,0-1 0,1 1 0,-1-1-1,1 1 1,-1-1 0,1 1 0,-1-1 0,1 0 0,-1 1 0,1-1 0,-1 0 0,1 0-1,-1 1 1,1-1 0,0 0 0,-1 0 0,1 0 0,0 0 0,-1 1 0,1-1-1,-1 0 1,2-1 0,34 2 103,-28-1-81,16-2-17,-1-1-1,0-1 1,0-1-1,0 0 0,35-15 1,-21 5-17,-2-2 0,55-33 0,-89 50 0,0-1-1,-1 1 1,1 0-1,0 0 1,-1 0-1,1-1 1,-1 1-1,1 0 1,-1-1-1,1 1 1,-1-1 0,1 1-1,-1-1 1,1 1-1,-1 0 1,1-1-1,-1 0 1,1 1-1,-1-1 1,0 1 0,0-1-1,1 1 1,-1-1-1,0 0 1,0 1-1,1-1 1,-1-1-1,-20 4-5490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1 3289,'0'0'9822,"-5"3"-9740,3-1-74,-1 0-1,1 0 1,0 0-1,0 0 0,0 0 1,1 0-1,-1 1 0,0-1 1,1 1-1,-1-1 0,1 1 1,0 0-1,0 0 0,0-1 1,0 1-1,1 0 0,-1 0 1,1 0-1,-1 4 1,1 2 19,1-1 0,-1 1 0,1 0 0,1 0 1,0 0-1,4 12 0,7 13 120,1-1 1,26 42-1,-38-71-129,29 46 10,-21-37-214,-1 1 1,-1 0 0,0 0-1,-1 1 1,0 0 0,7 25-1,-14-11-2294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9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75 8250,'0'0'4129,"152"-74"-4113,-107 78 200,0 19-216,-4 10-336,4 26-561,-9-5-1791,-13-5-2409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6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0 940,'-20'18'203,"-3"2"5,1 1 0,-9 11-208,26-26 13,1-1 0,-1 1 0,1 0 0,0 0 0,1 0 0,-1 1 0,1-1 0,1 1 0,-1 0 0,1 0 0,0 0 0,0 6-13,1-12 1,1 1-1,0 0 1,0 0-1,0 0 1,0 0-1,0 0 0,0 0 1,0 0-1,0 0 1,1 0-1,-1-1 1,1 1-1,0 0 0,-1 0 1,1 0-1,0-1 1,0 1-1,0 0 0,0-1 1,0 1-1,1-1 1,-1 1-1,0-1 1,1 1-1,1-1-1,-1 0 1,0 0 0,1 0 0,-1 0 0,1-1 0,-1 1 0,1-1 0,-1 1 0,1-1 0,0 0-1,-1 0 1,1 0 0,-1 0 0,1-1 0,-1 1 0,1-1 0,8-1-10,-1-1 1,0 0-1,0-1 0,0 0 1,-1-1-1,1 0 0,-1 0 1,2-3 9,82-68-418,-67 51 201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3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253 58 3729,'0'0'6747,"3"-9"-6309,13-39 756,-62 48-853,34 2-347,1 1-1,0-1 1,0 1-1,1 1 1,-1 0-1,1 1 0,0 0 1,0 1-1,0 0 1,0 0-1,1 1 1,-16 15-1,18-16-7,0 1-1,1 0 1,0 0-1,0 0 1,0 1-1,1 0 1,0 0 0,1 0-1,0 1 1,0-1-1,1 1 1,0 0-1,0 0 1,1 0-1,0 1 1,0 9 0,3-13-17,-1 0 0,2 0 0,-1-1 1,1 1-1,0 0 0,0 0 0,0-1 1,1 1-1,0-1 0,0 0 1,0 0-1,1 0 0,-1 0 0,1 0 1,1-1-1,-1 0 0,1 0 0,-1 0 1,10 6-1,14 8-14,-1-2-1,49 21 1,-26-14-7,-43-19 40,0 0-1,0 1 1,0-1 0,-1 1 0,12 11-1,-16-14 16,-1-1 0,0 1-1,1-1 1,-1 1 0,0 0 0,0-1-1,0 1 1,0 0 0,0 0-1,0 0 1,-1 0 0,1 0 0,-1 0-1,1 0 1,-1 0 0,0 0-1,1 0 1,-1 0 0,0 0 0,-1 0-1,1 1 1,0-1 0,0 0-1,-1 0 1,1 0 0,-1 0 0,0 0-1,0-1 1,-1 4 0,-8 6 132,0 1-1,-1-2 1,0 1 0,-1-2 0,0 1 0,-1-2 0,0 1-1,-19 8 1,-5 4 81,-5 3 163,28-17-330,1 0 0,0 1 0,0 0 0,1 1 1,-21 20-1,88-61-6832,-21 7 4044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0 170 4505,'0'0'6817,"19"38"-6473,-14-16 41,0 1-337,-3 1-40,3-1-8,-5-2-56,0-3-232,0-1-537,0-4-1031</inkml:trace>
  <inkml:trace contextRef="#ctx0" brushRef="#br0" timeOffset="1">24 1 6849,'0'0'4225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6.1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6857,'137'67'1770,"-102"-50"541,-28-12-1796,-7 5-251,6 56 668,-5-53-866,0 1-1,0 0 0,1 0 0,1 0 0,8 25 0,-10-38-62,0 0 0,0 1 0,0-1 0,0 0 0,0 0-1,0 0 1,0 1 0,0-1 0,1-1 0,-1 1 0,0 0 0,1 0 0,-1 0 0,0-1-1,1 1 1,-1 0 0,1-1 0,-1 1 0,1-1 0,-1 0 0,1 0 0,-1 1 0,1-1-1,0 0 1,-1 0 0,1-1 0,-1 1 0,1 0 0,-1 0 0,1-1 0,-1 1 0,3-2-1,2 1 2,-1-1-1,1 0 0,0-1 0,-1 0 0,0 0 0,0 0 0,6-4 0,13-15-6,-1-1 1,28-37-1,-27 32-9,36-36 0,-60 64 15,1-1 0,0 0 0,0 0 0,-1 1 0,1-1 0,0 0 0,0 1 0,0-1 0,0 1 0,-1-1 0,1 1 0,0 0 0,0-1 0,0 1 0,0 0 0,0 0 0,0-1 0,0 1 0,0 0 0,0 0 0,0 0 0,0 0 0,0 0-1,0 0 1,0 1 0,0-1 0,0 0 0,0 0 0,0 1 0,0-1 0,0 1 0,0-1 0,0 1 0,0-1 0,0 1 0,-1 0 0,1-1 0,0 1 0,0 0 0,-1-1 0,1 1 0,0 1 0,4 5 39,-1 1 1,0-1-1,0 0 0,4 14 1,3 7 17,-7-22-92,0-1-1,0 1 1,0 0-1,1-1 1,-1 0-1,1 0 0,0-1 1,10 8-1,30 8-2894,-23-15-2124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2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7802,'0'0'4435,"0"7"-4361,2 20-22,1 0 0,2-1 1,0 0-1,2 0 0,11 31 1,-15-48-51,1 0 1,0 0-1,0 0 1,1 0 0,0-1-1,0 1 1,1-1-1,0-1 1,1 1-1,0-1 1,0 0-1,0-1 1,1 0 0,0 0-1,0 0 1,0-1-1,1 0 1,11 4-1,-17-8-20,0 0 1,0 0-1,0 0 0,0 0 0,0 0 0,0-1 0,0 0 0,0 1 0,0-1 0,0 0 1,0 0-1,0-1 0,0 1 0,0-1 0,0 1 0,0-1 0,0 0 0,0 0 0,0 0 0,0-1 1,-1 1-1,1-1 0,0 0 0,-1 1 0,1-1 0,2-3 0,0-2-177,0-1-1,0 1 1,-1-1-1,0-1 1,-1 1 0,1 0-1,1-12 1,-2 10 61,1 0 1,-1 1-1,2-1 1,-1 0 0,9-11-1,-13 20 137,0 1 0,0-1 0,1 1 0,-1-1 0,0 1 0,0-1-1,1 1 1,-1-1 0,0 1 0,0 0 0,1-1 0,-1 1 0,0-1 0,1 1 0,-1 0 0,1 0-1,-1-1 1,0 1 0,1 0 0,-1 0 0,1-1 0,-1 1 0,1 0 0,-1 0 0,1 0 0,-1 0-1,1-1 1,-1 1 0,1 0 0,-1 0 0,0 0 0,1 0 0,-1 0 0,1 0 0,-1 1 0,1-1-1,-1 0 1,1 0 0,-1 0 0,1 0 0,-1 1 0,1-1 0,-1 0 0,1 0 0,-1 1 0,0-1-1,1 0 1,-1 0 0,0 1 0,1-1 0,-1 1 0,0-1 0,1 0 0,-1 1 0,0-1 0,0 1-1,1-1 1,-1 1 0,0-1 0,0 1 0,0-1 0,0 1 0,1-1 0,-1 0 0,0 1 0,0 0-1,5 35 524,-7 193 1240,-1-74-2597,3-155 788,1 1 0,-1-1 0,0 1 0,0 0-1,0-1 1,0 1 0,0-1 0,1 0 0,-1 1 0,0-1 0,0 1 0,1-1-1,-1 1 1,0-1 0,1 1 0,-1-1 0,1 0 0,-1 1 0,0-1-1,1 0 1,-1 1 0,1-1 0,-1 0 0,1 0 0,-1 0 0,1 1 0,-1-1-1,1 0 1,-1 0 0,1 0 0,-1 0 0,1 0 0,-1 0 0,1 0 0,-1 0-1,1 0 1,0 0 0,22-5-2368,-3-10-1195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6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0 7058,'0'0'2584,"-5"24"-1816,-5 32 56,-6 112 1,16-163-800,0 16 138,0 0 0,2 0 0,6 32 0,-7-48-143,0 0 0,1 1-1,-1-1 1,2 0 0,-1 0 0,0 0 0,1 0 0,0-1 0,0 1 0,0-1-1,1 1 1,-1-1 0,1 0 0,0 0 0,0-1 0,1 1 0,-1-1 0,1 0 0,5 2-1,-9-4-7,1 0 0,0 0 0,0 0 0,-1 0 0,1 0-1,0-1 1,0 1 0,0-1 0,0 1 0,0-1 0,0 0-1,0 0 1,0 0 0,0 0 0,0 0 0,0 0 0,0 0-1,0-1 1,0 1 0,0-1 0,0 1 0,0-1-1,0 0 1,0 0 0,0 0 0,-1 0 0,1 0 0,0 0-1,-1-1 1,1 1 0,-1 0 0,1-1 0,-1 1 0,0-1-1,0 0 1,0 1 0,0-1 0,0 0 0,0 0 0,0 0-1,0 0 1,-1 1 0,1-1 0,0 0 0,-1 0 0,0-4-1,4-13 52,-2 1 0,0-1-1,-1 0 1,-2-21 0,1 22-74,-1-1 27,0 1-1,-1 0 1,-1 0-1,0 0 0,-2 0 1,-11-29-1,14 41-86,0 0 1,-1 0-1,1 1 0,-1-1 0,-1 1 1,1-1-1,-1 1 0,0 0 0,0 0 0,0 1 1,-1 0-1,0-1 0,0 1 0,0 1 0,0-1 1,0 1-1,-1 0 0,1 0 0,-1 0 0,0 1 1,0 0-1,0 0 0,-7-1 0,9 3-218,0 0 0,0 0-1,-1 0 1,1 0-1,0 1 1,0 0 0,0 0-1,0 0 1,0 0-1,0 0 1,0 1 0,1 0-1,-1 0 1,-4 3-1,-17 14-5682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0 3713,'0'0'7865,"-60"210"-7152,53-69 31,7 15-216,7-28-40,22-32-464,-1-36-24,5-8-320,13 1-408,39 3-80,-6-11-361,-8-20-3000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8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1 6833,'0'0'4513,"76"136"-3640,-52-27-137,-7 33-176,-8-5-144,-9-26-184,0-30-224,-4-25 128,-20 3-136,-7 4 0,-9 1-352,-22 0-944,9-19-833,8-13-3320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5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77 8674,'0'0'1976,"167"-49"-1984,-110 36-328,9 2-592,-13 7-2161,-13 4-3200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9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1 163 6489,'0'0'3809,"128"-45"-3313,-83 26 296,5-1-423,2 1-137,-2 0-232,7 2-64,-12 4-1249,-11 2-2800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5.6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0 193 8794,'0'0'2954,"4"16"-2910,8 21-6,1 0-1,2 0 1,1-2 0,2 0 0,28 41 0,92 104-234,-89-118 142,-49-62 61,1 0 0,-1 0 0,0 0 0,0 0 0,0 0 0,0 0 1,0 0-1,0 0 0,0 0 0,0 0 0,0 0 0,1 1 0,-1-1 0,0 0 0,0 0 0,0 0 0,0 0 0,0 0 0,0 0 0,0 0 0,1 0 0,-1 0 0,0 0 0,0 0 0,0 0 0,0 0 0,0-1 0,0 1 1,0 0-1,1 0 0,-1 0 0,0 0 0,0 0 0,0 0 0,0 0 0,0 0 0,0 0 0,0 0 0,0 0 0,0 0 0,0 0 0,1-1 0,-1 1 0,0 0 0,0 0 0,0 0 0,0 0 0,0 0 0,0 0 1,0 0-1,0 0 0,0-1 0,0 1 0,0 0 0,0 0 0,0 0 0,0 0 0,0 0 0,0 0 0,0 0 0,0-1 0,0 1 0,0 0 0,2-16 223,-1-18-17,-1-67-116,-1-243 459,-5 135-2978,8 226 1096,0 0-1,8 32 1,4-6-5245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55 527 904,'-54'51'727,"54"-51"-723,32-16-70,0-5 61,-20 14 1,0-1 1,0 0 0,0-1-1,-1 0 1,0-1 0,-1 0-1,0-1 1,3-6 3,-4 6 1,17-31 143,-26 41-123,1 0 0,-1 0 0,0 0-1,1-1 1,-1 1 0,0 0-1,0 0 1,0 0 0,0 0 0,0 0-1,0 0 1,0 0 0,0 0-1,-1 0 1,1-1 0,0 1 0,-1 0-1,1 0 1,0 0 0,-1 0-1,0 0 1,1 1 0,-1-1 0,1 0-1,-1 0 1,0 0 0,0 0-1,0 1 1,1-1 0,-1 0 0,0 1-1,0-1 1,0 0 0,0 1-1,0-1 1,0 1 0,-1-1-21,2 1 2,0 0 0,0-1-1,0 1 1,-1 0 0,1 0 0,0-1 0,0 1 0,0 0-1,0-1 1,0 1 0,0 0 0,1-1 0,-1 1 0,0 0-1,0-1 1,0 1 0,0 0 0,0-1 0,0 1 0,0 0 0,1 0-1,-1-1 1,0 1 0,0 0 0,0 0 0,1-1 0,-1 1-1,0 0 1,0 0 0,1 0 0,-1-1 0,0 1 0,0 0-1,1 0 1,-1 0 0,0 0 0,1 0 0,-1 0 0,0-1-1,0 1 1,1 0 0,-1 0 0,0 0 0,1 0 0,-1 0-2,26-14-73,-12 7 53,122-72-278,-62 37 210,-2-2 0,34-30 88,-89 57 51,-36 15-2,5 2-87,14 0 19,28-18-161,-17 12 117,35-30-412,-30 22 225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1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7882,'0'0'4402,"-7"24"-4299,-17 77-26,24-97-79,0 0 0,-1 0 0,2 0 1,-1 0-1,0 0 0,1 0 0,0-1 0,0 1 0,0 0 0,0 0 1,0-1-1,1 1 0,0-1 0,0 1 0,0-1 0,0 0 0,0 0 1,1 0-1,-1 0 0,6 5 0,-2-3-26,0-1-1,0 1 1,1-1 0,-1-1-1,1 1 1,0-1 0,12 4 0,-15-5 11,0-1 0,0 0 1,0 0-1,1 0 1,-1 0-1,0 0 1,0-1-1,1 0 1,-1 0-1,0 0 0,1-1 1,-1 1-1,0-1 1,1 0-1,-1 0 1,0-1-1,4-1 1,-5 1 57,-1 0 0,0 0 1,0-1-1,0 1 1,0 0-1,0-1 1,0 1-1,-1-1 0,1 0 1,-1 1-1,0-1 1,1 0-1,-1 0 0,-1 0 1,1 0-1,0 0 1,-1 0-1,1 0 1,-1 0-1,0 0 0,0 0 1,0 0-1,-1 0 1,0-4-1,-1 0 81,0 0 0,0 1-1,-1-1 1,0 1 0,0 0 0,0 0 0,-1 0-1,0 0 1,0 0 0,0 1 0,-1 0 0,0 0-1,0 0 1,-9-6 0,6 4-182,-1 0 1,1 1-1,-1 1 0,0-1 0,0 1 1,-1 1-1,1 0 0,-1 0 0,-14-3 1,-11 8-3201,22 6-1949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6265,'0'0'5458,"128"30"-5202,-85 0-192,2 4 64,-2 3-128,-2-3 0,-6-2-128,-6-4-521,-8-5-719,-11-3-672,-6-8 159,-4-5-415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193 0 1720,'0'0'12195,"-85"122"-11955,68-79-136,0 2 0,1 0-104,-1 2-8,0-4-256,6-1-680,3 5-232,4-10-1505,4-9-2088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4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10538,'0'0'4273,"148"-54"-4169,-108 48-104,-7 1-584,-7 5-792,-7 5-265,-14 10-2399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 5233,'0'0'8978,"10"0"-8874,4 0-96,3 0-8,2-9 0,4 0-312,18-6-672,-8 3-961,-2-1-4096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46 984,'0'0'11755,"20"-8"-11394,3 0-265,0 1 1,0 0-1,0 2 0,1 1 0,42-2 1,-61 5-101,0 2 1,-1-1 0,1 0-1,0 1 1,0 0-1,0 0 1,0 0 0,-1 1-1,1-1 1,0 1 0,-1 0-1,0 1 1,1-1 0,-1 1-1,0 0 1,0 0-1,0 0 1,-1 0 0,1 1-1,4 6 1,-3-2-115,-1-1-1,0 1 1,-1 0 0,0 0 0,0 0-1,-1 0 1,0 0 0,0 0 0,-1 1-1,0-1 1,0 14 0,-1-9-133,0 1 1,-1-1-1,-1 0 1,0 1-1,-1-1 1,0 0-1,-1 0 1,-1 0-1,0-1 1,-1 0-1,0 0 1,0 0-1,-1-1 1,-1 0-1,0 0 1,-1 0-1,-17 16 1,-11 9 368,25-26 151,1 0 0,1 1 0,0 0 0,1 0 0,0 1 0,0 0 0,-7 16 0,15-27-240,1-1-1,-1 1 1,1 0 0,-1 0 0,1 0-1,-1 0 1,1 0 0,0 1 0,-1-1 0,1 0-1,0 0 1,0 0 0,0 0 0,0 0-1,0 0 1,0 0 0,0 0 0,0 1 0,0-1-1,1 0 1,-1 0 0,0 0 0,1 0-1,-1 0 1,1 0 0,-1 0 0,1 0 0,-1 0-1,1 0 1,0 0 0,-1-1 0,1 1 0,0 0-1,0 0 1,0-1 0,-1 1 0,1 0-1,0-1 1,0 1 0,0-1 0,0 1 0,0-1-1,0 1 1,0-1 0,2 0 0,5 2 8,1-1 1,-1-1 0,1 1-1,-1-1 1,10-2 0,3 1 127,15-1 106,-1-2-1,0-2 1,0-1 0,51-17 0,-11 3 175,-74 21-630,-17 4-4031,-3 5-705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60 281 1568,'0'0'7898,"-19"122"-7786,35-75-32,13 4 24,6 2 24,4-1-128,1-5-160,-4-7 64,-8-3-192,-9-12-536,-16-3-905,-3-12 273,0-3-408</inkml:trace>
  <inkml:trace contextRef="#ctx0" brushRef="#br0" timeOffset="1">0 163 7906,'0'0'3152,"74"-128"-2840,-34 111-112,8 6-23,2 4-177,16 7-129,-16 0-839,-9 7-3617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190 0 6025,'0'0'6035,"-20"6"-5783,-65 25-95,82-29-137,-1 0 0,0 1-1,0 0 1,1 0 0,0 0-1,-1 0 1,1 0 0,1 1-1,-1-1 1,0 1 0,1 0-1,0 0 1,-1 0 0,2 0-1,-1 0 1,0 0-1,1 1 1,-2 8 0,-1 0 13,-3 13-1,0-1 0,2 1 1,1 0-1,1 1 0,1 49 0,2-67-18,0 1 0,1-1 0,0 1 0,1-1 0,0 1 0,0-1 0,1 0 0,0 0 0,0 0 0,1 0 0,1-1 0,-1 1 0,1-1 0,1 0-1,0-1 1,0 1 0,0-1 0,1 0 0,9 7 0,-11-11-85,-1 0 0,1-1-1,0 1 1,0-1 0,0 0-1,0 0 1,0-1 0,0 1-1,1-1 1,-1-1 0,0 1-1,1-1 1,-1 0 0,1 0-1,-1 0 1,1-1 0,-1 0-1,0 0 1,10-3 0,-5 0-598,-1 0 0,0-1-1,0 0 1,0 0 0,0-1 0,-1 0 0,0 0 0,0-1 0,8-9-1,11-18-4560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7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21 134 5777,'0'0'4795,"-1"20"-4158,0 2-492,0 5 85,0-1-1,2 1 0,3 27 0,-2-46-210,-1 0-1,1 1 0,0-1 0,1 0 0,0 0 1,0 0-1,1-1 0,-1 1 0,2-1 0,-1 0 1,1 0-1,0 0 0,1 0 0,0-1 0,8 7 1,-10-9-10,0-1 1,0 0-1,0 0 1,0-1 0,1 1-1,0-1 1,-1 0-1,1 0 1,0-1-1,0 0 1,0 1 0,0-1-1,0-1 1,0 1-1,0-1 1,0 0-1,0 0 1,0 0 0,0-1-1,0 0 1,0 0-1,0 0 1,0-1-1,0 1 1,0-1 0,-1 0-1,1-1 1,-1 1-1,1-1 1,-1 0-1,0 0 1,0 0 0,0 0-1,-1-1 1,1 0-1,-1 0 1,0 0-1,0 0 1,0 0 0,0 0-1,-1-1 1,0 1-1,0-1 1,2-5-1,1-9 18,0 1 0,-1-1 0,0 0 0,-2 0 0,0-1-1,-2 1 1,0 0 0,-4-34 0,3 49-24,1 0 0,-1 0 1,0 1-1,-1-1 0,1 0 1,-1 0-1,1 1 0,-1-1 1,0 1-1,-1-1 0,1 1 1,0 0-1,-1 0 0,0 0 1,0 0-1,0 1 0,-6-5 0,3 3 23,-1 0-1,1 1 0,-1 0 0,0 0 1,0 1-1,0 0 0,-1 0 0,1 0 0,-10 0 1,6 1-43,1 0 1,-1 1 0,1 1 0,-1-1 0,0 1 0,1 1-1,-1 0 1,1 1 0,0 0 0,0 0 0,0 1 0,0 1-1,-15 8 1,24-12-68,0 0-1,-1-1 1,1 1-1,0 0 1,0 0-1,0 0 1,0 0-1,0 0 1,0 1-1,0-1 1,0 0-1,0 0 1,0 1-1,1-1 1,-1 0-1,1 1 1,-1-1-1,0 3 1,1-3 53,1 0 0,-1 0 0,0-1 1,1 1-1,-1 0 0,1-1 1,-1 1-1,1-1 0,-1 1 0,1 0 1,-1-1-1,1 1 0,-1-1 1,1 1-1,0-1 0,-1 0 0,1 1 1,0-1-1,0 0 0,-1 1 1,1-1-1,0 0 0,0 0 0,1 0 1,61 5-107,-56-5 175,18-1-23,-1-2 0,1 0 0,-1-2 0,0 0 0,0-2 0,39-16 0,-11 0 426,87-54 0,-125 66 200,-18 7 811,2 4-1402,0 1 0,0-1 0,1 0 0,-1 1 0,0 0 0,0-1 1,1 1-1,-1 0 0,0 0 0,1 0 0,-1 0 0,1 0 0,-1 0 0,-1 2 0,0 1-77,1 0 1,-1 0-1,1 0 0,0 0 1,0 0-1,0 1 1,1-1-1,-1 1 0,1-1 1,0 1-1,1 0 0,-1-1 1,1 1-1,0 0 0,0-1 1,0 1-1,1 0 0,-1-1 1,3 8-1,0 0-66,0-2 1,1 1-1,0 0 1,1-1-1,0 0 1,0 0-1,8 9 1,6 5-68,0-2 1,34 30 0,4 4 570,-57-54-371,1-1-1,0 0 1,0 0 0,-1 0-1,1 0 1,0 0 0,-1 1 0,0-1-1,1 0 1,-1 0 0,0 1 0,1-1-1,-1 0 1,0 1 0,0-1-1,0 0 1,0 1 0,0-1 0,0 0-1,-1 1 1,1-1 0,0 0 0,-1 1-1,1-1 1,-1 0 0,1 0-1,-1 0 1,0 1 0,1-1 0,-1 0-1,0 0 1,0 0 0,0 0 0,0 0-1,0 0 1,0-1 0,0 1-1,0 0 1,0 0 0,0-1 0,-2 2-1,-8 5-151,-1 0-1,1-1 0,-16 7 1,17-9-93,-79 31-2576,28-19-1839,33-11-987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1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1 8874,'0'0'2982,"-1"20"-2150,-32 192 1256,15-117-1526,-7 135-1,25-229-561,-2 38-9,1 0 0,3 0 0,1 0 0,15 72 0,-16-102-44,1 0 0,0-1 0,0 1 0,0-1 0,1 0 0,0 0 0,1 0 0,0-1 0,0 1 0,1-1 0,-1-1 0,2 1 0,-1-1 0,1 0 0,0 0 0,0-1 0,0 0 0,1 0 0,0 0 0,0-1 0,0-1 0,0 1 0,1-1 0,-1-1 0,1 0 0,0 0 0,16 1 0,-10-1-483,0-2 1,1 0-1,-1-1 1,0 0-1,23-5 1,9-12-3460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1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270 1737 952,'-2'-5'79,"-1"0"-1,1 0 1,-1 1-1,-1-1 1,1 1-1,-1 0 1,1 0-1,-1 1 1,0-1-1,-1 1 1,1-1-1,-5-1-78,6 4 5,1 0-1,-1 0 0,1 1 0,-1-1 0,0 1 1,0-1-1,1 1 0,-1 0 0,0 0 1,1 1-1,-1-1 0,0 0 0,0 1 0,1 0 1,-1-1-1,1 1 0,-1 0 0,1 0 1,-1 1-1,1-1 0,-1 0 0,1 1 1,0 0-1,0-1 0,0 1 0,-1 1-4,-12 11 10,0 0 0,2 1 0,0 0 1,0 1-1,2 0 0,0 1 0,-2 6-10,6-10 5,0 0 1,1 1 0,0 0 0,2 0-1,-1 0 1,2 1 0,0-1 0,0 1-1,2 0 1,0 2-6,0-12 0,1-1 0,0 0 0,1 1-1,-1-1 1,1 0 0,-1 0 0,2 1-1,-1-1 1,0 0 0,1 0 0,-1 0 0,1 0-1,0 0 1,1-1 0,-1 1 0,1 0 0,-1-1-1,1 0 1,0 0 0,0 0 0,1 0-1,-1 0 1,1 0 0,-1-1 0,1 0 0,0 0-1,0 0 1,0 0 0,0 0 0,0-1-1,0 0 1,0 0 0,0 0 0,1 0 0,-1-1-1,4 1 1,7-1-1,0 0-1,-1 0 1,1-2-1,0 0 0,-1 0 1,0-2-1,0 1 0,0-2 1,0 0-1,6-4 2,14-8-8,0-2-1,-1-1 1,-1-1-1,-2-2 1,0-2 0,-1 0-1,-2-2 1,0-1-1,4-9 9,-29 35 0,8-11 7,-9 17 7,-1-2-12,-1 0-1,1 0 0,0 0 0,0 0 0,0 0 1,0 0-1,0 0 0,0 0 0,0 0 0,1 0 0,-1 0 1,1-1-1,-1 1 0,1 0 0,0 0 0,0 0 1,0-1-1,0 1 0,0 0 0,0-1 0,0 1 1,2 0-2,2 2 0,0-1 0,0 0 0,0-1 0,0 1 0,1-1 1,-1 0-1,1 0 0,0-1 0,0 0 0,-1 0 0,1 0 1,0 0-1,0-1 0,0 0 0,0-1 0,0 1 0,3-2 0,19-2 0,0-1 0,0-2 0,1-1 0,-23 6-2,31-9-3,-1-3 1,-1 0-1,-1-3 0,0-1 1,-1-1-1,-1-2 0,15-13 5,5-8-37,-3-2 0,-1-1 0,38-49 37,-64 65 28,-17 23 23,-16 18-3,10-11-48,0 0 0,0 0 0,0 0 1,0 0-1,0 0 0,1 0 0,-1 0 0,0 0 0,1 0 1,-1 0-1,1 0 0,0 0 0,-1 1 0,1-1 1,0 0-1,-1 0 0,1 0 0,0 1 0,0-1 0,0 0 1,0 0-1,0 1 0,0-1 0,1 0 0,-1 0 1,0 0-1,1 0 0,-1 1 0,0-1 0,1 0 0,-1 0 1,1 0-1,0 0 0,-1 0 0,1 0 0,0 0 0,0 0 1,0 0-1,0 0 0,0-1 0,0 1 0,0 0 1,0 0-1,0-1 0,0 1 0,0-1 0,0 1 0,0-1 1,0 0-1,0 1 0,1-1 0,4 2-1,-1 0 0,1 0 0,0-1 0,0 0 0,0 0 1,0 0-1,0-1 0,0 0 0,0 0 0,1 0 1,11-4-4,0-1 0,0 0 0,0-1 0,-1-1 1,0 0-1,5-5 4,99-59-26,-97 55 21,362-248 27,-270 181 4,-97 70-24,-1-1 0,-1-1 0,0-1 1,14-16-3,-24 25 3,1-1 0,0 2 0,1-1 0,-1 1 1,1 1-1,9-5-3,33-23 14,20-28-29,-4-4 0,-2-2 0,-3-2 1,-3-4-1,7-17 15,-53 71-9,-2-1 0,0 1 0,-1-2 0,-1 0 1,-1 0-1,-1 0 0,-1-1 0,-1 0 0,3-21 9,-7 34-4,-1 0 0,0 0 1,0 0-1,-1 0 0,0 0 0,0 1 0,-1-1 1,0 0-1,-1 1 0,0-1 0,-4-7 4,3 10 0,1 0-1,-1 0 0,-1 0 1,1 1-1,-1 0 0,0 0 1,0 0-1,-1 0 0,1 1 1,-1 0-1,0 0 0,0 1 1,0-1-1,-1 1 0,1 1 1,-5-2 0,-2 0-4,0 0 1,-1 1-1,1 1 1,-1 0-1,1 1 1,-1 1-1,0 0 0,0 0 1,-11 3 3,-21 5-17,1 2 0,-13 6 17,-40 9-38,97-25 28,1 0 0,-1 0-1,1 1 1,-1-1 0,1 0 0,-1 0 0,1 0 0,-1 0-1,1 0 1,-1 0 0,1 0 0,-1 0 0,1 0 0,-1 0 0,1 0-1,-1 0 1,1 0 0,-1 0 0,1 0 0,-1 0 0,1-1-1,-1 1 1,1 0 0,-1 0 0,1-1 0,-1 1 0,1 0 0,-1-1-1,1 1 1,0 0 0,-1-1 0,1 1 0,0-1 0,-1 1-1,1-1 1,0 1 0,0-1 0,-1 1 0,1 0 0,0-1 0,0 1-1,0-1 1,0 0 0,-1 1 0,1-1 0,0 1 0,0-1-1,0 0 11,5-12-225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8586,'0'0'5597,"0"9"-5428,-1 18-72,1 19 141,6 52-1,-4-83-236,1 0-1,0-1 1,0 1-1,2-1 1,0 0-1,0 0 1,2 0-1,7 12 1,-14-24-9,1-1 0,0 0 1,0 0-1,-1 1 0,1-1 1,0 0-1,0 0 1,0 0-1,0 0 0,1 0 1,-1 0-1,0 0 1,0 0-1,0-1 0,1 1 1,-1 0-1,0-1 1,1 1-1,-1-1 0,1 1 1,-1-1-1,1 0 0,-1 0 1,1 1-1,-1-1 1,0 0-1,1 0 0,-1 0 1,1-1-1,-1 1 1,1 0-1,-1-1 0,1 1 1,-1 0-1,0-1 1,1 0-1,-1 1 0,0-1 1,1 0-1,-1 0 1,0 0-1,0 0 0,0 0 1,0 0-1,0 0 0,0 0 1,0 0-1,1-2 1,7-7-201,-1-1 1,0 0-1,-1 0 1,6-14-1,-11 22 102,26-57-635,-20 42 440,0 0 0,1 0-1,21-29 1,-30 46 306,0 1-1,0 0 0,0-1 0,1 1 0,-1 0 0,0 0 0,0-1 0,1 1 0,-1 0 0,0 0 0,1-1 0,-1 1 0,0 0 0,0 0 0,1 0 1,-1-1-1,1 1 0,-1 0 0,0 0 0,1 0 0,-1 0 0,0 0 0,1 0 0,-1 0 0,0 0 0,1 0 0,-1 0 0,1 0 0,-1 0 0,0 0 1,1 0-1,-1 0 0,0 0 0,1 1 0,-1-1 0,0 0 0,1 0 0,-1 0 0,0 0 0,1 1 0,-1-1 0,0 0 0,0 0 0,1 1 0,-1-1 1,0 0-1,0 1 0,1-1 0,-1 0 0,0 1 0,0-1 0,0 0 0,0 1 0,0-1 0,1 0 0,-1 1 0,0-1 0,0 0 0,0 1 0,0-1 1,0 1-1,0-1 0,0 1 0,5 27 518,-5-27-470,8 145 1422,2 11-2710,-7-144-54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9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91 22 8346,'0'0'2964,"0"19"-2282,-1 20-210,0 6 289,4 57 0,-2-91-713,0 0-1,1 1 1,1-1-1,-1 0 1,2 0-1,-1 0 1,2-1-1,-1 1 1,1-1-1,1 0 1,6 9-1,-10-17-36,-1 0 0,0 0-1,1-1 1,-1 1 0,1-1 0,0 1-1,-1-1 1,1 1 0,0-1-1,0 0 1,0 0 0,0 0-1,0 0 1,0 0 0,0-1-1,0 1 1,0 0 0,5 0-1,-5-2 3,-1 1 0,1 0 0,0-1 0,-1 1-1,1-1 1,0 0 0,-1 1 0,1-1-1,-1 0 1,1 0 0,-1 0 0,1 0 0,-1 0-1,0-1 1,1 1 0,-1 0 0,0 0-1,1-3 1,3-3 31,-1 0-1,0-1 0,-1 1 0,0-1 0,0 0 1,-1 0-1,0 1 0,2-15 0,-1 0-4,-1 0 0,0 0-1,-2 0 1,-1 0 0,-1-1-1,-5-27 1,6 45-72,-1-1 1,1 1-1,-1 0 0,-1-1 0,1 1 1,-1 0-1,0 0 0,0 0 1,0 1-1,-1-1 0,1 1 0,-1 0 1,0 0-1,-1 0 0,1 0 1,-1 1-1,1 0 0,-1 0 0,0 0 1,0 0-1,0 1 0,-1 0 1,1 0-1,0 0 0,-1 1 0,1 0 1,-1 0-1,0 0 0,-10 1 0,-59-1-3567,47 1-1247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1.3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6769,'0'0'3976,"23"14"-3020,2-1-607,-14-7-189,0 0 0,0 0 1,0 1-1,-1 1 0,0-1 1,0 2-1,-1-1 0,0 1 1,-1 1-1,0-1 0,9 15 1,-1 3 32,-2 0-1,-1 1 1,-1 0 0,-2 0 0,-1 1 0,-1 1 0,6 44 0,-7-18-205,-2 0 1,-3 0 0,-7 67-1,3-101-283,-2 0 0,0-1 0,-1 1 0,-2-1 0,0 0 0,-1-1 0,-1 1 0,-1-2 0,-1 1 1,0-2-1,-1 1 0,-2-1 0,0-1 0,0-1 0,-18 16 0,-13 10-4256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2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67 8530,'0'0'2920,"159"-39"-2912,-100 26 8,1 3-16,4 5-968,-19 5-1080,-11 0-1833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90 5825,'0'0'6314,"123"-30"-5874,-82 17-136,2 3-224,2 1-80,17-1-544,-13 1-1353,-6 0-3840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2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165 47 3505,'0'0'6899,"-1"-6"-6041,-1-19 108,-2 11 452,4 14-1387,0 0-1,0 0 1,-1-1 0,1 1 0,0 0 0,0 0 0,0 0 0,0 0-1,0 0 1,-1 0 0,1 0 0,0 0 0,0 0 0,0 0-1,0 0 1,0 0 0,-1 0 0,1 0 0,0 0 0,0 0-1,0 0 1,0 0 0,-1 0 0,1 0 0,0 0 0,0 0-1,0 0 1,0 0 0,0 0 0,-1 0 0,1 0 0,0 0-1,0 0 1,0 1 0,0-1 0,0 0 0,0 0 0,-1 0-1,1 0 1,0 0 0,0 0 0,0 0 0,0 1 0,0-1-1,0 0 1,0 0 0,0 0 0,0 0 0,0 0 0,0 1-1,0-1 1,0 0 0,0 0 0,0 0 0,0 0 0,0 1-1,0-1 1,0 0 0,0 0 0,0 0 0,0 0 0,0 0-1,0 1 1,-19 55 86,-17 88 1,14-50-123,6-33-41,0-7-403,3 2-1,1 0 1,-5 98 0,17-105-1834,0-18-2118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8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237 123 5265,'0'0'6020,"-1"-17"-5422,-9-54-152,9 69-425,1 0-1,-1 0 1,0 0-1,0 1 1,1-1-1,-1 0 1,0 0-1,0 1 1,-1-1-1,1 1 1,0-1 0,0 1-1,-1 0 1,1-1-1,-1 1 1,1 0-1,-1 0 1,0 0-1,1 0 1,-1 0-1,0 1 1,0-1-1,0 0 1,1 1-1,-1-1 1,0 1-1,0 0 1,0 0-1,0-1 1,0 1-1,0 0 1,0 1-1,0-1 1,1 0-1,-1 1 1,-3 0 0,-4 0-29,3-1 16,1 1 0,-1 1-1,1-1 1,0 1-1,-1 0 1,1 0-1,0 0 1,0 1-1,0 0 1,1 0-1,-1 0 1,1 0 0,0 1-1,0 0 1,0 0-1,0 0 1,-6 9-1,1-1-20,1 0 0,0 0 0,1 1 0,0 0 0,-9 25 0,13-29-21,1 0 0,0 0 0,0 0 0,1 1 1,0-1-1,0 0 0,1 1 0,1 11 0,0-18 6,-1 0-1,0-1 0,1 1 1,0 0-1,0-1 1,-1 1-1,2-1 1,-1 1-1,0-1 1,0 0-1,1 1 1,-1-1-1,1 0 1,0 0-1,0 0 1,0 0-1,0 0 1,0 0-1,0-1 1,0 1-1,0-1 0,1 1 1,-1-1-1,1 0 1,-1 0-1,1 0 1,-1 0-1,1-1 1,0 1-1,-1-1 1,6 1-1,0-1-16,0 0 0,0 0 0,0 0-1,0-1 1,-1-1 0,1 1 0,0-1-1,-1-1 1,1 1 0,-1-1 0,0-1 0,0 1-1,0-1 1,0 0 0,-1-1 0,11-8-1,4-8 83,-1 0-1,-1-2 0,22-32 1,-18 23-9,-24 69 396,2-16-283,-13 58 79,-4-1 1,-41 126 0,38-152-220,13-38-313,1-1 1,0 1 0,1 0-1,1 1 1,0-1 0,-1 21-1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6305,'0'0'2969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1 6913,'0'0'5306,"-26"137"-5202,21-84 72,3 3-160,2-1-16,-3-1 0,3-3-64,0-4-152,-2 4-545,-1-10-1151,1-9-2497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0 231 4489,'0'0'2681,"64"124"-2089,-37-89-224,-1-1 96,-3 0-312,-1 0 40,-6-4-192,-6-4-32,-8-3-48,-2-3-784,-2-10-505,-12-3-1599</inkml:trace>
  <inkml:trace contextRef="#ctx0" brushRef="#br0" timeOffset="1">38 210 6433,'0'0'3257,"10"-120"-2353,11 84-408,8 12-80,6 7-240,6 9-15,2 3 239,-1 5-392,-1 0-16,-8 20-248,-7 18-601,-7-4-1439,-12-2-5138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598 16 940,'-29'-7'276,"-2"3"-76,-5-1-88,-5 5-32,-6 0-24,1 5-16,-1-1-12,1 1-12,-1 0-8,3-3-12,5 0-8,6 3-16,2-3-8,5 1-20,5-3-4,3-3-52,2 1-76,16 2-32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8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0 8130,'0'0'3384,"0"24"-3173,-1-1-173,0 11-18,1-1-1,1 1 1,7 35-1,-7-67-22,-1 0 0,0-1-1,0 1 1,1-1 0,-1 1 0,1 0-1,-1-1 1,1 0 0,0 1 0,0-1-1,-1 1 1,1-1 0,0 0 0,0 1-1,1-1 1,-1 0 0,0 0 0,2 2-1,-2-3 0,0 0 0,0 1 0,0-1 0,0 0 0,0 0 0,0 0 0,0 0 0,0 0 0,0 0 0,0 0 0,1 0 0,-1-1 0,0 1 0,0 0 0,-1-1 0,1 1 0,0 0 0,0-1 0,0 1 0,0-1 0,1 0 0,3-4 4,0 1-1,0 0 1,0-1 0,-1 0 0,0 0 0,0-1-1,4-5 1,43-84 140,-13 138 444,-33-41-576,0-1 0,0 0 0,0 0 0,1 0 0,-1 0 0,0-1 0,0 0 0,0 0 0,0-1 0,10-1 0,-8 1 2,-1 0 0,1 1-1,-1 0 1,1 0 0,0 0 0,6 2-1,-7 0-6,-1 0-1,1 1 0,-1-1 0,0 1 1,0 1-1,6 4 0,-6-4-104,-1-1-1,1 0 1,-1 0-1,1 0 1,0-1-1,1 1 1,-1-1-1,9 2 0,47-1-5142,-34-3-180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1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1 8002,'0'0'5892,"-6"20"-5551,-21 56 30,-51 102 0,39-108-334,-47 98-657,83-163 195,1 1 1,0 0-1,0 0 0,1 0 1,0 0-1,0 0 1,0 0-1,1 0 1,-1 1-1,2 7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0 6225,'0'0'6596,"-12"19"-6256,-38 59-93,47-72-212,0-1-1,0 1 1,1 0-1,-1 0 1,1 0-1,-2 12 1,4-16-27,0 0 1,-1 0 0,1 1 0,0-1 0,1 0-1,-1 0 1,0 0 0,1 0 0,-1 0 0,1 0-1,0 0 1,-1 0 0,1 0 0,2 3 0,1-1-5,-1 0 0,1 0 0,0-1 0,1 0 0,-1 0 0,1 0 1,-1 0-1,1-1 0,0 1 0,0-1 0,6 1 0,-5-1-8,-1 0 0,0 0-1,0 1 1,0-1-1,0 1 1,0 0 0,-1 0-1,1 0 1,-1 1-1,8 8 1,-11-10 18,1 1-1,-1-1 1,0 1-1,0 0 1,-1 0-1,1-1 1,0 1-1,-1 0 1,0 0 0,1 0-1,-1 0 1,0 0-1,-1 0 1,1-1-1,0 1 1,-1 0 0,0 0-1,1 0 1,-1-1-1,0 1 1,-1 0-1,1-1 1,0 1 0,-3 3-1,-4 6 71,-1-1-1,1 0 1,-17 16-1,24-26-83,-45 43-1737,-2-2-1,-63 42 0,58-47-7097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5.6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67 4177,'0'0'5573,"2"-11"-4750,2-1-586,-2 8-82,-1-1 1,0 1-1,0-1 0,0 1 0,0-1 0,0 0 1,-1-6 2227,-1 38-2172,-6 21-171,-26 93 1,19-88-829,-9 63 1,18-2-4352,5-92 2186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2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185 2 2577,'3'-2'9802,"-5"8"-8571,-33 55-994,3 0 1,-31 81 0,52-110-279,1 0 1,1 1-1,2-1 1,1 2-1,2-1 1,0 60-1,4-90 8,0 1-1,1 0 1,-1 0-1,1 0 1,-1-1-1,1 1 1,0 0 0,1-1-1,-1 1 1,1-1-1,-1 1 1,1-1 0,0 0-1,0 0 1,1 0-1,-1 0 1,1 0-1,-1 0 1,1-1 0,0 1-1,0-1 1,0 0-1,0 1 1,0-2 0,1 1-1,-1 0 1,1-1-1,-1 1 1,1-1-1,6 1 1,-4-1-23,0 0 0,0 0 0,-1-1 0,1 0 0,0-1-1,0 1 1,0-1 0,-1 0 0,1-1 0,0 1 0,-1-1 0,1 0 0,-1 0 0,0-1 0,1 0 0,-1 0-1,0 0 1,-1 0 0,8-7 0,-6 4 72,-1 0 1,0 0-1,0-1 0,0 1 0,-1-1 1,0 0-1,-1 0 0,1-1 0,-1 1 0,-1-1 1,1 0-1,-1 1 0,1-15 0,-2 19 33,-1-1 0,0 1-1,0-1 1,0 0 0,0 1 0,-1-1-1,1 1 1,-1-1 0,0 1 0,0-1-1,-1 1 1,1 0 0,-1-1 0,1 1-1,-1 0 1,0 0 0,0 0 0,0 0-1,-1 0 1,1 1 0,-1-1 0,0 1-1,1 0 1,-1-1 0,0 1 0,0 0-1,0 1 1,-1-1 0,1 1 0,0-1-1,-7-1 1,1 0-48,-1 1 0,1 0 0,-1 0-1,1 1 1,-1 1 0,0-1 0,-19 3 0,24-2-143,1 1-1,-1 0 1,1 0 0,-1 1 0,1-1 0,0 1-1,0 0 1,0 0 0,0 0 0,0 1 0,0-1-1,0 1 1,1 0 0,-1 0 0,1 0 0,0 1-1,0-1 1,-5 8 0,-3 14-4566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6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1360,'0'0'10571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5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16 4929,'0'0'5807,"0"-15"-4147,-19 57-1340,3 1-1,-16 64 1,27-83-312,0 1-1,2-1 1,1 0-1,1 1 1,1-1 0,5 35-1,-5-55-31,1 1 1,0-1-1,0 1 0,1-1 0,-1 1 0,1-1 1,0 0-1,0 0 0,1 0 0,-1 0 1,1 0-1,0 0 0,0-1 0,0 0 0,0 1 1,1-1-1,-1 0 0,1 0 0,0-1 0,0 1 1,0-1-1,0 0 0,0 0 0,1 0 1,7 1-1,-6-1 6,-1-1 0,1 0 0,0-1 0,0 1 0,0-1 0,0 0 1,0-1-1,0 1 0,0-1 0,0-1 0,-1 1 0,1-1 0,0 0 0,-1 0 0,1 0 1,-1-1-1,0 0 0,0 0 0,9-7 0,-6 2 59,1-1 0,-1 0 0,0-1 0,-1 0 0,0 0 0,-1 0 0,0-1 0,-1 0 0,0 0 0,-1-1 0,0 1 0,0-1 0,-1 0 0,-1 0 0,0 0 0,-1 0 0,0 0 0,-1-19 1,-1 21 12,1 0 0,-1-1 1,-1 1-1,0 0 1,0 0-1,-1 0 1,-1 0-1,1 0 1,-1 1-1,-1-1 1,0 1-1,0 0 1,-1 1-1,0-1 0,-1 1 1,0 0-1,0 1 1,0-1-1,-1 2 1,0-1-1,-17-10 1,20 15-79,1 0 1,-1 0-1,0 0 1,0 0-1,0 1 1,0 0-1,-10-1 1,13 2-105,1-1 1,-1 1 0,1 0-1,-1 1 1,1-1-1,-1 0 1,0 0 0,1 1-1,-1-1 1,1 1-1,-1-1 1,1 1-1,-1-1 1,1 1 0,0 0-1,-1 0 1,1 0-1,0 0 1,0 0 0,0 0-1,-1 0 1,1 0-1,0 1 1,0-1 0,1 0-1,-1 1 1,-1 2-1,-4 17-4381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 8242,'0'0'3120,"25"-2"-2926,80-2 57,-98 4-224,0 1 1,0 0 0,0 0-1,0 0 1,0 1 0,0 0 0,0 1-1,0-1 1,-1 1 0,1 1 0,-1-1-1,0 1 1,0 0 0,-1 1 0,1-1-1,-1 1 1,0 0 0,7 8 0,-6-4-22,0 0 1,0 0-1,-1 0 1,0 1 0,-1 0-1,0 0 1,-1 0 0,0 0-1,0 0 1,1 13 0,-2-7-7,0 0 1,-1 0 0,-1 1-1,0-1 1,-1 0-1,-1 0 1,0 0 0,-1 0-1,-1 0 1,-1 0-1,0-1 1,-1 0 0,0 0-1,-16 25 1,-45 55-1616,16-39-2434,31-38 98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1 129 2969,'0'0'7961,"140"-35"-7753,-90 25 160,7-1-224,0-2-144,3 3 0,-6-3-200,6-2-984,-17 2-1856,-10 4-4186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8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6305,'0'0'3656,"0"7"-3329,0 2-276,1 48 207,0-53-260,-1 0 1,0-1-1,1 1 0,0 0 0,0-1 1,0 1-1,0-1 0,1 1 0,-1-1 1,1 1-1,0-1 0,0 0 1,3 4-1,-4-7-4,0 1 1,0-1-1,0 1 1,0-1-1,0 0 1,0 1-1,0-1 1,0 0-1,0 0 1,0 0-1,0 0 1,0 0-1,0 0 1,0 0-1,0 0 1,0 0-1,0 0 1,0-1 0,0 1-1,0 0 1,0-1-1,0 1 1,0-1-1,0 1 1,0-1-1,0 1 1,0-1-1,0 0 1,-1 1-1,1-1 1,0 0-1,0-1 1,29-31 467,-23 24-498,1 0 125,-7 6-74,1 1-1,0-1 1,-1 1-1,1 0 1,0 0 0,0 0-1,0 0 1,1 0 0,-1 0-1,0 0 1,1 1-1,0-1 1,2-1 0,1 31 333,-4-19-362,0 1 1,1-1-1,1-1 0,-1 1 1,1 0-1,1-1 1,10 16-1,-14-23 2,0 1 0,0 0 0,0-1 0,0 0 0,0 1 0,0-1 0,1 0 0,-1 1 0,1-1 0,-1 0 0,1 0 0,-1 0 0,1 0 0,-1 0-1,1-1 1,0 1 0,0 0 0,-1-1 0,1 1 0,0-1 0,0 0 0,0 0 0,-1 0 0,1 0 0,0 0 0,0 0 0,0 0 0,0 0 0,-1-1 0,1 1 0,0-1 0,0 1 0,-1-1 0,1 0 0,0 1-1,-1-1 1,1 0 0,0 0 0,-1 0 0,0-1 0,1 1 0,-1 0 0,0 0 0,1-1 0,-1 1 0,2-3 0,22-30 192,-19 25-136,0 0-1,1 0 0,0 0 1,1 1-1,13-11 0,-20 18-32,-1 1 0,1 0 1,-1 0-1,1 0 0,-1 0 0,1 0 0,0 1 0,-1-1 0,1 0 1,-1 0-1,1 0 0,-1 0 0,1 1 0,-1-1 0,1 0 0,-1 0 1,1 1-1,-1-1 0,1 0 0,-1 1 0,1-1 0,-1 1 0,0-1 1,1 1-1,-1-1 0,0 0 0,1 1 0,-1-1 0,0 1 0,0-1 1,1 1-1,-1 0 0,0-1 0,0 1 0,0-1 0,0 2 0,11 29 23,-8-22-37,3 2-401,-1 0 1,1 0-1,1-1 0,0 1 1,14 13-1,-4-4-1969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0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649 2634 1152,'-11'-281'836,"3"134"-816,6 113-10,-1-1 1,-2 1-1,-1 0 1,-1 0 0,-3 1-1,0 0 1,-9-15-11,7 22 34,-1 0 0,-1 1 0,-1 1 0,-2 1 0,0 0 0,-2 1 0,0 1 0,-1 1 0,-6-4-34,-42-34 104,20 19-50,1-3 0,2-1 0,2-3 0,-8-14-54,39 45 0,2-1 0,0 1 0,0-2 0,2 1 0,0-2-1,1 1 1,0-1 0,2 0 0,0 0 0,1 0 0,1-1 0,1 1 0,0-1 0,1 0 0,1 0 0,2-6 0,9-50-2,4 1 1,2 0-1,4 2 1,8-12 1,22-82-178,-45 149 133,1 0 0,1 1 0,0-1 0,1 1 0,1 1 0,1 0 0,0 0 0,0 1 0,2 1 0,-1 0 0,2 0 0,14-9 45,29-21-4,2 3 1,45-22 3,-67 41-40,-6 3 11,0 1-1,1 2 1,1 1-1,1 2 0,6-1 30,-20 8-1,-1 1-1,1 1 0,0 0 1,0 2-1,0 0 0,0 1 0,0 1 1,0 1-1,18 4 2,63 24 29,-82-23-28,1 0 0,-1-1-1,1-1 1,0-1 0,1-1-1,-1-1 1,0 0-1,21-2 0,-5-6-86,-1-2 0,0 0 0,-1-3 0,1-1 0,-2-1 0,0-2 0,-1-1 0,23-16 86,-8 4-255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2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 0 4905,'0'0'6883,"-12"20"-6435,-142 287 707,107-208-1317,-34 83-1589,79-175 998,0-1 0,1 1 0,0 0-1,0-1 1,0 1 0,1 11-1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5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 7618,'0'0'4322,"-11"19"-4003,-34 62-203,43-77-139,-1-1-1,1 1 1,0 0 0,0 0 0,1 0 0,-1 1 0,1-1 0,0 0 0,0 0 0,0 1-1,1-1 1,-1 1 0,1-1 0,0 0 0,0 1 0,1-1 0,-1 1 0,1-1 0,0 0-1,0 1 1,1-1 0,2 5 0,-2-6-14,1 0-1,0 0 1,-1 0-1,1-1 1,1 1-1,-1-1 1,0 0-1,1 0 1,-1 0-1,1 0 1,-1-1-1,1 1 1,0-1-1,0 0 1,-1 0-1,1 0 1,0-1-1,0 1 1,6-1-1,16-1-56,-22 0 99,1 1 0,0 0 1,-1 0-1,1 0 0,0 0 0,-1 1 1,1 0-1,6 1 0,-10 0 78,-1 0-1,1 0 0,0 1 0,-1-1 0,0 0 1,1 0-1,-1 0 0,0 0 0,0 0 0,0 1 1,0-1-1,-1 0 0,1 0 0,0 0 1,-1 0-1,-1 4 0,-2 1-36,0-1 0,-1 1 0,0-1-1,0 0 1,0 0 0,-1-1 0,-11 10 0,-50 32-340,51-37 136,-37 25-1139,3-6-2563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29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43 129 8242,'0'0'5673,"-6"-13"-4754,-21-38-199,27 51-696,0 0-1,0 0 1,0-1 0,0 1 0,0 0-1,0 0 1,0 0 0,0-1-1,0 1 1,0 0 0,0 0 0,0 0-1,0 0 1,0-1 0,0 1 0,0 0-1,0 0 1,0 0 0,-1 0-1,1-1 1,0 1 0,0 0 0,0 0-1,0 0 1,0 0 0,0 0-1,0-1 1,-1 1 0,1 0 0,0 0-1,0 0 1,0 0 0,0 0 0,-1 0-1,1 0 1,0 0 0,0 0-1,0 0 1,0 0 0,-1 0 0,1 0-1,0 0 1,0 0 0,0 0-1,-1 0 1,1 0 0,0 0 0,0 0-1,0 0 1,0 0 0,-1 0 0,1 0-1,0 0 1,0 0 0,0 0-1,0 0 1,-1 0 0,1 1 0,0-1-1,-3 16 200,4 26-357,4-7 133,2 1-1,1-1 0,19 48 1,49 102-13,-75-182 13,31 70 2,4-1 1,3-2-1,3-2 0,3-1 1,101 114-1,-140-174 11,22 19-139,-27-26 126,-1 1 0,1-1 0,-1 1 0,1-1 0,-1 0 0,1 1 0,-1-1 0,1 0 0,0 0 0,-1 1 0,1-1 0,0 0 0,-1 0 0,1 0 0,0 0 0,-1 0 0,1 0 0,0 0 0,-1 0 0,1 0 0,0 0 0,-1 0 0,1 0 0,-1-1 0,1 1 0,0 0 0,-1 0 0,1-1 0,-1 1 0,1 0 0,0-1 0,-1 1 0,1-1 0,-1 1 0,1 0-1,-1-1 1,0 1 0,1-1 0,-1 0 0,1 1 0,-1-1 0,0 1 0,0-1 0,1 1 0,-1-1 0,0-1 0,19-55 64,-3-1-1,13-102 1,-17 92-47,75-605 44,-86 637-2048,-1 66-730,0 11-2680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0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8858,'0'0'4905,"20"4"-4905,8 21 0,12 4 24,0 3 40,4 4-56,-8-3-16,0-5-280,0 1-1144,-8-11-1529,-12-3-5097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0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3913,'0'0'8786,"-76"137"-8386,56-91 32,-4 5-368,0 3-64,-12 25-336,8-14-1192,8-11-2841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3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22 113 5633,'0'0'7870,"-5"-2"-7577,-11-10-251,20 3-36,37-9-6,-24 12 24,19-8-380,0 2 0,1 1-1,0 3 1,1 0 0,74-4 0,-106 12-79,-5 0 284,0 0 0,-1 0 0,1-1 0,0 1 0,0 0 0,0 0 0,0 0 0,0 0 0,-1 0 0,1 0 0,0 1 0,0-1 0,0 0 0,0 0 0,-1 0 0,1 1 0,0-1 0,0 1 0,-1-1 0,1 0 0,0 1 0,0-1 0,-1 1 0,1-1 0,-1 1 0,1 0 0,0-1 0,-1 1 0,1 0 0,-1-1 0,1 2 0,0 17-4577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6529,'0'0'6458,"80"-8"-5994,-20-13-184,0 3-152,4 0-128,36-7-80,-16 7-1424,-7 0-3481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23 240 9330,'0'0'4164,"-4"-2"-4032,4 2-133,-1-1 0,1 1 1,0 0-1,-1 0 0,1-1 1,-1 1-1,1 0 1,-1 0-1,1 0 0,-1-1 1,1 1-1,0 0 0,-1 0 1,1 0-1,-1 0 1,1 0-1,-1 0 0,1 0 1,-1 0-1,1 0 1,-1 0-1,1 0 0,-1 1 1,1-1-1,-1 0 0,1 0 1,0 0-1,-1 0 1,1 1-1,-1-1 0,1 0 1,0 1-1,-1-1 0,1 0 1,-1 1-1,1-1 1,0 0-1,0 1 0,-1-1 1,1 0-1,0 1 0,0-1 1,-1 1-1,1-1 1,0 1-1,2 32-1,23 44 31,-21-67-38,98 239 127,-79-203-201,1 0 0,3-2 0,40 51 1,-67-94 77,1-1 0,-1 1 0,0 0 0,1-1 0,-1 1 0,1-1 0,0 1 0,-1-1 0,1 1 0,-1-1 0,1 1 0,0-1 0,-1 0 0,1 1 0,0-1 0,-1 0 0,1 0 0,0 1 1,0-1-1,-1 0 0,1 0 0,0 0 0,0 0 0,0 0 0,-1 0 0,1 0 0,0 0 0,0 0 0,-1-1 0,1 1 0,0 0 0,-1 0 0,1-1 0,0 1 0,0 0 0,-1-1 0,1 1 1,-1 0-1,1-1 0,0 1 0,-1-1 0,1 1 0,-1-1 0,1 0 0,-1 1 0,1-1 0,-1 0 0,0 1 0,1-1 0,-1 0 0,0 1 0,1-1 0,-1 0 0,0-1 0,19-47 147,-17 42-135,52-186 157,55-394 0,-110 746-3330,-5-79-609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4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13 9690,'0'0'3286,"-3"25"-3211,-8 83 33,11-101-98,0 0 1,0 0 0,1 0-1,0 1 1,0-1 0,0 0-1,1 0 1,0 0 0,1-1-1,-1 1 1,1 0 0,0-1-1,1 0 1,0 0 0,0 0-1,0 0 1,1 0 0,5 5 0,-2-3-8,1-1 1,0 1 0,0-1-1,1-1 1,0 0 0,0 0-1,0-1 1,22 8 0,-26-12 4,0 0 0,0 1 0,1-2 0,-1 1 0,10-1 0,-11 0 29,-4-2 56,0 0-1,0 0 0,0 0 1,-1 0-1,1 0 0,0 0 1,-1-1-1,0 1 0,1 0 1,-1 0-1,0-1 0,0 1 1,0 0-1,-1 0 0,0-5 1,1 1 68,-1-7-40,0-1 0,-2 1-1,1 0 1,-1 0-1,-1 0 1,-1 1 0,0-1-1,0 1 1,-1 0 0,-10-14-1,7 12-85,0 0 0,-1 1-1,-1 0 1,0 1 0,-1 0-1,0 1 1,-27-19 0,29 25-104,1 0 0,-1 1 0,0 1 0,0 0 0,0 0 0,0 1 0,-1 0 0,1 1 0,-1 0 0,1 0 0,-1 1 0,0 1 0,-11 1 0,20-1-103,-1-1 1,1 1-1,-1 0 1,1 0-1,0 0 0,-1 0 1,1 0-1,0 0 1,0 0-1,0 1 1,0-1-1,0 1 0,0 0 1,0 0-1,0-1 1,1 1-1,-1 0 0,1 0 1,-1 1-1,1-1 1,0 0-1,0 0 0,0 1 1,0-1-1,0 0 1,1 1-1,-1-1 0,1 1 1,-1-1-1,1 1 1,0-1-1,0 5 0,0 16-4394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5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6617,'0'0'6490,"112"119"-6482,-64-69 120,8 4-120,-4 0 72,1-7-112,-5 0 32,4-4-1032,-16-10-841,-16-12-3072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1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277 1 936,'-49'19'264,"10"-1"-88,6 1-84,2 2-40,5-5-40,-3 0-16,8 3-20,3-5-44,0 2-76,5 0-52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35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0 9762,'0'0'4377,"-161"234"-4225,117-173-152,0 1-344,-20 21-352,12-19-1025,12-10-2551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2 230 3369,'0'0'8740,"0"-5"-7989,0 5-707,0 0 0,0 0 0,0 0 0,-1-1 1,1 1-1,0 0 0,0 0 0,0-1 0,0 1 0,0 0 0,0 0 0,0-1 0,0 1 0,0 0 0,0 0 1,0-1-1,0 1 0,0 0 0,0 0 0,0-1 0,0 1 0,0 0 0,0 0 0,0-1 0,0 1 0,0 0 1,1 0-1,-1-1 0,0 1 0,0 0 0,0 0 0,0 0 0,1-1 0,-1 1 0,0 0 0,0 0 0,0 0 1,1 0-1,-1-1 0,0 1 0,0 0 0,1 0 0,-1 0 0,0 0 0,0 0 0,1 0 0,8 14 557,15 45-1091,-16-37 716,19 44-143,21 55-23,5-3 0,82 135-1,-132-247-57,1 0 0,0 0 0,1-1-1,0 1 1,-1-1 0,1 0 0,1-1 0,-1 1-1,1-1 1,0 0 0,8 4 0,-11-7-5,0 0 0,0 0 1,0 0-1,0-1 0,0 0 1,0 1-1,0-1 0,0 0 1,0 0-1,0-1 0,0 1 1,0 0-1,-1-1 0,1 0 1,0 0-1,0 0 0,0 0 1,0 0-1,-1-1 0,1 1 1,-1-1-1,1 1 0,-1-1 1,0 0-1,1 0 0,-1 0 1,0 0-1,3-6 0,9-9 27,-1-2 0,0 0 0,-2 0 0,0-1 0,-1 0 0,-1-1-1,-1 0 1,7-28 0,-1-12 19,11-110 1,-12-229-305,-13 331-481,12 82-4017,0 15-887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38 8514,'0'0'5181,"1"-5"-4745,1 11-435,1 0-1,0-1 1,0 1-1,0-1 1,1 0-1,0 0 1,0 0-1,0 0 1,0-1-1,1 0 1,0 1 0,0-2-1,0 1 1,0-1-1,1 1 1,-1-1-1,12 4 1,-6-4-5,1 1 0,-1-2 0,1 1 0,-1-2 0,1 1 0,0-2-1,0 1 1,0-2 0,14-1 0,-23 1 8,-1 0-1,1 1 0,0-1 0,-1 0 0,1-1 1,-1 1-1,1 0 0,-1-1 0,0 1 0,0-1 1,1 0-1,-1 0 0,0 0 0,-1 0 1,1 0-1,0 0 0,-1-1 0,1 1 0,-1 0 1,3-6-1,-1 0 30,1-1 1,-1 0 0,0 0-1,2-19 1,-3 0 100,-4 92-169,1 55 60,-22 153-1,13-212-9,-2 1 0,-2-2-1,-3 0 1,-35 79 0,42-116 24,-1-1 0,-1 0 1,0-1-1,-2 0 0,-29 33 0,35-45 63,1-1 0,-1 0-1,0 0 1,0-1-1,-1 0 1,0-1-1,0 0 1,-1 0-1,1-1 1,-1 0-1,0 0 1,0-1 0,0-1-1,0 0 1,-19 2-1,25-4-79,1 0-1,0 0 1,-1 0-1,1-1 0,0 0 1,-1 1-1,1-1 1,0 0-1,0 0 1,0-1-1,0 1 0,0-1 1,0 0-1,0 1 1,0-1-1,0 0 1,1-1-1,-1 1 1,1 0-1,0-1 0,0 1 1,0-1-1,0 0 1,0 0-1,0 0 1,1 0-1,-1 0 1,1 0-1,0 0 0,0 0 1,0 0-1,1-1 1,-2-4-1,0-8-18,1-1-1,0 0 0,0 1 1,2-1-1,0 1 0,4-18 1,1 9-9,1 1 0,1 0 0,1 0 0,1 1 0,1 0 0,1 0 1,1 1-1,1 1 0,1 1 0,22-25 0,1 4-13,1 1 0,2 2 1,76-53-1,-86 69-3,2 2 1,42-21-1,-61 35-90,1 0-1,1 0 1,-1 2-1,1 0 1,0 1-1,0 0 1,30 0-1,-45 3 72,0 0 0,0 0 0,0 0-1,0 0 1,-1 0 0,1 0 0,0 1-1,0-1 1,0 0 0,-1 1 0,1-1-1,0 0 1,0 1 0,-1-1 0,1 1-1,0-1 1,-1 1 0,1-1 0,0 1-1,-1 0 1,1-1 0,-1 1-1,1 0 1,-1 0 0,1-1 0,-1 1-1,0 0 1,1 0 0,-1-1 0,0 1-1,0 0 1,0 0 0,1 1 0,4 11-2595,3-5-2376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1400,'0'0'10603,"233"-54"-10459,-149 36-144,-8 4 0,0 7 0,-8 3-72,0 4-240,-12 0-825,-20 11-2976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2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8690,'0'0'4505,"229"-26"-4481,-169 26 48,-4 0-144,4 0 16,24 0-936,-16 0-913,-8 0-3064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4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3817,'0'0'10695,"13"0"-10017,2-2-660,0-1 1,0 0-1,-1 0 0,1-2 1,25-11-1,13-3-7,-9 5-320,69-17 427,-36 22-5315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1664,'0'0'11603,"52"0"-11451,-20 0-48,8 0 48,4-4-152,4-10-112,28-15-464,-16 4-1449,0-4-3488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4201,'0'0'7352,"0"-13"-6677,0-64 2264,0 91-2917,2 27-20,1-1 1,2 0 0,2-1 0,22 73-1,-4-38 59,56 112-1,-71-167-68,0 0 0,1-1 0,1 0 0,0-1-1,2 0 1,17 16 0,-31-32 2,1 0-1,0-1 1,-1 1-1,1-1 1,0 1-1,0-1 1,-1 1 0,1-1-1,0 0 1,0 1-1,0-1 1,0 0 0,-1 0-1,1 1 1,0-1-1,0 0 1,0 0 0,0 0-1,0 0 1,0 0-1,0 0 1,-1-1 0,1 1-1,0 0 1,0 0-1,0-1 1,0 1 0,0 0-1,-1-1 1,1 1-1,0-1 1,0 1 0,-1-1-1,1 1 1,0-1-1,-1 1 1,1-1 0,0 0-1,-1 0 1,1 0-1,19-35 71,-18 33-44,21-53 16,-3-1 0,-2-2 0,-2 1 0,11-91-1,-14 23-22,-4-146-1,-9 271-216,9 25-1755,2 10-115,1 8-1578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81 180 7162,'0'0'6364,"0"10"-6002,0 2-359,0 0 0,2-1-1,-1 1 1,2 0 0,-1-1-1,1 1 1,1-1 0,0 0 0,11 21-1,-11-26 3,0 1-1,1-1 0,-1 0 1,1-1-1,0 1 1,1-1-1,-1 0 1,1 0-1,0 0 1,0-1-1,1 0 0,-1 0 1,1-1-1,0 0 1,0 0-1,0 0 1,10 1-1,-16-3-1,0-1-1,1 1 1,-1-1 0,0 1 0,1-1-1,-1 0 1,1 0 0,-1 1 0,0-1-1,1 0 1,-1 0 0,1 0 0,-1-1-1,0 1 1,1 0 0,-1-1 0,1 1-1,-1 0 1,0-1 0,0 0 0,1 1-1,-1-1 1,2-1 0,-2-1 32,1 0 0,-2 0 0,1 0 0,0 0 0,0 1 0,-1-1 0,0 0 0,0-1 0,1 1 0,-2-5 0,2-36 123,0 21-63,0-1 0,-2 1 0,-1-1 0,0 1 0,-9-32 0,10 50-88,0 0-1,-1 0 1,0 1-1,-1-1 1,1 0-1,-1 1 1,1 0-1,-1 0 1,-1-1-1,1 2 1,0-1-1,-1 0 1,0 1-1,0-1 1,0 1-1,0 0 1,-1 1-1,1-1 0,-1 1 1,0 0-1,1 0 1,-1 0-1,0 0 1,0 1-1,0 0 1,0 0-1,0 1 1,-1-1-1,1 1 1,-6 0-1,-8 0-118,8-1 61,-1 1 0,1 0 1,-1 1-1,-15 3 0,25-4-42,0 1 1,0-1-1,0 1 1,0-1-1,1 1 0,-1 0 1,0 0-1,0 0 0,1 0 1,-1 0-1,0 0 1,1 0-1,-1 1 0,1-1 1,-1 0-1,1 1 1,0 0-1,0-1 0,0 1 1,0-1-1,0 1 0,0 0 1,0 0-1,0 0 1,1 0-1,-1 0 0,1-1 1,-1 1-1,1 0 0,0 0 1,0 3-1,0-4-9,1 0 0,-1 0 0,1 0 0,-1 0 0,1 0 0,0 0 1,-1 0-1,1-1 0,0 1 0,0 0 0,-1 0 0,1-1 0,0 1 0,0-1 0,0 1 0,0-1 0,0 1 0,0-1 0,0 1 0,0-1 0,0 0 0,0 0 0,0 0 0,1 1 0,-1-1 0,0 0 0,0 0 0,0 0 0,1-1 0,45 2-1019,-36-2 666,21 1-162,1-2 1,-1-1 0,0-2 0,0-1-1,56-18 1,-66 15 1001,0 0 1,0-1-1,-2-2 0,1 0 1,21-17-1,-41 28-238,-1 1 1,1-1-1,-1 1 0,1-1 0,-1 1 1,1-1-1,0 1 0,-1-1 0,1 1 1,0 0-1,-1-1 0,1 1 1,0 0-1,-1-1 0,1 1 0,0 0 1,-1 0-1,1 0 0,0 0 1,0 0-1,-1 0 0,1 0 0,0 0 1,0 0-1,1 0 0,2 16 3588,-1 3-4463,0-12 734,-1 0 1,1 0-1,0 0 1,0 0-1,1 0 1,0-1-1,0 0 0,0 0 1,1 0-1,0 0 1,0-1-1,1 0 0,-1 0 1,1 0-1,10 5 1,-7-5 9,0 0-1,1-1 1,0-1 0,0 1 0,0-2 0,0 1 0,0-1 0,1-1 0,-1 0 0,15 0-1,-23-2 25,1 0 0,-1 1 0,0-1 0,1 0 0,-1-1 0,0 1 0,0 0 0,0-1-1,0 1 1,0-1 0,0 0 0,0 1 0,-1-1 0,1 0 0,-1 0 0,1 0 0,-1 0-1,0-1 1,0 1 0,0 0 0,0 0 0,0-1 0,0 1 0,0-5 0,14-60 124,-14 43-53,-2 48-163,2 90-43,-9 249 144,4-312-56,-3 0 1,-2 0 0,-3-1-1,-1 0 1,-21 48 0,26-79-4,-1 1 1,-1-2 0,-1 1 0,0-1-1,-28 31 1,34-43 27,-1 0-1,1 0 1,-1-1-1,-1 1 0,1-2 1,-1 1-1,0-1 1,0 0-1,0 0 1,0-1-1,-1 0 1,0 0-1,1-1 1,-1 0-1,0 0 0,0-1 1,0 0-1,-12 0 1,18-1-17,0 0 0,-1-1 0,1 1-1,-1-1 1,1 0 0,0 1 0,0-1 0,-1 0 0,1 0 0,0-1 0,0 1 0,0 0 0,0-1 0,0 1 0,0-1-1,1 0 1,-1 1 0,1-1 0,-1 0 0,1 0 0,-1 0 0,1 0 0,0 0 0,0 0 0,0-1 0,0 1 0,0 0-1,0-4 1,-2-7-8,1 0 0,0 0 0,1 0-1,0-15 1,1 21 3,-1-13-11,0-1 0,2 1 0,1-1 0,0 1-1,2 0 1,0 0 0,1 0 0,1 0-1,1 1 1,1 0 0,16-29 0,-6 20 11,2 1 0,0 1 0,2 1 0,48-44 0,-51 54 2,-1 1-1,2 0 1,0 2-1,0 0 0,1 1 1,0 1-1,38-12 1,-50 20 8,-1 0 1,1 1 0,-1 0 0,1 1-1,11 0 1,-5 0 91,-15 0-90,1 1-1,0-1 0,-1 0 1,1 1-1,-1-1 0,1 0 1,-1 1-1,1-1 0,-1 1 0,1-1 1,-1 1-1,0-1 0,1 1 1,-1 0-1,0-1 0,1 1 1,-1-1-1,0 1 0,0 0 1,1-1-1,-1 1 0,0-1 0,0 1 1,0 0-1,0-1 0,0 1 1,0 0-1,0 1 0,0 25-563,0-21-516,-12-6-8243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49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2681,'0'0'9005,"11"0"-8790,74-5 112,-1-3 0,100-22 1,12-2-215,-183 31-1539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3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28 1128,'-5'5'78,"-7"9"133,-1 0 0,2 1 0,-8 13-211,17-25 18,0 0 0,0 1 0,0-1 0,0 1 0,1-1 0,-1 1 0,1 0 1,0-1-1,0 1 0,1 0 0,-1 0 0,1 0 0,0 0 0,0 0 0,0 0 0,0 0 0,1-1 0,0 1 0,-1 0 0,3 3-18,-2-4 9,1-1 0,-1 0 0,1 0 0,0 0 0,0-1 1,0 1-1,0 0 0,0-1 0,1 1 0,-1-1 0,0 0 0,1 1 0,-1-1 0,0 0 0,1-1 0,0 1 0,-1 0 0,1-1 0,-1 0 0,1 1 0,0-1 0,-1 0 0,1 0 0,0 0 1,-1-1-1,1 1 0,-1-1 0,3 0-9,10-2 29,-1 0 0,1-1 0,-1 0 0,7-4-29,19-10-196,0-2 0,-1-2 0,-1-2 0,-1-1-1,29-26 197,-32 23-397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2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1152,'-4'6'106,"1"0"0,-1 1 0,1 0 1,0 0-1,1 0 0,-1 0 0,2 0 0,-1 1 0,1-1 0,0 0 0,0 1 0,1-1 1,0 7-107,0-11 1,1 0 0,-1 1 0,1-1 0,-1 0 0,1 0 0,0 0 0,1 0 1,-1 0-1,0 0 0,1 0 0,-1 0 0,1-1 0,0 1 0,0-1 0,0 1 1,1-1-1,-1 1 0,0-1 0,1 0 0,-1 0 0,1-1 0,0 1 0,0 0 1,0-1-1,0 0 0,0 1 0,0-1 0,0 0 0,0-1 0,0 1 0,0 0 1,3-1-2,-5 1 2,1-1 0,-1 0 0,0 0 0,0 1 0,1-1 0,-1 0 0,0 0 0,0 0 0,1 0 0,-1 0 1,0 0-1,0-1 0,1 1 0,-1 0 0,0-1 0,0 1 0,1-1 0,-1 1 0,0-1 0,0 1 0,0-1 0,0 0 1,0 0-1,0 1 0,0-1 0,0 0 0,0 0 0,-1 0 0,1 0 0,0 0 0,0 0 0,-1 0 0,1 0 0,-1-1 1,1 1-1,-1 0 0,1 0 0,-1 0 0,0-1 0,0 1 0,1 0 0,-1-1 0,0 1 0,0 0 0,0 0 0,0-1 1,-1 1-1,1 0 0,0 0 0,-1-1 0,1 1 0,-1-1-2,0-2 22,0-1 0,-1 1 0,1-1-1,-1 1 1,0 0 0,0 0 0,-1 0 0,1 0 0,-1 0 0,0 1 0,0-1 0,0 1-1,0-1 1,-3 0-22,-15-13-1496,21 17 1134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4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1 1008,'-13'0'136,"-2"4"-104,-3 1-68,-3 0-52,3 2-64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400 245 5737,'0'0'5135,"4"-12"-4953,-1 6-225,1-7 166,0-1 0,0 0 0,1-16-1,-4 26-63,0 0-1,-1 0 0,0 0 0,0 0 0,0 0 0,-1 0 0,1 0 0,-1 1 1,0-1-1,0 0 0,0 0 0,0 1 0,-1-1 0,0 0 0,1 1 0,-1 0 0,-1-1 1,-3-4-1,-2 0-26,-1 0 1,0 1 0,0 0 0,0 1-1,0 0 1,-1 1 0,0 0 0,-1 0-1,-15-5 1,9 6-41,0 1-1,0 0 1,0 2 0,-1-1-1,-26 3 1,37 0 8,0 0 1,0 1-1,0 0 0,0 0 1,0 1-1,0 0 1,1 0-1,-1 0 0,1 1 1,0 0-1,0 0 0,1 1 1,-1-1-1,1 1 0,0 0 1,0 1-1,0-1 0,1 1 1,0 0-1,0 0 0,0 1 1,1-1-1,-3 8 0,1-3 1,1 0-1,0 0 1,0 0-1,1 1 1,0 0-1,1-1 1,1 1-1,0 0 0,0 0 1,1 0-1,1 0 1,0 0-1,4 21 1,-3-29-2,0 1 1,0-1 0,1 0-1,-1 1 1,1-1-1,0 0 1,0 0 0,0-1-1,1 1 1,-1-1-1,1 0 1,0 0 0,0 0-1,0 0 1,0 0-1,0-1 1,1 0 0,-1 0-1,1 0 1,-1 0 0,1-1-1,9 2 1,10 1 1,-1-1 0,1-1 0,32-1 0,-49-1 1,-2 0 6,1-1 0,0 1 0,-1-1-1,1 0 1,-1-1 0,1 1 0,-1-1 0,0 0-1,0-1 1,0 1 0,0-1 0,0 0 0,0 0 0,-1-1-1,1 1 1,-1-1 0,0 0 0,0 0 0,6-9-1,-5 5 7,0 0-1,0 0 1,-1-1-1,0 1 1,-1-1-1,0 0 0,0 0 1,-1 0-1,0 0 1,-1 0-1,1-1 0,-2-11 1,1 20-21,-1 1 0,0 0 0,0 0 0,0 0 0,1 0 1,-1 0-1,0 0 0,0-1 0,0 1 0,1 0 0,-1 0 0,0 0 0,0 0 0,1 0 1,-1 0-1,0 0 0,0 0 0,0 0 0,1 0 0,-1 0 0,0 0 0,0 0 1,1 0-1,-1 1 0,0-1 0,0 0 0,0 0 0,1 0 0,-1 0 0,0 0 1,0 0-1,0 0 0,1 1 0,-1-1 0,0 0 0,0 0 0,0 0 0,0 1 0,1-1 1,-1 0-1,0 0 0,0 0 0,0 1 0,8 19 5,-2 0-1,0 1 1,-1 0-1,-1 0 1,3 40 0,-4-35-1,7 103 43,-9 178 0,-2-276 77,-2-1-1,-1 1 1,-2-1 0,-1 0 0,-1 0 0,-1-1-1,-2 0 1,-1-1 0,-1 0 0,-1-1 0,-1 0-1,-2-1 1,-1-1 0,-1-1 0,0 0 0,-46 40 0,60-59-50,-1-1 0,0 1 0,0-1 0,-1-1 0,1 1 0,-9 3 0,14-7-52,0 0 0,0 1 0,0-1 1,0 0-1,0 0 0,0 0 0,0 0 0,0 0 0,0 0 1,0 0-1,0 0 0,0 0 0,0 0 0,0-1 0,0 1 0,0 0 1,0-1-1,0 1 0,0-1 0,-1 0 0,0 0-10,1-1-1,0 1 0,0 0 1,0-1-1,0 1 0,1-1 1,-1 0-1,0 1 0,1-1 1,-1 0-1,1 1 0,-1-1 1,1 0-1,0 0 0,0 1 1,-1-3-1,0-24-17,0 1 0,2 0 1,0-1-1,2 1 0,2 0 0,0 0 0,1 0 0,2 1 1,1 0-1,1 0 0,1 1 0,18-30 0,1 5-20,2 2-1,71-81 0,-77 102 6,0 0-1,2 2 1,1 1-1,1 1 1,49-27-1,-21 22-28,-54 27 44,-1 0 0,1 0 0,0 0 0,0 0 0,0 0 0,0 1 0,0 0 1,0-1-1,0 2 0,0-1 0,0 0 0,0 1 0,5 1 0,-8-1 21,0 0 1,0 0 0,0 0 0,0 0 0,0 1 0,-1-1 0,1 0 0,0 0 0,-1 1 0,1-1 0,-1 0 0,1 1 0,-1-1 0,0 0-1,0 1 1,1-1 0,-1 1 0,0-1 0,0 1 0,-1 1 0,0 42-509,1-30-2092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1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6185,'0'0'7155,"0"7"-6752,-1 67 309,-4 0-1,-21 110 1,11-90-471,4 1 1,1 142-1,10-226-234,0 0-1,1 1 1,1-1-1,0 0 1,0 0-1,1 0 1,1-1-1,0 1 1,10 19-1,-11-25-8,0 1-1,1-1 0,0 0 1,0 0-1,0-1 0,1 1 0,-1-1 1,1 0-1,0 0 0,0-1 0,1 1 1,-1-1-1,1 0 0,0-1 0,0 1 1,0-1-1,0 0 0,11 2 1,-10-3-46,0 0 1,-1-1 0,1 1 0,0-1 0,0 0 0,0-1 0,0 0 0,-1 0-1,1-1 1,0 1 0,-1-1 0,1-1 0,-1 1 0,0-1 0,10-6-1,-5 1-347,-1 0-1,0-1 0,-1 0 0,0-1 0,0 0 0,-1-1 1,8-12-1,18-38-4033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1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8850,'0'0'4737,"228"-50"-4129,-152 36-336,-8 3-56,-4 4-216,-12 3-8,0 4-248,-12 0-1256,-20 0-1569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1:5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6753,'0'0'5642,"27"0"-5485,-12 0-107,63 0 153,80-11 0,-110 2 22,-32 5-154,0 1 0,0 0 0,21 0 1,-36-4-2680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343 250 2601,'0'0'6889,"3"-20"-6502,11-61 12,-13 76-361,-1 0 1,1 0 0,-1 1 0,0-1 0,0 0 0,0 0 0,0 0 0,-1 0 0,0 1 0,0-1 0,0 0-1,-1 1 1,0-1 0,0 1 0,0-1 0,0 1 0,0 0 0,-1 0 0,0 0 0,0 0 0,0 1-1,0-1 1,-1 1 0,1 0 0,-1 0 0,0 0 0,0 0 0,0 0 0,0 1 0,-1 0 0,1 0 0,-5-2-1,-6 0 2,0 0-1,0 1 0,-1 0 0,1 1 1,0 1-1,-1 0 0,-28 3 0,38-1-39,0 0 1,0 0-1,0 1 0,0-1 1,0 1-1,1 1 0,-1-1 1,1 1-1,-1 0 0,1 0 0,0 1 1,0-1-1,1 1 0,-1 0 1,1 0-1,0 1 0,0-1 0,0 1 1,0 0-1,1 0 0,-3 6 1,2-3 2,0 0-1,1-1 1,0 1 0,1 1 0,0-1 0,0 0 0,0 1 0,1-1 0,0 1 0,1-1 0,0 1 0,1-1 0,-1 1 0,4 13 0,-2-18-3,0 0 0,0 0 0,0 0 1,0 0-1,0 0 0,1-1 0,0 1 0,0-1 0,0 0 1,0 1-1,1-2 0,-1 1 0,1 0 0,-1-1 0,1 1 1,0-1-1,0 0 0,0 0 0,0-1 0,1 1 0,-1-1 1,0 0-1,9 1 0,10 2 2,0-1 1,0-1 0,25-1-1,-47-1-1,14 1 11,0-1 1,0 0-1,-1-1 1,1 0 0,0-1-1,0-1 1,-1-1-1,0 0 1,1 0 0,25-14-1,-16 1 5,-20 14-14,0-1-1,0 1 1,0 0 0,1 0 0,0 0-1,-1 1 1,1 0 0,0 0 0,10-3-1,-13 9 19,-1 0 0,1 0 0,-1 0 0,1 1-1,-1-1 1,-1 0 0,1 1 0,0-1 0,-1 1 0,0 6-1,0-5 23,8 351 610,-8-260-704,5-96-3637,6-1-2506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2633,'0'0'9378,"-8"0"-10995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0 515 6065,'191'-124'1763,"-163"110"-1335,-16 14-126,-11 1-278,-1 0 1,0 0-1,0 0 0,0 0 1,1 0-1,-1 0 1,0 0-1,0-1 1,0 1-1,0 0 1,0 0-1,-1 0 1,1 0-1,0 0 1,0 0-1,0 0 1,-1-1-1,1 1 0,-1 1 1,0 3 203,0 12 184,2 1 0,0-1 0,1 1-1,5 23 1,-4-34-359,-1 0 1,1 1-1,0-1 1,1-1-1,0 1 1,0 0-1,1-1 1,-1 0-1,1 0 1,1 0-1,-1 0 1,11 7-1,-5-4-11,1-1 0,0-1 0,0 0 0,1 0-1,0-2 1,0 1 0,0-2 0,26 6 0,-15-5 35,1-2 0,-1-1 0,1-1 0,32-3 0,-55 2-75,-1 0 1,1 0 0,-1-1 0,0 1-1,1 0 1,-1-1 0,0 1 0,0-1-1,1 0 1,-1 1 0,0-1 0,0 0-1,0 0 1,0 0 0,0 0-1,0 0 1,0 0 0,0 0 0,0 0-1,0 0 1,0 0 0,0-1 0,1-2 7,-1 0 0,0 1 1,1-1-1,-1 0 0,-1 0 1,1 1-1,0-1 0,-1-5 1,0-1-27,0 1 0,-1-1 0,0 0 1,0 1-1,-1-1 0,-5-14 0,0 9-43,-1-1 1,-1 2-1,0-1 0,-1 1 0,0 1 1,-1 0-1,-17-16 0,-95-78-267,16 30 241,67 51 168,2-3 0,-59-54 0,95 82-83,1-1 0,-1 1 0,1-1-1,-1 1 1,1-1 0,-1 0 0,1 0 0,0 0 0,0 0 0,0 0 0,0 0-1,0 0 1,0 0 0,1 0 0,-1 0 0,1 0 0,-1 0 0,1-1 0,0 1-1,0 0 1,0-3 0,1 3 0,-1 1-1,1-1 1,0 1-1,0-1 1,1 0 0,-1 1-1,0 0 1,0-1-1,1 1 1,-1 0 0,1-1-1,-1 1 1,1 0-1,-1 0 1,1 0-1,0 1 1,0-1 0,-1 0-1,4 0 1,11-3 7,1 0 1,0 1-1,0 1 0,21-1 1,-27 3 10,135-1 270,-143 1-286,0 0 0,0 1 0,0-1 0,0 1-1,0 0 1,0-1 0,0 1 0,-1 0 0,1 1 0,0-1 0,0 0 0,-1 1-1,1 0 1,-1 0 0,0-1 0,1 1 0,-1 0 0,0 1 0,0-1 0,0 0 0,2 4-1,-1-1 5,-1 1 0,1-1-1,-1 1 1,0 0 0,-1 0-1,1 0 1,-1 0 0,0 0-1,-1 0 1,1 7 0,-2 2 18,1 0 0,-2 1 1,0-1-1,-1-1 1,0 1-1,-1 0 0,-12 26 1,4-18-165,-17 41-265,19-17-3035,9-28-1801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1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6673,'0'0'5459,"-4"21"-4895,-68 158 676,56-130-1092,2 1-1,2 1 0,3-1 1,2 2-1,2-1 1,3 1-1,6 87 0,-2-122-155,0 1-1,2 0 1,0-1-1,1 0 1,1 0-1,0 0 0,2 0 1,0-1-1,0-1 1,2 1-1,0-1 1,0-1-1,1 0 1,1 0-1,1-1 1,0-1-1,0 0 1,1-1-1,22 14 1,-13-14-440,0 0 1,1-2-1,1 0 1,-1-2-1,44 7 1,11-7-3459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2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8386,'0'0'5353,"0"158"-4889,0-97-288,0 1-112,0-5-32,0-3-32,0-3 0,0-4-456,0-4-1048,8-11-721,8-14-4352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2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4121,'0'0'9818,"0"-4"-11962,0 0-865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8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352 131 1032,'0'-1'16,"26"-63"417,-25 62-428,0-1-1,-1 1 1,1 0 0,-1 0 0,1 0-1,-1 0 1,0-1 0,0 1 0,0 0 0,0 0-1,0 0 1,0-1 0,-1 1 0,1 0-1,-1 0 1,1 0 0,-1 0 0,0 0-1,0 0 1,0 0 0,0 0 0,0 0-1,0 0 1,-1 0 0,1 1 0,0-1-1,-1 0 1,-1 0-5,0 1 1,0 0 1,0 0-1,0 0 0,0 0 1,0 1-1,0 0 0,0-1 1,0 1-1,0 1 0,-1-1 0,1 0 1,0 1-1,0-1 0,0 1 1,0 0-1,-1 0-1,-51 21-6,45-18 6,-3 2-5,-1 1 1,1 1-1,0 0 1,1 0-1,0 2 0,0-1 1,1 2-1,0-1 1,1 2-1,0-1 1,1 1 4,-7 12-61,0 0 0,2 0 1,1 2-1,1 0 0,-3 10 61,-5 15-199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3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6041,'0'0'7590,"0"30"-6487,21 205-421,-3-65-677,-16-107-102,-3-42-502,1-1 0,1 1 1,1-1-1,1 0 0,7 24 1,-6-29-3148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3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6177,'0'0'4779,"4"35"-4543,20 111-79,-23-138-143,1 0 1,0-1-1,0 1 0,1-1 0,0 1 0,0-1 1,0 0-1,1 0 0,1 0 0,-1-1 1,9 10-1,1 2 6,21 26 88,-24-32-131,-1 0 0,0 1 1,-1 0-1,0 0 0,-1 1 0,0 1 0,-1-1 0,-1 1 1,5 18-1,-10-18-1041,-2-12-2044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3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6857,'0'0'6298,"228"-158"-6002,-168 150-296,-4 8 136,-4 0-136,8 0-784,-16 0-529,-4 11-2879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4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6705,'0'0'4147,"6"0"-3939,-1 2-163,1 0 1,-1 0-1,0 0 1,1 1-1,-1 0 1,0 0-1,0 0 1,-1 1-1,1-1 1,-1 1-1,0 0 1,0 1-1,0-1 1,0 1-1,4 6 1,12 19 193,21 39 0,-35-57-188,27 48 242,-4 1 1,36 106-1,-52-124-162,-2 1 0,-2 0 1,-2 0-1,3 91 1,-9-99-135,0-28-27,0 1 0,-1 0-1,1 0 1,-2 0 0,1-1-1,-1 1 1,-1 0 0,1-1-1,-2 1 1,1 0 0,-1-1-1,0 0 1,-1 0 0,-6 10-1,0-6-604,-1-1-1,0-1 0,-1 0 0,0 0 1,-26 15-1,-7-2-5153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3849,'0'0'9571,"15"4"-7508,364-15-1885,-291 11-2268,-88 0 1988,0 0-1,0 1 1,1-1 0,-1 0-1,0 0 1,0 1 0,0-1-1,0 0 1,1 1 0,-1-1-1,0 0 1,0 1 0,0-1-1,0 0 1,0 1-1,0-1 1,0 0 0,0 1-1,0-1 1,0 0 0,0 1-1,0-1 1,0 0 0,0 1-1,0-1 1,0 0 0,-1 1-1,1-1 1,0 0 0,0 1-1,0-1 1,0 0 0,-1 1-1,1-1 1,0 0 0,0 0-1,-1 1 1,-16 16-3555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6905,'0'0'7370,"36"0"-7210,-4 0-80,4 0-8,12-4-64,8-3-8,12 0 0,44-11-488,-16 3-1424,-11-3-4434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3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7154,'0'0'6073,"15"-5"-5929,31-8-32,1 3 0,1 1 0,50-2 0,164 1 32,-263 31-67,-8 12 49,-18 42-1,13-39-44,-10 42 1,11 0-10,4 0 0,2 0 0,7 117 1,1-101-46,-2-94-80,1 1 0,0 0 0,0-1-1,0 1 1,-1 0 0,1 0 0,0-1 0,0 1 0,0 0 0,0 0 0,0-1 0,1 1 0,-1 0-1,0 0 1,0-1 0,0 1 0,1 0 0,-1 0 0,0-1 0,1 1 0,-1 0 0,0-1 0,1 1-1,-1-1 1,1 1 0,-1-1 0,1 1 0,0-1 0,-1 1 0,1-1 0,-1 1 0,1-1 0,0 1-1,-1-1 1,1 0 0,0 0 0,-1 1 0,1-1 0,0 0 0,0 0 0,-1 0 0,1 0 0,0 0-1,0 0 1,-1 0 0,1 0 0,0 0 0,1 0 0,6 0-3921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3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7634,'0'0'5049,"216"-14"-4577,-151 10-168,-9 0-288,-8-3 144,-8 4-160,0-1-608,-12 0-544,-4 4-2793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4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 5009,'0'0'6855,"-9"12"-6727,-25 39-72,32-49-60,1-1 0,0 0 0,0 1 0,0-1 0,0 1 0,0-1 0,1 1 0,-1 0 0,0-1 0,1 1 0,-1 0 0,1-1 0,0 1 0,-1 0 0,1 0 0,0-1 0,0 1 0,0 0 0,0 0 0,0-1 0,1 1 0,-1 0 1,0 0-1,1-1 0,-1 1 0,1 0 0,0-1 0,0 1 0,-1-1 0,1 1 0,0-1 0,0 1 0,1-1 0,-1 0 0,0 1 0,0-1 0,1 0 0,-1 0 0,0 0 0,1 0 0,-1 0 0,1 0 0,0 0 0,-1-1 0,1 1 0,-1 0 0,4 0 0,6 2-117,1-1-1,0 0 1,0-1-1,-1 0 1,15-1 0,-21 0 28,-7-33 609,0 29-457,0 0 0,-1 0 0,0 1 0,0-1 0,0 1 0,0-1 0,-1 1 0,1 0 0,-6-3 0,6 4-98,0 0 0,0 0 0,0 0 0,0 0 0,1-1 0,-1 1 0,1-1 0,-1 1 0,1-1 0,0 0 0,0 0 0,0 0 0,1 0 0,-1 0 0,1 0 0,0 0 0,0-1 0,0 1 0,-1-5 0,3 1-2506,6 0-1887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4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228 435 6665,'0'0'6726,"0"15"-6230,-2 10-315,0 91 236,2-106-409,1 0 1,0 1 0,1-1-1,0 0 1,0 0 0,1 0-1,0-1 1,1 1-1,7 13 1,-6-16-12,0 0 1,0 0-1,1 0 0,0 0 1,0-1-1,0 0 0,1 0 0,0-1 1,0 1-1,1-2 0,-1 1 0,1-1 1,0 0-1,0-1 0,0 0 1,1 0-1,-1-1 0,1 0 0,0 0 1,-1-1-1,1 0 0,0 0 1,0-1-1,12-2 0,-19 2 8,0-1-1,0 0 1,0 1-1,0-1 1,0 0 0,-1 0-1,1 0 1,0 0-1,-1-1 1,1 1 0,-1 0-1,1-1 1,-1 1-1,0-1 1,0 1-1,1-1 1,-1 0 0,0 0-1,0 1 1,-1-1-1,1 0 1,0 0 0,-1 0-1,1 0 1,-1 0-1,1 0 1,-1 0 0,0 0-1,0 0 1,0-3-1,0-6 9,1 0-1,-2 0 0,1 0 1,-4-14-1,1 14-16,0 1 0,0 0-1,-1 1 1,-1-1 0,1 1 0,-2 0-1,-7-12 1,-52-60-10,40 53 35,-91-103 50,58 68-21,-94-130 0,149 189-58,0 0 0,0-1-1,1 1 1,0 0 0,0-1-1,0 1 1,0-1 0,1 0-1,-1 0 1,1 0 0,0 0-1,0-9 1,1 13 1,1 0-1,-1 0 0,1-1 1,-1 1-1,1 0 0,-1 0 1,1 1-1,-1-1 0,1 0 1,0 0-1,0 0 0,-1 0 1,1 0-1,0 1 0,0-1 1,0 0-1,0 1 1,0-1-1,0 1 0,0-1 1,0 1-1,0-1 0,0 1 1,0 0-1,0-1 0,0 1 1,2 0-1,37-5-14,-35 5-2,18-3-23,0 2 0,0 1 0,0 1-1,1 1 1,33 7 0,-51-8 15,-1 1-1,1-1 1,-1 1 0,1 0 0,-1 1-1,0-1 1,0 1 0,0 0 0,0 0-1,0 1 1,0-1 0,-1 1-1,0 0 1,0 0 0,0 1 0,0-1-1,-1 1 1,0 0 0,0 0-1,0 0 1,0 0 0,-1 0 0,0 1-1,0-1 1,0 1 0,-1 0-1,1 7 1,0-5 27,-1 1-1,-1-1 0,1 0 1,-1 0-1,0 0 0,-1 1 1,0-1-1,-1 0 0,1 0 1,-2 0-1,1 0 0,-1-1 1,0 1-1,0-1 0,-1 1 1,0-1-1,-1 0 0,1 0 1,-1-1-1,-8 8 0,10-10-102,-6 5 116,1 1 0,0 1 0,0-1 0,1 1 0,-11 23 0,10 10-4154,8-36-3137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4.9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28 900,'-21'14'227,"1"0"0,1 1 0,0 1 0,1 0 0,0 2 0,-9 12-227,72-61-256,-20 17 195,-2-2 0,0-1 0,6-6 61,-26 20-1,0 1-1,0 0 1,1 0 0,-1 0-1,1 0 1,-1 1 0,1 0-1,0-1 1,0 1 0,-1 0-1,1 1 1,0-1 0,1 1 1,-2 0 8,0-1 1,0 1 0,0 0-1,0-1 1,-1 1-1,1-1 1,0 0-1,-1 0 1,1 0 0,0 0-1,-1-1 1,1 1-1,-1-1 1,0 0 0,1 1-1,-1-1 1,0 0-1,0 0 1,0 0 0,1-2-9,-8 2 187,-11 6-97,-14 9 5,-6 5 22,2 3-1,0 0 1,1 3 0,1 0 0,1 2 0,2 1 0,-1 4-117,30-31 0,1 0 0,-1 0 0,0 0-1,0 0 1,0 0 0,0 0 0,0 0-1,1 0 1,-1 0 0,0 0 0,0 0-1,0 1 1,0-1 0,0 0 0,1 0-1,-1 0 1,0 0 0,0 0 0,0 1-1,0-1 1,0 0 0,0 0 0,0 0-1,0 0 1,0 1 0,0-1 0,0 0-1,1 0 1,-1 0 0,0 0 0,0 1 0,0-1-1,0 0 1,0 0 0,-1 0 0,1 0-1,0 1 1,0-1 0,0 0 0,0 0-1,0 0 1,0 0 0,0 1 0,0-1-1,0 0 1,0 0 0,0 0 0,0 0-1,-1 0 1,1 1 0,0-1 0,0 0-1,0 0 1,0 0 0,-1 0 0,29-10-20,37-23-18,210-110-95,-380 246 105,88-91 31,11-8-6,0 0 0,0 0 0,0 1 0,1 0 1,-1 0-1,1 0 0,0 0 0,1 1 0,-2 1 3,6-6-1,0-1 0,0 0 0,0 0 0,0 1 0,0-1 0,0 0 0,0 1 0,0-1 0,0 0 0,0 0 0,0 1 0,0-1 0,0 0 0,0 0 0,1 1 0,-1-1 0,0 0 0,0 0 0,0 1 0,0-1 0,0 0 0,1 0 0,-1 1 0,0-1 0,0 0-1,0 0 1,0 0 0,1 1 0,-1-1 0,0 0 0,0 0 0,1 0 0,-1 0 0,0 0 0,0 0 0,1 0 0,-1 1 0,0-1 0,0 0 0,1 0 0,-1 0 0,0 0 0,1 0 0,-1 0 0,0 0 0,0 0 0,1 0 0,-1 0 0,0-1 0,0 1 0,1 0 0,-1 0 0,0 0 0,0 0 0,1 0 0,-1 0 0,0 0 0,0-1 0,1 1 0,-1 0 0,0 0 0,0 0 0,0-1 0,1 1 1,25-9-52,-22 7 38,338-139-682,-379 157 890,11-6-98,1 1 1,0 2-1,1 0 1,0 2-1,-20 16-96,44-31 0,-1 0 1,1 0-1,-1 1 0,1-1 0,-1 0 1,1 1-1,0-1 0,-1 0 0,1 1 0,0-1 1,-1 0-1,1 1 0,0-1 0,0 1 1,-1-1-1,1 1 0,0-1 0,0 0 1,0 1-1,0-1 0,0 1 0,-1-1 0,1 1 1,0-1-1,0 1 0,0-1 0,0 1 1,0-1-1,1 1 0,-1-1 0,0 1 0,0-1 1,0 1-1,0-1 0,16 7-7,23-6-18,12-9-97,-1-2 0,44-15 122,12-3-56,-114 33 89,-1 0 0,1 1 0,1 0 0,-1 0 0,1 1 0,0 0 0,1 0 0,-1 0 0,-2 6-33,9-12-1,0 0 0,0-1 0,0 1 1,1 0-1,-1-1 0,0 1 0,0-1 0,1 1 0,-1 0 1,0-1-1,1 1 0,-1-1 0,1 1 0,-1-1 0,1 1 1,-1-1-1,1 0 0,-1 1 0,1-1 0,-1 0 0,1 1 1,0-1-1,-1 0 0,1 1 0,-1-1 0,1 0 0,0 0 1,-1 0-1,1 0 0,0 0 0,-1 0 0,1 0 0,0 0 1,-1 0-1,1 0 1,27 4-18,55-10-23,-67 4 27,1 0 0,-1 1-1,0 1 1,1 0 0,13 3 14,-29-3-1,0 0 1,0 0 0,1 0-1,-1 0 1,0 0 0,0 1 0,0-1-1,0 0 1,0 1 0,0-1-1,0 1 1,0-1 0,0 1 0,0 0-1,0-1 1,0 1 0,0 0-1,0 0 1,0 0 0,-1 0 0,1 0-1,0 0 1,-1 0 0,1 0-1,0 0 1,-1 0 0,1 1 0,-1 0 1,0 0 1,0-1-1,0 1 0,-1 0 1,1 0-1,-1 0 1,1 0-1,-1 0 1,1 0-1,-1-1 0,0 1 1,0 0-1,0-1 1,0 1-1,-1 1-1,-7 8 11,0 0 0,0-1 0,-2 0 0,-3 3-11,12-11 0,-6 5 4,1 0-1,0 0 1,0 1 0,1 0-1,-3 4-3,8-11-2,1 0 0,-1 1 0,1-1 0,-1 0 0,1 0 0,-1 0-1,1 1 1,-1-1 0,1 0 0,0 0 0,0 1 0,0-1 0,0 0-1,0 1 1,0-1 0,0 0 0,0 0 0,0 1 0,1-1 2,-1 1-6,1-1 1,0 0 0,0 0-1,0 0 1,0 0 0,0-1-1,0 1 1,0 0 0,0 0-1,0-1 1,0 1 0,1 0-1,-1-1 1,0 1 0,0-1 0,1 0-1,-1 1 1,0-1 0,1 0-1,-1 0 1,0 0 0,1 0-1,-1 0 6,21 1-91,0-1 0,0-1-1,0-1 1,-1-1 0,6-2 91,1 0-120,1 1 0,20 1 120,-42 3-12,38 0-45,-1 2 0,18 3 57,-60-5 7,0 0-1,1 1 1,-1-1 0,0 0-1,0 1 1,0-1 0,0 1-1,0 0 1,1-1 0,-1 1-1,-1 0 1,1 0 0,0 1-1,0-1 1,0 0 0,0 1-1,-1-1 1,1 1 0,-1-1-1,1 1 1,-1 0-1,0 0 1,1-1 0,-1 1-1,0 0 1,0 0 0,0 1-7,-1 2 31,1 1 1,-1-1 0,0 1 0,-1 0-1,1-1 1,-1 1 0,0-1 0,0 1 0,-2 4-32,2-9 0,1 1 1,0-1 0,0 1 0,0 0-1,1-1 1,-1 1 0,0 0 0,1-1 0,-1 1-1,0-1 1,1 1 0,0-1 0,-1 1-1,1-1 1,0 1 0,0-1 0,0 0 0,0 1-1,0-1 1,0 0 0,0 0 0,0 0 0,1 0-1,-1 0 1,0 0 0,1 0 0,-1 0-1,1 0 1,-1-1 0,1 1 0,-1-1 0,1 1-1,-1-1 1,1 1 0,0-1 0,-1 0-1,1 0 1,0 0-1,11 3-15,-1-1-1,1-1 0,0 0 1,5-1 15,14 1-51,0 1 0,-1 1 0,1 2 51,-18-2-10,1 0 0,-1 0-1,0 2 1,0 0 0,-1 0-1,1 2 1,8 4 10,-21-10 2,1 0 1,-1 0-1,0 0 0,1 0 0,-1 0 1,0 0-1,0 1 0,0-1 0,0 0 0,0 0 1,0 1-1,0-1 0,0 1 0,-1-1 1,1 1-1,-1-1 0,1 1 0,-1-1 1,1 1-1,-1 0 0,0-1 0,0 1 1,0 0-1,0-1 0,0 1 0,0-1 0,0 1 1,0 0-1,-1-1 0,1 1 0,0-1 1,-1 1-1,0 0 0,0 0-2,-3 7 9,-1 0 0,-1-1 0,1 1 1,-1-1-1,-5 5-9,-15 23-269,25-34 34,1-2-49,0 2-24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283 361 3105,'0'0'8377,"-3"17"-8010,1-6-309,-12 117 519,13-117-546,0 1 0,2-1 0,-1 0 0,1 0 1,1 1-1,0-1 0,0 0 0,1 0 0,1-1 1,5 14-1,0-12-16,0 0 0,0-1 0,1 0 0,0 0 0,1-1 0,0-1 0,1 1 0,0-2 0,0 0 0,1 0 1,0-1-1,0-1 0,1 0 0,0-1 0,0-1 0,0 0 0,0 0 0,1-2 0,29 3 0,-43-9 62,0 0 0,0 1 0,0-1 0,0 0 0,-1 0-1,1 1 1,-1-1 0,0 0 0,0 0 0,-2-7 0,2 4-28,1-9-57,-2 1 1,0-1-1,0 0 0,-2 0 0,0 0 1,0 1-1,-2 0 0,0 0 1,0 0-1,-2 0 0,0 1 0,0 0 1,-15-20-1,-6 1 38,-1 1-1,-2 2 1,0 0 0,-2 3-1,-2 0 1,-39-22 0,27 17 29,0-2 0,-59-57 0,102 87-62,0-1-1,1 1 0,0-1 1,0 1-1,0-1 0,0 0 1,1 0-1,-2-6 0,3 9-3,0 1 1,1-1-1,0 0 0,-1 1 0,1-1 0,0 0 0,-1 1 0,1-1 0,0 0 0,0 1 1,1-1-1,-1 0 0,0 0 0,1 1 0,-1-1 0,1 1 0,-1-1 0,1 0 1,-1 1-1,1-1 0,0 1 0,0-1 0,0 1 0,0 0 0,0-1 0,0 1 0,0 0 1,1 0-1,-1 0 0,0 0 0,3-2 0,7-2-15,1 0 1,0 0-1,0 1 1,0 1-1,0 0 1,1 1-1,20-2 1,99 2-115,-87 2-55,-28 0 132,-3-1-60,0 1-1,-1 1 0,1 0 0,25 6 1,-36-6 81,0-1 0,-1 1 0,1 0 0,-1 0 0,1 1 1,-1-1-1,1 0 0,-1 1 0,0 0 0,0-1 0,0 1 0,0 0 1,0 0-1,0 0 0,0 0 0,0 0 0,-1 1 0,1-1 0,-1 1 1,0-1-1,0 1 0,0-1 0,0 1 0,0-1 0,0 1 0,-1 0 1,1 0-1,-1-1 0,0 1 0,0 4 0,0 1 46,0 0 0,-1 0 0,0 1 0,0-1 0,-1 0 0,0 0 0,-1 0 0,0 0 0,0-1 0,0 1 0,-1-1 0,0 0 0,-1 0 0,0 0 0,0 0 0,-9 9 0,-59 81-99,43-55-2642,13-19-3247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6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5 704,'0'0'9330,"1"0"-9267,0-1 0,0 1 0,1-1 0,-1 1 1,1 0-1,-1 0 0,0-1 0,1 1 0,-1 0 0,0 0 0,1 0 0,-1 1 0,0-1 0,1 0 0,-1 0 0,2 2 0,4 4 92,-1 2 0,1-1 0,-2 1-1,1-1 1,-1 2 0,-1-1 0,1 1-1,-1-1 1,3 12 0,5 6 46,9 17-62,30 67 122,-51-110-259,0 1 1,0-1-1,0 0 1,0 1-1,0-1 1,0 0 0,0 1-1,0-1 1,0 0-1,0 1 1,1-1-1,-1 0 1,0 1-1,0-1 1,0 0-1,1 0 1,-1 1-1,0-1 1,0 0-1,0 0 1,1 1-1,-1-1 1,0 0-1,1 0 1,-1 0 0,0 1-1,0-1 1,1 0-1,-1 0 1,0 0-1,1 0 1,-1 0-1,0 0 1,1 0-1,-1 0 1,0 0-1,1 0 1,-1 0-1,0 0 1,1 0-1,-1 0 1,0 0 0,1 0-1,-1 0 1,0 0-1,1 0 1,-1 0-1,0-1 1,1 1-1,-1 0 1,0 0-1,0 0 1,1-1-1,-1 1 1,0 0-1,0 0 1,1-1-1,-1 1 1,0 0-1,0 0 1,0-1 0,1 1-1,-1 0 1,0-1-1,0 1 1,0-1-1,12-23 75,-10 21-51,14-37 72,0 2-108,2 0 1,22-37-1,-39 74 3,-1 0 1,0 0-1,0 0 0,1 0 1,-1 1-1,1-1 0,-1 0 0,1 0 1,-1 0-1,1 1 0,-1-1 0,1 0 1,0 0-1,0 1 0,-1-1 0,1 1 1,0-1-1,0 1 0,-1-1 0,1 1 1,0-1-1,0 1 0,0 0 0,0-1 1,0 1-1,0 0 0,0 0 0,0 0 1,0 0-1,0 0 0,0 0 0,0 0 1,-1 0-1,1 0 0,0 0 0,0 0 1,0 1-1,0-1 0,0 0 1,0 1-1,0-1 0,0 0 0,-1 1 1,1-1-1,0 1 0,1 1 0,2 3 8,1 1-1,-1-1 0,-1 1 0,1 0 0,3 11 1,3 1 70,-5-9-41,-1 0-11,1 0 0,0-1 0,1 1 0,0-1 0,0 0-1,0-1 1,1 1 0,1-1 0,13 10 0,-18-16-21,-1 0 0,1 0 0,-1-1 0,1 1 0,0-1 0,0 1 0,-1-1 0,1 0 0,0 0 0,-1 0 0,1-1 0,0 1 0,-1-1 0,1 1 0,0-1 0,-1 0-1,1 0 1,-1 0 0,1 0 0,2-2 0,45-37 197,-34 25-204,42-42-20,-43 41-62,1 0 0,0 1 0,35-24 1,-50 39 83,0-1 0,0 0 0,0 1 0,0-1 0,1 0 0,-1 1 0,0 0 0,0-1 0,1 1 0,-1 0 0,0-1 0,0 1 0,1 0 0,-1 0 0,0 0 0,1 0 0,-1 0 1,0 1-1,1-1 0,-1 0 0,0 1 0,0-1 0,0 0 0,1 1 0,-1 0 0,0-1 0,0 1 0,0 0 0,0-1 0,0 1 0,0 0 0,0 0 0,0 0 0,1 1 1,3 5 100,-1 0 0,0-1 0,0 1 1,-1 1-1,3 6 0,7 15 48,-7-19-182,0-1 1,1 0-1,0 0 1,1-1-1,15 14 1,-18-19-216,-1 0 0,0 0 0,1 0 0,0 0 0,0-1 0,0 0 0,0 0 0,0 0 0,0-1 0,0 1 0,1-1 0,-1-1 0,8 1 0,17-1-3788,-2 0-1893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6065,'0'0'7455,"0"2"-7152,-1 6-287,0 1 0,-1-1 0,0 0 0,0 0 0,-6 13 0,-5 17 37,11-30-140,-67 293 1053,46-147-1857,14 0-4870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7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1 3633,'0'0'9276,"-19"23"-8778,-60 76-199,73-90-270,1 0 0,1 0 0,-1 0 0,2 0 0,-1 1 0,1-1 0,0 1 0,1 0 0,1 0 0,-1 0 0,1 0 0,1 0 0,0 0 0,1 0 0,2 17 0,-1 0 5,-1-22-40,-1-1 0,2 1 0,-1 0-1,0-1 1,1 1 0,0-1 0,0 0-1,0 1 1,1-1 0,-1 0 0,1 0-1,0 0 1,0-1 0,0 1 0,1-1-1,-1 0 1,1 0 0,0 0 0,0 0 0,0 0-1,0-1 1,0 0 0,10 3 0,9 4-33,0-1 1,1-1-1,33 5 1,-41-9 121,-16-3-66,1 0 1,0 0-1,-1 0 0,1 0 0,0 1 0,-1-1 0,1 0 0,-1 0 1,1 0-1,0 1 0,-1-1 0,1 0 0,-1 1 0,1-1 0,-1 1 0,1-1 1,-1 0-1,1 1 0,-1-1 0,1 1 0,-1-1 0,1 1 0,-1 0 1,0-1-1,1 1 0,-1-1 0,0 1 0,0 0 0,1-1 0,-1 1 1,0 0-1,0-1 0,0 1 0,0 0 0,0-1 0,0 1 0,0 0 0,0-1 1,0 1-1,0 0 0,0-1 0,-1 1 0,1-1 0,0 1 0,0 0 1,-1-1-1,1 1 0,0 0 0,-1-1 0,1 1 0,0-1 0,-1 1 0,1-1 1,-1 1-1,1-1 0,-1 0 0,0 2 0,-31 28 422,-160 112-430,57-60-2854,63-44-1830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1 393 8514,'0'0'6034,"4"3"-5970,9 4-8,-1 1-1,0 1 1,-1 0-1,0 0 0,15 18 1,51 64 223,-59-68-292,317 416 255,-331-434-212,16 17-124,-20-22 102,1 1 0,-1-1 0,1 0 0,-1 0 0,0 0 0,1 1 0,-1-1 1,1 0-1,-1 0 0,1 0 0,-1 0 0,1 0 0,-1 0 0,1 0 0,-1 0 0,1 0 0,-1 0 0,1 0 0,-1 0 0,1 0 0,-1 0 0,1 0 1,-1 0-1,0-1 0,1 1 0,-1 0 0,1 0 0,-1-1 0,1 1 0,-1 0 0,0-1 0,1 1 0,-1 0 0,0-1 0,1 1 0,-1 0 1,0-1-1,0 1 0,1-1 0,-1 1 0,0-1 0,0 1 0,0 0 0,1-1 0,-1 1 0,0-1 0,0 1 0,0-1 0,0 1 0,0-1 1,0 1-1,0-1 0,0 0 0,11-51 139,-2 0 1,3-79 0,-8-113-61,-5 165-98,1-397-471,-4 572-4268,4-26 920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5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3793,'0'0'8358,"6"15"-8170,-5-13-188,2 8 11,1 1 1,0-1-1,0 0 0,1 0 1,1 0-1,0-1 0,0 0 1,1 0-1,0 0 1,1-1-1,-1 0 0,12 9 1,-12-12-28,1-1 0,-1 1 0,1-1 0,-1 0 0,1-1 0,1 0 0,-1 0 0,0-1 0,1 0 0,-1 0 0,1-1 0,15 1 0,-24-2 35,1-1 0,-1 1 0,1 0 0,-1 0 0,1-1 0,-1 1 0,1-1 0,-1 1-1,1 0 1,-1-1 0,0 1 0,1-1 0,-1 1 0,0-1 0,1 1 0,-1-1 0,0 1 0,0-1 0,1 1 0,-1-1 0,0 1 0,0-1 0,0 0 0,0 1 0,0-1 0,0 1 0,0-1 0,0 0 0,0 1 0,0-1 0,0-27 163,0 20-156,0 5-15,1-21-26,-1 0 0,-2 0-1,0 0 1,-1 0 0,-1 0-1,-10-28 1,14 50-196,1 16 156,0 0 1,1-1-1,1 1 0,1 0 0,0-1 0,0 0 1,8 14-1,12 42 88,-1 31 22,-4 2 1,-5 0 0,3 200-1,-17-276-71,-2 0-1,0 0 0,-1 0 0,-2 0 0,-14 44 0,16-60 24,-1 0 0,0 0 0,-1-1 0,0 1 0,0-1-1,-1-1 1,0 1 0,-1-1 0,0 0 0,0 0 0,0-1 0,-1 0 0,-1 0 0,1-1-1,-1 0 1,0 0 0,-11 4 0,17-8 9,-1 0 0,1-1 0,-1 0 0,0 1 0,0-1 0,1-1 0,-1 1 0,0-1 0,0 1 0,0-1 0,0 0 0,0 0 0,0-1 0,0 1 1,-4-2-1,6 1 2,-1 0 1,1 0-1,0-1 1,0 1-1,0-1 1,0 1-1,0-1 1,0 0-1,0 1 1,0-1-1,1 0 1,-1 0-1,1-1 1,-1 1-1,1 0 1,0 0-1,-1-4 1,-3-9 65,2 0 0,0 0 0,1 0 0,1 0 0,0-1 0,1-16 0,0 28-71,1-25 1,2 0 0,0 1 0,2-1 1,1 1-1,1 0 0,1 1 0,2 0 0,1 0 0,1 1 1,1 0-1,1 1 0,1 1 0,1 0 0,2 1 0,0 1 1,1 1-1,1 0 0,1 1 0,1 2 0,39-26 0,-57 41 63,0 0 57,1-1 1,0 1 0,-1 1-1,1-1 1,0 1 0,0 0-1,1 0 1,-1 0 0,0 0-1,1 1 1,-1 0 0,8 0-1,-8 44 564,-5-23-1181,0-11-2407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0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7522,'0'0'3448,"217"0"-3168,-153 0-272,4 0 0,-8 0-8,-4 0-816,-16 0-552,-16 0-2513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08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9154,'0'0'4905,"201"-47"-4753,-133 33-152,4 3-16,32-7-264,-20 7-1096,-12 0-2689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80 4841,'0'0'5497,"-3"-11"-4743,-1-3-476,2 8-61,0 1 1,0-1-1,1 1 0,0-1 0,0 0 1,1 0-1,0-8 0,0 13 193,-1 1-370,1 0 1,0 0-1,-1 0 1,1 0-1,-1 1 1,1-1-1,0 0 1,-1 0-1,1 0 1,0 0-1,-1 0 1,1 1-1,0-1 1,-1 0-1,1 0 1,0 0-1,-1 1 1,1-1-1,0 0 1,0 1-1,-1-1 1,1 0-1,0 0 1,0 1-1,0-1 1,-1 0-1,1 1 1,0-1 0,0 1-1,0-1 1,0 0-1,0 1 1,0-1-1,0 0 1,0 1-1,0-1 1,0 1-1,0-1 1,0 0-1,0 1 1,0 0-1,-5 271-130,7-161 99,-2-80-125,2-1 0,1 1 0,2-1 0,1 0 0,18 55 0,-12-52-1194,2-1-1,28 47 0,-10-30-3550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5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6969,'0'0'5086,"0"24"-3702,11 321 610,-6-283-2951,4-1-1,2 0 1,29 93 0,-24-112-3333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4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134 124 1120,'1'-9'87,"0"1"-1,0 0 1,0 0 0,1 0-1,0 0 1,0 0-1,1 0 1,0 1 0,1-1-1,0 1 1,1-1-87,-5 7 57,-26 18 428,8-8-421,1 1 1,0 1-1,1 1 1,0 1-1,1 0 1,1 1-1,-9 10-64,23-23-1,0-1-1,0 0 1,0 0-1,0 1 1,0-1-1,0 0 1,0 1-1,0-1 1,0 0-1,0 0 1,0 1-1,0-1 0,0 0 1,0 1-1,1-1 1,-1 0-1,0 0 1,0 1-1,0-1 1,0 0-1,1 0 1,-1 0-1,0 1 1,0-1-1,1 0 1,-1 0-1,0 0 1,0 0-1,1 1 1,-1-1-1,0 0 0,0 0 1,1 0-1,-1 0 1,0 0-1,1 0 1,-1 0-1,0 0 1,0 0-1,1 0 1,-1 0-1,0 0 1,1 0-1,-1 0 1,0 0-1,0 0 1,1 0-1,-1 0 1,0 0-1,1 0 1,-1-1-1,0 1 0,0 0 1,1 0-1,-1 0 2,20-2-28,42-13-105,-1-3 1,-1-3-1,0-3 133,18-5-306,29-6 306,-100 33-10,28-7-19,-34 8 30,0 1 0,0 0-1,0-1 1,0 1 0,-1 0-1,1 0 1,0 0 0,0 0-1,0 0 1,0 0 0,0 0 0,0 0-1,0 0 1,0 0 0,0 1-1,0-1 1,0 0 0,0 1 0,0-1-1,0 0 1,-1 1 0,1-1-1,0 1 1,0 0 0,0-1-1,-1 1 1,1 0-1,-4 3 19,0 0 0,0-1 0,-1 1 0,0-1 0,0 0 0,0 0 0,0 0 0,-4 2-19,2 0 22,-6 3 6,0 1 0,1 1 0,0 0-1,1 1 1,0 0 0,0 0 0,-4 9-28,14-20-1,-1 1 1,1 0-1,0-1 1,-1 1-1,1 0 1,0-1-1,0 1 1,0 0-1,-1 0 1,1-1-1,0 1 0,0 0 1,0 0-1,0 0 1,0-1-1,1 1 1,-1 0-1,0 0 1,0-1-1,0 1 1,1 0-1,-1 0 1,0-1-1,1 1 1,-1 0-1,0-1 0,1 1 1,-1-1-1,1 1 1,-1 0-1,1-1 1,0 1-1,-1-1 1,1 1-1,-1-1 1,1 0-1,0 1 1,-1-1-1,1 0 0,0 1 1,0-1-1,-1 0 1,1 0-1,0 1 1,0-1-1,-1 0 1,1 0-1,0 0 1,0 0-1,-1 0 1,1 0 0,42 1-34,14-11-118,0-3-1,30-12 153,-18 6-287,29-4 287,-108 39 81,-14 7 17,4-7-17,-28 24 72,46-38-149,-1 0 0,1 0 0,0 1-1,0-1 1,1 1 0,-1 0 0,0-1-1,1 1 1,0 0 0,-1 0 0,1 0 0,0 0-1,1 0 1,-1 1 0,0-1 0,1 1-4,0-2-1,1 0 1,-1-1 0,1 1-1,-1 0 1,1-1 0,0 1 0,0 0-1,-1-1 1,1 1 0,1-1-1,-1 1 1,0-1 0,0 0 0,0 1-1,1-1 1,-1 0 0,1 0-1,-1 0 1,1 0 0,-1 0-1,1 0 1,-1 0 0,1-1 0,0 1-1,0 0 1,50 14-10,-41-12 7,217 44-119,-227-47 123,0 0 0,0 0 1,0 1-1,0-1 0,0 0 0,0 1 1,1-1-1,-1 0 0,0 1 0,0-1 0,0 1 1,0 0-1,-1-1 0,1 1 0,0 0 1,0 0-1,0 0 0,0-1 0,-1 1 1,1 0-1,0 0 0,-1 0 0,1 0 1,-1 0-1,1 0 0,-1 0 0,0 0 0,1 0 1,-1 1-1,0-1 0,0 0 0,0 0 1,0 0-1,1 0 0,-2 0 0,1 1 1,0-1-1,0 0 0,0 0 0,0 0 0,-1 0 1,1 0-1,-1 0 0,1 0 0,-1 0 1,1 0-2,-5 8 20,0 0 0,0 0 0,-1-1 0,0 0 0,-5 4-20,-6 10 29,13-16-22,-3 4-1,1-1 1,0 2 0,1-1 0,0 1 0,1 0-1,-1 3-6,4-12-1,1 0-1,-1 0 0,1 0 0,-1 0 0,1 0 0,0 0 0,0 0 0,0 0 0,0 1 0,0-1 0,1 0 0,-1 0 0,1 0 0,-1 0 0,1 0 1,0 0-1,0 0 0,0 0 0,0 0 0,0 0 0,0-1 0,0 1 0,1 0 0,-1-1 0,0 1 0,1-1 0,0 1 0,-1-1 0,1 0 0,0 0 0,0 1 1,0-1-1,-1 0 0,1-1 0,0 1 0,0 0 0,2 0 2,17 5-59,0-1 0,0-1 0,1-1 0,16 0 59,-21-2-27,1 1 0,-1 0-1,0 1 1,0 1 0,0 1 0,0 0 0,10 6 27,-24-8 8,0-1 1,-1 1 0,1 0-1,-1 0 1,0 0 0,0 0-1,0 0 1,0 0 0,-1 1-1,1-1 1,-1 1 0,0-1-1,0 1 1,0 0-1,0 1-8,0 1 2,0-1-1,1 0 1,0 1-1,0-1 1,1 0-1,-1 0 1,2 1-2,7 5-9,2-1-1,-1 0 1,1 0 0,1-2 0,-1 1-1,1-2 1,1 0 0,0-1 0,0 0-1,9 2 10,0 1-27,1 1 0,-1 1-1,7 6 28,-22-11 2,1 0-1,-1 1 1,0 0-1,-1 0 1,0 1-1,0 0 1,0 0-1,-1 1 1,0 0-1,-1 0 1,0 1-1,-1 0 1,0 0-1,0 0 1,-1 0-1,0 1 1,-1 0-1,0 0 1,-1 0-1,1 9-1,-2-6-5,1 0 0,0-1 0,1 0 0,0 1 0,1-1 0,0 0 0,1 0 0,1-1 0,0 0-1,1 0 1,0 0 0,1-1 0,0 0 0,1 0 0,0-1 0,0 0 0,1 0 0,11 7 5,-15-13-17,20 15-188,-1 2-1,-1 0 1,14 17 205,-20-15-252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6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46 5825,'0'0'5609,"1"-7"-5334,4-25-44,-3 26 3037,0 10-2602,-3 15-601,-10 16 248,-22 49 0,-7 24-184,31-72-124,2 0-1,1 1 1,2-1-1,0 60 1,4-91-17,0 0 0,1 0 0,-1-1 0,1 1 1,0 0-1,0-1 0,0 1 0,1-1 0,0 1 0,-1-1 0,2 0 0,-1 1 1,0-1-1,1 0 0,0-1 0,0 1 0,0 0 0,0-1 0,1 0 0,-1 0 1,1 0-1,0 0 0,0 0 0,0-1 0,0 1 0,0-1 0,0 0 1,6 1-1,7 2-4,-1-1 0,1-1 0,0 0 1,0-1-1,0-1 0,29-2 0,-38 1-7,-1-1-1,1 0 1,0-1 0,-1 0-1,1 0 1,-1-1 0,0 1-1,0-2 1,0 1 0,0-1-1,0 0 1,-1 0-1,0-1 1,0 0 0,0 0-1,7-9 1,-9 10 28,0-1 1,-1 1-1,1-1 1,-1 0-1,-1 0 1,1-1-1,-1 1 1,1 0-1,-1-1 0,-1 0 1,1 1-1,-1-1 1,0 0-1,-1 0 1,1 1-1,-1-1 0,0 0 1,-1 0-1,1 0 1,-1 0-1,0 1 1,-3-11-1,2 12 15,-1 1-1,1-1 1,0 1 0,-1-1-1,1 1 1,-1 0-1,0 0 1,0 0 0,-1 0-1,1 1 1,0-1 0,-1 1-1,0 0 1,1 0 0,-1 0-1,0 1 1,0-1-1,0 1 1,-8-2 0,-5-1 24,-1 1-1,1 0 1,-24 1 0,23 1-41,1 1 0,-1 0 0,1 2 0,-21 4 0,30-4-178,0 0 1,1 1-1,-1 0 1,1 0-1,0 1 1,0 0-1,0 1 1,1-1-1,-1 1 1,1 0 0,-7 8-1,-13 16-2493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6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5449,'0'0'5531,"0"0"-5535,0 0 0,-1 0 0,1 0 0,0 0 0,0 0 0,0 0 1,-1 0-1,1 0 0,0 0 0,0 0 0,0 0 0,-1 0 0,1 0 1,0 0-1,0 0 0,0 0 0,-1 0 0,1 0 0,0 1 0,0-1 0,0 0 1,-1 0-1,1 0 0,0 0 0,0 0 0,0 1 0,0-1 0,0 0 1,-1 0-1,1 0 0,0 0 0,0 1 0,0-1 0,0 0 0,0 0 0,0 0 1,0 1-1,0-1 0,0 0 0,0 0 0,0 1 0,0-1 0,0 0 1,0 0-1,0 0 0,0 1 0,0-1 0,0 0 0,0 1 0,6 1 0,0 1 1,-1-1-1,1 0 0,0-1 0,0 1 0,1-1 0,9 1 2340,-29-2-1185,-6 0-4701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6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6753,'0'0'7101,"-2"9"-6731,-5 23-317,1 0 0,2 0 0,1 0 0,2 1 0,1-1 0,6 46 0,-4-70-65,-1-1 0,1 1 0,1-1 0,-1 0 0,2 0 0,-1 0 0,0 0 0,1 0 0,1-1 0,-1 0 0,1 0 0,0 0 0,0 0-1,1-1 1,-1 0 0,9 6 0,-5-5 32,-1-1-1,0 0 0,1 0 1,0-1-1,0 0 0,1-1 1,-1 0-1,1-1 0,-1 1 1,1-2-1,0 0 0,12 1 1,-20-3-8,1 1-1,-1-1 1,1 0 0,-1 1-1,1-1 1,-1 0 0,0-1 0,0 1-1,0 0 1,1-1 0,-1 1 0,-1-1-1,1 1 1,0-1 0,0 0-1,0 0 1,-1 0 0,1 0 0,-1 0-1,0 0 1,0 0 0,0-1 0,0 1-1,0 0 1,0-1 0,0 1 0,-1-1-1,1 1 1,-1-1 0,1-2-1,1-12 36,1 1 0,-2-1 0,0-18 0,-1 35-46,0-27 247,-5-44-1,3 62-191,0 0 0,0 0 1,-1 0-1,0 0 0,-1 0 1,0 1-1,0-1 0,-7-8 0,3 6-54,1 0-1,-2 0 0,1 1 1,-1 1-1,-1 0 0,-13-11 1,17 16-96,-1 0 1,0 0 0,1 1-1,-1 0 1,0 0 0,-1 1-1,1-1 1,0 2 0,-1-1-1,1 1 1,-1 0 0,-11 0-1,-54 1-2866,47 0-853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7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0 0 7986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7986,'222'-96'1941,"-170"77"-1110,-12 18 105,-8 0-462,-1 2 0,1 0-1,37 8 1,-61-8-410,0 1 0,0 0 1,0 1-1,0 0 0,0 0 0,-1 0 1,0 1-1,1 0 0,-2 1 1,1 0-1,0 0 0,-1 0 0,0 1 1,0 0-1,0 0 0,-1 0 1,6 10-1,-7-8 22,0 0 1,-1 1 0,0-1-1,0 1 1,-1-1 0,0 1-1,-1 0 1,1 9 0,0 77 410,-3-59-463,2 23-31,0-21-113,0-1 0,-3 0-1,-1 0 1,-15 67 0,14-89-735,0 0 0,1 0 1,1 1-1,-1 26 0,3-22-2694</inkml:trace>
  <inkml:trace contextRef="#ctx0" brushRef="#br0" timeOffset="1">445 384 8450,'0'0'5625,"180"-11"-5569,-136 7-56,-4 1 0,20-8-856,-12 0-600,-4-3-1673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353 219 7074,'0'0'3403,"-8"-30"-3240,-26-93-101,33 119-35,0 0-1,0 0 1,-1 0-1,1 0 1,-1 1 0,0-1-1,0 1 1,0-1-1,-1 1 1,1 0-1,-1 0 1,1 0-1,-1 0 1,0 0 0,0 1-1,-4-3 1,4 4 50,-1-1 1,1 1 0,-1 1 0,1-1 0,-1 0-1,0 1 1,1 0 0,-1-1 0,0 2-1,-6 0 1,-7 0 205,9-1-264,-1 0 0,1 1 0,0 0 0,0 1 0,-1 0 0,1 0 0,1 1 0,-1 0-1,0 0 1,1 1 0,-1 0 0,1 0 0,0 1 0,1-1 0,-1 2 0,1-1 0,0 1 0,-10 12 0,9-9-30,0 1 0,1-1 0,1 1 0,0 1 0,0-1 0,1 1 0,0-1 0,1 1 0,0 1 0,0-1-1,2 0 1,-1 0 0,1 17 0,1-20-29,-1 0 0,2 1 0,-1-1 0,1 0 0,1 0 0,-1 1 0,6 14 0,-5-19 25,1-1 0,-1 1 0,1-1 0,-1 0 0,1 0 0,0 0 0,0 0 0,1 0 1,-1-1-1,0 0 0,1 1 0,0-1 0,-1-1 0,1 1 0,0 0 0,0-1 0,8 2 0,0 0 33,0 0 0,1-1 0,-1 0-1,1-1 1,0 0 0,14-2 0,-20 1 4,0-1-1,0 0 1,-1 0 0,1 0-1,-1-1 1,1 0 0,-1-1-1,1 0 1,-1 1 0,0-2-1,0 1 1,9-8 0,53-60 232,-67 70-253,1 0 0,-1 0 1,0 0-1,0 1 0,1-1 0,-1 0 0,0 1 0,1-1 0,-1 1 0,0-1 0,1 1 0,-1-1 0,1 1 0,-1 0 0,1 0 0,-1 0 0,1 0 0,-1 0 0,1 0 1,-1 0-1,1 1 0,-1-1 0,0 1 0,1-1 0,-1 1 0,0-1 0,1 1 0,-1-1 0,0 1 0,1 0 0,-1 0 0,0 0 0,0 0 0,0 0 0,0 0 0,0 0 0,1 2 1,5 5 1,-1 0 0,0 0 1,0 1-1,4 9 1,-8-14-4,13 24-267,-2 0 1,-2 1 0,0 1 0,-2 0 0,-2 0-1,0 1 1,-2-1 0,-1 1 0,-2 1-1,-1 41 1,-1-57-3359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6585,'0'0'1355,"12"6"-3314,38 18 1315,-28-18 154,-18-6 3386,-10 0-423,-40 0-151,14 0-6934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6889,'0'0'5034,"-2"30"-4814,-4 99-134,6-118-67,1 0 0,-1 0 0,2 0 0,0 0 0,0 0 0,1-1-1,0 1 1,1 0 0,0-1 0,1 0 0,0 0 0,7 9 0,9 21 41,4 14 26,24 75 1,-41-102-285,-1 1 1,-2 0 0,0 1-1,0 53 1,-4-78 8,-1 1 0,0-1 0,0 1 0,0-1 0,0 1 0,-1-1 1,0 0-1,0 1 0,0-1 0,0 0 0,-1 0 0,0 0 0,0 0 0,0 0 0,0 0 0,0 0 0,-1-1 0,0 1 0,0-1 0,0 1 0,-5 4 0,-12 7-2374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1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6937,'0'0'5274,"0"14"-5016,1 4-62,1 0 0,0 1-1,1-1 1,1 0 0,1 0 0,1 0-1,14 31 1,8 6-4,37 54 0,-38-69-162,-3 2 1,33 75-1,-52-95-391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2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9338,'0'0'4161,"212"-72"-4081,-180 80-80,8 38-232,-12 1-1224,-12-3-2545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0 1072,'0'33'296,"0"0"-80,0 1-96,0 1-56,-6 3-32,4 1-28,-3-2-28,-1 3-52,1 0-100,3-3-56,-1-5-44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3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5353,'0'0'6679,"1"6"-6359,69 465 707,-42-299-835,-15-76-168,-15-144-48,-2 0 1,-2 0 0,-18-72-1,-60-136 107,71 226 30,9 24-72,1-1-1,0 0 1,0 0 0,0 0 0,1 0-1,0-1 1,-1-12 0,3 61 152,-1 2-106,2 1 0,11 73-1,21 62-511,-14-75-3225,-11-63-1790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6553,'0'0'5690,"5"4"-5582,5 18 27,-1 0 1,13 46-1,-1-1 252,-20-66-381,0 0-1,0-1 1,-1 1-1,1 0 1,0-1-1,0 1 1,0-1-1,0 1 1,-1-1-1,1 0 1,0 1-1,0-1 1,0 0-1,0 0 1,0 1 0,0-1-1,0 0 1,0 0-1,0 0 1,0 0-1,0 0 1,0-1-1,0 1 1,0 0-1,0 0 1,0-1-1,0 1 1,0 0-1,-1-1 1,1 1-1,0-1 1,0 1-1,0-1 1,0 0 0,32-19 171,-29 17-186,0-1-1,0 1 1,0 0 0,0 0 0,1 0-1,-1 1 1,1 0 0,-1-1 0,1 2 0,0-1-1,0 0 1,0 1 0,0 0 0,0 0-1,0 1 1,0-1 0,1 1 0,-1 0-1,0 0 1,0 1 0,0 0 0,0 0 0,0 0-1,0 0 1,8 4 0,-11-4 24,1 0 0,-1 0 0,0-1 0,0 1 1,0-1-1,1 0 0,-1 1 0,0-1 0,0 0 0,1 0 0,-1 0 1,0-1-1,0 1 0,1-1 0,-1 1 0,0-1 0,4-1 0,34-24 15,-36 23-33,-1 0 0,1 0 0,1 0 0,-1 0 0,0 0 0,1 1 0,-1 0 0,1 0 1,0 0-1,-1 1 0,1-1 0,7 0 0,0 2-5,38 4-62,-47-3 68,-1 0-1,1 0 1,0 1-1,-1-1 1,1 1-1,-1-1 0,0 1 1,1 0-1,-1 0 1,0 0-1,0 0 1,0 0-1,-1 0 0,1 0 1,2 5-1,-1-3-188,0 0 1,0 0-1,0 0 0,1 0 1,-1-1-1,1 1 0,0-1 1,0 0-1,0 0 0,1 0 0,-1 0 1,1-1-1,-1 0 0,1 0 1,0 0-1,9 2 0,6 0-3866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4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0 2561,'0'0'10255,"-7"24"-9924,-153 405 484,137-374-1088,-22 78 0,39-106-1718,0 1 0,-3 45 0,9-42-4964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6489,'0'0'5418,"-9"20"-5252,-28 65-47,34-80-118,1 0 0,0 1-1,0-1 1,1 0 0,0 1 0,0-1 0,0 1-1,1 0 1,0-1 0,0 1 0,0 0 0,0-1-1,1 1 1,0-1 0,0 1 0,1-1-1,0 1 1,-1-1 0,5 7 0,0-4 13,1 1 1,0-2 0,0 1-1,0-1 1,1 0-1,0 0 1,15 8-1,-13-8 123,-1-1 0,0 2 0,0-1 0,0 1 0,-1 0 0,9 12 0,-15-16-75,1-1 1,-1 1-1,0-1 0,0 1 1,-1-1-1,1 1 1,-1 0-1,0 0 0,0 0 1,0 0-1,-1 0 1,1 0-1,-1 0 0,0 0 1,0 0-1,0 0 1,-1 0-1,1 0 0,-2 5 1,0-3-20,-1-1 0,0 1-1,0-1 1,0 0 0,0 1 0,-1-2 0,0 1 0,0 0 0,0-1 0,-1 0 0,-6 6-1,-8 3-227,-1-1-1,0 0 0,0-2 0,-1 0 1,-27 8-1,-38 8-3679,2-3-5969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7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1 459 6129,'0'0'2957,"29"5"-2476,227 30 654,527-26 1716,-470-11-2181,1434-2-10,-1289-35-592,-161 6-30,-96 20 40,313-31-3,124-17 32,-259 28-81,509-64-42,-252 56-108,-163 17 88,984-51 51,-996 42-27,-457 33 12,379-8-778,-259 9-1682,-74-1-1194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39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0 206 2681,'0'0'6982,"13"0"-6631,1159-39 2226,-450 27-2357,-527 13-110,-112-1-92,1536-30 114,-913 0-32,93-7 28,-336 27-113,-16 1 22,838-26 143,35 31-1015,-1130 11-3227,-122 0-1451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40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0 141 3473,'0'0'4066,"23"0"-3423,224 1 1193,382-3-538,51-49-915,-285 16 26,1126-19 927,-719 75-1257,-228-2 20,225 7 836,283 2-848,-439-30 27,688 5-384,-1125 3-751,-12 1-3225,-86-6-3647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41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66 4185,'0'0'3849,"36"-4"-3363,5-2-344,22-2 111,100 1-1,310 7 110,535-1 493,-451-28-3443,-479 19 177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46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 1 5497,'0'0'4835,"10"0"-4539,896 17 2660,-464-6-2648,380 12-262,548 8 11,-921-28-61,1082-2 39,-44-15-446,-1373 15 157,226-9-1358,-279 5 1295,0 2-1,73 8 1,-125-6 157,38 5-681,-45-6 782,0 0 0,0 1-1,0-1 1,0 1 0,0-1 0,-1 1-1,1 0 1,0-1 0,0 1 0,-1 0-1,1 0 1,0 0 0,-1 1 0,1-1 0,-1 0-1,1 1 1,1 2 0,-2-2 79,-1 0 1,1 1-1,-1-1 1,0 0-1,0 0 1,0 1-1,0-1 1,-1 0-1,1 1 1,0-1-1,-1 0 0,0 0 1,1 0-1,-1 1 1,0-1-1,-2 2 1,-22 36 56,13-22-46,3-3-40,0 0-1,-1-1 1,0-1-1,-20 20 1,24-28 6,0 0 1,0 0-1,-1-1 1,0 0-1,0 0 1,0-1-1,0 1 1,-1-2-1,1 1 1,-1-1-1,0 0 0,-8 1 1,-63 4 158,-156-4 0,116-5 376,-17 0-84,-165-22-1,-635-76 1049,-214 60-828,-70 12-422,492 17-135,-167-8-14,579-8-50,-204-7-123,396 32 14,-142 5-189,68 32-47,69-10 102,67-14 170,-75 24 1,113-28 24,-1 2 1,2 1 0,-1 0-1,1 2 1,-39 28-1,54-35-13,1 0-1,0 1 1,0 0 0,1 1-1,0 0 1,0 0-1,0 0 1,1 0-1,0 1 1,0 0-1,1 0 1,0 0-1,1 1 1,-1-1-1,2 1 1,-1 0 0,1 0-1,-1 13 1,4-18-20,-1 1 1,1 0 0,0 0 0,1-1 0,-1 1 0,1 0 0,0-1-1,0 0 1,1 1 0,-1-1 0,1 0 0,0 0 0,0 0-1,0-1 1,0 1 0,1-1 0,0 1 0,-1-1 0,1 0 0,0-1-1,0 1 1,1-1 0,-1 0 0,1 0 0,7 3 0,7 2-11,-1-2 0,1 0 0,0 0 0,0-2 0,28 2 0,289-2 779,-185-5-446,514-30 1216,-177 4-441,565 25 679,-484 44-987,76 3 500,552 42 789,-325-41-1577,2-39 36,-671-6-477,-29-3-518,228-31 0,-370 30-651,50 1 1,-106 46 1244,18-35-83,0-1 0,0 0 0,-1 0 0,0 0 0,0-1 0,0 0 0,-1 0 0,0-1 0,0 0 0,0 0 0,-1-1 0,0 0 0,0 0 1,-11 2-1,-16 3 54,-1-1 0,-49 4 0,63-9-53,-728 49 643,451-39-333,-866 70 579,124-24-190,500-35-425,343-13-143,-653 21-14,-323-6-178,612 11-92,-18 1-8,326-24 122,158-1 10,56-6-105,-64 2 1,104-9 29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3.661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2 9074,'0'0'3001,"0"0"-1857,0 0 384,0 0-240,0 0-335,0 0-81,1-1-352,0 0 192,0 1-296,0 3-408,-1 5 376,1 8-176,0 9 48,-1 9-24,1 9-136,-1 7-56,2 4-40,1 1 8,2-2-56,2-6 48,2-6 0,1-8-72,0-9-152,0-9-72,0-6 8,0-8 288,3-11-80,4-10 80,1-12 0,3-12-64,0-9 136,-1-4-72,-4 1 0,-3 6 88,-4 9-16,-3 11-72,-3 10 0,-2 10 0,-1 5 168,-1 4-48,0 5-48,1 5 8,-1 5 88,1 6-160,-1 5 0,1 3 8,1 3-8,2 0-8,1-2 0,2-2-168,1-5 160,0-4-560,1-5-232,0-5-240,1-3-504,2-6-257,3-5-1047,2-7-2850,-1-1-375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9.7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153 2213 892,'-152'19'4030,"180"-13"-3568,31-14-416,0-4 1,-1-1-1,56-23-46,167-75 67,-53 19 78,862-267 923,14 44-404,566-176 323,-1035 269-800,-413 133-160,170-96-27,-345 159 34,0-1-1,24-21-33,-55 36 45,-1-1-1,0 0 1,0-1 0,-2 0 0,0-2-1,0 1 1,-2-2 0,6-9-45,-8 3-20,5-9-741,-3 23-3133,-10 9 3062,-1 0 46,0 0 72,0 0 81,0 0 64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4.11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16 2 7402,'0'0'2440,"0"0"-1496,0 0 193,0 0-161,0 0-288,0 0 144,0 0-264,0 0 104,0-1-104,0 1-375,0 0 175,-1-1-8,1 1-168,-1 2 152,0 1-216,-2 3-72,1 3 184,-1 4-232,1 2 40,1 4-48,0 1 64,2 2 8,4 0-72,5 0 0,3 1-8,3-2-8,1-2 16,0-1 0,-2-2 0,-2-3 120,-4-3-72,-2-3 48,-4-2 336,-1-2-216,-1-1 104,-2 1 16,-1 0-328,-2 2 192,-3 1-144,-3 2-48,-1 0-16,-1 0-64,0-1-256,0-1-408,2-1-392,2-3-40,1 0-1241,3-3-2520,2-4-224,1 0 968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4.347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13 1 3169,'0'0'2240,"0"0"-583,0 0 39,0 0 136,0 0 153,0 0-489,0 0-784,3 5-184,0 9-16,-1 8-16,-1 7-311,0 4 63,-1 3-128,0-1-120,-1-4 0,1-5-96,0-5-433,-1-6-727,-1-6-1136,-3-4-2121,-2-6-1449,0-2 3834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4.50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0 9658,'0'0'3193,"0"0"-1689,0 0-432,0 0-544,0 0-232,0 0-296,0 0-296,2 2-208,2 5-728,3 6-1473,1 5-4864,0 0 3624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5.692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0 116 8146,'0'0'2448,"0"0"-1696,0 0 25,0 0 319,0 0-504,0 0-16,0 0 112,0-3-104,0-2 169,0 1-33,0 1-24,0 0 120,0 2-472,0 1-264,0 2-64,0 3 64,1 4-40,0 4 72,2 4-104,0 4 96,1 2-104,1 2 0,0 1 0,1 0-40,0-3 40,0-2 0,0-4 8,-1-3-88,1-5 32,0-4-200,0-2 152,1-5 96,3-6 24,2-8 24,2-7 0,2-6-16,-1-3-32,-1 1 0,-2 3-8,-3 7-104,-4 7 64,-2 5-64,-1 5 72,-1 3 40,0 5 8,3 5 40,4 4-40,3 3 72,5 3-80,4 0 0,3-2-184,3-3 184,2-4-272,1-4 264,0-4-8,-1-6-40,-2-8 56,-3-6 0,-4-7 0,-4-4 168,-5-3-160,-5 0 64,-4 1 56,-6 5-120,-4 4 160,-5 6-168,-2 5-56,-1 5-32,1 4 80,1 5 8,2 4-88,1 5-40,3 2 128,3 2-8,1 0-64,2-1-8,2-2 80,1-2-112,3-3 104,4-2-416,5-3 344,5-3 64,4-3-112,3-4 48,1-5 80,0-3 0,-3-2-48,-3 0 168,-4 2-120,-5 3 56,-5 3-8,-2 4 64,-2 2-104,-2 2 0,0 1-8,0 1-136,1 2 136,0 2 0,3 4 64,1 5 8,2 4-72,2 7 0,4 6-8,2 10 8,3 8 0,2 11 0,1 8 48,-2 9-8,-4 5-40,-5 1 0,-9 0 104,-11-6-56,-12-8 224,-11-11 88,-9-12-136,-5-15 384,0-13-312,2-14-176,8-15 8,10-16-120,12-17-8,16-14 0,19-13 48,20-9-168,18-4 72,16 2-176,13 5 152,7 9-184,4 12 256,-4 12 0,-7 11 88,-14 10 16,-14 9-104,-17 5 96,-15 6 184,-12 2-224,-8 1 304,-7 2-360,-4-1-280,-5 1-296,-7-1-696,-7-1-689,-6 1-2207,3 0-7979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05.47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505 4 7330,'0'0'2128,"0"0"-1160,0 0-88,0 0 145,0 0-361,0 0-160,0 0 64,2 0-240,0 0 144,1-1 16,-1 0-168,0 1 104,-1-1-280,-1 0-8,1 1 57,-1 0-185,0 0 72,0 0 40,-1 0-40,1 0 264,-5 0-224,-11 4-112,-15 9 72,-17 10-16,-17 14 0,-12 13 120,-3 9-176,6 5 184,13 1-192,18-4-16,26-8-56,32-11 96,34-12-24,29-11 48,21-14 0,10-14 64,-2-9-104,-13-6-8,-19-1 120,-23 3-112,-20 5-16,-19 5-96,-21 4-816,-18 4-641,-12 3-1455,-4 1-4162,4 1 1761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06.5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388 91 200,'0'0'3921,"0"0"-2313,0 0 161,0 0-257,0 0-408,0 0 8,0 0-87,8-5-153,4-1 128,-1 0-176,-2 0-64,-2 1-39,-3 1-409,-2 1 64,-1 2-24,-1-1-128,0 1 272,-1 0-200,-1-1-80,-5-1 32,-8 0-248,-7 0 120,-10 1-80,-8 2 8,-6 5 56,-5 7-104,0 9 0,3 7 0,4 7-56,9 3 56,10 0 0,9-1-96,10-3 48,11-4 48,13-8 0,14-7 8,10-6 64,8-6-72,2-9 32,1-9-16,-3-9 120,-5-9-128,-6-6-8,-9-5 72,-8 0 0,-9 2-72,-5 4 0,-5 6 8,-3 9 72,-1 8-80,0 7-56,-1 6 40,1 11-32,0 12 48,-1 13 152,-1 13-144,-2 7 288,-1 5-280,-1-1-16,2-4 40,1-8-32,1-8-8,1-10 0,1-9-184,1-8-64,2-6-256,8-11 56,7-14 128,10-14-152,6-14 320,5-11 144,0-5 8,-2 0 32,-4 6-32,-7 10 152,-6 12 288,-7 12-224,-5 10 64,-4 10-240,-3 12 16,-1 9 48,-1 10-96,-3 9 88,-2 5-48,-1 2 24,0 0-72,1-3 0,3-4 16,1-6 8,1-6-24,2-6-16,2-6-64,6-6 88,5-3-8,7-5 0,6-6 64,4-7 24,5-8-88,1-6 0,-1-2-8,-3-1-48,-4 4 56,-6 6 0,-6 6 56,-5 6-136,-4 4 72,-3 4 8,0 2-72,0 1 48,3 2 24,1 1 32,3 2 16,0 2-56,2 1 8,1 3 0,-1 2 0,2 1-640,1 1-312,6-1-777,6-1-1471,6-5-4074,-2-2 1913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07.97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253 0 1216,'0'0'9706,"0"0"-8185,0 0-521,0 0 16,0 0-488,0 0-144,0 0-192,-25 27 72,-9 17-16,1 9-136,6 2 129,8-3-233,10-5 8,9-9 8,10-9 48,8-10-72,5-9 128,4-8 24,3-13 168,3-13-168,0-13-56,1-8 40,-3-7-88,-1-1 40,-4 4-56,-4 7-16,-2 11-32,-4 11 16,1 14 0,-1 22 56,1 32-48,-2 41 160,-4 52-40,-10 50-112,-14 34 560,-17 7-360,-14-18-24,-11-31 64,-8-36-112,-5-32 104,-4-28-8,4-28-24,11-23 96,14-31-312,20-39-112,30-47 96,38-52-176,35-43 64,24-24-160,10 2-104,-3 22 232,-9 29-8,-12 30 72,-9 27 96,-11 23-80,-14 21 80,-13 18 96,-13 14-48,-11 9 224,-10 7-104,-4 9 8,-5 9 16,-1 9-96,0 7 40,0 6-24,3 2-112,2 2 96,3-3-96,3-4-8,3-7 0,3-8 8,0-9 40,1-7 16,2-7 8,0-12 144,1-12-208,-3-15 8,-3-13-8,-4-9 48,-4-5-48,-8 2 72,-11 7-72,-10 10 0,-10 12 0,-7 13-72,-3 9 64,-1 9-96,3 12 96,5 7 8,8 7-56,9 4 40,7 0-168,6-2-32,9-4-48,11-5-200,12-5 40,11-5-144,9-3-120,8-5 216,4-7-160,1-5-145,-2-6 121,-5-3 120,-7-1 440,-9 1 96,-7 2 0,-10 5 256,-6 3 248,-7 5 152,-3 3-39,-3 3-169,-2 2 16,1 0-160,-1 1-64,1 0 56,0 0-208,1-1-16,-1 0 72,1 1-72,0-1 96,0 0-32,0 0-128,0 0 72,0 0-80,0 0 0,0 0-8,0 0 0,0 0 8,0 0 64,0 5-56,0 7 288,0 10-80,0 9-16,0 10 40,0 8-232,0 2 136,0 1-48,1-3-88,3-6 88,4-8-96,5-7 0,7-10 24,6-7-16,6-6 128,3-10 56,3-11-72,0-10 89,-2-9-209,-5-5 16,-5-1 32,-7 2-40,-5 5 64,-6 8-72,-4 7 0,-3 8-16,-1 5-177,0 3-31,-1 3 80,2 2-80,0 0 216,1 3-56,0 0 64,1-1-48,0 0-96,1-1-400,0-1-408,1 0-368,4 0-241,4 1-1039,4 0-3786,-2-1-407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08.62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74 15 5009,'0'0'2105,"0"0"-409,0 0 168,0 0-455,0 0-441,0 0 32,0 0-136,-7-3-32,-2-1-47,-1 0-217,1 1-48,-1 3-136,1 8-224,0 10 88,3 10-96,1 10-80,5 6-40,8 3-32,10-1-128,12-6-840,9-8-1537,5-10-7401,-5-8 4745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49.643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415 141 7434,'0'0'2576,"0"0"-1464,0 0 305,0 0 127,0 0-232,0 0-552,1 0-151,0 0-57,1 0-160,0-2 72,-1-3-56,0-3 0,-1-4-32,-1-2-168,-3-3-8,-5 0-152,-4 1 24,-5 0-40,-4 3 64,-3 3-40,-4 3 168,-2 3-224,-1 4 0,-3 6 0,-1 8-72,0 7 72,2 7 0,3 7 8,5 4-24,7 2-40,6-1-40,6-2 16,6-4-128,6-4 136,6-7-64,5-5 24,3-6 112,2-6 0,2-3 8,1-5 88,2-8-96,1-7 128,0-7-40,-1-7-88,-1-4 160,-1-3-160,-2 1-8,-3 3 8,-3 5-72,-3 6 72,-4 7 8,-2 6 0,-3 5-16,-2 3-88,-2 2 32,0 2 64,0 3 0,-1 5 232,1 6 48,-1 5-184,1 6 16,0 3-112,0 1-8,0-1 0,2-2-48,0-2 48,1-4-128,0-3-456,1-5-264,0-4-160,0-3-48,2-4-657,1-3 449,3-7 256,3-8-33,3-8-63,3-7 680,2-7 432,0-3 256,-2 0 648,-2 2 89,-3 7 87,-4 6 64,-4 8-80,-2 7-111,-2 5-497,-2 4 136,0 5-16,-1 5-464,0 6 40,-1 6-64,-2 3-80,0 4 176,-1 2-184,0-1 0,2-1 0,0-1-40,2-5 40,0-3 0,1-5-160,0-4 160,1-5-128,2-2 128,5-5 264,5-7-200,5-6 88,5-7-32,4-5-112,0-3 136,-1 1-144,-2 4 0,-6 4-16,-4 7-88,-3 5 104,-4 5 0,-2 4 48,-1 4 280,1 4-192,-1 2-40,2 2-8,-1 1-72,1-1-24,1-1 8,-1 0-280,1-2-88,0-1-488,0-1-240,2-1-417,1-3-919,2 0-1809,3-4-1392,-2-1 2400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49.971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169 4 1224,'0'0'6738,"0"0"-4714,0 0-576,0 0 377,0 0-153,0 0-520,0 0-471,-12-4-353,-8 5-176,-7 8 336,-2 10-240,2 8-72,4 4-80,7 4-96,6-1-72,8-1-72,11-4 144,10-2 56,8-4-48,4-3 88,0-4 40,-2-3-64,-6-3-56,-8-3 184,-6-3 440,-10-1 152,-10 0-512,-11-1-208,-6 0-72,-5 1 0,0 0-64,4 0-312,7-2-984,9 1-456,9-3-3378,12-4-1919,3 0 2632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30.7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86 1296,'-12'-8'250,"-13"-11"667,-1 2-1,0 0 0,-21-8-916,47 25 36,0 0 0,0 0-1,0 1 1,0-1 0,0 0-1,0 0 1,0 0 0,0 0 0,0 0-1,0 1 1,0-1 0,0 0 0,0 0-1,0 0 1,-1 0 0,1 0 0,0 0-1,0 1 1,0-1 0,0 0 0,0 0-1,0 0 1,0 0 0,0 0 0,0 0-1,-1 0 1,1 0 0,0 0-1,0 0 1,0 1 0,0-1 0,0 0-1,0 0 1,-1 0 0,1 0 0,0 0-1,0 0 1,0 0 0,0 0 0,0 0-1,-1 0 1,1 0 0,0 0 0,0 0-1,0 0 1,0 0 0,0 0-1,-1 0-35,19 20 574,30 24-201,-11-18-191,1-2-1,1-1 0,1-2 0,2-1 0,-1-3 0,2-1 1,0-3-1,1-1 0,15 1-181,15 0 145,1-4 1,0-3-1,0-3 0,0-3 1,19-5-146,-32-1 50,-1-2 1,41-12-51,-69 12 75,0-2 1,-1-1 0,0-1 0,0-2-1,15-10-75,-19 0 1098,-28 16 272,-19 10-5,11 1-1109,0 1 1,0 0 0,0 0 0,0 0-1,1 1 1,-1 0 0,1 1 0,1-1-1,-1 1 1,-4 6-257,-9 10 461,2 0 1,-10 16-462,-11 22 523,3 1 1,2 2 0,3 1-1,-14 47-523,-81 277-1117,78-228-2033,32-105-7110,-5 33 10260,21-85-1326,0-3 270,0 0 178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0.64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13 84 7666,'0'0'2488,"0"0"-1856,0 0 345,0 0 31,0 0-320,0 0 152,0 0-256,0-1-104,-1 1 64,1-1-152,-1 1 225,1 0-9,0 0-264,-1 1 64,0 2-272,0 4-24,-1 5 120,0 5-216,0 4 16,1 2-32,0 1 48,1-1-128,2-2 80,2-3-24,1-3-64,1-4-64,0-4 80,-2-3 64,1-3 8,-1-3 152,0-5 8,2-8-64,0-7-96,1-8-48,1-5-24,0-1 72,-1 1-8,-1 7-80,-1 7-96,0 7-152,0 9 256,1 10-88,3 9 168,2 8 200,4 7-192,4 4 120,3 1-128,2-2 0,0-4 40,0-6-40,-3-7 0,-3-5 112,-4-5 200,-4-4 408,-3-6-144,-3-6-184,-2-7-48,-1-8-344,-1-6 96,0-5-96,0-1 72,-1 2 8,1 5-80,0 8-72,0 6 8,-1 8-496,1 4-392,0 4-488,0 2-217,4 5-503,3 2-713,4 2-2240,0 0-928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1.27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33 174 4001,'0'0'2832,"0"0"-591,0 0-201,0 0-119,0 0-481,0 0-224,0 0-431,3 0-425,2 0 128,3 0-32,1 0 64,4 0 120,2-1-224,2-3-24,2-3-80,0-2-264,0-3 216,-2-2-88,-3-2-48,-2 1 80,-4-2-200,-3 1 64,-3 1-72,-3 2 72,-5 1-56,-5 2-7,-4 3 63,-4 2-48,-3 5-24,-2 5-40,-2 8 32,1 7 16,3 7-16,3 6 8,4 4 0,6 1 0,5 1-48,7-2-97,7-5 65,7-4-112,6-7 176,3-6-64,3-7-136,1-9-56,-1-11-608,0-11-376,-2-10-112,-3-8-369,-4-6 353,-3 1 784,-5 4 512,-4 6 88,-1 10 160,-2 10 168,1 7 208,2 10 200,3 10 16,4 9-168,3 8-128,4 6 49,1 5-185,1 1 8,-2-3 120,-3-3-24,-4-8 376,-5-7 168,-4-6 9,-2-7 175,-2-3-320,0-6-296,1-6-376,3-7-112,6-6-56,5-7 8,8-5-216,7-3-552,9-3-864,7-1-673,4 2-1848,-6 7-10562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2.00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79 0 9074,'0'0'3153,"0"0"-1809,0 0-24,0 0 72,0 0-519,0 0-49,0 0-376,-3 26-88,-3 22 88,-3 16-160,-2 13 8,0 6-24,0 3-272,1-1 72,3-5-72,2-7-112,2-11-184,1-9-584,2-13-312,0-11-313,0-12-1399,2-11-1537,1-13-1368,0-4 2784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2.306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1 442 4153,'0'0'5345,"0"-22"-3225,0-18-327,2-16-193,1-7-264,2-2-519,2 6-169,3 10-344,4 11-288,7 12-16,5 10 64,9 8-56,6 10 160,4 8-168,2 7 8,-2 6-16,-6 4 56,-8 1-48,-10 0 592,-11 0 288,-14 0 64,-14-1-359,-14 1-137,-10 0-8,-7 0-432,-1-1 80,2-1-88,6-1-288,9-2-216,9-3-665,9-3-503,12-4-560,13-5-1817,14-6-624,2-3-3145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2.787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320 21 8858,'0'0'3017,"0"0"-945,0 0-528,0 0-447,0 0-321,0 0-256,0 0 104,-3-4-224,-3-1-56,-4 1-88,-5 0-256,-5 1 200,-5 2-128,-3 3-56,-4 5 104,0 5-120,-1 5 0,3 3-48,3 2-72,5 1 120,5 0-16,6-3-184,5-2 128,4-3-144,4-4 112,6-3 104,4-4 0,6-3 296,6-4 72,4-5-272,4-7 152,3-7-200,2-4 0,-1-3 0,-4 2 32,-6 2-56,-5 5 112,-7 6-128,-4 5 88,-4 4-48,-3 6-24,0 7 337,2 7-353,0 6 128,2 5-136,1 2-112,-1 0-217,0-3-735,-2-5-632,-1-5-161,-2-6-999,-1-5-2977,0-3-1633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2.85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 7698,'0'0'0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3.043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0 266 7698,'26'-19'3760,"9"-7"-2839,1 2-161,-3 7 160,-4 14 72,-2 13-264,-3 13-240,-1 10-175,-3 7-233,-1 1 168,-4-1-144,-4-6 192,-3-8 448,-3-7 72,-2-7 184,-3-7-192,0-7-464,0-9-191,0-10-153,3-11-273,5-12-263,7-9-904,12-14-376,13-11-1225,10-4-3840,-4 12-305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3.31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167 1 9074,'0'0'4401,"0"0"-3257,0 0 8,0 0-279,0 0-377,0 0-56,0 0 40,0 0-288,-13 22 160,-9 15-64,-1 8 24,-1 4 136,2 2-232,2 2 80,4 1-96,4-1-120,4 0 112,4-2-184,2-1-8,3-4 0,3-4-112,5-6 56,3-5-48,3-6-256,1-6 24,1-5-264,1-6-472,-1-3 72,1-6-889,-1-5-2520,-4-3-6297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3.55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41 9858,'0'0'3833,"0"0"-2609,0 0-40,0 0-375,0 0-809,0 0 528,0 0 96,16 0-208,15 0-120,11 0-296,8 0 8,3 0-8,1-2-360,-1-2-240,0-2-712,0-3-1777,-3-1-7089,-10 0 6937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4.417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308 0 9634,'0'0'3137,"0"0"-1801,0 0-280,0 0 80,0 0-399,-21 24 191,-17 26 0,-12 31-168,-4 27-40,3 19-320,9 4-31,12-10-9,13-16-280,13-18-80,13-15-32,12-13-497,12-10-335,13-13-848,11-14-745,6-11-6336,-8-8 1599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0.1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30 392 1192,'-2'-1'55,"0"-1"-1,0 1 1,0 0-1,0-1 1,0 1-1,0-1 1,1 0-1,-1 0 1,1 0-1,-1 0 1,1 0-1,0 0 1,0 0-1,0 0 1,0 0-1,0 0 1,0-1-1,1 1 1,-1 0-1,1-1 1,-1 1-1,1 0 1,0-1-1,0 1 1,0-1-1,0 1 1,1 0-1,-1-1 1,0 1-1,1 0 1,0-1-1,0 1 1,-1 0-1,1 0 1,1 0-1,-1 0 1,0 0-1,0 0 1,1 0-1,-1 0 1,1 0-1,0 0 1,-1 1-55,11-12-16,1 1 1,0 1-1,0 0 1,1 1 0,10-6 15,-18 12 61,49-32-33,2 3 1,1 2 0,1 3 0,2 2-1,0 3 1,2 2 0,27-3-29,-88 23 19,-1 1 1,1-1-1,-1 1 1,1 0-1,-1-1 1,1 1-1,-1 0 1,1 0-1,-1 0 1,1 0-1,-1 0 1,1 0-1,-1 0 0,1 1 1,-1-1-1,1 0 1,-1 1-1,1 0 1,-1-1-1,0 1 1,1 0-1,-1-1 1,1 2-20,-2-1 24,1 0 0,-1 0 1,0 0-1,1 1 0,-1-1 0,0 0 1,0 0-1,0 1 0,0-1 1,0 0-1,0 0 0,0 1 0,-1-1 1,1 0-1,0 0 0,-1 0 1,1 0-1,-1 1 0,1-1 0,-1 0 1,1 0-1,-1 0-24,-8 13 232,0 0-1,0-1 1,-1 0 0,-2 0-232,7-7 101,-21 24 287,13-16-164,1 1 0,0 1 1,1-1-1,1 2 1,-4 6-225,14-21 3,-1-1-1,1 0 1,0 0 0,-1 1 0,1-1 0,0 0 0,0 1 0,0-1 0,0 0 0,0 1-1,0-1 1,0 1 0,1-1 0,-1 0 0,0 0 0,1 1 0,-1-1 0,1 0 0,-1 0-1,1 1 1,0-1 0,-1 0 0,1 0 0,0 0 0,0 0 0,0 0 0,0 0 0,0 0-1,0 0 1,0 0 0,0-1 0,0 1 0,0 0 0,1-1 0,-1 1 0,0-1 0,0 1-1,2-1-2,54 18-23,-51-17 24,81 13-48,41 10-35,-116-21 75,1 1 0,-1 0 0,0 1 0,-1 0 1,1 1-1,-1 0 0,0 1 0,4 3 7,-11-7 11,0 1 1,-1-1-1,0 1 0,0-1 0,0 1 1,0 0-1,0 0 0,-1 1 0,0-1 1,0 0-1,0 1 0,0-1 0,-1 1 1,0 0-1,0-1 0,0 1 0,0 0 1,-1 0-1,0 0 0,0-1 1,0 1-1,0 0 0,-1 0 0,0 0 1,0-1-1,0 1 0,-1 0 0,1-1 1,-1 1-1,0-1 0,-2 2-11,-4 11 146,-2 0-1,0-1 1,0 0 0,-2-1-1,0 0 1,-1-1 0,-7 6-146,-19 19 443,14-12-255,-1-2-1,-1-1 1,-1 0 0,-1-2-1,-1-2 1,-29 16-188,56-35-143,-1 1 0,1-1 0,0 0 0,0 0 0,-1 0 0,1 0 1,-1-1-1,1 1 0,0-1 0,-1 0 0,1 0 0,-1 0 1,1-1-1,-1 1 0,1-1 0,0 1 0,-1-1 0,1 0 0,0-1 1,0 1-1,0-1 0,-3 0 143,4 0-169,0 0 0,0-1 0,0 1 0,0 0 0,0-1 0,0 1 1,0-1-1,1 1 0,-1-1 0,1 0 0,0 0 0,0 0 0,0 0 0,0 0 0,0 0 1,1 0-1,-1 0 0,1 0 0,0 0 0,0 0 0,0 0 0,0 0 0,1 0 0,-1 0 0,1 0 1,0-1 168,8-26-854,3-4 112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5.08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328 475 6489,'0'0'2673,"0"0"-1065,0 0-191,0 0-17,0 0-232,0 0-240,0 0 17,1 0-281,0 0-112,1-1 128,-1-1-336,-2-2 0,-3-1-88,-4-2-128,-4-1 304,-4 0-208,-3 1-112,-3 2 24,-3 1-88,-2 2 0,-1 3 24,-2 6-24,1 5 96,1 8-144,2 5 0,4 7 0,5 3-40,5 2 32,6 0-136,7-2 0,10-4 72,7-6 72,8-7 0,5-6 120,4-7-104,2-8-16,2-9 0,-2-11-48,0-10-16,-3-12-40,-3-10-56,-4-11 152,-3-8-168,-5-6 176,-3-2 0,-5 4 8,-4 10 96,-2 13-96,-4 14 64,0 16 72,-2 11 8,-2 15 24,-3 14-64,-4 16-104,-4 16 208,-1 14-159,0 9-9,1 7-48,2 1 8,4-4-16,3-7-32,2-9-329,2-12-87,1-12-528,4-12-600,3-11-697,5-10-1816,-1-6-7225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5.39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76 0 9338,'0'0'2889,"0"0"-1481,0 0-16,0 0-264,0 0-599,0 0-105,0 0-304,-1 1-112,2 5 344,4 6-120,6 9 200,5 11 64,4 11-152,2 12 184,1 11-168,-1 10 8,-6 6 64,-4 5-384,-7 0 225,-10-3-105,-8-6-168,-9-9 160,-6-9-160,-4-11-264,-3-11-489,0-10-1207,3-9-1977,7-8-10578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6.989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348 517 9114,'0'0'3017,"0"0"-1697,0 0-520,0 0 232,0 0-384,0 0-232,0 0-111,1 0-81,1 0 344,-1-1-120,-1-3-296,-4-3-64,-6-2-16,-6-1 224,-8 1 48,-6 2-48,-4 3-64,-5 6-224,-2 9 40,1 10-48,3 8 24,6 8-32,7 4 8,9 1-144,9-2 96,10-4-168,11-7 120,10-8 48,10-7 48,7-9 240,5-9-48,1-11-184,1-10 184,-4-11-184,-3-14 48,-7-13 0,-7-11 8,-7-8-16,-7-4 8,-7 1-48,-4 6 288,-4 11-184,-3 15 64,-2 16 0,1 14-112,-1 11 304,0 10-207,-1 12-153,-2 11 152,0 11-160,-2 12 48,0 9 80,0 7-72,1 5-16,2 1-40,3-1 8,2-5-64,1-5-64,1-7-425,2-7-399,1-9-672,5-8 40,4-8-1401,4-8-3736,-1-4-361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7.16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8 1 7618,'0'0'4569,"0"0"-2897,0 0-880,0 0-128,0 0-112,0 0-168,0 17-15,0 11-297,0 6-72,0 2 0,0-3-200,0-3-697,-1-5-1039,-2-6-2849,0-7-4089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7.319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0 10098,'0'0'2633,"0"0"-2281,0 0-352,0 0-208,0 0-864,0 0-817,0 0-3176,0 0 216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7.584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0 141 4033,'0'0'2720,"0"0"-1119,0 0 287,0 0-71,14 21-233,5 12 0,0 4-383,-4-1-409,-4-4 48,-4-6 8,-3-8-72,-3-7 232,-1-4-263,-1-7-81,0-6-272,0-9-384,3-8-16,5-7 8,6-7-184,5-3 0,5-1-544,4 1-321,1 3-423,3 4-744,-2 6-2105,-2 7-3385,-6 7 3073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7.97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0 159 8546,'0'0'3281,"0"0"-1689,0 0-280,0 0-16,0 0-319,0 0-81,20 6-16,13 3-376,5 0-224,2-4-56,-2-6-176,-4-5 8,-6-6 32,-5-6-32,-6-3 80,-6-2-136,-5 0-96,-4 0 96,-5 3-320,-4 4 24,-4 4 248,-5 4 40,-4 4 0,-3 5 16,-2 7 32,-1 8 144,2 6-136,3 5-24,5 3-24,5 2 88,4-1-40,7-2-48,6-2-152,8-5 144,6-3-272,6-6-152,5-3-296,3-5-736,3-5 15,4-7-1247,2-10-1529,-2-6-176,-6 0 400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8.212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31 1 4945,'0'0'4489,"0"0"-2449,0 0-111,0 0-241,0 0-928,0 0-280,0 0-143,-4 3-201,-1 5 224,0 4-160,-1 4-88,1 3 40,2 2-144,1 1-8,1 0 0,5 0 48,4 0-128,5-3 40,5-1-216,5-3 64,2-4-617,3-5 9,0-2-344,0-5-184,1-8-441,0-8-2279,-1-6-1106,-6 1 3090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8.601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56 1 8146,'0'0'2464,"0"0"-751,0 0 55,0 0-352,0 0-287,0 0-705,0 0 56,0 8-8,0 8 40,-3 10 96,0 7-192,-3 9-24,-1 6-40,-1 5-240,1 4 112,-1 0-120,3 1-88,1-3 64,1-3-80,2-5-8,2-7 8,2-7-320,3-7-160,4-8-504,3-7 192,4-5 96,3-8-216,3-11-785,4-11-871,0-9-2577,-5 2-2081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7:59.694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1 573 8362,'0'0'2208,"0"0"-1007,0 0-65,0 0-320,0 0-392,0 0 320,0 0 240,27 4-423,22 0-113,17 1-48,13-2-16,8-6-8,5-5-272,-1-6-104,-4-8-48,-7-7-544,-9-8-320,-13-8-417,-13-6-87,-14-7 296,-12-2 192,-11 0 495,-12 3 425,-10 7 8,-6 10 553,-6 11 111,-3 11-128,0 11 200,0 11 96,2 15-24,1 12 24,2 14-295,3 11 151,3 10-64,3 5-160,4 3 120,4-2-232,3-4-88,2-6-40,4-7-216,3-9 160,3-8-104,3-9-64,-1-8-8,1-8-168,-1-6 176,-1-4 160,1-3-152,0-4 88,2-3-96,1-3-80,1-1 72,0 0-88,-1 2-16,-1 3-64,-1 2-72,-1 3 232,0 7 16,1 4 16,1 5 152,1 3-168,3 1-8,2 0-8,1-4-136,2-4 96,0-4 56,1-4 0,-1-7 144,1-6-144,0-7 0,0-5 0,0-5 40,-1-2-40,-2 1 48,-3 3-40,-4 6 8,-3 5-16,-2 6-168,-3 5 168,-1 8 32,0 11 360,1 11-176,2 16-168,1 19 144,1 25-184,-2 23 32,-4 19 48,-7 7-16,-9-7-16,-6-15 112,-6-20-87,-7-21 271,-7-17-216,-7-14 120,-4-14 104,-3-14-256,2-14-24,5-19-80,10-21 16,16-24-80,24-28-8,30-19-32,25-10 104,15 7-352,6 17 248,0 22 56,-3 19 48,-3 15 8,-3 13 0,-7 9 88,-9 8 176,-10 4-208,-10 3 120,-11 2-16,-9 1-104,-7 1 232,-4 0-224,-4 1-64,0-1-8,-1 0-24,0 0-160,0 0-200,1 1-296,-1-1 216,-3-1-633,-3-2-799,-5-3-633,-4-1-5392,2 1 223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1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49 155 1224,'-9'-10'526,"4"6"-321,1-1 0,0 1 0,0 0 0,0-1 0,0 0 0,1 0 0,0 0 0,0 0 0,0-1 0,0-1-205,3 7 114,29 21 609,-22-13-632,0 0 0,-1 0 0,0 1 0,-1 0 1,1 0-1,-2 0 0,1 1 0,-1 0 0,-1 0 0,2 7-91,-3-8 37,1 0-1,0 0 1,0 0-1,1 0 1,1-1 0,-1 1-1,1-1 1,0 0-1,1-1 1,0 1 0,0-1-1,1 0 1,3 2-37,-9-8 6,1 0 0,-1-1 0,0 1 0,1-1 0,-1 1 0,1-1 0,-1 1 0,1-1 0,0 0 0,-1 1 0,1-1 0,-1 0-1,1 0 1,-1 0 0,1 0 0,0-1 0,-1 1 0,1 0 0,-1-1 0,1 1 0,-1-1 0,1 1 0,-1-1 0,1 0 0,-1 0 0,0 0 0,1 1 0,-1-1 0,0 0 0,0-1 0,0 1 0,0 0 0,0 0 0,0 0 0,0-1 0,0 1 0,0-1-6,7-10 4,-1 1 1,0-1 0,0 0-1,0-5-4,1 2 6,-3 5-5,19-37 11,14-38-12,-34 88 41,0 1-1,0-1 1,0 1 0,-1-1 0,1 1-1,-1 0 1,0 0 0,1 2-41,10 20 62,20 28-21,-32-52-38,-1 0 0,0 0 0,1-1 0,-1 1 0,1 0 0,-1-1 0,1 0 0,0 1 0,-1-1 0,1 0 1,0 0-1,0 0 0,0 0 0,0 0 0,0 0 0,0-1 0,0 1 0,0-1 0,1 1 0,-1-1 0,0 0 0,0 0 0,2 0-3,3-4 10,1 0-1,-1 0 0,0-1 0,0 0 1,0-1-1,-1 1 0,0-1 1,0 0-1,0-1 0,-1 0 0,1 0-9,5-6 5,-2 2-4,-2 0 0,1 0 0,-1-1 0,-1 0 0,0-2-1,-1 4-1,0 0 0,1 0 0,0 0 0,0 1 0,1 0 0,0 0 0,4-4 1,-10 13 3,0-1 0,1 0 0,-1 0 0,0 0 0,1 1 0,-1-1 0,1 0 0,-1 1 0,1 0 0,-1-1 0,1 1 0,-1 0 0,1 0 0,-1-1 0,1 1 0,-1 0 0,1 1 0,-1-1 0,1 0 0,-1 0 0,1 1 0,-1-1 0,1 1 0,-1-1 0,1 1 0,-1 0 0,0-1 0,1 1 0,0 1-3,43 34-490,-20-14-778,47 6-2480,-58-21 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7.868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84 65 10082,'0'0'3937,"0"0"-3177,0 0 56,0 0 385,0 0-505,0 0-120,0 0-224,-14 13-240,-6 10 160,1 9-272,3 6 0,10 2-16,12 0-64,13-3 72,12-6-88,10-7 96,6-7 112,2-8-104,-2-6 40,-5-6 176,-10-7-136,-9-6 376,-12-5 40,-13-6-368,-15-5 208,-13-3-152,-11 0-16,-7 2-24,-2 5-79,2 5-73,5 7 0,10 6-40,9 5-41,10 3-119,8 1-304,9 3 152,13 1-40,11 3 376,11 0-88,10 0-32,8-1 48,4-2 88,1-1-64,-1-3 8,-5-3-128,-7-2 184,-10-1-8,-10 0 16,-9 2 200,-9 1-8,-6 2 152,-3 0 136,-3 2-480,-3 0 96,-3 3-104,-1 3 64,-2 2-136,0 3 72,0 2 0,0 3-16,2 1-64,1 0 80,3 0 0,2-2-56,1 0-32,2-1 88,3-1-32,4-2-40,3-2-112,2-2 184,3-2 0,1-3 8,0-1-8,0-2 8,-1-5-8,0-4 96,-1-4 0,-1-3-96,-2 0 0,-1 1 56,-2 2-176,-3 4 112,-1 3-152,-2 3 152,0 3 16,0 1 40,0 5 120,3 3-160,1 3 160,3 4-168,2 1-104,1 1 8,1 0-616,-2-2-120,-2-3-280,-1-4-321,-4-2 41,-1-3 16,-2-6 624,0-6 184,0-9 239,3-6 329,3-7 88,4-3-16,3 0 345,2 4-113,3 7 184,0 7 432,3 10-40,2 10 128,3 13-408,0 9-215,1 7 119,-2 5-224,-3-2-8,-5-3 248,-4-7-272,-5-8 392,-3-7 112,-3-5-312,0-4 272,0-5-351,3-6-281,5-8-80,4-7-32,6-7-257,5-4-287,4-4-600,7-2-360,5 1-1297,3 2-5905,-6 7 2553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9.218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323 5 10186,'0'0'2969,"0"0"-2145,0 0 160,0 0 24,0 0-55,0 0-161,-23-2-208,-13 0-72,-5 3-336,-2 5-8,1 6 120,4 5-208,4 6 160,7 2-192,7 3 8,7 1-112,7 0 32,11-2-48,12-1 72,12-5-384,14-5 376,10-5-32,8-6-184,5-6-32,0-7-288,-4-7 80,-7-4 144,-9-3-56,-12-3 376,-11 1 176,-10 1 120,-7 3 304,-6 4-232,-4 3-128,-2 3-16,-1 4-176,1 3-16,1 1-32,1 3 48,1 4 64,-1 4-112,2 4 0,0 4 0,0 3 8,2 0-8,-1 1 0,2-2 16,3-3-32,1-3 16,4-4-64,3-2 64,2-2-24,2-3 24,3-1 0,1-4 80,3-4 64,-1-5-144,2-5 0,-2-6-8,-1-3 72,-1-1-64,-4 0 0,-2 3 56,-5 6 112,-3 5-160,-3 5-8,-1 4 64,-2 2-56,1 4 152,1 5-24,2 5-136,1 4 184,1 5-184,1 3-144,0 1-80,-1-1-656,-1-2-152,0-4-368,-3-5-1153,0-5 232,-2-8-1639,1-8 655,-2-3-1104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19.653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10 5601,'0'0'2465,"0"0"-1137,0 0 264,0 0-199,0 0-113,0 0-424,15 20-344,7 13 336,2 7-520,0 2-135,-3-1 71,-5-5-256,-5-7 224,-4-8 112,-3-8-24,-3-5 392,-1-5-368,0-5-344,0-8 0,2-7-320,3-9 112,4-5-8,5-4-376,5 1 40,3 3-193,3 8 169,1 7 360,1 7-8,-2 10 224,-2 10 272,-3 8 32,-5 6 384,-4 6-95,-4 1 31,-3-1 48,-3-3-400,-2-4 248,-1-7 112,0-5-224,-1-6 168,0-3-432,1-6-96,1-7-96,1-8-48,4-8-32,6-8-232,7-4-456,5-2 48,4 1-496,3 5-393,1 6-671,-3 9-3361,-5 7-1881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0.794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40 192 5281,'0'0'2393,"0"0"-1441,0 0 376,0 0-48,0 0-39,0 0-177,0 0-672,1 0 88,1 0 120,0 0-176,0 0 264,1 0-183,-1 1-97,-1-1 104,1 0-336,-1 0 128,0 1-40,-1-1-184,0 0 264,1 0-208,-1 0-56,-1 1 0,2-1-32,-1 0-48,1 0 48,-1 1 0,1-1 176,0 0-112,-1 0-32,1 0 192,-1-1-272,1 1 192,1 0 24,0 0-168,2-2 208,1-3-184,1-1-64,1-1 24,1-2-32,-1 1 0,-1 1 0,0 0 16,-2 2 32,0 2-48,-2 0 0,-1 2 192,0 1-184,-1 0 72,0 0-56,0 0 73,1 0-49,0 1-48,2-1 0,3 0-80,3 0 128,5 0-48,4 0 0,3 0 48,3 0-16,1 0-32,-1 0 8,-2 0 80,-4-1-24,-3-2-64,-4-3 0,-3-2-120,-4-4 104,-3-2-201,-5-3-151,-6 0 296,-6 1-232,-8 1-40,-6 4-48,-5 3-136,-4 3 520,-2 7-40,1 7 48,4 8 16,6 9-16,6 6 0,9 7 88,7 3-80,9 1 152,10-1-104,10-3-8,8-6 24,8-6-72,7-8 0,3-7 8,3-8-8,0-7 0,-3-8-168,-4-7-256,-5-7 104,-6-5-128,-8-2 312,-6-2 128,-7 1 16,-4 5 104,-5 4 120,-2 7-72,-1 6 56,0 4-208,0 4 152,0 3-104,0 4-32,0 4 120,-1 6-48,1 5-88,-1 3 80,0 3-88,1 1-16,1-2 16,2-1-120,3-3 120,4-4 0,4-5 0,3-3-8,1-4 8,2-3-64,0-4 64,1-4-200,0-4 200,0-4 0,-1-1 16,-1 0-8,-2 1-8,-3 3-80,-2 3-8,0 4-160,-1 2 248,1 4 64,2 5 40,1 4 40,2 4-144,1 2-248,1 2-216,1-2-704,0-2-297,-1-3-727,1-4-2097,-1-5 0,-3-2-344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1.042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0 179 4241,'0'0'1816,"0"0"-383,7-23 799,3-13-400,2-5 321,-2 5-305,-2 9-759,-3 12-273,-3 15-240,-5 18-64,-3 16 48,-4 14-408,0 10 120,1 8-200,2 2 8,3-1 8,2-5-88,5-6 0,3-10-56,4-10-144,4-10-40,2-9-688,2-7-424,2-11-1,-1-9-1407,-3-9-4546,-3-1 1729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1.245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53 7418,'0'0'4641,"0"0"-2857,0 0-808,0 0-152,0 0-192,0 0-127,0 0 111,22-2-312,16-2-304,10-1 176,7 1-176,2-1 0,0 0-64,-1 0-832,-4-2-2217,-7-1-8321,-11 0 9065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2.422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1 7962,'0'0'3288,"0"0"-1575,0 0-1041,0 0 368,0 0-64,0 0-143,0 0-233,1 5-104,0 7-128,1 6-368,1 5 0,-1 3 0,1 1-264,0 0-400,-1-2-665,-1-3-1063,0-4-2065,0-6-4385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2.578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0 0 10762,'0'0'3185,"0"0"-2185,0 0-496,0 0-504,0 0-40,0 0-944,0 0-1368,2 7-4538,1 2 1705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3.079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42 76 3577,'0'0'7801,"0"0"-6584,0 0-833,0 0 648,0 0-448,0 0-24,0 0-128,-1 1-232,-2 2 336,0 4-135,-1 5-25,0 5 88,-1 4-312,0 2 64,0 2-160,1 1 16,0-2 48,2-3-120,1-2 0,1-3-88,3-4-40,4-4-72,5-4 192,5-5 8,7-8 392,5-11-344,5-11 24,1-9 192,-1-7-256,-4 0 248,-7 4 64,-6 8-312,-7 11 560,-5 10-248,-3 11-232,-2 12-40,-1 10 8,0 10-56,1 5 0,4 2-208,5 0 200,5-5-600,6-6-320,6-6-120,7-9-1209,8-9-839,5-10-2586,-6-2-687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4.138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585 217 7498,'0'0'3208,"0"0"-1279,0 0-417,2-19-56,1-12-311,0-5-521,-1 1-80,-4 4-72,-3 6-304,-4 6 248,-4 6-416,-4 5 48,-4 9-112,-5 10-32,-3 10 96,-2 14 0,-1 11 8,0 15 56,3 18-56,3 18 72,3 16 72,6 6-80,4-6-48,5-14-24,3-14 72,0-14-192,0-9 120,-2-9-192,-5-9 184,-4-9-360,-5-10 224,-3-8 72,-3-8 40,-2-7 32,-1-9 0,3-9 296,4-7 152,6-7-376,6-6 152,9-5-56,10-2-160,12-2 176,13-1-184,12-1 0,11 1-48,9 1 24,7 3 24,3 4 0,-2 5 64,-5 7-32,-9 4-32,-10 7 0,-12 4 0,-12 4-24,-9 3 24,-7 3 0,-6 0 72,-3 2-8,-2 0 120,0-1-112,-1 1-48,1 1-16,-2 1-8,-2 3 0,-1 2 64,-2 4-16,-2 3-48,0 4 0,1 2-48,1 3 16,3 1 32,1 0 0,6 0-72,6 0-40,8-4 112,8-3-32,5-5-88,4-5 88,3-4 32,-1-6 0,-1-6-168,-5-8 160,-6-6-112,-7-6-16,-5-7 128,-10-3-272,-9-2 160,-11 0-128,-8 3 200,-6 6 32,-1 6 16,2 6-80,4 8 64,7 5-240,7 3 88,6 6 48,6 4-120,7 4 232,8 4-56,8 2-144,6 2 64,5 1-448,4-1-257,3-1-647,0-2-544,-1-1 911,-2-2 345,-2-2 424,-3-2 360,-4-1 360,-4-1 576,-5-1 393,-5-2-113,-5 0 312,-3-2-351,-2 0-257,-2-1-56,0 0-432,0-1 48,0 0-104,2-1-240,2-3 304,3-4-240,5-6-152,5-7-48,5-5-200,6-3-312,3-2-432,3 1-568,0 4-369,-1 5-2080,-3 6-3536,-8 6 3376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3.2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14 1016,'0'0'80,"0"0"0,1-1 1,-1 1-1,0 0 0,1 0 0,-1 0 0,0 0 0,1 0 1,-1-1-1,0 1 0,1 0 0,-1 0 0,0-1 0,0 1 1,1 0-1,-1 0 0,0-1 0,0 1 0,0 0 1,1-1-1,-1 1 0,0 0 0,0-1 0,0 1 0,0 0 1,0-1-1,0 1 0,1 0 0,-1-1 0,0 1 0,0 0 1,0-1-1,0 1 0,0 0 0,0-1 0,-1 1 0,1 0 1,0-1-1,0 1 0,0 0 0,0-1 0,0 1 0,0 0 1,-1-1-1,1 1 0,0 0 0,0-1-80,-1 1 123,0 0-1,0 1 1,0-1 0,0 0 0,0 0-1,0 0 1,0 1 0,0-1-1,1 0 1,-1 1 0,0-1-1,0 1 1,0-1 0,0 1 0,1-1-1,-1 1 1,0 0 0,1-1-1,-1 1 1,0 0-123,-6 7 136,1 1 0,0-1 0,0 1 0,1 0-1,0 0 1,1 1 0,0-1 0,0 1 0,1 0 0,1 0 0,-1 0 0,2 1-1,-1-1 1,1 0 0,1 1 0,0-1 0,1 0 0,0 1 0,0-1 0,2 4-136,-2-6 4,0-1 1,1 0 0,0 0-1,1 0 1,-1-1 0,1 1-1,1 0 1,-1-1-1,1 0 1,0 0 0,0 0-1,1-1 1,0 1 0,0-1-1,0 0 1,1 0 0,0-1-1,0 1 1,0-1-1,0-1 1,0 1 0,1-1-1,0 0 1,-1-1 0,1 1-1,0-1 1,0-1 0,1 1-1,-1-1-4,0-1-2,-1 0-1,0 0 0,1-1 1,-1 0-1,0 0 0,1 0 1,-1-1-1,0 0 0,0 0 0,0-1 1,-1 1-1,1-1 0,-1 0 1,1-1-1,-1 0 0,0 1 1,0-2-1,-1 1 0,1 0 1,-1-1-1,0 0 0,0 0 1,2-4 2,-2 4 4,-1 0 0,0 0 0,-1 0 0,1 0 0,-1-1 0,0 1 0,0 0 0,-1-1 0,1 0 0,-1 1 0,-1-1-1,1 0 1,-1 0 0,0 1 0,0-1 0,0 0 0,-1 0 0,0 1 0,0-1 0,-1 1 0,0-1 0,0 1 0,0-1 0,0 1 0,-3-5-4,0 5 37,1-1-1,-1 1 0,0-1 1,-1 1-1,1 1 0,-1-1 0,0 1 1,0 0-1,0 0 0,0 1 1,-1 0-1,0 0 0,1 0 1,-1 1-1,0 0 0,0 0 1,0 1-1,-1 0 0,1 0 1,0 1-1,0 0 0,-1 0 1,1 1-1,-5 0-36,7 0 23,0 0-1,1 0 1,-1 0 0,0 1 0,1-1-1,0 1 1,-1 0 0,1 0 0,0 0 0,0 1-1,0 0 1,0 0 0,1 0 0,-1 0-1,1 0 1,0 1 0,-1-1 0,2 1 0,-1 0-1,0 0 1,1 0 0,0 0 0,0 1-1,0-1 1,0 0 0,1 1 0,0 0-1,-1-1 1,2 1 0,-1 0 0,1-1 0,-1 1-1,1 0 1,1 0 0,-1-1 0,1 1-1,0 2-22,0 1-2,1-1 0,0 1-1,0-1 1,1 1-1,0-1 1,0 0-1,1 0 1,0 0-1,0-1 1,1 1-1,0-1 1,0 0 0,0 0-1,0-1 1,1 1-1,6 3 3,-7-6-2,0 1 1,0-1-1,0 0 0,0 0 0,0-1 0,1 0 0,0 0 1,-1 0-1,1-1 0,0 1 0,0-2 0,-1 1 1,1 0-1,0-1 0,0 0 0,0-1 0,0 1 0,0-1 1,0 0-1,-1 0 0,1-1 0,4-1 2,-8 2 0,1 0 0,-1 0 0,0-1 0,1 1-1,-1 0 1,0-1 0,0 1 0,0-1 0,0 0 0,0 0 0,-1 0 0,1 0 0,-1 0-1,1 0 1,-1 0 0,1 0 0,-1 0 0,0-1 0,0 1 0,0-1 0,-1 1 0,1-1-1,0 1 1,-1-1 0,0 1 0,1-1 0,-1 1 0,0-1 0,0 0 0,-1 1-1,1-1 1,-1 1 0,1-1 0,-1 1 0,0-1 0,1 1 0,-2-1 0,1-1 12,-1 0 0,0 0 1,0 0-1,0 0 0,0 0 1,-1 0-1,1 0 0,-1 1 0,0 0 1,0-1-1,-1 1 0,1 0 1,-1 0-1,1 1 0,-1-1 1,0 1-1,0 0 0,0 0 0,0 0 1,-1 0-1,1 1-12,-2-1 14,1 1 0,-1 0 0,1 0 0,-1 0 0,1 1 0,-1 0 0,0 0 0,1 0 0,-1 1 0,0 0-1,1 0-13,3 0-1,0 0 0,0 0 0,0 0-1,1 1 1,-1-1 0,0 0 0,1 1-1,0-1 1,-1 1 0,1 0-1,0-1 1,0 1 0,-1 0 0,2 0-1,-1 0 1,0 0 0,0 0 0,0 0-1,1 0 1,-1 0 0,1 0-1,0 0 1,0 0 0,-1 0 0,1 0-1,0 0 1,1 0 0,-1 0 0,0 0-1,1 0 1,-1 0 0,1 1 1,1 2-9,0 1 1,0 0-1,1-1 0,-1 1 1,1-1-1,0 0 1,1 0-1,0 0 0,-1-1 1,1 1-1,1-1 1,-1 0-1,1 0 0,-1 0 1,1-1-1,0 0 1,1 0-1,3 2 9,-9-5-2,0 0 0,0 1 0,0-1 0,1 0 0,-1 0-1,0 0 1,1 1 0,-1-1 0,0 0 0,0 0 0,1 0 0,-1 0 0,0 0 0,1 0 0,-1 0-1,0 0 1,1 0 0,-1 0 0,0 0 0,1 0 0,-1 0 0,0 0 0,1 0 0,-1 0 0,0 0-1,0 0 1,1 0 0,-1 0 0,0-1 0,1 1 0,-1 0 0,0 0 0,0 0 0,1-1 0,-1 1-1,0 0 1,0 0 0,1 0 0,-1-1 0,0 1 0,0-1 2,-1-14-289,-12-16-1732,4 20 597,-2-4-168,8 6-3266,3 9 4185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5.573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3 518 6105,'0'0'2985,"0"0"-1825,0 0-24,0 0 81,0 0-97,0 0-104,0 0-368,0-1-160,1 0-176,-1 0-15,1 1 167,-1-1-208,0 1-88,0 1 56,0 3-120,0 4 88,0 4 8,-1 4-200,0 3 120,0 3-112,0-1 0,1 0 72,0-2-80,0-3-64,0-4 56,0-4-120,0-3 120,0-3-64,2-2 72,5-6 392,5-5-328,5-6-56,6-6-8,2-3 64,0-2-64,-1 3 0,-5 4 0,-4 6-64,-6 6-8,-3 4 72,-4 7 264,-1 6-160,0 6 24,0 4-104,2 3 40,0 1-112,2-2 48,1-3-64,0-4 64,2-3-248,1-3 144,1-3 56,4-3 48,2-2 72,4-4-72,2-5-80,1-5 64,0-6-200,-1-3 216,-2-2 88,-3 0-80,-3 2 120,-4 5-128,-4 5-120,-3 5 112,-1 4-248,0 3 256,0 3 184,2 2-184,4 4 176,3 2-176,5 2-48,5 2 40,7-1-440,5-1 144,5-2-160,4-3-104,1-2 143,-2-3-191,-4-5-24,-6-6-32,-8-4 232,-7-5 440,-6-2 176,-9-3 152,-9 2 440,-9 3-344,-7 4-152,-6 5 64,-3 7-328,-1 6 128,1 9-32,4 5-79,4 6 95,7 3-120,7 2 0,4 1-16,5-2-40,7-1 56,7-3 0,5-4-137,6-5 129,4-6 16,3-3 16,2-5 345,0-5-297,-3-7 112,-2-3-24,-5-5-152,-5-2 248,-6 0-248,-4 1 320,-3 4 160,-3 5-384,-2 4-56,1 4-48,-1 4-96,0 5 24,0 6 72,0 5 0,3 4 0,2 2 40,6 2-40,4-3 0,5-2-32,3-5-72,4-5 56,0-3 8,1-6 24,-3-6-304,-3-8 184,-4-6 8,-5-7 96,-3-8-40,-3-8-24,0-12-152,0-11 240,3-7-360,2-6 320,2 3 48,-2 9 8,-1 15 416,-3 15-320,-3 22 216,-3 23 176,-4 23-360,-3 19 208,-2 15-24,2 11-248,0 4 184,3-1-256,3-4 0,4-7-16,6-10-88,4-11 32,4-11-120,1-13-424,2-9 232,0-10-64,-1-11-192,0-10 431,-2-11-351,-2-6 392,-2-6 160,-3-1 8,-2 4 264,-3 7 289,-3 9-1,-1 7-32,-2 11-440,0 12 192,0 9 40,2 10-256,2 7 232,2 3-288,1-1-8,1-2 8,-1-5-712,-1-7-208,-2-7-673,-1-9-2504,-2-7-5401,-2-5 7834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5.729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0 8514,'0'0'3201,"0"0"-1289,0 0-864,0 0 48,0 0-528,0 0-463,0 0 95,0 3-200,1 4-48,1 5-497,2 2-1503,0 3-2833,0-3-4241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6.568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115 88 9962,'0'0'3033,"0"0"-2217,0 0 120,0 0-160,0 0-464,0 0 168,0 0-135,0 11-89,-1 11 32,0 7-280,0 5-8,3 2 0,4 1 104,5-2-104,3-3 8,4-4 0,3-7-16,2-6-24,1-5-112,0-7-128,-1-7-32,-3-8 224,-3-8 80,-5-7 136,-4-7 88,-6-6-152,-7-6-64,-8-1 168,-7 1-168,-8 4 280,-6 7-104,-5 10-16,-3 9 8,1 10-176,3 11 0,5 11 0,10 8-144,7 5 144,12 4-64,11 1-200,14-3 136,10-3-200,9-5 64,7-8 16,4-5-289,3-7 465,-1-5-112,-1-7 184,-4-4 544,-5-4-391,-6-1-1,-7 0 24,-9 2-112,-6 4 224,-6 3 232,-5 4-232,-3 3-88,-1 6-200,-2 5 0,1 7-8,0 5 16,1 4 16,1 1-8,3 0-16,3-4 120,1-3-112,2-6 96,4-4 264,4-4 72,5-4 216,4-6-264,4-5-248,1-4 32,0-2-176,-3 1-8,-3 2-40,-5 4-144,-2 2 192,-2 4-8,-1 2 8,0 3 88,1 3-88,0 1-72,0 2-168,-1 0-424,-3-1-192,-3-1-576,-4-2-1265,-7-1-4512,-3-2 15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6.851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38 14579,'0'0'2697,"0"0"-2025,0 0-656,0 0 480,26-1 176,31 0-232,31 0-72,24-1-368,13 0-48,-2-2-104,-11-1-848,-14-1-1144,-16-2-4266,-20 1-3776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7.500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30 1 9794,'0'0'2857,"0"0"-1857,0 0-208,0 0-80,0 0-40,0 0-256,0 0-400,-2 2 257,0 2-265,3 3-8,3 1 48,4 0 8,1 0-56,1-2 56,-2-1-8,-1-3 552,-2 0 88,-3-2-16,-3 0-80,-5-1-576,-3 0 16,-4-1-32,0 0 24,1 0-128,2 0-96,2 1-360,3 1 96,3 2-536,2 4-489,3 2-2792,1 0-6993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29.687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1 143 2777,'0'0'9530,"0"0"-7466,0 0-1408,0 0 777,0 0-489,0 0-568,14-20-24,16-9-352,16-3 224,13 4 16,8 7-184,3 9 224,-6 11-272,-13 13 288,-13 11 88,-19 11-376,-21 8 168,-20 4 96,-16 2-96,-11-3 216,-3-6-392,4-7-80,9-7-560,15-5-1256,17-5-481,15-2-5880,8-5 863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30.351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56 32 5825,'0'0'4241,"0"0"-2977,0 0-287,0 0 15,0 0 224,0 0-232,0 0-264,0-1-47,0-2-361,0 1 288,0 1-304,0-1-296,-1 3 120,0 3-120,0 3 8,1 3-56,3 2-64,4 1-288,6 0-32,4-3-104,2-3 376,2-3 152,-3-3 16,-4-4 248,-4-5-248,-7-3 184,-8-3 296,-11-2-304,-7 0 280,-5 2-72,-2 3-184,2 4-208,5 3-24,7 3-152,7 5-24,9 5-344,11 4 152,10 1-216,7 0-121,3-2-191,0-3-1504,-5-3-1657,-6-3-4553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31.842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75 94 3609,'0'0'2664,"0"0"-951,0 0-201,0 0 8,0 0-359,0 0 231,0 0-48,-7 0-304,-4 0 113,-2-1-329,0-1-80,2 0-8,2-3-392,2 0 48,3-2-392,4-2 16,9-1 80,12-1-96,14-1 0,13 0-48,12 3 0,5 2 40,0 6-168,-6 6-40,-13 7 216,-13 9 0,-16 6 72,-20 6 216,-20 4-280,-17 2 392,-14-2-40,-7-2-208,-1-3 249,4-5-393,10-5 0,10-5-8,13-4-104,9-5 96,8-3-56,6-3-104,2-1 71,4-1 73,2 0 24,2-1-56,2 0-88,0 1 144,0 1 0,0 0-24,-1 1-112,0 1 136,-2 0 0,-2 0-72,-2 0 112,0 1-40,-2-1 0,0 1 72,0 0 32,-1 1-104,1 0 0,1 0-48,-1 1 88,1-1-40,0 0 0,0-1 56,-1-1-16,0-1-40,0 0 0,-1-1 0,0-1-8,0 0 8,0 0 0,0 0 8,0 0-32,0 0 24,0 0 0,0 0-8,0-1 24,0 1-16,0 0 0,0 0 72,-1 0-96,0-1 24,-1-1 0,-2-2-16,-1-1-16,-1-1 24,-1-1 0,1-2-128,-1-2 64,1 0 72,0-1-112,2-1 104,0 0-304,2 1 296,1 0 8,1 2-32,0 1-64,0 1 104,2 2-80,4-1 16,5 2-128,5-1-232,4 2-408,3-1-680,2 1-1121,-2 0-2960,-4 1-3105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8:36.049"/>
    </inkml:context>
    <inkml:brush xml:id="br0">
      <inkml:brushProperty name="width" value="0.05" units="cm"/>
      <inkml:brushProperty name="height" value="0.3" units="cm"/>
      <inkml:brushProperty name="color" value="#E71224"/>
      <inkml:brushProperty name="inkEffects" value="pencil"/>
    </inkml:brush>
  </inkml:definitions>
  <inkml:trace contextRef="#ctx0" brushRef="#br0">14 1 9578,'0'0'2137,"0"0"-1241,0 0 24,0 0 152,0 0-344,0 0-720,-2 0 32,-2 0-40,1 0-176,0 0 120,1 0-16,2 0-288,2 0 360,1 0 40,1 0 152,-1 0-8,-1 0-176,-1 0 312,0 0-24,0 0-48,-1 0-88,0 0-96,0 0-64,0 0 0,0 0-128,-1 0 16,1 0 96,0 0-40,0 2-16,0 2-8,0 3 80,-1 2 0,0 1 88,0 1-144,1-1 56,-1-2-56,1-2 56,1-2-184,0-2 184,0-1 288,1-1-112,-1 0 281,1 0-345,-2-1-8,1 1-48,-1 0-48,0-1-8,0 1 0,0 0-56,0 0-32,1 0-633,1-3-1303,2-2-969,1 0-7881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7 292 11026,'0'0'2844,"0"-1"-2844,0 1 0,-1 0 0,1 0 0,-1-1 0,1 1 0,-1 0 0,1-1 0,0 1 1,-1 0-1,1-1 0,0 1 0,-1-1 0,1 1 0,0 0 0,0-1 0,-1 1 0,1-1 0,0 1 1,0-1-1,0 1 0,0-1 0,0 1 0,0-1 0,0 1 0,-1-1 0,2 0 0,5 2 31,0-1 0,1 1 0,-1 1 0,1 0-1,-1-1 1,0 2 0,0-1 0,0 1 0,0 0 0,-1 0-1,6 4 1,63 52 327,-41-30-294,3-1-18,63 39-1,-87-60-48,0-1-1,1 0 1,0 0 0,0-1-1,0-1 1,0 0 0,1-1-1,0-1 1,24 2 0,-36-4 0,0 0-1,-1 0 1,1 0 0,0 0-1,0-1 1,-1 1 0,1-1 0,0 1-1,0-1 1,-1 0 0,1 1 0,0-1-1,-1 0 1,1 0 0,-1 0-1,1 0 1,-1-1 0,0 1 0,0 0-1,1 0 1,-1-1 0,0 1 0,2-3-1,-2-1 28,1 1-1,0 0 1,-1 0 0,0-1-1,0 1 1,0-1-1,0 1 1,-1-1 0,0-6-1,0-5 83,-2 1 0,0-1 0,-1 1 0,-8-28 0,-14-20 55,-4 2 1,-53-88-1,32 62-716,67 88-10782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3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207 239 1000,'59'-176'2150,"-57"171"-2034,0 1 1,0-1 0,-1 0 0,0 0-1,0 1 1,0-1 0,0 0 0,-1 0-1,0 0 1,0 0 0,0-3-117,-1 8 11,1 0 1,-1-1 0,0 1 0,1 0-1,-1 0 1,0 0 0,1-1 0,-1 1-1,0 0 1,0 0 0,1 0-1,-1 0 1,0 0 0,0 0 0,1 0-1,-1 1 1,0-1 0,1 0 0,-1 0-1,0 0 1,1 1 0,-1-1-1,0 0 1,1 1 0,-1-1 0,1 1-1,-1-1 1,1 1 0,-1-1 0,1 1-1,-1-1 1,0 1-12,-20 17 75,20-18-65,-15 16 18,1 1-1,0 1 0,1 0 0,1 1 0,1 0 0,1 1 0,1 0 0,0 1 0,1 0 0,2 1 1,-4 13-28,0 10 38,2-1 0,1 1 0,3 1 0,2-1 0,1 17-38,3-38 13,0 0 0,2-1 0,0 1-1,2-1 1,1 1 0,1 2-13,-2-12 7,0 0 0,1-1 0,0 0 0,1 0 0,0-1 0,1 0 0,0 0 0,1-1 0,1 0 1,8 8-8,-10-13 8,0-1 0,0 0 0,1-1 0,-1 0 0,1 0 0,0-1 0,0 0 0,0 0 0,1-1 0,-1-1 0,1 1 0,-1-1 0,1-1 0,-1 0 0,1 0 0,-1-1 0,1 0 0,-1-1 0,1 0 0,-1 0 0,9-5-8,-8 4 5,0-1 0,0 0 0,0-1 0,-1 0 0,1 0 0,-1-1 0,-1-1 0,1 1 0,3-5-5,-8 7 2,1-1 0,-1 0 0,0 0 0,0 0 1,0-1-1,-1 1 0,0-1 0,0 0 0,0 0 1,-1 0-1,0 0 0,0-1 0,-1 1 0,1 0 1,-1-2-3,-1 3 3,-1-1 1,1 0-1,-1 0 1,0 0 0,0 0-1,-1 1 1,0-1 0,0 1-1,0-1 1,0 1 0,-1 0-1,0-1 1,0 1 0,-1 1-1,1-1 1,-1 0 0,0 1-1,0 0 1,-1 0 0,1 0-1,-1 1 1,0-1 0,0 1-1,-3-1-3,-5-5 1,-1 2-1,0 0 1,-1 0-1,0 1 0,0 1 1,0 1-1,0 0 1,-12-1-1,8 3-120,0 0-1,0 1 1,0 1 0,0 1-1,0 1 1,0 1 0,-10 2 120,20-2-230,-1-1 1,1 2 0,0-1 0,0 1 0,0 1 0,1-1-1,-1 2 1,1-1 0,0 1 0,1 0 0,-1 1 0,1 0-1,1 0 1,-1 0 0,-1 4 229,-1 5-568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7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0 226 892,'0'0'141,"0"0"-35,11-19 44,31-4 127,-25 12-171,-16 10-92,-1 1 0,1 0-1,0-1 1,0 1 0,0-1-1,-1 1 1,1-1 0,0 0-1,-1 1 1,1-1 0,0 0-1,-1 1 1,1-1 0,-1 0-1,1 0 1,-1 1 0,0-1-1,1 0 1,-1 0 0,0 0-1,1 0 1,-1 1 0,0-1-1,0 0 1,0 0 0,0 0-1,0 0 1,0 0 0,0 0-1,0 0 1,0 0 0,0 1 0,-1-2-14,0 2 14,0 0 1,0 0-1,0 0 1,0 0 0,0 0-1,1 0 1,-1 1 0,0-1-1,0 0 1,0 0 0,0 1-1,0-1 1,0 1 0,0-1-1,0 1 1,1-1 0,-1 1-1,0-1 1,0 1 0,1 0-1,-1-1 1,0 1-1,1 0 1,-1 0 0,1-1-1,-1 1 1,1 0 0,-1 0-1,1 0 1,0 0 0,-1 0-1,1 0 1,0 0 0,0 0-1,-1 0 1,1 0-15,1-1 5,23-4-19,1-1 0,-1-1 0,0-2 0,19-8 14,129-52-20,-131 47 8,-31 15 12,0 1 0,0-1 0,0 2 0,1 0 0,-1 0 0,1 1 0,0 0 0,0 1 0,2 0 0,-42 34 68,12-15-59,6-7 1,0 1 0,1 0 0,1 0 0,0 1 0,0 0 0,1 1 0,0 1-10,8-13-1,0-1 1,0 0-1,0 1 1,-1-1-1,1 0 1,0 0-1,0 1 1,0-1 0,0 0-1,0 1 1,0-1-1,0 0 1,0 0-1,0 1 1,0-1-1,0 0 1,0 1-1,0-1 1,0 0-1,0 1 1,1-1-1,-1 0 1,0 0-1,0 1 1,0-1-1,0 0 1,1 0-1,-1 1 1,0-1-1,0 0 1,0 0-1,1 0 1,-1 1-1,0-1 1,0 0-1,1 0 1,-1 0-1,0 0 1,0 1-1,1-1 1,-1 0 0,19 2-45,20-8-23,178-65 18,-208 70 36,-8 4 15,-16 15 27,-27 18 21,33-30-45,0 1-1,0 0 1,0 1 0,1 0-1,0 0 1,0 1 0,1 0-1,0 0 1,1 1-1,0 0 1,0 0 0,0 3-4,6-13-2,0 1-1,1 0 1,-1 0 0,0-1 0,1 1 0,-1 0 0,0 0 0,1-1 0,-1 1 0,1 0 0,-1-1 0,1 1 0,-1-1 0,1 1 0,-1-1 0,1 1 0,0-1 0,-1 1 0,1-1 0,0 1 0,-1-1 0,1 0 0,0 1 0,-1-1-1,1 0 1,0 0 0,0 1 0,0-1 0,-1 0 0,1 0 0,0 0 0,0 0 0,0 0 0,-1 0 0,1 0 0,0-1 0,0 1 0,-1 0 0,1 0 0,0-1 2,36-2-30,-2-5-7,-1-2 0,-1-1 0,4-4 37,-9 4-63,1 0 0,0 2 0,1 2 0,14-3 63,-44 10 0,0 0-1,0 0 1,0 0 0,0 0 0,0 0 0,0 0 0,0 0-1,1 0 1,-1 0 0,0 0 0,0 0 0,0 0-1,0 0 1,0 0 0,1 0 0,-1 0 0,0 0-1,0 0 1,0 0 0,0 0 0,0 0 0,0 0-1,1 0 1,-1 0 0,0 0 0,0 0 0,0 0 0,0 0-1,0 0 1,0 0 0,0 0 0,0 1 0,1-1-1,-1 0 1,0 0 0,0 0 0,0 0 0,0 0-1,0 0 1,0 0 0,0 0 0,0 1 0,0-1-1,0 0 1,0 0 0,0 0 0,0 0 0,0 0 0,0 0-1,0 1 1,0-1 0,0 0 0,0 0 0,0 0-1,0 0 1,0 0 0,0 0 0,0 1 0,0-1-1,0 0 1,0 0 0,0 0 0,0 0 0,-9 12 9,-23 17 33,23-22-33,-22 19 30,21-20-29,1 1 1,0 1-1,0-1 0,1 1 1,0 1-1,0-1 1,1 2-1,0-1 0,1 1 1,-5 9-11,11-18-2,0-1 1,0 1 0,0 0-1,1-1 1,-1 1 0,0-1-1,0 1 1,0 0 0,1-1 0,-1 1-1,0-1 1,1 1 0,-1 0-1,1-1 1,-1 1 0,1-1-1,-1 1 1,1-1 0,-1 0 0,1 1-1,-1-1 1,1 1 0,-1-1-1,1 0 1,0 0 0,-1 1-1,1-1 1,0 0 0,-1 0 0,1 0-1,-1 0 1,1 0 0,0 1-1,0-1 1,-1-1 0,1 1-1,0 0 1,-1 0 0,1 0 0,-1 0-1,1 0 1,0 0 0,-1-1-1,1 1 2,34-4-22,204-67-201,-128 41 46,-107 31 158,-8 6 18,-13 10 23,12-12-14,-90 85 160,94-90-169,0 1 0,0 0 0,1 0 0,-1 0 0,0 0 0,0-1 0,0 1 0,1 0 0,-1 0 0,1 0 0,-1 1 0,1-1 0,-1 0 0,1 0 0,-1 0 0,1 0 0,0 0 0,0 0 0,0 1 0,0-1 0,-1 0 0,2 0 0,-1 0 0,0 0 0,0 1 0,0-1 0,0 0 0,1 0 0,-1 0 0,0 0 0,1 0 0,-1 1 0,1-1 0,0 0 0,-1 0 0,1 0 0,0-1 0,-1 1 0,1 0 0,0 0 0,0 0 0,0 0 0,0-1 0,0 1 0,0 0 0,0-1 0,0 1 0,0-1 0,0 1 0,0-1 0,0 0 0,1 1 0,-1-1 0,0 0 0,0 0 1,12 4-10,-1-1 0,1-1 0,-1 0-1,12 0 11,-16-1-2,-2 0 0,57 8-33,-60-8 35,0 0 0,0-1 0,0 2-1,1-1 1,-1 0 0,0 0 0,0 1-1,-1 0 1,1 0 0,0-1 0,0 2-1,-1-1 1,1 0 0,-1 0 0,0 1 0,2 1 0,-3-1 2,-1 0 0,1-1 1,-1 1-1,0 0 0,1-1 1,-1 1-1,0 0 1,0-1-1,-1 1 0,1 0 1,-1-1-1,1 1 1,-1-1-1,0 1 0,0-1 1,0 1-1,0-1 1,0 1-1,-1-1 0,0 2-2,-36 50 2,31-44-5,1-2 5,-1 1-3,0 1 0,0 0 0,1 0 0,0 1 0,0 0 1,6-10-3,-1 1 1,0-1-1,1 0 1,-1 0-1,1 0 1,-1 1-1,1-1 1,0 0 0,0 1-1,-1-1 1,1 0-1,0 0 1,0 1-1,0-1 1,0 0-1,1 1 1,-1-1-1,0 0 1,0 1-1,1-1 1,-1 0 0,1 0-1,-1 1 1,1-1-1,0 0 1,-1 0-1,1 0 1,0 0-1,0 0 1,0 0-1,0 0 1,0 0-1,0 0 1,0 0 0,0-1-1,0 1 1,0 0-1,0-1 1,0 1-1,1 0 1,-1-1-1,0 0 1,0 1-1,1-1 1,-1 0 0,1 1 2,15 1-20,1 0 0,-1-1 0,1 0 1,5-2 19,-3 0-8,0 2 0,-1 0 1,12 2 7,-25-2 3,0 1 1,-1-1-1,1 1 1,0 0-1,-1 1 1,1-1-1,-1 1 1,1 0-1,-1 0 1,0 1-1,0 0 1,-1-1-1,3 4-3,-6-5 10,1 0-1,-1 0 0,0 1 0,0-1 1,0 1-1,0-1 0,0 1 0,-1-1 0,1 1 1,-1-1-1,1 1 0,-1-1 0,0 1 1,0 0-1,0-1 0,0 1 0,-1-1 0,1 1 1,-1-1-1,0 1 0,1-1 0,-1 1 0,0-1 1,0 1-1,-1-1 0,1 0 0,-1 1-9,-8 35 54,10-36-57,0 0 0,0-1 0,0 1 0,1 0 0,-1-1 0,0 1 0,1-1 0,-1 1 0,1-1 1,0 1-1,0-1 0,-1 1 0,1-1 0,0 0 0,0 1 0,0-1 0,0 0 0,0 0 0,1 1 0,-1-1 0,0 0 0,1 0 0,0 0 3,10 6-11,1-1-1,0 0 1,0 0-1,0-1 0,1-1 1,9 1 11,-6 0 1,0 0-1,0 1 1,9 5-1,-20-8 0,-1 0 0,1 0 1,-1 1-1,0 0 0,0 0 1,0 0-1,0 1 0,-1-1 0,0 1 1,0 0-1,0 0 0,0 1 0,12 16-3,1-1-1,1 0 1,0-2-1,2 0 1,0-1 0,1-1-1,1-1 1,6 2 3,34 29-5,-54-41 8,0 1 0,-1 0 0,-1 0-1,1 1 1,-1 0 0,0 0 0,-1 1 0,0 0 0,0 0-1,-1 0 1,3 7-3,3 16 21,-1-1 0,-2 1 0,-1 1-21,-3-10 8,2 1 1,1-1 0,0 0-1,2-1 1,0 0 0,9 14-9,-6-20 1,0-1 0,1 0 0,1-1 0,1 0 0,-1-1 0,2-1 0,0 0 0,8 4-1,57 50-13,-77-63 17,1 1 0,-1 0-1,0-1 1,0 1 0,0 1 0,0-1 0,-1 0-1,1 1 1,-1-1 0,0 1 0,-1 0 0,1-1 0,-1 1-1,0 0 1,0 1-4,0 6 18,-2 0 0,1 1 0,-1-1 0,-1 0 0,-2 7-18,2-10 4,1 2-9,-1 0 0,2 0 0,-1 0 0,1 0 0,1 0 0,0 0 0,1 0 0,0 0 1,0 0-1,1 0 0,1-1 0,0 0 0,0 1 0,1-1 0,0-1 0,1 1 0,0-1 1,1 0-1,-1 0 0,2-1 0,2 3 5,-1 1 5,0 1-1,-1 0 1,-1 0 0,0 1-1,-1 0 1,0 0-1,-1 1 1,0 0 0,-2 0-1,1 3-4,1 3-6,1 0-1,1 0 0,1-1 0,9 17 7,2-4-18,-10-19 27,0 0 0,-1 1 0,-1 0 0,0 0 0,-1 0 0,0 1 0,-2 0-1,0 0 1,0 0 0,-2 1 0,1 4-9,-8 50 130,3-57-125,0-1 1,1 1-1,1 0 1,0 0-1,1 0 1,0-1-1,1 1 1,0 0-1,2-1 1,-1 0-1,1 0 1,2 1-6,1-2 3,-1 0 1,0 0-1,-1 1 1,0 0-1,-1-1 1,0 2 0,-1-1-1,-1 0 1,0 1-1,-1-1 1,0 1 0,-1 0-1,0-1 1,-1 1-1,-1-1 1,-2 9-4,-26 80 77,12-46-30,-6 38-47,20-72 1,1-1-1,1 1 1,1-1-1,1 1 1,1-1-1,1 10 0,10 47-12,-2-8 2,-1 25 10,-8-71 2,-1 1-1,-2-1 1,0 1 0,-1-1 0,-6 20-2,-2 5-56,6-24-254,-1 0 0,-2-1 0,0 1 0,-8 13 310,11-26-359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8146,'0'0'5430,"-5"15"-4972,4-10-442,0-1 0,0 1 0,1-1 0,-1 1 1,1-1-1,1 1 0,-1 0 0,0-1 0,1 1 1,0-1-1,0 1 0,1-1 0,-1 0 0,1 1 1,0-1-1,0 0 0,0 0 0,0 0 0,1 0 0,0-1 1,5 7-1,-4-7-13,1 0-1,-1 0 1,0-1 0,1 1-1,-1-1 1,1 0 0,0 0 0,-1-1-1,1 0 1,0 1 0,0-2 0,0 1-1,0 0 1,0-1 0,0 0-1,1 0 1,-1-1 0,0 1 0,0-1-1,5-2 1,-6 1-2,0 1 0,0-1 1,0 0-1,-1 0 0,1 0 0,-1-1 1,0 1-1,1-1 0,-1 0 0,0 0 0,-1 0 1,1 0-1,-1-1 0,1 1 0,3-7 0,-5 8 45,0 0 0,0 0 0,0 0-1,0 0 1,0 0 0,0 0 0,-1 0-1,1-1 1,-1 1 0,1 0 0,-1 0-1,0-1 1,0 1 0,0 0-1,0 0 1,0-1 0,-1 1 0,1 0-1,-1 0 1,1 0 0,-1-1 0,0 1-1,0 0 1,0 0 0,0 0 0,0 0-1,0 0 1,0 1 0,-1-1 0,1 0-1,-3-2 1,-3 0 48,0 0 0,0 0-1,0 1 1,0 0 0,0 0 0,-1 0-1,1 1 1,-1 0 0,0 1 0,0 0-1,-8 0 1,-91 1 232,103 0-333,0 0 1,0 1-1,-1-1 1,1 1-1,0 0 0,0 0 1,-6 3-1,9-3-176,0-1 1,0 1-1,0 0 0,0 0 0,0-1 0,0 1 0,0 0 1,0 0-1,0 0 0,1 0 0,-1 0 0,1 0 1,-1 0-1,0 0 0,1 0 0,0 1 0,-1-1 1,1 0-1,0 0 0,-1 0 0,1 1 0,0-1 0,0 0 1,0 0-1,0 1 0,0-1 0,0 0 0,1 1 1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1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9274,'0'0'3849,"150"-119"-3849,-109 91-112,-4 3-240,-4 3-600,-7 9-817,-11 3-1031,-8 8-1401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1344,'0'0'11579,"113"-90"-11419,-78 66-72,-3 5-80,-3 1 8,-5 4-16,4-3-352,-9 5-993,-3 2-3784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8266,'0'0'5058,"3"-17"-4952,-1 4-102,-2 8-6,1-1-1,-1 1 1,1-1 0,0 1-1,1 0 1,-1 0-1,1-1 1,0 1-1,1 0 1,-1 0 0,1 1-1,0-1 1,0 1-1,0-1 1,1 1-1,-1 0 1,1 0 0,6-4-1,0 0-15,0 1 1,1 1-1,0 0 0,0 0 1,0 1-1,1 0 0,0 1 0,0 1 1,0-1-1,0 2 0,0 0 1,1 1-1,18-1 0,-29 2 29,0 1-1,0-1 1,-1 0-1,1 1 0,0-1 1,-1 1-1,1 0 1,-1-1-1,1 1 1,0 0-1,-1 0 1,0 0-1,1 0 1,-1 0-1,0 0 0,1 1 1,-1-1-1,0 0 1,0 1-1,1 1 1,0 1 4,0 1 0,0-1 1,0 0-1,-1 1 0,1-1 0,-1 1 1,0 7-1,1 5 34,-2 0 0,0-1 0,-4 23 0,2-29 11,-1 1 0,0-1 0,0 1 0,-7 12 0,6-15 8,0 0 0,1 0 0,0 1 0,1-1 1,0 1-1,0-1 0,-1 11 0,4-19-67,-1 1-1,1 0 1,-1-1-1,0 1 1,1 0-1,-1-1 1,1 1-1,0 0 1,-1-1-1,1 1 1,-1-1-1,1 1 1,0-1 0,-1 0-1,1 1 1,0-1-1,0 0 1,-1 1-1,1-1 1,0 0-1,0 0 1,0 0-1,-1 1 1,1-1-1,0 0 1,0 0-1,0 0 1,-1 0-1,1-1 1,0 1 0,0 0-1,0 0 1,0-1-1,30-4 137,-15-2 0,-1 0 0,0-1 1,-1-1-1,1 0 0,22-20 0,-21 16-113,0 0-1,1 2 1,28-14-1,-43 24 36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0 888,'0'0'10041,"-3"11"-9657,1-7-347,0 0-1,1 1 0,0-1 1,0 1-1,0 0 1,0-1-1,1 1 1,-1 0-1,1-1 1,1 1-1,-1 0 1,0-1-1,1 1 0,0 0 1,0-1-1,1 1 1,-1-1-1,1 0 1,0 1-1,0-1 1,0 0-1,1 0 0,-1 0 1,1 0-1,0-1 1,5 5-1,11 10 23,1-2 0,1 0 0,1-1-1,29 16 1,16 10-7,-66-41-95,-1 0 0,0 0 0,0 1 0,1-1 0,-1 0 0,0 0 0,0 1 0,1-1 0,-1 0 0,0 0 0,0 1 0,0-1 0,0 0 0,1 1 0,-1-1 0,0 0 0,0 0 0,0 1 0,0-1 0,0 0 0,0 1 0,0-1 0,0 0 0,0 1 0,0-1 0,0 0 0,0 1 0,0-1 0,0 0 0,0 1 1,0-1-1,0 0 0,-1 1 0,1-1 0,0 0 0,0 1 0,0-1 0,0 0 0,-1 0 0,1 1 0,0-1 0,0 0 0,-1 0 0,1 0 0,0 1 0,0-1 0,-1 0 0,1 0 0,0 0 0,-1 1 0,1-1 0,0 0 0,-1 0 0,-14 7-3442,0-2-1608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6529,'0'0'6474,"13"-116"-5914,0 103-256,0 1-200,5 2-104,-1 2-136,5 4 128,-3 4-304,1 0-432,4 10-481,-3 10-351,-3 1-3257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6873,'0'0'2720,"18"8"-2675,59 25 11,-71-29 23,1-1 1,-1 2-1,-1-1 1,1 1-1,-1 0 0,8 8 1,-5-5 1265,-14-28-596,2 7-701,0 1-1,2-1 1,-1 0-1,1 0 1,0-26-1,2 38-59,0 0 0,1 1 0,-1-1 0,0 1 0,0-1 0,1 1 0,-1-1 0,0 1 0,1-1 0,-1 1 0,1 0 0,-1-1 0,0 1 0,1-1 0,-1 1 0,1 0 0,-1-1 0,1 1 0,-1 0 0,1 0 0,-1-1 0,1 1 0,-1 0 0,1 0 0,0 0 0,-1 0 0,1-1 0,-1 1 0,1 0 0,0 0 0,-1 0 0,1 1 0,-1-1 0,1 0 0,-1 0 0,1 0 0,0 0 0,-1 0 0,1 1 0,-1-1 0,1 0 0,-1 0 0,1 1 0,-1-1 0,1 0 0,0 1 0,26 14-170,-17-6 181,-2 1 1,1 0 0,12 19-1,-21-28 161,0-9-30,1 0-1,-1 1 1,2-1-1,-1 1 1,1-1-1,0 1 1,0-1-1,1 1 1,0 0-1,1 0 1,-1 0-1,1 1 1,1-1-1,-1 1 1,8-8 0,-10 12-140,1 0 1,-1 0 0,1 0 0,0 0 0,-1 0 0,1 0 0,0 1 0,0 0 0,0-1 0,0 1 0,0 0 0,0 0 0,0 1 0,1-1 0,-1 1 0,0 0 0,0-1 0,1 1 0,-1 1 0,0-1-1,0 0 1,0 1 0,1 0 0,-1 0 0,0 0 0,0 0 0,0 0 0,0 0 0,0 1 0,0-1 0,-1 1 0,1 0 0,-1 0 0,1 0 0,-1 0 0,1 1 0,1 2 0,-1-2-110,24 28-387,-19-7-3545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7618,'0'0'3987,"0"15"-3647,-2 106 241,5 195-302,4-272-731,4-28-1290,9-10-3284,-11-6-39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0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6145,'0'0'4955,"-3"18"-4538,-3 2-320,3-11-60,0 0 1,1 0-1,0 0 0,0 1 1,1-1-1,0 1 1,1-1-1,0 0 0,3 18 1,-2-24-35,0 0 1,1-1 0,-1 1-1,1 0 1,0-1-1,-1 1 1,1-1-1,1 1 1,-1-1 0,0 0-1,0 0 1,1 0-1,-1 0 1,1-1-1,0 1 1,-1 0-1,1-1 1,0 0 0,0 0-1,0 0 1,0 0-1,6 1 1,7 2 1,1-1-1,29 2 1,35-2 55,-81-3-10,1 1 0,-1-1 0,0 1 0,1-1 1,-1 1-1,0-1 0,0 1 0,1-1 0,-1 1 0,0-1 0,0 1 0,0-1 1,1 1-1,-1 0 0,0-1 0,0 1 0,0-1 0,0 1 0,0 0 0,0-1 1,-1 1-1,1-1 0,0 1 0,0-1 0,0 1 0,0 0 0,-1-1 0,1 1 0,0-1 1,-1 1-1,1-1 0,0 1 0,-1-1 0,1 0 0,0 1 0,-1-1 0,0 1 1,-12 22 27,-4 0-927,0-1-1,-41 38 1,53-54 359,-15 14-3758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6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35 392,'0'0'14139,"-2"0"-14139,17 0 96,12-2 88,5-3 48,7-1-64,3-2-88,-3 0-80,-7 4-64,-6 2-512,-10 2-680,-12 0-449,-4 6-3192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9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150 0 1112,'-15'7'186,"1"1"1,-1 1-1,1 0 0,1 1 1,-6 5-187,13-10 2,0 0 0,1 0 1,0 1-1,0 0 0,0 0 1,1 0-1,-1 0 0,2 1 1,-1-1-1,1 1 0,0 0 1,-2 7-3,5-14-1,-1 1 0,1 0 1,0-1-1,0 1 1,0-1-1,0 1 1,0-1-1,0 1 1,0 0-1,0-1 1,1 1-1,-1-1 1,0 1-1,0-1 0,0 1 1,1-1-1,-1 1 1,0-1-1,1 1 1,-1-1-1,0 1 1,1-1-1,-1 0 1,0 1-1,1-1 0,-1 1 1,1-1-1,-1 0 1,1 1-1,-1-1 1,1 0 0,22 6-11,22-8-5,10-8-3,45-15 19,-42 10 15,30-3-15,-87 18 5,0-1 0,1 1 1,-1 0-1,0-1 0,0 1 0,1 0 0,-1-1 0,0 1 0,0 0 0,1 0 1,-1 0-1,0 0 0,0 1 0,1-1 0,-1 0 0,0 0 0,0 1 0,1-1 1,-1 1-1,0-1 0,1 1-5,-19 16 213,-6 3-153,11-9-10,-28 30 40,38-39-89,0 0 0,1 0 0,-1 0 0,1 0 0,-1 0 0,1 0 0,0 1 0,0-1 0,0 0 0,0 1 0,1-1 0,-1 1 0,0-1 0,1 1 0,0-1 0,0 1 1,-1-1-1,2 2-1,-1-3-2,1 0 0,0 1 1,-1-1-1,1 0 0,0 0 1,0 0-1,0 0 0,0 0 1,0 0-1,0-1 1,0 1-1,0 0 0,0 0 1,1-1-1,-1 1 0,0-1 1,0 1-1,1-1 0,-1 1 1,0-1-1,1 0 1,-1 0-1,0 0 0,1 0 1,-1 0-1,0 0 0,1 0 1,-1 0-1,2 0 2,45-7-19,-43 6 16,107-24-20,-69 13 12,1 3 1,0 1-1,0 2 0,19 2 11,-62 3 1,-1 1-1,1 0 0,-1 0 1,1 0-1,0 0 0,-1 0 0,1 0 1,-1 0-1,1 0 0,-1 0 1,1 0-1,-1 0 0,1 0 1,-1 1-1,1-1 0,-1 0 1,0 0-1,1 0 0,-1 1 1,1-1-1,-1 0 0,1 1 1,-1-1-1,0 0 0,1 1 1,-1-1-1,0 0 0,1 1 1,-1-1-1,0 1 0,1-1 1,-1 1-1,0-1 0,0 1 1,0-1-1,1 1 0,-1-1 0,0 1 1,0-1-1,0 1 0,0-1 1,0 1-1,0-1 0,0 1 1,0-1-1,0 1 0,0-1 1,0 1-1,-1-1 0,1 1 1,0-1-1,0 1 0,0-1 1,-1 1-1,-20 37 55,18-34-54,0 0 1,0 0 0,0 1-1,1 0 1,0-1 0,0 1-1,0 0 1,0 0 0,1 1-2,1-5-3,1 1 0,0-1 0,-1 1 0,1-1 0,0 1 0,0-1 1,0 0-1,0 1 0,0-1 0,0 0 0,0 0 0,0 0 0,1 0 1,-1 0-1,0 0 0,1 0 0,-1 0 0,1 0 0,-1-1 0,1 1 1,-1 0-1,1-1 0,0 0 0,-1 1 0,1-1 0,-1 0 0,1 0 0,0 0 1,1 0 2,52 4-32,-53-4 31,17 0-5,-10-1 6,0 1-1,0 0 0,0 0 1,0 1-1,-1 0 1,1 0-1,0 1 0,-1 0 1,1 1-1,6 3 1,-14-4 2,-1 1 0,1-1 0,-1 1 0,0 0-1,0-1 1,0 1 0,0-1 0,-1 1 0,1-1 0,-1 1-1,1-1 1,-1 1 0,0-1 0,0 0 0,0 1 0,-1 1-2,1-3 0,-18 40 26,1 2 0,2-1 0,1 9-26,14-49-2,0 1 0,0-1 0,0 1 0,1-1 0,-1 1 1,1-1-1,0 1 0,0 0 0,-1-1 0,2 1 1,-1-1-1,0 1 0,1-1 0,-1 1 0,1 0 0,0-1 1,-1 0-1,1 1 0,1-1 0,-1 1 0,0-1 1,0 0-1,1 0 0,0 0 0,-1 0 0,1 0 0,0 0 1,0 0-1,0-1 0,0 1 0,0 0 0,0-1 1,0 0-1,1 0 0,-1 1 0,0-1 0,1-1 0,-1 1 1,1 0-1,1 0 2,12 1-9,1 0 0,-1-1 0,1 0 0,-1-2 0,1 0 0,4-1 9,23-1-7,-26 2 4,-11 1-1,0-1 0,-1 1 1,1 1-1,0-1 0,-1 1 0,6 1 4,-11-1 2,0-1 0,0 0 0,0 1 0,0-1 0,0 1 0,0-1 0,0 1 0,-1 0 0,1-1 0,0 1 0,0 0 0,0 0 0,-1 0 0,1-1 0,0 1 0,-1 0 0,1 0 1,-1 0-1,1 0 0,-1 0 0,0 0 0,1 0 0,-1 0 0,0 0 0,0 0 0,1 0 0,-1 1 0,0-1 0,0 0 0,0 0 0,0 0 0,0 0 0,-1 0 0,1 0 0,0 0 0,-1 0 0,1 0 0,0 0 0,-1 0 0,1 0 0,-1 1-2,-2 6 17,0 1-10,0 0 0,0 0 1,1 0-1,0 0 0,1 1 0,-1 6-7,2-13-2,1 0 0,-1 0 0,0 0 0,1-1 0,0 1 0,0 0 0,0 0 0,0-1 0,0 1 0,0-1 0,1 1 0,-1-1 0,1 1 0,0-1 0,0 0 0,0 0-1,0 0 1,0 0 0,0 0 0,0 0 0,1 0 0,-1-1 0,3 2 2,25 13-5,-24-13 7,0 0-1,1 0 1,-1 0-1,-1 1 0,1 0 1,0 0-1,-1 0 0,0 1 1,0-1-1,0 2 0,-1-1 1,0 0-1,0 1 0,0-1 1,2 6-2,-4-8 0,-1 0 0,1 0 0,1 0 0,-1 0 0,0 0 0,1 0 0,-1-1 1,1 1-1,0-1 0,0 1 0,0-1 0,0 0 0,0 0 0,1-1 0,-1 1 1,0-1-1,1 0 0,-1 1 0,1-1 0,0-1 0,-1 1 0,1-1 0,0 1 0,16 1-2,0-1 0,-1-1 1,1-1-1,1 0 2,17-1-6,-15 3 0,0 1-1,1 2 1,-1 0-1,3 2 7,-1-1-2,-22-4 5,0-1 0,0 0 0,-1 1 0,1 0 0,0 0 0,-1 0 0,1 0 0,-1 0 0,1 0 0,-1 1 1,0-1-1,1 1 0,-1-1 0,0 1 0,0 0 0,1 1-3,-2 0 9,0 0 0,1 0 0,-1 0 0,-1 0 0,1 1 0,0-1 1,-1 0-1,1 0 0,-1 1 0,0-1 0,0 0 0,-1 1 0,1 2-9,-14 76 151,10-65-138,1-1 1,0 0-1,1 1 0,1-1 0,1 1 0,0 0-13,1-11-1,-1-1-1,2 1 1,-1-1-1,0 0 1,1 1-1,0-1 1,1 0-1,-1 0 1,1 0-1,0 0 1,0-1-1,0 1 1,1-1-1,-1 0 1,1 0-1,0 0 1,1 0-1,-1-1 1,0 0-1,3 1 2,18 11-5,0-1 0,2-2 0,10 4 5,-4-2 4,0 1 0,5 5-4,-29-14 0,0-1 1,-1 1-1,1 1 1,-1 0-1,-1 0 1,1 0-1,-1 1 0,-1 0 1,4 5-1,3 9 2,-2 1 1,-1-1-1,0 1 0,4 21-2,-10-28 2,1 1 0,1-1-1,1 0 1,0-1-1,1 1 1,0-1 0,2-1-1,-1 0 1,2 0 0,0-1-1,4 3-1,11 7 2,2 2 4,-1 0 1,-1 1-1,-1 2 1,2 6-7,-23-25 1,0-1 0,-1 1 1,0 0-1,-1 0 0,0 0 0,0 0 1,-1 0-1,0 0 0,-1 1 1,0-1-1,-1 9-1,5 47 6,0-41-6,9 47 4,-3 1 0,-3 0 0,-3 9-4,-4-55-2,1-1 0,1 1-1,1-1 1,3 11 2,-4-26-4,1-1 0,1 1 0,-1 0 0,1-1 1,1 0-1,0 0 0,0 0 0,1 0 0,0-1 0,1 0 0,0 0 0,2 2 4,8 6-17,3 2 6,-2 1 0,0 0 0,12 19 11,-25-31 4,-1 1 0,0-1-1,0 0 1,0 1-1,-1 0 1,0 0-1,-1 0 1,0 0-1,0 0 1,-1 0 0,0 0-1,0 1 1,-1-1-1,0 3-3,-11 90 47,6-68-46,1 0 1,2 0-1,2 1 0,1 6-1,0-29-13,0-1 0,1 0 0,0 0 0,1 0 0,0 0 0,0-1 0,1 1 0,0-1 0,1 0 0,0 0 0,1 0 0,0-1 0,0 0 0,1 0 0,5 6 13,10 6-31,-2-1 12,0 1 0,16 22 19,-30-34 5,0 0-1,-1 1 1,0-1 0,-1 1 0,1 1 0,-2-1 0,1 1 0,-2-1-1,1 1 1,-1 2-5,17 126 24,-12-74-24,3 1 1,3-1-1,10 25 0,-7-32-12,-3 1 0,-2 0 0,-3 1 0,-2 0 0,-3 0 0,-3 0 1,-3 21 11,0-52-578,-1 0 0,-7 21 578,6-26-358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9914,'0'0'5097,"131"-30"-5017,-92 23-80,15-3-720,-10 2-1112,-10 2-4346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10106,'0'0'5467,"2"15"-4374,-5 1-1023,-1-1-1,0 0 1,-1 0-1,-1 0 1,0 0-1,-17 26 1,7-11-67,3-5-63,4-9-102,0 0 0,1 1 1,0 0-1,2 0 0,0 1 0,1 0 0,1 0 0,-4 34 0,8-50 74,0 0 0,0 0 0,1-1 1,-1 1-1,0 0 0,1-1 0,-1 1 0,1 0 0,0-1 0,-1 1 0,1 0 0,0-1 0,0 0 0,0 1 0,0-1 0,0 1 0,0-1 0,1 0 0,-1 0 0,0 0 0,3 2 0,1 0-111,-1-1 0,0 0-1,1-1 1,-1 1 0,1-1-1,-1 1 1,1-1 0,5 0-1,3 0-404,0 0 0,0-1 0,0-1 0,0 0 0,22-5 0,-19 0-236,0 0 0,0-1 0,-1-1 0,27-17 0,-5-2-2190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4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 4745,'0'0'6994,"-2"-3"-6922,1 2-219,1 0 192,-1 1 1,1 0-1,0-1 1,-1 1 0,1 0-1,0-1 1,-1 1-1,1 0 1,0-1-1,-1 1 1,1 0 0,0-1-1,0 1 1,0-1-1,-1 1 1,1-1 0,0 1-1,0-1 1,0 1-1,0-1 1,0 1 0,0 0-1,0-1 1,0 1-1,0-1 1,0 1-1,0-1 1,0 1 0,0-1-1,0 1 1,1-1-1,-1 1 1,0-1 0,0 1-1,0 0 1,1-1-1,-1 1 1,0-1-1,0 1 1,1 0 0,-1-1-1,0 1 1,1 0-1,0-1 1,-1 28 1120,-2 16-572,-2 0 0,-12 50 1,7-43-2188,-3 52 1,12-83-3237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7842,'0'0'4623,"-11"14"-4140,-1 1-304,1 2 1,1-1-1,0 2 1,1-1-1,0 1 0,2 1 1,0-1-1,1 1 0,-3 22 1,6-27-84,1 1 0,1 0-1,1 0 1,0-1 0,1 1 0,2 16 0,-2-26-95,1 0-1,-1-1 1,1 1 0,0-1-1,0 1 1,0-1 0,0 0-1,1 0 1,0 0 0,0 0-1,0 0 1,0-1 0,1 1-1,-1-1 1,1 0 0,0 0 0,0 0-1,0-1 1,0 1 0,0-1-1,1 0 1,5 2 0,-3-1 26,1-1 0,-1 0 0,0 0 1,1-1-1,-1 0 0,1 0 0,-1-1 1,1 0-1,-1 0 0,1-1 0,12-2 0,-17 2-6,1-1 0,0 1 0,0-1 0,0 1 0,-1-1-1,1 0 1,-1 0 0,1-1 0,-1 1 0,0-1-1,0 0 1,0 0 0,0 0 0,-1 0 0,1 0-1,-1 0 1,0-1 0,0 1 0,0-1 0,0 0 0,0 1-1,1-8 1,0-3 24,0 0 1,-1 0-1,0 0 1,-2 0-1,1 0 0,-2 0 1,0-1-1,0 1 0,-1 0 1,-7-23-1,6 26-6,-1 1 0,0-1 0,-1 1-1,0 0 1,0 1 0,-1-1 0,0 1 0,0 0 0,-1 0 0,-1 1-1,1 0 1,-1 0 0,-1 1 0,-10-8 0,16 13-60,0 0 1,0 1-1,0-1 1,-1 1 0,1-1-1,0 1 1,-1 0-1,1 1 1,-1-1-1,0 0 1,-3 1 0,5 0-168,0 0 0,1 0 0,-1 0 0,0 1 0,1-1 0,-1 0 0,1 1 0,-1 0 0,0-1 0,1 1 0,-1 0 0,1 0 0,0 0 0,-1-1 0,1 2 0,0-1 0,-1 0 0,1 0 0,0 0 0,0 0 0,0 1 0,0-1 0,0 1 0,-1 1 0,-5 15-5590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7:2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6345,'0'0'5392,"2"5"-5334,0-1-45,1 0 1,0 0 0,0 0 0,0-1-1,0 1 1,1-1 0,0 0 0,-1 0-1,1 0 1,0 0 0,1-1 0,-1 1-1,0-1 1,1 0 0,-1-1 0,1 1-1,-1-1 1,1 0 0,0 0 0,0 0 0,0-1-1,-1 1 1,1-1 0,7-1 0,-11 1 20,0-1 0,-1 1 1,1-1-1,0 1 1,-1-1-1,1 1 0,-1-1 1,1 1-1,-1-1 1,1 1-1,-1-1 0,0 0 1,1 1-1,-1-1 1,0 0-1,1 0 0,-1 1 1,0-1-1,0 0 1,0 1-1,1-1 0,-1 0 1,0 0-1,0 1 1,0-1-1,0 0 0,0 0 1,-1 0-1,1 1 1,0-1-1,0 0 0,0 1 1,-1-1-1,1-1 1,-10-29 578,7 27-531,0 1 0,0-1 0,0 0 0,0 1 0,0 0 0,-1-1 1,0 2-1,1-1 0,-9-4 0,-12 1-4846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8386,'0'0'5868,"9"-4"-5664,10-4-153,1 2 0,0 0 0,1 2 0,-1 0-1,1 1 1,0 1 0,0 1 0,0 0 0,22 4 0,-42-3-53,0 0 0,0 1-1,0-1 1,0 1 0,0-1-1,0 1 1,0-1 0,0 1 0,0 0-1,0 0 1,0-1 0,0 1-1,-1 0 1,1 0 0,0 0 0,0 0-1,-1 0 1,1 0 0,-1 0-1,1 0 1,-1 0 0,1 0 0,-1 0-1,0 0 1,1 0 0,-1 1-1,0-1 1,0 0 0,0 0-1,0 0 1,0 0 0,0 2 0,0 2 4,0 0 1,-1 0-1,1 0 1,-1 0 0,0-1-1,-1 1 1,-1 5 0,-4 5 32,-2-1 1,1-1 0,-2 1 0,0-2 0,0 1-1,-17 15 1,13-15 1,1 2 0,0 0 0,1 0 1,-13 22-1,24-35-38,0-1 1,1 0-1,-1 0 1,0 1-1,0-1 1,0 0-1,1 1 1,-1-1-1,1 1 1,-1-1 0,1 1-1,0-1 1,-1 1-1,1-1 1,0 1-1,0-1 1,0 1-1,0-1 1,1 1-1,-1-1 1,0 1-1,0-1 1,1 1 0,-1-1-1,1 1 1,0-1-1,-1 0 1,1 1-1,0-1 1,0 0-1,-1 1 1,1-1-1,0 0 1,1 0-1,-1 0 1,0 0 0,0 0-1,0 0 1,0 0-1,1 0 1,-1-1-1,1 1 1,-1 0-1,0-1 1,1 1-1,-1-1 1,3 1 0,8 1 61,1 0 0,-1 0 0,1-1 0,22-1 0,-20-1-3,34 1 123,68-11-1,-117 11-292,0 0 0,0 0 0,0 0 0,0 0 0,-1 0 0,1 0 0,0 0-1,0 0 1,-2 3-2467,3-2 2467,-1-1 0,0 0 0,0 0 0,0 0 0,0 0 0,0 0-1,0 1 1,0-1 0,0 0 0,0 0 0,0 0 0,0 0 0,2 2-1346,-3-2 1200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4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8906,'0'0'3351,"18"-5"-2816,11-2-236,0 1 0,1 1 0,44-1 0,-65 5-267,0 1-1,0 1 0,-1 0 0,1 0 1,14 4-1,-21-4-28,0 0 0,0 0 0,1 0 0,-1 0 0,0 0 0,0 1 0,0-1 0,0 1 0,0-1 0,-1 1 0,1 0 0,0 0 0,-1 0 0,1 0 0,-1 0 0,0 0 0,1 0 0,-1 0 0,0 0 0,-1 1 0,1-1 0,0 0 0,0 1 0,-1-1 0,1 4 0,-1 2 19,1 1 1,-1-1 0,-1 0-1,1 0 1,-1 0-1,-1 0 1,0 0-1,0 0 1,0 0 0,-1-1-1,0 1 1,-8 13-1,-4 2 153,-1 0-1,-28 31 1,-18 25 48,61-78-220,0 0 1,0 1-1,0-1 0,0 1 1,0 0-1,0-1 0,1 1 1,-1-1-1,1 1 0,-1 0 1,1 0-1,0-1 0,0 1 1,0 0-1,0 2 0,0-3 0,0 0 1,1 0-1,-1 0 0,0 0 1,1-1-1,-1 1 0,1 0 1,-1-1-1,1 1 0,0 0 1,-1-1-1,1 1 0,0 0 1,-1-1-1,1 1 0,0-1 1,-1 1-1,1-1 0,0 0 0,0 1 1,1-1-1,6 2 45,0-1-1,-1 0 0,1 0 1,0-1-1,12-1 1,-5 1 98,23-2-168,-1-2 0,0-1-1,45-13 1,-72 16-171,-10 2-283,5-1 673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15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6489,'0'0'4416,"7"19"-4152,36 96 69,-43-115-273,0 0 0,1 0 0,-1 1 0,0-1 0,0 0 0,0 0 0,1 0 0,-1 0 0,0 0 0,0 1-1,0-1 1,1 0 0,-1 0 0,0 0 0,0 0 0,1 0 0,-1 0 0,0 0 0,0 0 0,1 0 0,-1 0-1,0 0 1,0 0 0,1 0 0,-1 0 0,0 0 0,0 0 0,1 0 0,-1-1 0,0 1 0,0 0-1,0 0 1,1 0 0,-1 0 0,0 0 0,0-1 0,0 1 0,1 0 0,-1 0 0,0 0 0,0 0 0,0-1-1,0 1 1,0 0 0,1 0 0,-1-1 0,0 1 0,0 0 0,0 0 0,0 0 0,0-1 0,0 1 0,0 0-1,0 0 1,0-1 0,0 1 0,13-22-393,-9 15 583,0 1-256,0-1 0,0 1 1,1 0-1,0 0 0,0 1 0,0 0 1,0 0-1,1 0 0,0 0 0,0 1 0,0 0 1,1 0-1,-1 1 0,1 0 0,0 0 1,0 0-1,0 1 0,0 0 0,1 0 1,-1 1-1,0 0 0,1 0 0,-1 1 1,13 1-1,-17 0 2,0-1 1,-1 1-1,1 1 1,0-1-1,-1 0 1,1 1-1,0 0 1,-1-1-1,0 1 1,1 0-1,-1 0 1,0 0-1,0 1 1,0-1-1,0 0 1,-1 1-1,1-1 1,-1 1-1,1 0 1,-1-1-1,0 1 1,0 0-1,0 0 1,0 0-1,-1 0 1,1 4 0,2 9 70,0 1 0,-2-1 0,0 23 1,-1-39 300,1-9 621,2 1-985,-1 1 0,1-1-1,1 1 1,-1 0 0,1 0 0,1 0-1,-1 1 1,1-1 0,0 1 0,1 0 0,-1 1-1,1-1 1,0 1 0,1 0 0,-1 1-1,1-1 1,0 1 0,13-5 0,-15 7-12,-1 0 1,1 1-1,-1-1 0,1 1 1,0 0-1,0 1 1,-1-1-1,1 1 1,0 0-1,0 0 0,0 0 1,0 1-1,-1 0 1,1 0-1,0 0 1,-1 0-1,1 1 0,-1-1 1,1 1-1,-1 1 1,0-1-1,1 1 1,-1-1-1,-1 1 0,1 0 1,0 0-1,-1 1 1,1-1-1,-1 1 1,0 0-1,4 7 0,2 5 13,-1 0 0,-1 1-1,0 0 1,-1 0 0,6 33-1,-1-5-125,-8-44-1661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7.45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10 1872,'0'0'8629,"53"0"-6139,90-10-1789,-143 10-697,-27 0 84,-89 2-1080,116-2 909,33 0-1249,-16 0 1357,46 0-13,-48 0 173,-32 0 261,11 2-711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8:48.85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211 25 5249,'0'0'5448,"-15"1"-4735,2 7-541,0-1-1,1 2 0,1 0 1,0 0-1,0 1 0,0 0 0,-14 21 1,7-12-122,0-1-20,11-11 3,0 0-1,0 0 1,0 0 0,1 1-1,0 0 1,-6 12-1,12-18-36,0-2-58,1 0 99,1 0 0,0-1 1,0 0-1,-1 1 0,1-1 1,0 0-1,-1 0 0,1 0 0,-1 0 1,1 0-1,-1 0 0,3-3 1,-3 3-20,24-21 34,0-2 0,-1 0 0,-2-2 0,-1 0 1,33-54-1,-54 80-31,1-1-1,-1 1 1,0-1-1,1 1 1,-1 0-1,0-1 1,1 1 0,-1 0-1,1 0 1,-1-1-1,1 1 1,-1 0 0,1 0-1,-1-1 1,1 1-1,-1 0 1,1 0 0,-1 0-1,1 0 1,-1 0-1,1 0 1,-1 0 0,1 0-1,-1 0 1,1 0-1,-1 0 1,1 0-1,-1 0 1,1 1 0,-1-1-1,1 0 1,-1 0-1,1 0 1,-1 1 0,1-1-1,-1 0 1,1 1-1,0 0 1,22 17-148,-16-11 212,40 27 32,0-3 0,3-1 0,102 44-1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1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 58 1044,'-6'0'82,"0"1"-1,0-1 1,0 1-1,0 0 1,0 0 0,0 1-1,0-1 1,1 1-1,-1 1 1,1-1-1,-1 1 1,1 0 0,0 0-1,0 0 1,0 1-1,1 0 1,-5 4-82,53-13-161,175-64 112,-192 57 52,-24 10 6,0 0 1,0 0-1,1 1 1,-1-1-1,1 1 1,-1 0-1,1 0 1,0 0 0,2 0-10,-31 32 207,0-6-107,10-10-59,0 1 0,0 0 0,2 1 0,0 1 1,1 0-1,0 2-41,12-19-1,0-1 1,-1 1-1,1 0 1,0 0-1,0-1 1,0 1 0,1 0-1,-1-1 1,0 1-1,0 0 1,0 0-1,0-1 1,1 1-1,-1 0 1,0-1 0,1 1-1,-1 0 1,1-1-1,-1 1 1,0-1-1,1 1 1,-1-1 0,1 1-1,0-1 1,-1 1-1,1-1 1,-1 1-1,1-1 1,0 0-1,-1 1 1,1-1 0,0 0-1,-1 0 1,1 1-1,0-1 1,-1 0-1,1 0 1,0 0 0,0 0-1,-1 0 1,1 0-1,0 0 1,-1 0-1,1 0 1,0 0 0,36 2-24,32-10-4,0-2 0,0-4 1,-1-2-1,14-9 28,52-11-15,-115 34 65,-23 10 12,-34 18 62,23-16-81,-16 11 38,24-17-69,1-1 1,-1 1 0,1 0-1,0 1 1,0 0 0,1 0 0,-1 0-1,1 0 1,0 1 0,0 0-1,1 0 1,0 0 0,0 1 0,-1 3-13,5-9-2,0 0 1,0 0 0,0 0 0,0 0 0,0 0 0,0 0 0,1 0-1,-1 0 1,0 0 0,1 0 0,-1 0 0,1 0 0,-1 0 0,1 0-1,-1 0 1,1-1 0,0 1 0,-1 0 0,1 0 0,0-1 0,0 1-1,-1 0 1,1-1 0,0 1 0,0-1 0,0 1 0,0-1 0,0 1-1,0-1 1,0 0 0,0 1 0,0-1 1,41 12-21,-33-10 16,65 12-23,-58-12 14,-1 0 0,0 0-1,0 2 1,0 0-1,-1 0 1,1 1-1,-1 1 1,0 1 0,8 5 14,-20-11-2,-1 0 0,1 0 0,0 1 0,-1-1 0,0 1 0,1-1 0,-1 1 0,0 0 0,0-1 0,1 1 0,-1 0 0,-1 0 0,1 0 0,0 0 0,0 0 0,-1 0 0,1 0 0,-1 0 0,0 0 0,1 0 0,-1 0 0,0 0 0,0 0 0,0 0 0,-1 0 0,1 1 2,-2 6 1,-1 0 0,0 0 0,0 0 0,-1-1 0,-4 7-1,4-7-1,0 0 1,0 0-1,1 0 0,0 1 1,1-1-1,-1 5 1,3-11-3,-1 0 0,1 0 0,0 0 0,1 0-1,-1 0 1,0 0 0,0 1 0,1-1 0,-1 0 0,1 0 0,0 0-1,0 0 1,0 0 0,0 0 0,0-1 0,0 1 0,0 0 0,0 0-1,1-1 1,-1 1 0,1-1 0,-1 1 0,1-1 0,0 0 0,0 1-1,-1-1 1,2 0 3,15 8-25,0-1-1,0-1 0,0-1 0,1 0 1,0-1-1,0-2 0,0 0 0,11 0 26,-8 0-13,0 0 0,-1 1 0,1 1 0,-1 1 0,0 1 0,17 8 13,-37-14-1,1-1 1,0 1 0,-1 0 0,0 0 0,1 0 0,-1 1-1,1-1 1,-1 0 0,0 1 0,0-1 0,0 0-1,0 1 1,0-1 0,0 1 0,0 0 0,0-1 0,-1 1-1,1 0 1,-1-1 0,1 1 0,-1 0 0,0 0-1,1-1 1,-1 2 0,-8 46 56,6-45-55,1 0-1,0 0 1,0 0 0,0 1 0,0-1-1,0 0 1,1 0 0,0 1 0,0-1-1,0 0 1,0 1 0,1-1 0,0 0-1,0 0 1,0 0 0,0 0 0,0 1-1,2 1 0,10 10-8,0-1 0,1 0 1,1-2-1,0 1 0,2-1 8,2 2 2,-1 1 0,-1 1 0,7 8-2,3 13 2,-1 1 1,-2 1 0,14 35-3,34 54-48,-59-109 42,0 1 1,-1 0-1,-2 1 1,0 1-1,-1-1 1,-1 1-1,-2 1 0,0 0 1,-1-1-1,-2 2 1,0-1-1,-1 14 6,-2 11 25,-1-1-8,2 1-1,2-1 1,4 13-17,-4-44-2,1 0 0,1 0-1,1-1 1,0 1 0,1-1 0,0-1 0,1 1 0,1-1 0,1-1 0,0 0 0,1 1 2,33 38-29,24 42 29,-53-70-2,0 0-1,-2 1 1,-1 0-1,-1 1 1,2 13 2,51 208-87,-38-137-80,4-2 1,26 56 166,-37-120-79,-2 0-1,-2 2 1,-2 0 0,-3 0 0,3 31 79,-12-62-440,-1-16 169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5.9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35 4201,'0'0'2424,"68"-19"-4336,-47 13 1912,8 2-168,-5 0-432,-7 2-1865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30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5089,'0'0'2897,"66"0"-2849,-51 0-48,2 0-264,7 0-809,-2 0-583,-3 0-2385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6.6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2937,'0'0'4481,"56"0"-4105,-42 0-168,1 0-192,2 0 32,1 0-96,-1 0-96,7 0-624,-2 0-457,-5 0-647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01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6 4121,'0'0'2011,"37"0"-1063,116-4-2638,-132 2 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3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13 4889,'0'0'3937,"53"0"-3913,-38 0 96,4 0-88,3 0-32,11-6-1072,-7 2-657,0 2-943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7.70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4625,'0'0'4112,"5"0"-3447,117 4 738,11 0-6803,-117-4 3372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05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 4537,'0'0'4057,"72"2"-3905,-53-2 264,3 0-368,0 0-48,-1-2-664,5 0-488,-6 2-329,-3 0-751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4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19 6617,'0'0'4061,"19"0"-3574,144 1 271,-101-1-1239,30 0-6393,-78 0 5187</inkml:trace>
  <inkml:trace contextRef="#ctx0" brushRef="#br0" timeOffset="1">611 11 4017,'0'0'6097,"74"0"-5881,-59-2-136,2 2-32,1 0-80,1-2 32,1 0-560,6 0-720,-4 0-969,-5 2-823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8.77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3873,'0'0'5452,"19"0"-5159,155 0 419,-93 0-1466,-1 0-3777,-61 0 1983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1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5697,'0'0'3945,"128"0"-3545,-106 0-16,2 0-336,2 0 152,-2 0-200,0 0-48,-3 0-32,-1 0-744,4 0-488,-5 0-849,-3 0-2704</inkml:trace>
  <inkml:trace contextRef="#ctx0" brushRef="#br0" timeOffset="1">631 16 5521,'0'0'5569,"65"4"-5313,-49-4-128,1 0-128,3 0 0,-1 0 0,3 0-216,2 0-520,11 0-632,-7 0-744,-2 0-457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4.3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113 0 1084,'-35'26'889,"27"-21"-855,1 0 1,-1 1 0,1 0 0,0 0 0,1 0 0,-6 8-35,9-11 2,1 0 1,0 0-1,-1 0 1,2 0-1,-1 0 1,0 0 0,1 0-1,-1 1 1,1-1-1,0 1 1,0-1 0,0 3-3,1-5-2,0 0 1,0-1-1,0 1 1,0 0-1,1-1 1,-1 1-1,0 0 1,1-1-1,-1 1 1,0 0-1,1-1 1,-1 1-1,1 0 1,-1-1-1,0 1 1,1-1-1,0 1 0,-1-1 1,1 1-1,-1-1 1,1 0-1,0 1 1,0-1 1,29 7-29,-8-7 22,0-1 0,-1-1 0,1-1 0,-1-1 0,19-6 7,-16 4 4,1 0 0,-1 2 0,1 1 0,10 1-4,-35 2 2,0 0 0,1 0 0,-1 0 0,0 0 1,0 0-1,0 0 0,0 0 0,0 0 1,1 0-1,-1 0 0,0 1 0,0-1 0,0 0 1,0 0-1,0 0 0,0 0 0,0 0 1,0 0-1,1 0 0,-1 1 0,0-1 0,0 0 1,0 0-1,0 0 0,0 0 0,0 0 1,0 1-1,0-1 0,0 0 0,0 0 0,0 0 1,0 0-1,0 0 0,0 1 0,0-1 1,0 0-1,0 0 0,0 0 0,0 0 0,0 1 1,0-1-1,0 0 0,0 0 0,0 0 1,-1 0-1,1 0 0,0 0 0,0 1 0,0-1 1,0 0-1,0 0 0,0 0 0,0 0 1,-1 0-1,1 0 0,0 0 0,0 0 0,0 0 1,0 0-1,0 1-2,-13 14 84,-16 12 21,19-20-76,-40 38 69,49-43-97,-1-1 0,1 1 0,-1-1 0,1 1-1,-1 0 1,1 0 0,0 0 0,0-1 0,0 1 0,0 0-1,0 0 1,0 1 0,1-1 0,-1 0 0,0 0-1,1 0 1,0 0 0,0 1 0,0-1 0,0 0-1,0 0 1,0 0 0,0 1 0,1 1-1,1-2-4,-1 0 1,1 0 0,0-1-1,-1 1 1,1-1-1,0 1 1,0-1-1,0 0 1,0 1-1,1-1 1,-1 0-1,0 0 1,0-1-1,1 1 1,-1 0 0,1-1-1,-1 1 1,0-1-1,1 0 1,0 0 3,50 1-30,28-6 34,0-5 0,-1-2 0,8-6-4,-63 17-7,-24 1 8,-1 0-1,1 0 1,-1 1 0,0-1-1,1 0 1,-1 0-1,0 1 1,1-1 0,-1 0-1,0 1 1,0-1-1,1 0 1,-1 1 0,0-1-1,0 1 1,0-1 0,1 0-1,-1 1 1,0-1-1,0 1 1,0-1 0,0 0-1,0 1 1,0-1-1,0 1 1,0-1 0,0 1-1,0-1 1,0 0 0,0 1-1,0 0 0,-2 4 8,0 1 1,0-1-1,-1 1 0,0-1 1,0 0-1,-3 4-8,-9 17-10,15-25 7,-1 0 1,1 0 0,0 0-1,-1 0 1,1 1 0,0-1 0,0 0-1,0 0 1,0 0 0,0 0-1,0 0 1,0 0 0,0 1 0,0-1-1,0 0 1,0 0 0,1 0 0,-1 0-1,0 0 1,1 0 0,-1 0-1,1 0 1,0 0 0,-1 0 0,1 0-1,0 0 3,1 1-4,0 0 0,0 0 1,0-1-1,1 1 0,-1-1 0,1 1 0,-1-1 0,1 0 0,0 0 0,-1 0 0,1 0 4,12 3-12,1-1 0,-1-1 0,16 1 12,-23-3 0,37 3-4,-25-2-1,0 0 0,1 1 1,-1 1-1,0 1 0,0 0 0,-1 2 1,2 1 4,-17-5-3,0 1 1,0 0-1,0 0 1,0 0-1,-1 0 1,0 1-1,0-1 1,0 1-1,0 0 1,0-1-1,0 2 3,27 29 0,-12-20-3,-1 1 0,0 0 0,-1 1 0,-1 1 0,0 0 1,-1 1 2,-9-11 0,-1 0 0,0 1 0,0-1 0,-1 1 0,0 0 0,0 0 0,-1 0 0,0 0 0,-1 0 1,1 1-1,-2-1 0,1 1 0,-1-1 0,0 0 0,-1 1 0,0-1 0,-2 8 0,-1 4-4,0-1 0,2 1 0,0 1 0,1-1-1,1 12 5,0-27-4,1 0-1,0 0 0,0 1 1,0-1-1,0 0 0,1 0 1,0 0-1,0 0 0,0 0 1,1-1-1,0 1 0,0-1 0,0 1 1,0-1-1,0 0 0,1 0 1,0-1-1,0 1 0,0-1 1,0 0-1,1 0 0,-1 0 1,4 1 4,54 23-115,-45-20 88,0 0-1,0 0 1,0 2 0,-1 0 0,-1 1 0,7 5 27,-18-11-1,0 0 1,-1 0-1,1 0 0,-1 0 1,1 1-1,-1-1 1,0 1-1,-1 0 0,1 0 1,-1 0-1,0 0 1,0 0-1,-1 0 0,0 1 1,0-1-1,0 0 1,0 1-1,-1-1 1,0 1-1,0-1 0,0 1 1,-1-1-1,-1 6 1,-7 38 30,5-31-23,0 0 1,2 0-1,0 0 1,1 0 0,1 7-8,0-19-1,1 1 0,0-1 0,1 0 0,0 1 0,0-1 0,0 0 0,0 0 1,1 0-1,0-1 0,0 1 0,1 0 0,-1-1 0,1 0 0,1 0 1,-1 0-1,1-1 0,1 2 1,44 43-9,10 16 9,-24-25-4,11 13 4,-22-24-18,1 0 0,11 6 18,-26-26-17,0 0 0,0-1 0,1 0 0,1-1 0,-1 0 0,1-1 0,0 0-1,3 0 18,19 5-49,-1 2-1,-1 2 0,0 0 0,29 20 50,-50-26-1,0 0 0,0 0 1,0 1-1,-1 0 1,-1 1-1,0 1 1,0-1-1,-1 1 0,-1 1 1,0 0-1,-1 0 1,0 1-1,1 4 1,0-2 5,1 0 0,0-1-1,2 0 1,-1-1 0,2 0 0,0-1-1,0 0 1,14 11-5,-14-14-6,0 1 1,0 0-1,-1 1 0,-1 1 1,0 0-1,-1 0 0,0 0 1,-1 1-1,-1 1 0,0-1 0,0 3 6,-1 9-1,-2 0 0,0 0 0,-2 0 0,-1 0 0,-2 13 1,1-7 0,1 0 0,2 1 1,3 15-1,25 102-405,-26-116 179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49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1592,'0'0'9265,"17"2"-8806,149 8 384,-83-8-4621,-69-2 1828,2 0-872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09.82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4889,'0'0'6673,"72"0"-6392,-59 0-73,2 0-112,3 0-48,-1 0-48,3 0-8,-1 0-376,3 0-337,4 0-719,-4 0-928,-5 0-417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10.2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3 4625,'0'0'6065,"120"0"-6065,-107 0-24,-2 0-376,0 0-696,4 0-688,-2 0-377,-4 0-391</inkml:trace>
  <inkml:trace contextRef="#ctx0" brushRef="#br0" timeOffset="1">350 1 5433,'0'0'7610,"126"9"-7554,-111-9-56,3 2-80,-1-2-504,3 0-497,8 2-495,-2 0-1064,-4 0-1865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3.0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185 1 1144,'0'-1'15388,"0"3"-16366,20 430 2284,-6-311-1094,34 233 54,-34-245-185,-2 213-1,-7-89-47,-3 35 154,-4-139-88,-26 189 140,15-213-177,-10 56 0,-9 104-83,26-176 116,-3 94-106,9 560 304,11-604-250,-11-147-81,0 1 1,-1-1-1,0 1 0,-1 0 0,0-1 1,-4-12-1,-20-26 92,-2 0-1,-1 2 1,-50-56 0,62 83-175,11 14 36,9 14 47,18 25 81,2-1 1,34 40-1,-3-3 13,-36-56-78,-16-15 24,0 0 0,0 1 1,0-1-1,0 1 0,0-1 0,-1 1 0,1 0 1,0-1-1,-1 1 0,1 0 0,-1 0 0,0 0 1,0 0-1,2 4 0,-3-6 170,2 10-124,5-18-37,7-23-24,-13 27 18,44-99 12,5 1 0,79-120 1,-123 214-6,-4 5-3,0 0 1,0 0 0,0 0 0,-1 0 0,1 0 0,0 0 0,-1 0 0,0 0 0,1-6-1,-2 8 23,-28 29-232,-1 10 200,2 1 0,2 2 0,-27 56 0,-8 14-438,40-72-1455,9-13-3589,9-20 1467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19:26.33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17 18 7514,'0'0'8777,"-4"0"-8398,4 0-376,0 0-1,-1 0 0,1-1 1,0 1-1,0 0 0,-1 0 1,1 0-1,-1 0 0,1 0 1,0 0-1,-1 0 0,1 0 1,0 0-1,-1 0 0,1 0 1,0 0-1,-1 0 0,1 0 1,0 0-1,-1 0 0,1 0 1,0 0-1,-1 0 0,1 1 1,0-1-1,-1 0 0,1 0 1,0 0-1,-1 1 0,1-1 1,0 0-1,0 0 0,-1 1 1,1-1-1,0 0 0,0 0 1,0 1-1,-1-1 0,1 0 1,0 1-1,0-1 1,0 0-1,0 1 0,0-1 1,0 0-1,0 1 0,0-1 1,0 1-1,0-1 0,0 0 1,0 1-1,0-1 0,19 20-141,37 14-119,-49-31 270,0 0 0,-1 0 0,1-1 1,1 0-1,-1 0 0,0 0 0,0-1 0,1 0 1,-1-1-1,1 1 0,-1-1 0,1-1 0,8-1 1,-15 1-20,0 0 0,1 0 1,-1 0-1,0 0 0,0 0 0,0 0 1,0 0-1,0 0 0,0 0 1,0-1-1,0 1 0,-1 0 1,1-1-1,0 1 0,-1-1 1,1 1-1,-1-1 0,0 1 1,1-1-1,-1 1 0,0-1 1,0-2-1,0-44-24,-1 32 46,1 16-148,6 16-521,25 68 705,22 88 0,-44-131-82,-1-1 0,-3 1 0,-1 0 0,-2 66 0,-2-96 31,-2 0 1,1 0-1,-1 0 1,-1 0-1,0-1 0,0 1 1,-1-1-1,-1 1 1,-9 15-1,11-20 44,-1-1 1,1 0-1,-1-1 0,0 1 0,-1-1 0,1 0 1,-1 0-1,0 0 0,0 0 0,0-1 0,0 0 1,-1 0-1,1 0 0,-1-1 0,0 0 0,1 0 1,-1 0-1,0-1 0,-7 1 0,10-1-30,0-1 0,-1 0 1,1 0-1,0 0 0,0-1 0,-1 1 0,1-1 0,0 0 0,0 0 1,0 0-1,0 0 0,0-1 0,0 1 0,0-1 0,0 1 0,1-1 1,-1 0-1,0 0 0,1 0 0,0-1 0,-1 1 0,1-1 0,0 1 1,0-1-1,1 0 0,-1 1 0,0-1 0,1 0 0,0 0 0,0 0 1,0-1-1,0 1 0,-1-6 0,-2-11 1,1 1 0,1-1-1,1 1 1,1-27 0,0 44-8,1-16-8,0-1 1,2 1 0,0-1 0,2 1 0,0 0 0,0 1-1,2-1 1,14-27 0,-14 32-31,0 0 0,1 1 0,1 0 0,0 0 0,1 1 0,0 1 0,0-1 0,1 1 0,0 1 0,1 0 0,20-11 0,-9 14-172,-22 6 210,-1 0-1,1 0 1,0 1-1,-1-1 1,1 0-1,-1 0 1,1 1-1,-1-1 1,1 0-1,-1 1 1,1-1-1,-1 0 1,1 1-1,-1-1 1,0 1-1,1-1 1,-1 1-1,0-1 1,1 1-1,-1-1 1,0 1-1,0-1 1,1 2-1,0 2-93,0 1-1,-1 0 1,1 0-1,-1 0 0,0 0 1,-2 8-1,1 7-1478,1-13-1079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8.9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1 227 8850,'0'0'3443,"0"4"-3392,2 22-18,2 0 0,0-1 1,2 0-1,12 36 0,0 0 12,-2 5-29,3-1 1,3 0 0,47 96-1,-69-160-25,1 0 0,-1 0 0,1 0 0,-1 0 0,1 0 1,-1 0-1,1 0 0,0 0 0,-1-1 0,1 1 0,0 0 0,0 0 0,-1-1 0,1 1 0,0 0 0,0-1 0,0 1 0,0-1 0,0 1 0,0-1 0,0 0 0,1 1 0,-1-1 8,0-1 1,0 1-1,0 0 1,-1-1-1,1 1 1,0-1-1,0 1 1,-1-1-1,1 0 1,0 1-1,-1-1 1,1 0-1,0 1 1,-1-1-1,1 0 1,-1 1-1,0-1 1,1 0-1,-1 0 1,1-1-1,16-65 134,-13 46-175,21-107 112,14-253 0,-23 180-245,-16 200 135,3-14-74,-1 14-161,2 15-408,16 110-1959,-8-56-927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09.4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1 6177,'0'0'4475,"-4"22"-4009,-11 75-236,14-92-222,0-1 1,0 0-1,1 0 1,0 0-1,-1 0 1,2 0-1,-1 1 1,0-1-1,1 0 1,0 0-1,0 0 1,0 0-1,0 0 1,1 0 0,0 0-1,0 0 1,0-1-1,0 1 1,0-1-1,1 1 1,-1-1-1,1 0 1,0 0-1,0 0 1,0 0-1,1-1 1,-1 1-1,0-1 1,5 2-1,0-1-14,0 0-1,0 0 0,0-1 1,0 0-1,0-1 1,0 0-1,1 0 0,-1-1 1,1 0-1,-1 0 0,14-3 1,-19 2 59,0 0 0,0 0 0,0 0 0,0-1 0,0 0 0,0 1 0,-1-1 0,1 0 0,-1 0 0,1 0 0,-1 0 0,0-1 0,0 1 0,0-1 0,0 1 0,0-1 0,-1 0 1,1 0-1,-1 0 0,0 1 0,1-1 0,-2 0 0,1-1 0,0 1 0,0 0 0,-1 0 0,0 0 0,1 0 0,-1-1 0,-1 1 0,1 0 0,0 0 0,-1 0 0,1 0 0,-1-1 0,0 1 0,0 0 0,0 0 0,-1 0 0,1 1 0,-1-1 1,0 0-1,-3-4 0,-1 1 39,0 1-1,0 0 1,0 0 0,-1 0 0,0 1 0,0 0 0,0 1 0,0 0 0,-1 0 0,1 0 0,-1 1 0,-8-2 0,-2 1-152,-1 0 0,0 1 0,0 1 1,-20 2-1,38-1 9,1 0 0,-1 0-1,0 0 1,0 0 0,1 1 0,-1-1 0,0 0 0,0 0 0,1 1 0,-1-1 0,0 0 0,0 1-1,1-1 1,-1 1 0,0-1 0,1 1 0,-1-1 0,1 1 0,-1-1 0,1 1 0,-1-1-1,1 1 1,-1 0 0,1-1 0,-1 1 0,1 0 0,0 0 0,0-1 0,-1 1 0,1 0-1,0 1 1,0 27-2811,0-19 1053,2 12-5070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210 1 7602,'0'0'4262,"-1"7"-4170,1 1-90,0 0 1,1-1-1,0 1 0,0-1 1,1 1-1,0-1 0,0 0 0,0 0 1,1 0-1,0 0 0,1 0 1,-1 0-1,7 7 0,-8-10-14,1 0 0,0 0 0,1 0 0,-1-1 0,0 1 0,1-1 0,0 0 0,0 1 0,0-2 0,0 1 0,0 0-1,1-1 1,-1 0 0,1 0 0,0 0 0,-1-1 0,1 0 0,0 1 0,0-2 0,0 1 0,0 0 0,10-1 0,-14-1 9,0 1 1,0-1 0,0 0 0,0 1 0,0-1 0,0 0 0,0 0 0,0 1 0,-1-1 0,1 0-1,0 0 1,0 0 0,-1 0 0,1 0 0,0 0 0,-1 0 0,1 0 0,-1 0 0,0 0 0,1-1 0,-1 1-1,0 0 1,0 0 0,1 0 0,-1-1 0,0 1 0,-1-2 0,2-43 1178,-2 34-565,-11 96-603,7-25 86,-23 220 43,17-205-118,-35 124-1,40-178 85,-1-1 1,0-1-1,-2 0 0,0 0 1,0 0-1,-2-1 0,0-1 1,-2 0-1,1 0 0,-2-1 1,0-1-1,0 0 1,-25 17-1,37-30-69,0 1 0,0-1 0,-1 1 0,1-1 0,0 0 0,-1 0 0,1 0 0,-1 0-1,0 0 1,1-1 0,-1 1 0,0-1 0,1 0 0,-1 0 0,0 0 0,1 0 0,-1 0 0,0 0 0,-2-1 0,3 0-25,0 0 0,0-1-1,1 1 1,-1 0 0,0-1 0,1 1-1,-1-1 1,1 1 0,-1-1 0,1 1-1,0-1 1,0 0 0,0 0 0,0 0 0,0 0-1,0 0 1,1 0 0,-2-3 0,-1-11-28,1 0 0,0 1 1,1-1-1,3-31 1,-2 43 26,2-19-28,2-1 0,0 1 0,2 0-1,0 0 1,2 0 0,0 1 0,1 1-1,2-1 1,0 1 0,1 1 0,22-28-1,-16 24-82,1 2-1,1 1 0,1 0 0,0 1 1,2 2-1,0 0 0,1 1 1,1 2-1,26-13 0,-43 25 118,-1 0 0,0 0-1,1 1 1,-1 0 0,1 1 0,0 0-1,-1 0 1,1 0 0,10 1-1,-18 1-62,1-1-1,-1 1 0,1 0 0,-1-1 0,1 1 1,-1-1-1,1 1 0,-1 0 0,0 0 0,1-1 1,-1 1-1,0 0 0,0-1 0,1 1 0,-1 0 1,0 0-1,0-1 0,0 1 0,0 0 0,0 0 0,0 0 1,0-1-1,0 1 0,0 0 0,-1 0 0,1 1 1,-1 3-1559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49 8850,'0'0'3529,"138"-25"-3465,-74 16 64,3 3-80,-3-1-96,-5 5-32,-11 2-737,-10 0-431,-12 0-1720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0.9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94 4913,'0'0'4393,"128"-19"-3385,-75 6-320,1 0-176,1 3 217,-5-1-521,-2 3-144,-6 1-64,6 1-320,-12 4-921,-8-3-3456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8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 82 944,'0'0'298,"0"0"-52,0 0-65,-11 10 388,-2-12-508,0 0 0,0 1 0,0 1 0,-11 0-61,10 0 27,-5-3 8,20-1-54,12-3-13,24-5 9,0 2 0,1 1-1,0 2 1,27-1 23,65-13 20,-103 15 64,-47 12 42,-48 10-26,-71 12-458,179-22 250,-25-5 96,0 1 0,0 1 0,1 0 0,-2 1 0,1 1 0,0 0 0,2 2 12,-16-5-23,1 0 0,-1 0 0,1-1 0,-1 1 0,0 0 0,0 0 0,0 0 0,0 1 0,0-1 1,-1 0-1,1 0 0,-1 0 0,1 1 0,-1-1 0,0 0 0,0 0 0,0 1 0,0-1 0,0 0 0,-1 1 23,1 1-104,0-3-22,0-1-52,0 0-35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55 9434,'0'0'3058,"21"-9"-3101,-9 3 34,3-1 0,1 1 1,-1 0-1,1 1 1,0 1-1,0 0 1,1 1-1,32-1 1,-37 4-12,0 0 1,1 1-1,-1 1 1,0 0-1,0 0 0,0 1 1,20 8-1,-27-9-5,0 1 1,0 0-1,0 0 0,-1 0 0,1 0 1,-1 1-1,0 0 0,0 0 0,0 0 1,-1 0-1,1 0 0,-1 1 0,0 0 0,0-1 1,-1 1-1,1 0 0,-1 1 0,0-1 1,2 9-1,-2-1 10,0-1 0,-1 1 1,0 0-1,0 0 0,-2 0 1,0 0-1,0 0 0,-1 0 1,-1-1-1,0 1 0,0-1 0,-2 1 1,1-1-1,-1 0 0,-1-1 1,-10 16-1,-11 13 275,-2-2 1,-2 0-1,-39 36 1,8-8 698,57-61-909,-1 1-1,1 0 1,0 1 0,1-1-1,0 1 1,0 0 0,-5 11-1,9-18-49,0 1 0,0 0 0,0-1 0,0 1 0,0-1 0,0 1-1,0 0 1,0-1 0,0 1 0,0 0 0,0-1 0,0 1 0,1-1 0,-1 1 0,0 0-1,0-1 1,1 1 0,-1-1 0,0 1 0,1-1 0,-1 1 0,0-1 0,1 1 0,-1-1-1,1 1 1,-1-1 0,1 1 0,-1-1 0,1 0 0,-1 1 0,1-1 0,-1 0 0,1 0-1,-1 1 1,1-1 0,0 0 0,-1 0 0,1 0 0,0 0 0,-1 1 0,1-1-1,-1 0 1,2-1 0,34 2 103,-28-1-81,16-2-17,-1-1-1,0-1 1,0-1-1,0 0 0,35-15 1,-21 5-17,-2-2 0,55-33 0,-89 50 0,0-1-1,-1 1 1,1 0-1,0 0 1,-1 0-1,1-1 1,-1 1-1,1 0 1,-1-1-1,1 1 1,-1-1 0,1 1-1,-1-1 1,1 1-1,-1 0 1,1-1-1,-1 0 1,1 1-1,-1-1 1,0 1 0,0-1-1,1 1 1,-1-1-1,0 0 1,0 1-1,1-1 1,-1-1-1,-20 4-5490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5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1 3289,'0'0'9822,"-5"3"-9740,3-1-74,-1 0-1,1 0 1,0 0-1,0 0 0,0 0 1,1 0-1,-1 1 0,0-1 1,1 1-1,-1-1 0,1 1 1,0 0-1,0 0 0,0-1 1,0 1-1,1 0 0,-1 0 1,1 0-1,-1 4 1,1 2 19,1-1 0,-1 1 0,1 0 0,1 0 1,0 0-1,4 12 0,7 13 120,1-1 1,26 42-1,-38-71-129,29 46 10,-21-37-214,-1 1 1,-1 0 0,0 0-1,-1 1 1,0 0 0,7 25-1,-14-11-2294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2.9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75 8250,'0'0'4129,"152"-74"-4113,-107 78 200,0 19-216,-4 10-336,4 26-561,-9-5-1791,-13-5-2409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3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253 58 3729,'0'0'6747,"3"-9"-6309,13-39 756,-62 48-853,34 2-347,1 1-1,0-1 1,0 1-1,1 1 1,-1 0-1,1 1 0,0 0 1,0 1-1,0 0 1,0 0-1,1 1 1,-16 15-1,18-16-7,0 1-1,1 0 1,0 0-1,0 0 1,0 1-1,1 0 1,0 0 0,1 0-1,0 1 1,0-1-1,1 1 1,0 0-1,0 0 1,1 0-1,0 1 1,0 9 0,3-13-17,-1 0 0,2 0 0,-1-1 1,1 1-1,0 0 0,0 0 0,0-1 1,1 1-1,0-1 0,0 0 1,0 0-1,1 0 0,-1 0 0,1 0 1,1-1-1,-1 0 0,1 0 0,-1 0 1,10 6-1,14 8-14,-1-2-1,49 21 1,-26-14-7,-43-19 40,0 0-1,0 1 1,0-1 0,-1 1 0,12 11-1,-16-14 16,-1-1 0,0 1-1,1-1 1,-1 1 0,0 0 0,0-1-1,0 1 1,0 0 0,0 0-1,0 0 1,-1 0 0,1 0 0,-1 0-1,1 0 1,-1 0 0,0 0-1,1 0 1,-1 0 0,0 0 0,-1 0-1,1 1 1,0-1 0,0 0-1,-1 0 1,1 0 0,-1 0 0,0 0-1,0-1 1,-1 4 0,-8 6 132,0 1-1,-1-2 1,0 1 0,-1-2 0,0 1 0,-1-2 0,0 1-1,-19 8 1,-5 4 81,-5 3 163,28-17-330,1 0 0,0 1 0,0 0 0,1 1 1,-21 20-1,88-61-6832,-21 7 4044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5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0 170 4505,'0'0'6817,"19"38"-6473,-14-16 41,0 1-337,-3 1-40,3-1-8,-5-2-56,0-3-232,0-1-537,0-4-1031</inkml:trace>
  <inkml:trace contextRef="#ctx0" brushRef="#br0" timeOffset="1">24 1 6849,'0'0'4225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6.1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6857,'137'67'1770,"-102"-50"541,-28-12-1796,-7 5-251,6 56 668,-5-53-866,0 1-1,0 0 0,1 0 0,1 0 0,8 25 0,-10-38-62,0 0 0,0 1 0,0-1 0,0 0 0,0 0-1,0 0 1,0 1 0,0-1 0,1-1 0,-1 1 0,0 0 0,1 0 0,-1 0 0,0-1-1,1 1 1,-1 0 0,1-1 0,-1 1 0,1-1 0,-1 0 0,1 0 0,-1 1 0,1-1-1,0 0 1,-1 0 0,1-1 0,-1 1 0,1 0 0,-1 0 0,1-1 0,-1 1 0,3-2-1,2 1 2,-1-1-1,1 0 0,0-1 0,-1 0 0,0 0 0,0 0 0,6-4 0,13-15-6,-1-1 1,28-37-1,-27 32-9,36-36 0,-60 64 15,1-1 0,0 0 0,0 0 0,-1 1 0,1-1 0,0 0 0,0 1 0,0-1 0,0 1 0,-1-1 0,1 1 0,0 0 0,0-1 0,0 1 0,0 0 0,0 0 0,0-1 0,0 1 0,0 0 0,0 0 0,0 0 0,0 0 0,0 0-1,0 0 1,0 1 0,0-1 0,0 0 0,0 0 0,0 1 0,0-1 0,0 1 0,0-1 0,0 1 0,0-1 0,0 1 0,-1 0 0,1-1 0,0 1 0,0 0 0,-1-1 0,1 1 0,0 1 0,4 5 39,-1 1 1,0-1-1,0 0 0,4 14 1,3 7 17,-7-22-92,0-1-1,0 1 1,0 0-1,1-1 1,-1 0-1,1 0 0,0-1 1,10 8-1,30 8-2894,-23-15-2124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2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7802,'0'0'4435,"0"7"-4361,2 20-22,1 0 0,2-1 1,0 0-1,2 0 0,11 31 1,-15-48-51,1 0 1,0 0-1,0 0 1,1 0 0,0-1-1,0 1 1,1-1-1,0-1 1,1 1-1,0-1 1,0 0-1,0-1 1,1 0 0,0 0-1,0 0 1,0-1-1,1 0 1,11 4-1,-17-8-20,0 0 1,0 0-1,0 0 0,0 0 0,0 0 0,0-1 0,0 0 0,0 1 0,0-1 0,0 0 1,0 0-1,0-1 0,0 1 0,0-1 0,0 1 0,0-1 0,0 0 0,0 0 0,0 0 0,0-1 1,-1 1-1,1-1 0,0 0 0,-1 1 0,1-1 0,2-3 0,0-2-177,0-1-1,0 1 1,-1-1-1,0-1 1,-1 1 0,1 0-1,1-12 1,-2 10 61,1 0 1,-1 1-1,2-1 1,-1 0 0,9-11-1,-13 20 137,0 1 0,0-1 0,1 1 0,-1-1 0,0 1 0,0-1-1,1 1 1,-1-1 0,0 1 0,0 0 0,1-1 0,-1 1 0,0-1 0,1 1 0,-1 0 0,1 0-1,-1-1 1,0 1 0,1 0 0,-1 0 0,1-1 0,-1 1 0,1 0 0,-1 0 0,1 0 0,-1 0-1,1-1 1,-1 1 0,1 0 0,-1 0 0,0 0 0,1 0 0,-1 0 0,1 0 0,-1 1 0,1-1-1,-1 0 1,1 0 0,-1 0 0,1 0 0,-1 1 0,1-1 0,-1 0 0,1 0 0,-1 1 0,0-1-1,1 0 1,-1 0 0,0 1 0,1-1 0,-1 1 0,0-1 0,1 0 0,-1 1 0,0-1 0,0 1-1,1-1 1,-1 1 0,0-1 0,0 1 0,0-1 0,0 1 0,1-1 0,-1 0 0,0 1 0,0 0-1,5 35 524,-7 193 1240,-1-74-2597,3-155 788,1 1 0,-1-1 0,0 1 0,0 0-1,0-1 1,0 1 0,0-1 0,1 0 0,-1 1 0,0-1 0,0 1 0,1-1-1,-1 1 1,0-1 0,1 1 0,-1-1 0,1 0 0,-1 1 0,0-1-1,1 0 1,-1 1 0,1-1 0,-1 0 0,1 0 0,-1 0 0,1 1 0,-1-1-1,1 0 1,-1 0 0,1 0 0,-1 0 0,1 0 0,-1 0 0,1 0 0,-1 0-1,1 0 1,0 0 0,22-5-2368,-3-10-1195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7.6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108 0 7058,'0'0'2584,"-5"24"-1816,-5 32 56,-6 112 1,16-163-800,0 16 138,0 0 0,2 0 0,6 32 0,-7-48-143,0 0 0,1 1-1,-1-1 1,2 0 0,-1 0 0,0 0 0,1 0 0,0-1 0,0 1 0,0-1-1,1 1 1,-1-1 0,1 0 0,0 0 0,0-1 0,1 1 0,-1-1 0,1 0 0,5 2-1,-9-4-7,1 0 0,0 0 0,0 0 0,-1 0 0,1 0-1,0-1 1,0 1 0,0-1 0,0 1 0,0-1 0,0 0-1,0 0 1,0 0 0,0 0 0,0 0 0,0 0 0,0 0-1,0-1 1,0 1 0,0-1 0,0 1 0,0-1-1,0 0 1,0 0 0,0 0 0,-1 0 0,1 0 0,0 0-1,-1-1 1,1 1 0,-1 0 0,1-1 0,-1 1 0,0-1-1,0 0 1,0 1 0,0-1 0,0 0 0,0 0 0,0 0-1,0 0 1,-1 1 0,1-1 0,0 0 0,-1 0 0,0-4-1,4-13 52,-2 1 0,0-1-1,-1 0 1,-2-21 0,1 22-74,-1-1 27,0 1-1,-1 0 1,-1 0-1,0 0 0,-2 0 1,-11-29-1,14 41-86,0 0 1,-1 0-1,1 1 0,-1-1 0,-1 1 1,1-1-1,-1 1 0,0 0 0,0 0 0,0 1 1,-1 0-1,0-1 0,0 1 0,0 1 0,0-1 1,0 1-1,-1 0 0,1 0 0,-1 0 0,0 1 1,0 0-1,0 0 0,-7-1 0,9 3-218,0 0 0,0 0-1,-1 0 1,1 0-1,0 1 1,0 0 0,0 0-1,0 0 1,0 0-1,0 0 1,0 1 0,1 0-1,-1 0 1,-4 3-1,-17 14-5682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3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0 3713,'0'0'7865,"-60"210"-7152,53-69 31,7 15-216,7-28-40,22-32-464,-1-36-24,5-8-320,13 1-408,39 3-80,-6-11-361,-8-20-3000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18.8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1 6833,'0'0'4513,"76"136"-3640,-52-27-137,-7 33-176,-8-5-144,-9-26-184,0-30-224,-4-25 128,-20 3-136,-7 4 0,-9 1-352,-22 0-944,9-19-833,8-13-3320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0 880,'3'0'84,"-3"3"-44,0-3-52,0 0-44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5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77 8674,'0'0'1976,"167"-49"-1984,-110 36-328,9 2-592,-13 7-2161,-13 4-3200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21.9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1 163 6489,'0'0'3809,"128"-45"-3313,-83 26 296,5-1-423,2 1-137,-2 0-232,7 2-64,-12 4-1249,-11 2-2800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5.6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0 193 8794,'0'0'2954,"4"16"-2910,8 21-6,1 0-1,2 0 1,1-2 0,2 0 0,28 41 0,92 104-234,-89-118 142,-49-62 61,1 0 0,-1 0 0,0 0 0,0 0 0,0 0 0,0 0 1,0 0-1,0 0 0,0 0 0,0 0 0,0 0 0,1 1 0,-1-1 0,0 0 0,0 0 0,0 0 0,0 0 0,0 0 0,0 0 0,0 0 0,1 0 0,-1 0 0,0 0 0,0 0 0,0 0 0,0 0 0,0-1 0,0 1 1,0 0-1,1 0 0,-1 0 0,0 0 0,0 0 0,0 0 0,0 0 0,0 0 0,0 0 0,0 0 0,0 0 0,0 0 0,0 0 0,1-1 0,-1 1 0,0 0 0,0 0 0,0 0 0,0 0 0,0 0 0,0 0 1,0 0-1,0 0 0,0-1 0,0 1 0,0 0 0,0 0 0,0 0 0,0 0 0,0 0 0,0 0 0,0 0 0,0-1 0,0 1 0,0 0 0,2-16 223,-1-18-17,-1-67-116,-1-243 459,-5 135-2978,8 226 1096,0 0-1,8 32 1,4-6-5245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1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7882,'0'0'4402,"-7"24"-4299,-17 77-26,24-97-79,0 0 0,-1 0 0,2 0 1,-1 0-1,0 0 0,1 0 0,0-1 0,0 1 0,0 0 0,0 0 1,0-1-1,1 1 0,0-1 0,0 1 0,0-1 0,0 0 0,0 0 1,1 0-1,-1 0 0,6 5 0,-2-3-26,0-1-1,0 1 1,1-1 0,-1-1-1,1 1 1,0-1 0,12 4 0,-15-5 11,0-1 0,0 0 1,0 0-1,1 0 1,-1 0-1,0 0 1,0-1-1,1 0 1,-1 0-1,0 0 0,1-1 1,-1 1-1,0-1 1,1 0-1,-1 0 1,0-1-1,4-1 1,-5 1 57,-1 0 0,0 0 1,0-1-1,0 1 1,0 0-1,0-1 1,0 1-1,-1-1 0,1 0 1,-1 1-1,0-1 1,1 0-1,-1 0 0,-1 0 1,1 0-1,0 0 1,-1 0-1,1 0 1,-1 0-1,0 0 0,0 0 1,0 0-1,-1 0 1,0-4-1,-1 0 81,0 0 0,0 1-1,-1-1 1,0 1 0,0 0 0,0 0 0,-1 0-1,0 0 1,0 0 0,0 1 0,-1 0 0,0 0-1,0 0 1,-9-6 0,6 4-182,-1 0 1,1 1-1,-1 1 0,0-1 0,0 1 1,-1 1-1,1 0 0,-1 0 0,-14-3 1,-11 8-3201,22 6-1949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6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6265,'0'0'5458,"128"30"-5202,-85 0-192,2 4 64,-2 3-128,-2-3 0,-6-2-128,-6-4-521,-8-5-719,-11-3-672,-6-8 159,-4-5-415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193 0 1720,'0'0'12195,"-85"122"-11955,68-79-136,0 2 0,1 0-104,-1 2-8,0-4-256,6-1-680,3 5-232,4-10-1505,4-9-2088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4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10538,'0'0'4273,"148"-54"-4169,-108 48-104,-7 1-584,-7 5-792,-7 5-265,-14 10-2399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7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59 5233,'0'0'8978,"10"0"-8874,4 0-96,3 0-8,2-9 0,4 0-312,18-6-672,-8 3-961,-2-1-4096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46 984,'0'0'11755,"20"-8"-11394,3 0-265,0 1 1,0 0-1,0 2 0,1 1 0,42-2 1,-61 5-101,0 2 1,-1-1 0,1 0-1,0 1 1,0 0-1,0 0 1,0 0 0,-1 1-1,1-1 1,0 1 0,-1 0-1,0 1 1,1-1 0,-1 1-1,0 0 1,0 0-1,0 0 1,-1 0 0,1 1-1,4 6 1,-3-2-115,-1-1-1,0 1 1,-1 0 0,0 0 0,0 0-1,-1 0 1,0 0 0,0 0 0,-1 1-1,0-1 1,0 14 0,-1-9-133,0 1 1,-1-1-1,-1 0 1,0 1-1,-1-1 1,0 0-1,-1 0 1,-1 0-1,0-1 1,-1 0-1,0 0 1,0 0-1,-1-1 1,-1 0-1,0 0 1,-1 0-1,-17 16 1,-11 9 368,25-26 151,1 0 0,1 1 0,0 0 0,1 0 0,0 1 0,0 0 0,-7 16 0,15-27-240,1-1-1,-1 1 1,1 0 0,-1 0 0,1 0-1,-1 0 1,1 0 0,0 1 0,-1-1 0,1 0-1,0 0 1,0 0 0,0 0 0,0 0-1,0 0 1,0 0 0,0 0 0,0 1 0,0-1-1,1 0 1,-1 0 0,0 0 0,1 0-1,-1 0 1,1 0 0,-1 0 0,1 0 0,-1 0-1,1 0 1,0 0 0,-1-1 0,1 1 0,0 0-1,0 0 1,0-1 0,-1 1 0,1 0-1,0-1 1,0 1 0,0-1 0,0 1 0,0-1-1,0 1 1,0-1 0,2 0 0,5 2 8,1-1 1,-1-1 0,1 1-1,-1-1 1,10-2 0,3 1 127,15-1 106,-1-2-1,0-2 1,0-1 0,51-17 0,-11 3 175,-74 21-630,-17 4-4031,-3 5-705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8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60 281 1568,'0'0'7898,"-19"122"-7786,35-75-32,13 4 24,6 2 24,4-1-128,1-5-160,-4-7 64,-8-3-192,-9-12-536,-16-3-905,-3-12 273,0-3-408</inkml:trace>
  <inkml:trace contextRef="#ctx0" brushRef="#br0" timeOffset="1">0 163 7906,'0'0'3152,"74"-128"-2840,-34 111-112,8 6-23,2 4-177,16 7-129,-16 0-839,-9 7-3617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4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223 26 904,'-154'0'988,"153"0"-997,1 0-6,0 0-6,28 4-65,-17-3 64,1-2 0,0 0 0,-1 0 0,1-1 0,-1 0 0,0-1 0,8-3 22,35-8-11,-48 16 92,-12 7-31,-20 13-5,19-16-34,-6 5-58,0-1 0,-1 0 0,0 0 0,-1-2 0,0 0 0,0-1 0,0 0 0,-1-1-1,0-1 1,0 0 0,-1-2 0,-2 1 47,2 0-214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0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190 0 6025,'0'0'6035,"-20"6"-5783,-65 25-95,82-29-137,-1 0 0,0 1-1,0 0 1,1 0 0,0 0-1,-1 0 1,1 0 0,1 1-1,-1-1 1,0 1 0,1 0-1,0 0 1,-1 0 0,2 0-1,-1 0 1,0 0-1,1 1 1,-2 8 0,-1 0 13,-3 13-1,0-1 0,2 1 1,1 0-1,1 1 0,1 49 0,2-67-18,0 1 0,1-1 0,0 1 0,1-1 0,0 1 0,0-1 0,1 0 0,0 0 0,0 0 0,1 0 0,1-1 0,-1 1 0,1-1 0,1 0-1,0-1 1,0 1 0,0-1 0,1 0 0,9 7 0,-11-11-85,-1 0 0,1-1-1,0 1 1,0-1 0,0 0-1,0 0 1,0-1 0,0 1-1,1-1 1,-1-1 0,0 1-1,1-1 1,-1 0 0,1 0-1,-1 0 1,1-1 0,-1 0-1,0 0 1,10-3 0,-5 0-598,-1 0 0,0-1-1,0 0 1,0 0 0,0-1 0,-1 0 0,0 0 0,0-1 0,8-9-1,11-18-4560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4:59.7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21 134 5777,'0'0'4795,"-1"20"-4158,0 2-492,0 5 85,0-1-1,2 1 0,3 27 0,-2-46-210,-1 0-1,1 1 0,0-1 0,1 0 0,0 0 1,0 0-1,1-1 0,-1 1 0,2-1 0,-1 0 1,1 0-1,0 0 0,1 0 0,0-1 0,8 7 1,-10-9-10,0-1 1,0 0-1,0 0 1,0-1 0,1 1-1,0-1 1,-1 0-1,1 0 1,0-1-1,0 0 1,0 1 0,0-1-1,0-1 1,0 1-1,0-1 1,0 0-1,0 0 1,0 0 0,0-1-1,0 0 1,0 0-1,0 0 1,0-1-1,0 1 1,0-1 0,-1 0-1,1-1 1,-1 1-1,1-1 1,-1 0-1,0 0 1,0 0 0,0 0-1,-1-1 1,1 0-1,-1 0 1,0 0-1,0 0 1,0 0 0,0 0-1,-1-1 1,0 1-1,0-1 1,2-5-1,1-9 18,0 1 0,-1-1 0,0 0 0,-2 0 0,0-1-1,-2 1 1,0 0 0,-4-34 0,3 49-24,1 0 0,-1 0 1,0 1-1,-1-1 0,1 0 1,-1 0-1,1 1 0,-1-1 1,0 1-1,-1-1 0,1 1 1,0 0-1,-1 0 0,0 0 1,0 0-1,0 1 0,-6-5 0,3 3 23,-1 0-1,1 1 0,-1 0 0,0 0 1,0 1-1,0 0 0,-1 0 0,1 0 0,-10 0 1,6 1-43,1 0 1,-1 1 0,1 1 0,-1-1 0,0 1 0,1 1-1,-1 0 1,1 1 0,0 0 0,0 0 0,0 1 0,0 1-1,-15 8 1,24-12-68,0 0-1,-1-1 1,1 1-1,0 0 1,0 0-1,0 0 1,0 0-1,0 0 1,0 1-1,0-1 1,0 0-1,0 0 1,0 1-1,1-1 1,-1 0-1,1 1 1,-1-1-1,0 3 1,1-3 53,1 0 0,-1 0 0,0-1 1,1 1-1,-1 0 0,1-1 1,-1 1-1,1-1 0,-1 1 0,1 0 1,-1-1-1,1 1 0,-1-1 1,1 1-1,0-1 0,-1 0 0,1 1 1,0-1-1,0 0 0,-1 1 1,1-1-1,0 0 0,0 0 0,1 0 1,61 5-107,-56-5 175,18-1-23,-1-2 0,1 0 0,-1-2 0,0 0 0,0-2 0,39-16 0,-11 0 426,87-54 0,-125 66 200,-18 7 811,2 4-1402,0 1 0,0-1 0,1 0 0,-1 1 0,0 0 0,0-1 1,1 1-1,-1 0 0,0 0 0,1 0 0,-1 0 0,1 0 0,-1 0 0,-1 2 0,0 1-77,1 0 1,-1 0-1,1 0 0,0 0 1,0 0-1,0 1 1,1-1-1,-1 1 0,1-1 1,0 1-1,1 0 0,-1-1 1,1 1-1,0 0 0,0-1 1,0 1-1,1 0 0,-1-1 1,3 8-1,0 0-66,0-2 1,1 1-1,0 0 1,1-1-1,0 0 1,0 0-1,8 9 1,6 5-68,0-2 1,34 30 0,4 4 570,-57-54-371,1-1-1,0 0 1,0 0 0,-1 0-1,1 0 1,0 0 0,-1 1 0,0-1-1,1 0 1,-1 0 0,0 1 0,1-1-1,-1 0 1,0 1 0,0-1-1,0 0 1,0 1 0,0-1 0,0 0-1,-1 1 1,1-1 0,0 0 0,-1 1-1,1-1 1,-1 0 0,1 0-1,-1 0 1,0 1 0,1-1 0,-1 0-1,0 0 1,0 0 0,0 0 0,0 0-1,0 0 1,0-1 0,0 1-1,0 0 1,0 0 0,0-1 0,-2 2-1,-8 5-151,-1 0-1,1-1 0,-16 7 1,17-9-93,-79 31-2576,28-19-1839,33-11-987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1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1 8874,'0'0'2982,"-1"20"-2150,-32 192 1256,15-117-1526,-7 135-1,25-229-561,-2 38-9,1 0 0,3 0 0,1 0 0,15 72 0,-16-102-44,1 0 0,0-1 0,0 1 0,0-1 0,1 0 0,0 0 0,1 0 0,0-1 0,0 1 0,1-1 0,-1-1 0,2 1 0,-1-1 0,1 0 0,0 0 0,0-1 0,0 0 0,1 0 0,0 0 0,0-1 0,0-1 0,0 1 0,1-1 0,-1-1 0,1 0 0,0 0 0,16 1 0,-10-1-483,0-2 1,1 0-1,-1-1 1,0 0-1,23-5 1,9-12-3460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8586,'0'0'5597,"0"9"-5428,-1 18-72,1 19 141,6 52-1,-4-83-236,1 0-1,0-1 1,0 1-1,2-1 1,0 0-1,0 0 1,2 0-1,7 12 1,-14-24-9,1-1 0,0 0 1,0 0-1,-1 1 0,1-1 1,0 0-1,0 0 1,0 0-1,0 0 0,1 0 1,-1 0-1,0 0 1,0 0-1,0-1 0,1 1 1,-1 0-1,0-1 1,1 1-1,-1-1 0,1 1 1,-1-1-1,1 0 0,-1 0 1,1 1-1,-1-1 1,0 0-1,1 0 0,-1 0 1,1-1-1,-1 1 1,1 0-1,-1-1 0,1 1 1,-1 0-1,0-1 1,1 0-1,-1 1 0,0-1 1,1 0-1,-1 0 1,0 0-1,0 0 0,0 0 1,0 0-1,0 0 0,0 0 1,0 0-1,1-2 1,7-7-201,-1-1 1,0 0-1,-1 0 1,6-14-1,-11 22 102,26-57-635,-20 42 440,0 0 0,1 0-1,21-29 1,-30 46 306,0 1-1,0 0 0,0-1 0,1 1 0,-1 0 0,0 0 0,0-1 0,1 1 0,-1 0 0,0 0 0,1-1 0,-1 1 0,0 0 0,0 0 0,1 0 1,-1-1-1,1 1 0,-1 0 0,0 0 0,1 0 0,-1 0 0,0 0 0,1 0 0,-1 0 0,0 0 0,1 0 0,-1 0 0,1 0 0,-1 0 0,0 0 1,1 0-1,-1 0 0,0 0 0,1 1 0,-1-1 0,0 0 0,1 0 0,-1 0 0,0 0 0,1 1 0,-1-1 0,0 0 0,0 0 0,1 1 0,-1-1 1,0 0-1,0 1 0,1-1 0,-1 0 0,0 1 0,0-1 0,0 0 0,0 1 0,0-1 0,1 0 0,-1 1 0,0-1 0,0 0 0,0 1 0,0-1 1,0 1-1,0-1 0,0 1 0,5 27 518,-5-27-470,8 145 1422,2 11-2710,-7-144-54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0.9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91 22 8346,'0'0'2964,"0"19"-2282,-1 20-210,0 6 289,4 57 0,-2-91-713,0 0-1,1 1 1,1-1-1,-1 0 1,2 0-1,-1 0 1,2-1-1,-1 1 1,1-1-1,1 0 1,6 9-1,-10-17-36,-1 0 0,0 0-1,1-1 1,-1 1 0,1-1 0,0 1-1,-1-1 1,1 1 0,0-1-1,0 0 1,0 0 0,0 0-1,0 0 1,0 0 0,0-1-1,0 1 1,0 0 0,5 0-1,-5-2 3,-1 1 0,1 0 0,0-1 0,-1 1-1,1-1 1,0 0 0,-1 1 0,1-1-1,-1 0 1,1 0 0,-1 0 0,1 0 0,-1 0-1,0-1 1,1 1 0,-1 0 0,0 0-1,1-3 1,3-3 31,-1 0-1,0-1 0,-1 1 0,0-1 0,0 0 1,-1 0-1,0 1 0,2-15 0,-1 0-4,-1 0 0,0 0-1,-2 0 1,-1 0 0,-1-1-1,-5-27 1,6 45-72,-1-1 1,1 1-1,-1 0 0,-1-1 0,1 1 1,-1 0-1,0 0 0,0 0 1,0 1-1,-1-1 0,1 1 0,-1 0 1,0 0-1,-1 0 0,1 0 1,-1 1-1,1 0 0,-1 0 0,0 0 1,0 0-1,0 1 0,-1 0 1,1 0-1,0 0 0,-1 1 0,1 0 1,-1 0-1,0 0 0,-10 1 0,-59-1-3567,47 1-1247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1.3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6769,'0'0'3976,"23"14"-3020,2-1-607,-14-7-189,0 0 0,0 0 1,0 1-1,-1 1 0,0-1 1,0 2-1,-1-1 0,0 1 1,-1 1-1,0-1 0,9 15 1,-1 3 32,-2 0-1,-1 1 1,-1 0 0,-2 0 0,-1 1 0,-1 1 0,6 44 0,-7-18-205,-2 0 1,-3 0 0,-7 67-1,3-101-283,-2 0 0,0-1 0,-1 1 0,-2-1 0,0 0 0,-1-1 0,-1 1 0,-1-2 0,-1 1 1,0-2-1,-1 1 0,-2-1 0,0-1 0,0-1 0,-18 16 0,-13 10-4256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2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67 8530,'0'0'2920,"159"-39"-2912,-100 26 8,1 3-16,4 5-968,-19 5-1080,-11 0-1833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02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90 5825,'0'0'6314,"123"-30"-5874,-82 17-136,2 3-224,2 1-80,17-1-544,-13 1-1353,-6 0-3840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2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165 47 3505,'0'0'6899,"-1"-6"-6041,-1-19 108,-2 11 452,4 14-1387,0 0-1,0 0 1,-1-1 0,1 1 0,0 0 0,0 0 0,0 0 0,0 0-1,0 0 1,-1 0 0,1 0 0,0 0 0,0 0 0,0 0-1,0 0 1,0 0 0,-1 0 0,1 0 0,0 0 0,0 0-1,0 0 1,0 0 0,-1 0 0,1 0 0,0 0 0,0 0-1,0 0 1,0 0 0,0 0 0,-1 0 0,1 0 0,0 0-1,0 0 1,0 1 0,0-1 0,0 0 0,0 0 0,-1 0-1,1 0 1,0 0 0,0 0 0,0 0 0,0 1 0,0-1-1,0 0 1,0 0 0,0 0 0,0 0 0,0 0 0,0 1-1,0-1 1,0 0 0,0 0 0,0 0 0,0 0 0,0 1-1,0-1 1,0 0 0,0 0 0,0 0 0,0 0 0,0 0-1,0 1 1,-19 55 86,-17 88 1,14-50-123,6-33-41,0-7-403,3 2-1,1 0 1,-5 98 0,17-105-1834,0-18-2118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6.8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237 123 5265,'0'0'6020,"-1"-17"-5422,-9-54-152,9 69-425,1 0-1,-1 0 1,0 0-1,0 1 1,1-1-1,-1 0 1,0 0-1,0 1 1,-1-1-1,1 1 1,0-1 0,0 1-1,-1 0 1,1-1-1,-1 1 1,1 0-1,-1 0 1,0 0-1,1 0 1,-1 0-1,0 1 1,0-1-1,0 0 1,1 1-1,-1-1 1,0 1-1,0 0 1,0 0-1,0-1 1,0 1-1,0 0 1,0 1-1,0-1 1,1 0-1,-1 1 1,-3 0 0,-4 0-29,3-1 16,1 1 0,-1 1-1,1-1 1,0 1-1,-1 0 1,1 0-1,0 0 1,0 1-1,0 0 1,1 0-1,-1 0 1,1 0 0,0 1-1,0 0 1,0 0-1,0 0 1,-6 9-1,1-1-20,1 0 0,0 0 0,1 1 0,0 0 0,-9 25 0,13-29-21,1 0 0,0 0 0,0 0 0,1 1 1,0-1-1,0 0 0,1 1 0,1 11 0,0-18 6,-1 0-1,0-1 0,1 1 1,0 0-1,0-1 1,-1 1-1,2-1 1,-1 1-1,0-1 1,0 0-1,1 1 1,-1-1-1,1 0 1,0 0-1,0 0 1,0 0-1,0 0 1,0 0-1,0-1 1,0 1-1,0-1 0,1 1 1,-1-1-1,1 0 1,-1 0-1,1 0 1,-1 0-1,1-1 1,0 1-1,-1-1 1,6 1-1,0-1-16,0 0 0,0 0 0,0 0-1,0-1 1,-1-1 0,1 1 0,0-1-1,-1-1 1,1 1 0,-1-1 0,0-1 0,0 1-1,0-1 1,0 0 0,-1-1 0,11-8-1,4-8 83,-1 0-1,-1-2 0,22-32 1,-18 23-9,-24 69 396,2-16-283,-13 58 79,-4-1 1,-41 126 0,38-152-220,13-38-313,1-1 1,0 1 0,1 0-1,1 1 1,0-1 0,-1 21-1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0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115 176 1112,'0'-1'19,"0"1"1,-1-1-1,1 0 1,-1 1-1,1-1 0,0 1 1,-1-1-1,0 1 0,1-1 1,-1 1-1,1-1 0,-1 1 1,1-1-1,-1 1 0,0 0 1,1-1-1,-1 1 0,0 0 1,0 0-1,1-1 0,-1 1 1,0 0-1,1 0 1,-1 0-1,0 0 0,0 0 1,1 0-1,-1 0 0,0 0 1,0 0-1,1 0 0,-1 1 1,0-1-1,0 0-19,0 2 9,1 0 1,0-1-1,-1 1 0,1 0 0,0 0 0,0-1 1,0 1-1,0 0 0,0 0 0,0-1 0,0 1 1,1 0-1,-1-1 0,1 2-9,21 67-21,-22-70 29,0 2-2,0-1 3,-2-7 4,0 1 0,0-1 0,-1 1 0,1 0 1,-2-1-1,1 2 0,0-1 0,-1 0 0,0 1 0,0-1 0,0 1 1,-1 0-1,-2-1-13,-18-22 0,19 18 1,-1-1 0,2 1 1,-1-1-1,2 0 1,-1-1-1,-1-6-1,6 17 0,0-1 0,-1 1 0,1-1-1,0 1 1,0-1 0,0 1 0,0-1-1,0 1 1,0-1 0,0 1 0,0-1 0,0 1-1,0 0 1,0-1 0,0 1 0,0-1-1,0 1 1,0-1 0,0 1 0,1-1 0,-1 1-1,0-1 1,0 1 0,1 0 0,-1-1-1,0 1 1,0-1 0,1 1 0,-1 0 0,1-1-1,-1 1 1,0 0 0,1 0 0,-1-1 0,1 1-1,-1 0 1,1 0 0,20 2-18,19 18-8,81 56 22,-108-59-17,-20-36-14,0-34-20,3-2 0,2-11 55,2 64-58,2 39 61,1 0 0,2 0 0,5 15-3,3 17-106,1-47-19,-14-22 114,1 1-1,-1-1 1,0 1-1,1-1 1,-1 1-1,0-1 1,1 1-1,-1-1 1,1 0-1,-1 1 1,1-1-1,-1 0 1,1 1 0,-1-1-1,1 0 1,0 0-1,-1 0 1,1 1-1,-1-1 1,1 0-1,-1 0 1,1 0-1,0 0 1,-1 0-1,1 0 1,-1 0 0,1 0-1,0 0 1,-1 0-1,1 0 1,-1-1-1,1 1 1,-1 0-1,1 0 1,-1-1-1,1 1 1,-1 0-1,1 0 1,-1-1 0,1 1-1,0-1 12,-1-3-188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6305,'0'0'2969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7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1 6913,'0'0'5306,"-26"137"-5202,21-84 72,3 3-160,2-1-16,-3-1 0,3-3-64,0-4-152,-2 4-545,-1-10-1151,1-9-2497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0 231 4489,'0'0'2681,"64"124"-2089,-37-89-224,-1-1 96,-3 0-312,-1 0 40,-6-4-192,-6-4-32,-8-3-48,-2-3-784,-2-10-505,-12-3-1599</inkml:trace>
  <inkml:trace contextRef="#ctx0" brushRef="#br0" timeOffset="1">38 210 6433,'0'0'3257,"10"-120"-2353,11 84-408,8 12-80,6 7-240,6 9-15,2 3 239,-1 5-392,-1 0-16,-8 20-248,-7 18-601,-7-4-1439,-12-2-5138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8.8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0 8130,'0'0'3384,"0"24"-3173,-1-1-173,0 11-18,1-1-1,1 1 1,7 35-1,-7-67-22,-1 0 0,0-1-1,0 1 1,1-1 0,-1 1 0,1 0-1,-1-1 1,1 0 0,0 1 0,0-1-1,-1 1 1,1-1 0,0 0 0,0 1-1,1-1 1,-1 0 0,0 0 0,2 2-1,-2-3 0,0 0 0,0 1 0,0-1 0,0 0 0,0 0 0,0 0 0,0 0 0,0 0 0,0 0 0,0 0 0,1 0 0,-1-1 0,0 1 0,0 0 0,-1-1 0,1 1 0,0 0 0,0-1 0,0 1 0,0-1 0,1 0 0,3-4 4,0 1-1,0 0 1,0-1 0,-1 0 0,0 0 0,0-1-1,4-5 1,43-84 140,-13 138 444,-33-41-576,0-1 0,0 0 0,0 0 0,1 0 0,-1 0 0,0-1 0,0 0 0,0 0 0,0-1 0,10-1 0,-8 1 2,-1 0 0,1 1-1,-1 0 1,1 0 0,0 0 0,6 2-1,-7 0-6,-1 0-1,1 1 0,-1-1 0,0 1 1,0 1-1,6 4 0,-6-4-104,-1-1-1,1 0 1,-1 0-1,1 0 1,0-1-1,1 1 1,-1-1-1,9 2 0,47-1-5142,-34-3-180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1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1 8002,'0'0'5892,"-6"20"-5551,-21 56 30,-51 102 0,39-108-334,-47 98-657,83-163 195,1 1 1,0 0-1,0 0 0,1 0 1,0 0-1,0 0 1,0 0-1,1 0 1,-1 1-1,2 7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39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0 6225,'0'0'6596,"-12"19"-6256,-38 59-93,47-72-212,0-1-1,0 1 1,1 0-1,-1 0 1,1 0-1,-2 12 1,4-16-27,0 0 1,-1 0 0,1 1 0,0-1 0,1 0-1,-1 0 1,0 0 0,1 0 0,-1 0 0,1 0-1,0 0 1,-1 0 0,1 0 0,2 3 0,1-1-5,-1 0 0,1 0 0,0-1 0,1 0 0,-1 0 0,1 0 1,-1 0-1,1-1 0,0 1 0,0-1 0,6 1 0,-5-1-8,-1 0 0,0 0-1,0 1 1,0-1-1,0 1 1,0 0 0,-1 0-1,1 0 1,-1 1-1,8 8 1,-11-10 18,1 1-1,-1-1 1,0 1-1,0 0 1,-1 0-1,1-1 1,0 1-1,-1 0 1,0 0 0,1 0-1,-1 0 1,0 0-1,-1 0 1,1-1-1,0 1 1,-1 0 0,0 0-1,1 0 1,-1-1-1,0 1 1,-1 0-1,1-1 1,0 1 0,-3 3-1,-4 6 71,-1-1-1,1 0 1,-17 16-1,24-26-83,-45 43-1737,-2-2-1,-63 42 0,58-47-7097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5.6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67 4177,'0'0'5573,"2"-11"-4750,2-1-586,-2 8-82,-1-1 1,0 1-1,0-1 0,0 1 0,0-1 0,0 0 1,-1-6 2227,-1 38-2172,-6 21-171,-26 93 1,19-88-829,-9 63 1,18-2-4352,5-92 2186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2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185 2 2577,'3'-2'9802,"-5"8"-8571,-33 55-994,3 0 1,-31 81 0,52-110-279,1 0 1,1 1-1,2-1 1,1 2-1,2-1 1,0 60-1,4-90 8,0 1-1,1 0 1,-1 0-1,1 0 1,-1-1-1,1 1 1,0 0 0,1-1-1,-1 1 1,1-1-1,-1 1 1,1-1 0,0 0-1,0 0 1,1 0-1,-1 0 1,1 0-1,-1 0 1,1-1 0,0 1-1,0-1 1,0 0-1,0 1 1,0-2 0,1 1-1,-1 0 1,1-1-1,-1 1 1,1-1-1,6 1 1,-4-1-23,0 0 0,0 0 0,-1-1 0,1 0 0,0-1-1,0 1 1,0-1 0,-1 0 0,1-1 0,0 1 0,-1-1 0,1 0 0,-1 0 0,0-1 0,1 0 0,-1 0-1,0 0 1,-1 0 0,8-7 0,-6 4 72,-1 0 1,0 0-1,0-1 0,0 1 0,-1-1 1,0 0-1,-1 0 0,1-1 0,-1 1 0,-1-1 1,1 0-1,-1 1 0,1-15 0,-2 19 33,-1-1 0,0 1-1,0-1 1,0 0 0,0 1 0,-1-1-1,1 1 1,-1-1 0,0 1 0,0-1-1,-1 1 1,1 0 0,-1-1 0,1 1-1,-1 0 1,0 0 0,0 0 0,0 0-1,-1 0 1,1 1 0,-1-1 0,0 1-1,1 0 1,-1-1 0,0 1 0,0 0-1,0 1 1,-1-1 0,1 1 0,0-1-1,-7-1 1,1 0-48,-1 1 0,1 0 0,-1 0-1,1 1 1,-1 1 0,0-1 0,-19 3 0,24-2-143,1 1-1,-1 0 1,1 0 0,-1 1 0,1-1 0,0 1-1,0 0 1,0 0 0,0 0 0,0 1 0,0-1-1,0 1 1,1 0 0,-1 0 0,1 0 0,0 1-1,0-1 1,-5 8 0,-3 14-4566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5:56.6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1360,'0'0'10571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5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16 4929,'0'0'5807,"0"-15"-4147,-19 57-1340,3 1-1,-16 64 1,27-83-312,0 1-1,2-1 1,1 0-1,1 1 1,1-1 0,5 35-1,-5-55-31,1 1 1,0-1-1,0 1 0,1-1 0,-1 1 0,1-1 1,0 0-1,0 0 0,1 0 0,-1 0 1,1 0-1,0 0 0,0-1 0,0 0 0,0 1 1,1-1-1,-1 0 0,1 0 0,0-1 0,0 1 1,0-1-1,0 0 0,0 0 0,1 0 1,7 1-1,-6-1 6,-1-1 0,1 0 0,0-1 0,0 1 0,0-1 0,0 0 1,0-1-1,0 1 0,0-1 0,0-1 0,-1 1 0,1-1 0,0 0 0,-1 0 0,1 0 1,-1-1-1,0 0 0,0 0 0,9-7 0,-6 2 59,1-1 0,-1 0 0,0-1 0,-1 0 0,0 0 0,-1 0 0,0-1 0,-1 0 0,0 0 0,-1-1 0,0 1 0,0-1 0,-1 0 0,-1 0 0,0 0 0,-1 0 0,0 0 0,-1-19 1,-1 21 12,1 0 0,-1-1 1,-1 1-1,0 0 1,0 0-1,-1 0 1,-1 0-1,1 0 1,-1 1-1,-1-1 1,0 1-1,0 0 1,-1 1-1,0-1 0,-1 1 1,0 0-1,0 1 1,0-1-1,-1 2 1,0-1-1,-17-10 1,20 15-79,1 0 1,-1 0-1,0 0 1,0 0-1,0 1 1,0 0-1,-10-1 1,13 2-105,1-1 1,-1 1 0,1 0-1,-1 1 1,1-1-1,-1 0 1,0 0 0,1 1-1,-1-1 1,1 1-1,-1-1 1,1 1-1,-1-1 1,1 1 0,0 0-1,-1 0 1,1 0-1,0 0 1,0 0 0,0 0-1,-1 0 1,1 0-1,0 1 1,0-1 0,1 0-1,-1 1 1,-1 2-1,-4 17-4381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1 880,'-29'30'639,"26"-27"-644,2-2-14,0 0 1,0 1-1,-1-1 0,1 0 1,-1 0-1,1 1 1,-1-1-1,0 0 0,0-1 1,1 1-1,-1 0 0,0 0 1,0-1-1,0 1 1,1-1-1,-1 0 0,0 1 1,0-1-1,0 0 0,0 0 19,-4 0-201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1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 8242,'0'0'3120,"25"-2"-2926,80-2 57,-98 4-224,0 1 1,0 0 0,0 0-1,0 0 1,0 1 0,0 0 0,0 1-1,0-1 1,-1 1 0,1 1 0,-1-1-1,0 1 1,0 0 0,-1 1 0,1-1-1,-1 1 1,0 0 0,7 8 0,-6-4-22,0 0 1,0 0-1,-1 0 1,0 1 0,-1 0-1,0 0 1,-1 0 0,0 0-1,0 0 1,1 13 0,-2-7-7,0 0 1,-1 0 0,-1 1-1,0-1 1,-1 0-1,-1 0 1,0 0 0,-1 0-1,-1 0 1,-1 0-1,0-1 1,-1 0 0,0 0-1,-16 25 1,-45 55-1616,16-39-2434,31-38 98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1 129 2969,'0'0'7961,"140"-35"-7753,-90 25 160,7-1-224,0-2-144,3 3 0,-6-3-200,6-2-984,-17 2-1856,-10 4-4186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2.8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6305,'0'0'3656,"0"7"-3329,0 2-276,1 48 207,0-53-260,-1 0 1,0-1-1,1 1 0,0 0 0,0-1 1,0 1-1,0-1 0,1 1 0,-1-1 1,1 1-1,0-1 0,0 0 1,3 4-1,-4-7-4,0 1 1,0-1-1,0 1 1,0-1-1,0 0 1,0 1-1,0-1 1,0 0-1,0 0 1,0 0-1,0 0 1,0 0-1,0 0 1,0 0-1,0 0 1,0 0-1,0 0 1,0-1 0,0 1-1,0 0 1,0-1-1,0 1 1,0-1-1,0 1 1,0-1-1,0 1 1,0-1-1,0 0 1,-1 1-1,1-1 1,0 0-1,0-1 1,29-31 467,-23 24-498,1 0 125,-7 6-74,1 1-1,0-1 1,-1 1-1,1 0 1,0 0 0,0 0-1,0 0 1,1 0 0,-1 0-1,0 0 1,1 1-1,0-1 1,2-1 0,1 31 333,-4-19-362,0 1 1,1-1-1,1-1 0,-1 1 1,1 0-1,1-1 1,10 16-1,-14-23 2,0 1 0,0 0 0,0-1 0,0 0 0,0 1 0,0-1 0,1 0 0,-1 1 0,1-1 0,-1 0 0,1 0 0,-1 0 0,1 0 0,-1 0-1,1-1 1,0 1 0,0 0 0,-1-1 0,1 1 0,0-1 0,0 0 0,0 0 0,-1 0 0,1 0 0,0 0 0,0 0 0,0 0 0,0 0 0,-1-1 0,1 1 0,0-1 0,0 1 0,-1-1 0,1 0 0,0 1-1,-1-1 1,1 0 0,0 0 0,-1 0 0,0-1 0,1 1 0,-1 0 0,0 0 0,1-1 0,-1 1 0,2-3 0,22-30 192,-19 25-136,0 0-1,1 0 0,0 0 1,1 1-1,13-11 0,-20 18-32,-1 1 0,1 0 1,-1 0-1,1 0 0,-1 0 0,1 0 0,0 1 0,-1-1 0,1 0 1,-1 0-1,1 0 0,-1 0 0,1 1 0,-1-1 0,1 0 0,-1 0 1,1 1-1,-1-1 0,1 0 0,-1 1 0,1-1 0,-1 1 0,0-1 1,1 1-1,-1-1 0,0 0 0,1 1 0,-1-1 0,0 1 0,0-1 1,1 1-1,-1 0 0,0-1 0,0 1 0,0-1 0,0 2 0,11 29 23,-8-22-37,3 2-401,-1 0 1,1 0-1,1-1 0,0 1 1,14 13-1,-4-4-1969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2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 0 4905,'0'0'6883,"-12"20"-6435,-142 287 707,107-208-1317,-34 83-1589,79-175 998,0-1 0,1 1 0,0 0-1,0-1 1,0 1 0,1 11-1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26:03.5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 7618,'0'0'4322,"-11"19"-4003,-34 62-203,43-77-139,-1-1-1,1 1 1,0 0 0,0 0 0,1 0 0,-1 1 0,1-1 0,0 0 0,0 0 0,0 1-1,1-1 1,-1 1 0,1-1 0,0 0 0,0 1 0,1-1 0,-1 1 0,1-1 0,0 0-1,0 1 1,1-1 0,2 5 0,-2-6-14,1 0-1,0 0 1,-1 0-1,1-1 1,1 1-1,-1-1 1,0 0-1,1 0 1,-1 0-1,1 0 1,-1-1-1,1 1 1,0-1-1,0 0 1,-1 0-1,1 0 1,0-1-1,0 1 1,6-1-1,16-1-56,-22 0 99,1 1 0,0 0 1,-1 0-1,1 0 0,0 0 0,-1 1 1,1 0-1,6 1 0,-10 0 78,-1 0-1,1 0 0,0 1 0,-1-1 0,0 0 1,1 0-1,-1 0 0,0 0 0,0 0 0,0 1 1,0-1-1,-1 0 0,1 0 0,0 0 1,-1 0-1,-1 4 0,-2 1-36,0-1 0,-1 1 0,0-1-1,0 0 1,0 0 0,-1-1 0,-11 10 0,-50 32-340,51-37 136,-37 25-1139,3-6-2563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2633,'0'0'9378,"-8"0"-10995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2:02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4121,'0'0'9818,"0"-4"-11962,0 0-865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3:27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0 0 7986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4:5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32 4297,'0'0'13944,"0"0"-13938,0-1 0,0 1 0,0-1 0,0 1 0,0-1 0,0 1 0,0-1 0,0 0 0,0 1 0,0-1 0,0 1 0,0-1 0,0 1 0,0-1 0,0 1 0,0-1 0,-1 1 0,1-1 0,0 1 0,0-1 0,-1 1 0,1-1 0,0 1 0,0 0 0,-1-1 0,0 0 0,-6-2 5,-1 0 1,0 0 0,0 1 0,-1 0-1,1 0 1,0 1 0,-15-1 0,-69 4 42,42-1-58,28 1 14,0 0 0,1 1 1,-1 1-1,1 1 1,0 1-1,0 1 0,1 1 1,0 1-1,0 0 1,1 1-1,0 2 0,1 0 1,0 0-1,-16 17 1,22-18-6,1 0 0,0 1 0,0 1 0,2-1 0,-1 2-1,2-1 1,0 1 0,-12 27 0,16-30-11,1 0 0,0 0 0,0 1 0,1 0-1,1-1 1,0 1 0,1 0 0,0-1-1,0 1 1,1 0 0,1 0 0,5 21 0,-3-23-3,0-1 1,1 0-1,0 1 1,0-2-1,1 1 1,1-1-1,-1 1 1,1-2-1,0 1 1,1-1-1,0 0 1,0-1-1,0 1 1,1-2-1,0 1 1,0-1-1,1-1 1,17 7-1,3 0-14,0-2-1,1-1 1,-1-1-1,1-2 0,34 2 1,-24-5 21,-1-1 0,0-2 0,0-1 0,0-3 0,47-11 0,-68 12 8,-1-1 0,0-2 0,-1 1 0,1-2 0,-1 0 0,-1-2 0,1 1 0,-2-2 0,1 0 0,-1-1 0,-1-1 0,0 0 0,12-16 0,-21 22 26,0 1 1,0-2-1,0 1 0,-1 0 1,-1-1-1,1 0 0,-1 0 1,-1 0-1,1 0 0,-1 0 1,-1 0-1,1-1 0,-2 1 1,1-1-1,-1 1 1,0-1-1,-1 1 0,0 0 1,0-1-1,-1 1 0,0 0 1,0-1-1,-1 1 0,0 1 1,0-1-1,-1 0 0,0 1 1,-1 0-1,0 0 0,-8-11 1,-8-1 101,-1 1 0,0 1 0,-1 1 0,-1 1 0,-1 1 0,-36-16 0,16 12-24,-1 1 0,-90-19 0,118 31-216,1 2 0,-1 0 0,0 1 0,0 1 0,-1 1 1,-22 2-1,39-2-21,1 1 1,-1-1-1,0 1 1,0 0 0,1-1-1,-1 1 1,0 0-1,1 0 1,-1 0-1,0 0 1,1 0 0,0 0-1,-1 1 1,1-1-1,0 0 1,-1 1-1,1-1 1,0 1 0,0-1-1,0 1 1,0-1-1,1 1 1,-1 0 0,0 0-1,1-1 1,-1 1-1,1 0 1,-1 3-1,-1 26-3705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4:5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12 123 1536,'0'0'15657,"-4"-4"-15372,3 4-282,1-1-1,-1 1 1,1 0-1,-1-1 0,1 1 1,-1 0-1,1-1 0,0 1 1,-1-1-1,1 1 1,-1 0-1,1-1 0,0 1 1,0-1-1,-1 1 1,1-1-1,0 1 0,0-1 1,0 0-1,-1 1 0,1-1 1,0 1-1,0-1 1,0 1-1,0-1 0,0 1 1,0-1-1,0 0 1,0 1-1,1-1 0,-1 1 1,0-1-1,0 1 0,0-1 1,0 1-1,1-1 1,-1 1-1,0-1 0,1 1 1,-1-1-1,0 1 1,1-1-1,-1 1 0,0 0 1,1-1-1,-1 1 0,1 0 1,-1-1-1,1 1 1,-1 0-1,1-1 0,-1 1 1,1 0-1,-1 0 1,2-1-1,48-9 125,-16 5 7,35-10 38,26-6-300,0 4 0,169-8 0,-275 43-4637,-24 3-1033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8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1 1008,'0'2'34,"1"1"1,-1-1-1,0 0 0,0 1 0,0-1 1,0 0-1,-1 1 0,1-1 1,-1 0-1,1 1 0,-1-1 0,0 0 1,0 0-1,0 0 0,-1 2-34,1-1 43,-84 256-485,75-226 191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4:59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6689,'0'0'11502,"11"0"-11321,80 2 273,-23 0-370,0-2 0,105-15-1,-114 5-232,51-11-1292,-40 5-2502,-40 6-1511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1 360 9162,'0'0'8460,"0"-12"-7545,1 24-911,0 0 0,1 0 0,1 0 0,0 0 0,0-1 0,1 1 0,0-1-1,8 13 1,55 89 69,-50-86-43,35 49-18,3-2 0,3-2 0,3-3 0,75 65 0,-134-132-21,-1 0 1,1-1-1,0 1 1,0-1-1,0 0 1,0 0-1,0 1 1,0-1 0,0-1-1,0 1 1,0 0-1,0 0 1,1-1-1,3 1 1,-5-1 8,0 0-1,0 0 1,1 0 0,-1-1 0,0 1-1,0-1 1,0 1 0,1-1 0,-1 1-1,0-1 1,0 1 0,0-1 0,0 0-1,0 0 1,0 1 0,0-1 0,0 0-1,0 0 1,1-2 0,2-5 31,0 0 0,0 0 1,0 0-1,-1-1 0,0 0 1,1-9-1,3-5 75,39-155 240,39-298 1,-70 376-289,-6 46-2,-2 20-33,3-67 1,-10 100-148,0 9-779,6 26-23,2 0 1,12 38 0,-7-29-466,8 33-2459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28 101 9914,'0'0'6887,"0"11"-6674,-1 23-146,1-13-41,0 0-1,5 37 1,-4-51-22,1 0-1,-1-1 1,2 1-1,-1-1 1,1 0-1,-1 1 1,2-1-1,-1 0 1,1-1-1,0 1 1,0-1-1,9 9 1,-2-4-13,0-2 0,1 1 0,0-2 0,0 0 0,0 0 0,1-1 0,0 0 1,1-1-1,-1-1 0,1 0 0,0-1 0,0 0 0,0-1 0,0-1 0,0 0 0,0-1 1,22-3-1,-33 3 41,1-1 1,-1 0 0,1 0 0,-1 0-1,0-1 1,0 1 0,0-1 0,0 1 0,0-1-1,0 0 1,0 0 0,0-1 0,-1 1-1,1 0 1,-1-1 0,0 0 0,1 1-1,-1-1 1,-1 0 0,1 0 0,0 0-1,-1-1 1,1 1 0,-1 0 0,0 0-1,0-1 1,0 1 0,0-6 0,1 0 72,-1 0 1,0 0-1,0 0 1,0-1 0,-2 1-1,1 0 1,-1-1-1,0 1 1,-1 0-1,-3-11 1,1 11-45,-1-1 1,0 1 0,0 0 0,-1 0-1,0 0 1,0 1 0,-1 0-1,0 0 1,-1 1 0,0 0-1,0 0 1,-1 0 0,1 1 0,-19-9-1,12 8-27,0 0-1,-1 1 1,0 0-1,0 2 1,0 0-1,0 0 1,-1 2-1,-31-2 1,28 3-196,-35 1-96,54 0 191,0 0 1,-1 0-1,1 0 1,0 0-1,0 0 1,0 0-1,-1 1 0,1-1 1,0 0-1,0 1 1,0-1-1,0 1 1,0-1-1,0 1 1,0 0-1,0-1 1,0 1-1,0 0 1,0 0-1,0-1 1,0 1-1,1 0 1,-1 0-1,0 0 1,1 0-1,-1 0 0,0 0 1,1 0-1,0 1 1,-1-1-1,1 0 1,-1 0-1,1 1 1,0 0-7,0-1 1,1 0 0,-1 1-1,0-1 1,1 0 0,-1 0-1,1 0 1,-1 1-1,1-1 1,0 0 0,-1 0-1,1 0 1,0 0 0,0 0-1,0 0 1,0 0-1,-1 0 1,1 0 0,1-1-1,-1 1 1,0 0 0,0-1-1,0 1 1,0 0 0,2 0-1,35 9-552,-34-9 557,44 6-1086,1-2 1,94-4-1,-75-2 626,-57 1 518,0-1-1,0 0 1,0-1 0,-1 0 0,1 0 0,-1-1 0,1-1 0,-1 0 0,0 0-1,14-9 1,24-23 6242,-15 58-6154,-16-10-75,0-2 1,1 0-1,0-2 0,0 0 0,1 0 0,0-2 0,1 0 0,-1-2 0,1 0 0,0-1 0,0-1 0,25 0 0,-43-2 13,1-1 0,-1 1-1,0 0 1,0-1 0,0 1 0,0-1-1,0 0 1,0 1 0,0-1-1,0 0 1,-1 0 0,1-1-1,0 1 1,0 0 0,-1 0 0,1-1-1,-1 1 1,2-3 0,1-1 5,-1 0 1,1 0 0,-1 0 0,-1 0 0,1-1 0,2-8-1,-1 0 20,0 0-1,-1-1 0,-1 1 0,1-27 1,-3 41-196,9 22-324,16 56 452,-3 0 0,-5 2 0,-2 0-1,-4 1 1,-4 0 0,-3 0 0,-8 97 0,2-145-3,-2 0-1,-1 0 1,-1-1 0,-2 1 0,-1-2 0,-2 1 0,-1-1 0,-22 40-1,23-52 39,0 0 0,-1-1 0,0-1-1,-2 0 1,0 0 0,-1-2 0,-1 0-1,0 0 1,-1-2 0,0 0 0,-1 0-1,-1-2 1,-35 16 0,45-23 25,1-1 0,-1 0 0,0-1 0,-1 0 0,1 0 0,0-1 0,-1 0 0,1-1 0,0 0 0,-13-2-1,18 2-10,0-1-1,0 0 0,0 0 0,0-1 0,0 1 1,0-1-1,1 0 0,-1 0 0,1 0 0,-1-1 1,1 1-1,0-1 0,0 0 0,0 1 0,0-1 0,0-1 1,1 1-1,-1 0 0,1-1 0,0 1 0,0-1 1,0 0-1,1 1 0,-3-8 0,-1-7 17,1 0 0,1-1 0,0 1-1,1-1 1,1 0 0,1 0 0,1 1 0,0-1-1,2 0 1,4-19 0,0 13-29,1 0-1,0 0 1,2 0-1,1 1 1,2 1-1,26-40 1,-22 38 4,2 2 0,1 0-1,0 1 1,2 0 0,1 2 0,0 1-1,1 1 1,1 1 0,1 1 0,0 1 0,1 2-1,1 0 1,38-11 0,-52 20 262,1 1 0,-1 1 0,1 0 0,21 0 0,-31 0-419,0 0 1,0-1-1,0 1 0,0-1 1,0 0-1,-1-1 0,8-5 1,2-2-915,10-5-3336,-4-1-7284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3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80 3729,'0'0'11469,"-11"-1"-10952,-32-4-238,33 4-10,12 1-165,626-32 1342,-562 28-492,-58-18-7694,0 8-4207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445 338 4297,'0'0'7603,"3"-13"-6650,-1 2-863,11-73 1886,-12 78-1825,-1 0-1,0 0 1,0 0-1,0 0 0,-1 0 1,1 0-1,-2 0 0,1 0 1,-1 0-1,0 0 1,0 1-1,-5-10 0,-2 3-60,-1 0-1,0 1 0,-1 0 0,-1 0 0,0 1 1,0 1-1,0 0 0,-1 1 0,-1 0 1,1 1-1,-1 1 0,-1 0 0,1 1 0,-1 0 1,0 1-1,0 1 0,0 0 0,0 1 1,-1 1-1,-20 0 0,30 2-96,0 0 1,0 0-1,1 0 0,-1 1 1,0 0-1,1 0 1,-1 0-1,1 1 0,0 0 1,0 0-1,0 0 0,0 1 1,0-1-1,1 1 1,-1 0-1,1 1 0,0-1 1,0 1-1,1-1 0,0 1 1,-1 0-1,2 1 1,-1-1-1,-4 11 0,1 2-10,0 0 0,1-1-1,1 2 1,1-1 0,1 0 0,-1 35-1,3-44-8,1-1 1,-1 1-1,2-1 0,-1 1 0,1-1 0,1 0 0,-1 0 0,2 0 0,-1 0 0,1-1 1,0 1-1,0-1 0,1 0 0,0 0 0,0 0 0,1-1 0,0 0 0,0 0 1,0 0-1,1-1 0,0 0 0,0 0 0,0-1 0,0 0 0,1 0 0,13 4 0,-7-2-31,0-1-1,1-1 0,0 0 0,-1-1 0,2-1 1,28 1-1,-35-3 17,0 0 1,-1 0-1,1-1 1,0 0 0,-1-1-1,1 0 1,-1 0-1,0-1 1,0 0-1,0-1 1,0 1-1,0-1 1,9-7 0,-7 2 19,0-1 1,0 1 0,-1-2 0,0 1 0,-1-1 0,0-1 0,-1 0 0,0 0 0,-1 0 0,9-25 0,-8 15 114,-2 0-1,0-1 1,-1 1 0,-1-1 0,-1-38 0,-2 59 33,-1 6-110,1-1 1,-1 0-1,1 0 0,-1 0 1,1 1-1,0-1 0,0 0 1,0 0-1,1 0 0,-1 1 1,2 4-1,0 6 14,33 232 87,-10-77-62,5 182 0,-29-290-42,2-7-27,-3 1 1,-12 89 0,10-130 28,-1 0 0,0 0-1,-1 0 1,-1-1 0,0 0-1,0 0 1,-1 0 0,-1-1-1,0 0 1,-1 0 0,0 0 0,-1-1-1,0-1 1,-1 1 0,-15 11-1,20-18 26,-1 0-1,0-1 1,0 0-1,0 0 0,-1 0 1,1-1-1,-1 0 0,0 0 1,-11 1-1,15-2-7,0-1 0,-1 1 1,1-1-1,0 0 0,-1 0 0,1-1 0,0 1 1,-1-1-1,1 0 0,0 1 0,0-1 0,-1-1 1,1 1-1,0 0 0,0-1 0,1 0 0,-1 0 0,0 1 1,0-2-1,1 1 0,-1 0 0,-2-4 0,-1-2-9,1-1-1,1 1 1,-1-1 0,1 0-1,1-1 1,0 1-1,0-1 1,1 1-1,-3-18 1,2-12 28,1-46 0,2 69-36,1-23 1,2 0-1,2 1 1,1-1-1,2 1 1,2 0-1,2 1 1,0 0-1,3 1 1,1 1-1,2 0 0,32-48 1,-31 52-16,0 2 0,2 0 0,1 2 0,2 0 0,0 2 0,2 0 0,0 2 0,40-26 0,-41 37-103,-24 12 116,3-15-4499,0 8-1028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8026,'0'0'6688,"-9"-9"-2586,-1 68-3697,-2 59 1,2-24-30,-25 475 621,35-546-955,2 0-1,0 1 0,1-1 0,1-1 0,15 44 0,-17-59-48,0 0 0,0-1 1,1 1-1,1-1 0,-1 0 1,1 0-1,0 0 0,0 0 0,0-1 1,1 1-1,0-1 0,0 0 1,0-1-1,1 1 0,0-1 0,-1 0 1,1 0-1,1-1 0,-1 0 1,1 0-1,-1-1 0,1 1 1,13 1-1,-11-2-38,0-1 0,1 0 0,-1-1 1,0 0-1,1-1 0,-1 0 0,0 0 0,0-1 0,1 0 1,-1-1-1,-1 0 0,1 0 0,0-1 0,-1 0 0,0 0 1,0-1-1,0 0 0,0-1 0,-1 0 0,0 0 0,0 0 1,0-1-1,-1 0 0,0 0 0,5-10 0,0-3-765,-1 0-1,-1-1 1,0 0-1,-2-1 1,-1 1 0,6-36-1,-4-27-9435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0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9250,'0'0'8290,"248"-21"-7674,-144 14-168,8-4 80,1 0-520,-9 7 112,-20 1-120,-20 3-152,-32 0-440,-16 0-1432,-16 14-4250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4401,'0'0'6631,"0"-4"-5788,0 3-699,0 0 0,-1-1 0,1 1 0,0 0 1,0 0-1,0-1 0,0 1 0,1 0 0,-1 0 1,0-1-1,1 1 0,2-5 4448,-3 25-3944,9 418 741,-1-318-1100,40 195 0,-45-299-289,1 0 0,0 0 0,1-1-1,1 0 1,0 0 0,1 0 0,0-1-1,18 24 1,-20-31-9,1 0-1,0 0 0,0 0 1,1-1-1,0 0 1,-1-1-1,2 1 1,-1-1-1,0 0 0,1-1 1,0 0-1,0 0 1,0-1-1,0 0 0,0 0 1,0-1-1,16 1 1,-14-2-5,11 1-141,1 0-1,34-5 1,-49 3 61,0-1 1,0 0-1,0 0 1,0 0-1,0-1 0,0 0 1,-1 0-1,1 0 1,-1-1-1,0 0 0,10-10 1,0-2-723,-1 0 1,-1-2 0,-1 1-1,19-36 1,-5-5-4613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12099,'0'0'6625,"264"-112"-6441,-148 83 104,-4 4-280,-12 7-8,-16 7 0,-12 4-432,9 3-864,-17 4-1065,-16 0-5769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12411,'0'0'5857,"264"-69"-5857,-175 48 88,-5 3-224,-8 10-80,-16 8-872,-20 0-657,-20 0-2576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54 1060,'-2'-26'799,"0"-1"546,6 29-908,4 17-376,-3-4-12,-1 0 0,-1 1 0,0-1 0,-1 0 0,-1 1 0,0 10-49,-7 99 100,1-42-64,0 29-16,1-41-19,2 0 0,4 1 1,5 22-2,4-61-44,-10-32 42,-1-1-1,1 1 0,-1 0 1,1 0-1,0-1 0,-1 1 0,1 0 1,0-1-1,0 1 0,-1-1 1,1 1-1,0-1 0,0 1 0,0-1 1,0 0-1,0 1 0,0-1 1,0 0-1,0 0 0,0 0 1,0 0 2,2 0-4,0-1 1,0 0 0,0 0 0,0 0-1,0-1 1,0 1 0,0-1 0,0 1-1,-1-1 1,1 0 0,-1 0 0,1 0-1,-1-1 1,0 1 0,0 0 0,0-1-1,1 0 4,18-24-7,-1-1-1,-2 0 1,0-1-1,-2-1 0,9-26 8,15-45-24,0-16 24,-31 88-4,-1 5-3,-1-1 0,-1-1-1,-1 1 1,-1-1 0,0-10 7,-4 36 0,0-1-1,0 1 0,0 0 0,0 0 0,0-1 0,0 1 1,0 0-1,0-1 0,0 1 0,0 0 0,0-1 1,0 1-1,0 0 0,0-1 0,0 1 0,0 0 0,0-1 1,0 1-1,0 0 0,-1 0 0,1-1 0,0 1 1,0 0-1,0 0 0,-1-1 0,1 1 0,0 0 1,0 0-1,0-1 0,-1 1 0,1 0 0,0 0 0,0 0 1,-1 0-1,1-1 0,0 1 0,-1 0 0,1 0 1,0 0-1,0 0 0,-1 0 0,1 0 0,0 0 0,-1 0 1,1 0-1,0 0 0,-1 0 0,1 0 1,-17 12-25,-13 26 20,20-19 14,2-5 7,1 0 1,1 0-1,0 0 1,1 1-1,0 0 1,0 8-17,-3 17 51,4-24-22,1 0 0,1 0 0,0 1 0,1-1 0,0 1 0,2 0 0,0 4-29,2-2 22,-2-8 2,0 0-1,1-1 0,0 1 1,1-1-1,0 1 0,2 3-23,-4-12 3,0 0 0,-1-1 0,2 1 0,-1 0 0,0 0 0,0-1 0,1 1 1,-1-1-1,0 1 0,1-1 0,0 0 0,-1 1 0,1-1 0,0 0 0,0 0 0,0 0 0,-1 0 0,1 0 0,0-1 0,0 1 0,0-1 0,0 1 0,0-1 0,0 0 0,1 0 0,-1 1 0,0-1 0,0-1 0,0 1 0,0 0 0,0-1 0,0 1 0,0-1 0,1 0-3,59-18 0,0-3 0,49-25 0,-110 46-10,0 1-1,0-1 0,0 1 0,0-1 1,-1 1-1,1-1 0,0 1 0,0-1 1,0 1-1,1 0 0,-1 0 0,0-1 0,0 1 1,0 0-1,0 0 0,0 0 0,0 0 1,0 0-1,0 1 0,0-1 0,0 0 1,0 0-1,0 1 0,0-1 0,0 0 1,0 1-1,0-1 0,0 1 0,0 0 1,0-1-1,0 1 0,-1 0 0,1-1 0,0 1 1,0 0-1,-1 0 0,1 0 0,-1 0 1,1-1-1,0 1 0,-1 0 0,0 0 1,1 0-1,-1 0 0,0 0 0,1 0 1,-1 0-1,0 1 11,5 8-824,3-9-707,-3-2 1110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1.1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412 2 1092,'-3'-1'92,"0"1"0,0 0 1,0 0-1,0 0 0,0 0 0,1 0 0,-1 1 1,0-1-1,0 1 0,0 0 0,0 0 0,1 0 1,-1 0-1,0 0 0,1 0 0,-3 2-92,-50 30-155,43-25 239,-90 53-1239,-39 13 1155,90-48-377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1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0 191 9946,'0'0'8306,"220"-28"-7994,-131 6 64,-5 0-376,0 1-48,-4-1-128,24-7-1160,-24 4-1329,-12 4-7633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1 314 9794,'0'0'7408,"0"3"-7224,0 6-165,1-1 0,1 1 0,0 0 0,0-1 0,0 0 0,1 1-1,6 11 1,35 61 286,-20-39-230,18 36-32,3-2 0,4-2-1,114 131 1,-160-201-46,-2-2-1,1 0-1,0 0 1,-1 0-1,1 0 1,0-1-1,0 1 1,0-1-1,0 1 0,0-1 1,1 0-1,-1 1 1,0-1-1,1 0 1,2 0-1,-5-1 9,1 0 0,-1 0 0,0 0 1,0 1-1,0-1 0,0 0 0,0 0 0,1 0 0,-1 0 0,0 0 0,0-1 0,0 1 0,0 0 0,0 0 1,1 0-1,-1 0 0,0 0 0,0 0 0,0 0 0,0 0 0,0 0 0,1 0 0,-1 0 0,0 0 0,0 0 0,0-1 1,0 1-1,0 0 0,0 0 0,0 0 0,0 0 0,0 0 0,1 0 0,-1-1 0,0 1 0,0 0 0,0 0 1,0 0-1,0 0 0,0 0 0,0-1 0,0 1 0,0 0 0,0 0 0,0 0 0,0 0 0,0-1 0,0 1 0,0 0 1,0 0-1,0 0 0,-1 0 0,1-3 85,0-969 511,9 1014-2521,47 128-1733,-25-83-868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23 212 11386,'0'0'7279,"-4"4"-7116,2-3-162,0 1 0,1-1-1,-1 1 1,1 0 0,0 0 0,0 0 0,-1 0 0,1 0-1,0 0 1,1 0 0,-1 0 0,0 0 0,1 0-1,-1 0 1,1 0 0,-1 1 0,1-1 0,0 0-1,0 0 1,0 1 0,0-1 0,1 0 0,-1 0 0,1 3-1,1 1 6,0 1-1,1-1 1,0 1 0,0-1-1,1 0 1,-1 0-1,1-1 1,6 7-1,3 3 5,1-1 0,0 0-1,1-1 1,1 0-1,21 12 1,-28-20-33,0 0 1,1 0-1,-1-1 0,1 0 1,0-1-1,0 0 0,1-1 1,-1 0-1,0 0 0,17 0 1,-26-3 34,-1 1-1,1 0 1,0 0 0,-1-1 0,1 1 0,0 0 0,-1-1 0,1 1 0,-1-1 0,1 1 0,-1-1-1,1 1 1,-1-1 0,1 1 0,-1-1 0,1 0 0,-1 1 0,0-1 0,1 1 0,-1-1 0,0 0 0,0 0-1,1 1 1,-1-1 0,0 0 0,0 1 0,0-1 0,0-1 0,3-26 85,-3 24-67,2-13 20,-2-1 0,0 0 0,-4-33 0,2 45-29,1 0 0,-1 0-1,0 0 1,-1 0 0,1 0-1,-1 0 1,0 1 0,-1 0-1,1-1 1,-1 1 0,0 0-1,-1 1 1,1-1 0,-8-5 0,0 0-61,0 2 1,0 0 0,0 0 0,-1 1 0,-1 1 0,1 0 0,-1 1 0,0 0 0,0 1 0,0 1 0,0 0 0,-23-1-1,39 20-808,1-11 810,1 0 0,-1 0 0,1 0 0,0-1 0,0 1 0,0-1 0,0 0 0,1 0 0,0 0 0,-1-1 0,1 0-1,1 0 1,5 3 0,7 2-40,0 0-1,34 10 1,-27-12 19,1-1 0,-1-1 1,1-2-1,0 0 0,0-1 0,0-2 0,36-5 0,-55 5 96,-1-1-1,1 0 0,-1 0 1,1 0-1,-1-1 0,0 0 1,0 0-1,0-1 1,-1 1-1,1-1 0,-1 0 1,0-1-1,0 1 0,0-1 1,-1 0-1,1 0 0,-1-1 1,0 1-1,-1-1 0,0 0 1,0 0-1,4-9 1,-1-4 88,-1 1 0,0-1 0,-2 0 0,0-1 0,-1 1 1,-1-33-1,1 53-128,-1-1 1,1 0 0,-1 1-1,1-1 1,-1 1 0,0 0 0,1-1-1,-1 1 1,0 0 0,0 0-1,1 0 1,-1 0 0,0 0-1,1 1 1,11 13 47,5 7 2,1-1-1,1-1 0,24 19 0,-38-34-50,0-1 0,1 0 0,-1 0 0,1 0-1,0-1 1,0 0 0,0 0 0,1 0-1,-1-1 1,0 0 0,1-1 0,0 0 0,-1 0-1,1-1 1,0 1 0,12-3 0,-19 2 21,1-1 1,0 0 0,0 0-1,-1 0 1,1 0-1,0 0 1,-1 0 0,1-1-1,-1 1 1,1 0 0,-1-1-1,0 1 1,0-1-1,0 1 1,0-1 0,0 0-1,1-1 1,17-39 67,-12 27-103,-6 12-3,1-1 1,0 0 0,0 1-1,0-1 1,1 1-1,-1 0 1,1 0 0,5-6-1,-7 9 10,0-1 1,0 1-1,0-1 0,1 1 0,-1-1 1,0 1-1,0 0 0,0-1 0,0 1 1,1 0-1,-1 0 0,0 0 0,0 0 1,0 0-1,1 0 0,-1 1 0,0-1 1,0 0-1,0 0 0,0 1 0,1-1 1,-1 1-1,0-1 0,0 1 0,0-1 1,0 1-1,0 0 0,0 0 0,0-1 1,-1 1-1,1 0 0,0 0 0,0 0 1,0 0-1,-1 0 0,1 1 0,15 18-2,-1 1 0,-2 0 0,0 1-1,12 27 1,36 101 9,-38-80-79,-3 2 0,-3 0 1,-3 1-1,-4 0 0,-2 1 1,-4 102-1,-4-162 77,-1-1 0,0 1 1,-1 0-1,-1-1 0,0 1 0,-1-1 1,-1 0-1,0 0 0,-11 21 1,11-25 36,-1-1 0,1-1 0,-1 1 0,-1-1 0,1 0 0,-1 0 0,-1-1 0,1 0 0,-1-1 0,0 1 0,0-1 0,0-1 0,-1 1 0,-16 4 0,13-5 115,0-1 0,-1-1-1,1 0 1,-18 1 0,25-3-84,1 0-1,-1 0 1,0 0-1,0 0 0,1-1 1,-1 0-1,0 0 1,1 0-1,-1-1 1,1 1-1,-1-1 1,1 0-1,0-1 1,-7-3-1,7 1-43,0 0 0,0 0 0,0-1 0,0 1 0,1-1 0,0 0 0,0 0-1,1 0 1,0 0 0,0 0 0,0-1 0,0 1 0,0-9 0,-1-15 27,1-48 0,2 69-45,0-10 0,1 0 0,1-1 0,1 1 0,0 0 0,2 0 0,0 1 0,1-1-1,11-21 1,-5 16-3,2 1 0,0 0 0,1 1 0,2 1 0,25-27-1,-6 14-48,2 2-1,0 1 1,3 2-1,0 2 1,1 2-1,2 1 1,76-28-1,-115 50-188,0 0 0,0-1 0,0 1 1,0-1-1,-1 0 0,1 0 0,-1-1 0,0 1 0,1-1 0,-2 0 0,7-7 0,-6 1-2605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1875 1 8002,'0'0'8203,"-15"12"-6207,-176 86-675,-294 203-1,-34 97-541,365-263-931,-159 179 0,283-280-258,2 1 1,-33 52 0,49-65-330,0-1 0,2 2 0,0-1 0,2 2 0,-10 41 0,10 1-5450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285 143 6905,'0'0'7709,"-1"-20"-7204,-8-59-2,8 77-469,1 0 0,-1 0 0,1 0 0,-1 0 0,0 0 0,0 0 0,0 0 0,0 0 0,-1 0 1,1 1-1,0-1 0,-1 0 0,1 1 0,-1-1 0,1 1 0,-1-1 0,0 1 0,0 0 0,0 0 0,0 0 0,1 0 0,-1 0 0,-1 0 0,1 1 0,-2-2 0,-3 1 38,-1 0 0,0 0-1,0 1 1,1 0 0,-10 1-1,3-1-64,3 0 6,0 0 0,-1 0 1,1 2-1,0-1 1,0 1-1,0 1 1,0 0-1,-13 5 0,20-6-15,1 1-1,-1-1 0,1 0 1,-1 1-1,1 0 0,0-1 0,0 1 1,0 1-1,0-1 0,1 0 1,-1 1-1,1-1 0,0 1 1,0 0-1,0-1 0,1 1 1,-1 0-1,1 0 0,0 0 0,0 1 1,0-1-1,1 0 0,-1 0 1,1 0-1,1 7 0,-1-9-9,0 1 0,1-1 0,-1 0 0,1 1 0,0-1 0,0 0 0,0 1 0,0-1 0,0 0 0,0 0 0,1 0 0,-1 0 0,1 0 0,-1 0 0,1 0 0,0-1 0,0 1 0,0-1 0,0 1 0,0-1 0,0 0 0,0 1 0,0-1 0,0 0 0,1 0 0,-1-1 0,0 1 0,5 0 0,7 3-45,0-2 1,0 0 0,24 1 0,-4-2 43,65-5-1,-86 2 16,-1-1 0,0 0 0,1 0 0,-1-1 0,0-1 0,-1 0 0,1-1 0,13-9 0,-20 12 4,-1 0 1,1 1 0,0-1 0,0 1-1,0 0 1,0 0 0,0 1 0,0-1 0,1 1-1,-1 0 1,7 0 0,-9 1-19,0 1 0,0-1 1,0 1-1,0-1 0,0 1 0,0 0 1,0 0-1,0 0 0,-1 0 0,1 1 1,0-1-1,-1 1 0,1-1 0,-1 1 1,1 0-1,-1 0 0,0 0 0,0 1 1,0-1-1,3 5 0,11 18 10,-1 1 1,-2 1-1,-1 0 0,-1 1 1,-1 0-1,-1 1 0,-2-1 0,-1 2 1,3 29-1,-2 16 55,-3 1 1,-9 101-1,4-163-43,0 0 1,-2 0-1,1 0 1,-2 0 0,0-1-1,-1 1 1,0-1-1,-1 0 1,0-1-1,-1 1 1,0-1-1,-12 14 1,13-19 47,0 0 0,-1-1 0,1 0 0,-2 0 0,1 0 0,0-1 1,-1 0-1,0 0 0,0-1 0,-1 0 0,1 0 0,-1-1 0,1 0 0,-1-1 0,0 0 0,0 0 0,0-1 1,-1 0-1,-14-1 0,21 0-32,0 0 0,0-1 0,0 1 0,0-1 0,1 0 0,-1 0 1,0 0-1,1 0 0,-1 0 0,0 0 0,1-1 0,-1 1 0,1-1 0,0 1 0,0-1 0,0 0 1,-1 0-1,-1-4 0,0 1 7,1 0 0,0 0-1,1 0 1,-1-1 0,1 1 0,0-1 0,0 1 0,-1-11 0,0-6 39,1-1 0,1 0 0,4-43 0,1 38-63,1 0-1,2 0 1,1 0-1,1 1 1,1 1-1,2-1 1,0 2-1,2 0 1,1 0-1,1 1 1,29-34-1,-1 8-27,1 2 0,3 2 0,101-76-1,-78 73 142,139-73 0,-190 108-123,-18-1-5577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5329,'0'0'9952,"5"0"-9578,104 0 401,157-21 0,-85-1-874,-102 18-8096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8850,'0'0'8434,"228"-28"-8210,-148 17 16,0 0-112,4 4-80,0 0-8,-8-1-40,-3 5-120,-9-4-416,12-4-729,-16 0-1407,-12 0-6778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19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6409,'0'0'11220,"-1"7"-10940,-3 97-255,5 1 0,4-1 0,5 0-1,32 143 1,-41-240-284,1 1 0,0-1 1,0 1-1,1-1 0,0 0 0,7 12 0,-7-15-410,-1-1 0,1 0 0,0 1 0,-1-2 1,1 1-1,1 0 0,-1 0 0,7 3 0,13 3-8060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 10762,'0'0'6762,"0"17"-6481,-16 200 1238,15-195-1482,2 0 0,1 0 1,1-1-1,0 1 0,8 24 0,-6-33-39,0 0-1,1-1 1,0 1 0,0-1 0,2-1-1,-1 0 1,2 0 0,-1 0-1,16 14 1,-14-15 3,-7-7 7,0 0 1,0 1-1,1-1 0,-1-1 0,1 1 1,0 0-1,0-1 0,0 0 0,0 0 0,0 0 1,0 0-1,6 1 0,-9-4 10,0-1 1,-1 1-1,1 0 0,-1 0 0,1-1 1,-1 1-1,1 0 0,-1-1 0,0 1 1,1 0-1,-1-1 0,0 1 0,0-1 1,0 1-1,0 0 0,0-1 0,-1-2 1,1 1 26,0-167 271,0 168-311,-1 0 0,1 0 0,-1 0 0,1 0 0,-1 0 0,0 1 0,1-1 0,-1 0 0,0 0 0,0 1 0,0-1 0,0 1 0,-1-1 0,1 1 0,0-1 0,-1 1 0,1 0 0,-1-1 0,1 1 1,-1 0-1,0 0 0,1 0 0,-1 0 0,0 1 0,0-1 0,0 0 0,1 1 0,-4-1 0,-63-10 148,50 10-159,-51-5-371,-69 5 0,82 1-876,44 4 353,12-4 860,0-1 1,0 1-1,1 0 0,-1 0 0,0 0 0,0 0 1,0 0-1,0 0 0,0 0 0,1 0 1,-1 0-1,0 0 0,0 0 0,0 0 0,0 0 1,1 0-1,-1 0 0,0 0 0,0 0 0,0 0 1,0 1-1,1-1 0,-1 0 0,0 0 1,0 0-1,0 0 0,0 0 0,0 0 0,0 0 1,1 0-1,-1 1 0,0-1 0,0 0 0,0 0 1,0 0-1,0 0 0,0 0 0,0 1 1,0-1-1,0 0 0,0 0 0,0 0 0,0 0 1,0 1-1,0-1 0,0 0 0,0 0 0,0 0 1,0 0-1,0 0 0,0 1 0,0-1 1,0 0-1,0 0 0,0 0 0,0 0 0,0 1 1,0-1-1,0 0 0,0 0 0,0 0 0,0 0 1,-1 1-1,84 0-6946,-27-1 1034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4 6465,'0'0'8654,"14"-4"-3883,-25 6-4647,1 1 0,-1 0 0,1 0 0,0 1 0,0 0 0,0 1 0,1 0 0,0 1 0,-11 7 0,2-1-13,-1-1-76,0 2 1,0 0 0,1 1-1,1 1 1,0 0 0,1 2-1,1-1 1,0 2 0,2 0 0,0 1-1,1 0 1,0 1 0,2 1-1,1-1 1,0 1 0,2 1 0,0 0-1,1 0 1,1 0 0,2 1-1,-3 39 1,7-54-40,0-1-1,0 0 1,0 0 0,1 0 0,0 0-1,1 0 1,-1 0 0,1 0 0,1-1-1,-1 0 1,1 1 0,0-1 0,1 0-1,-1-1 1,1 1 0,0-1-1,0 0 1,1 0 0,0-1 0,0 1-1,0-1 1,0-1 0,0 1 0,10 3-1,8 3-27,0 0 0,1-2 0,-1-1-1,2-1 1,46 6 0,-17-6-150,91-2 0,-128-5 101,-1 0 1,0-1 0,0-1-1,0 0 1,0-2-1,0 0 1,-1 0 0,0-2-1,23-12 1,-36 18 80,0-1-1,0 0 1,-1 1 0,1-1 0,-1 0 0,0 0 0,1 0 0,-1-1-1,0 1 1,0 0 0,0-1 0,-1 1 0,1-1 0,-1 0-1,1 0 1,-1 0 0,0 1 0,0-1 0,0 0 0,0 0 0,-1 0-1,1-1 1,-1 1 0,0 0 0,0 0 0,0 0 0,0-5 0,-2 4 25,0-1 1,1 1-1,-1-1 1,-1 1-1,1 0 1,0 0-1,-1 0 1,0 0-1,0 0 1,0 0-1,-1 1 1,1 0-1,-1 0 1,0 0-1,0 0 1,-8-4-1,-16-8 40,-2 1-1,0 1 1,0 2 0,-1 1-1,0 1 1,-41-5-1,2 5-251,-128-1 0,192 10 51,-1 1 1,1-1 0,0 1 0,-1 0 0,1 0 0,0 1 0,0 0 0,-10 4 0,14-5-110,-1 1 1,0-1-1,1 1 1,-1 0-1,1 0 1,0 0-1,-1 0 1,1 0-1,0 1 1,1-1 0,-1 1-1,0-1 1,1 1-1,-1 0 1,1-1-1,0 1 1,0 0-1,0 0 1,-1 5-1,0 10-4624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4.4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14 976,'-18'-9'707,"4"4"416,28 31-861,10 10-255,1 0 1,2-1-1,1-2 0,2-1 0,1-1 1,1-2-1,3 0-7,14 7-424,0-1 1,2-3-1,2-3 1,44 19 423,-61-31-429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1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8634,'0'0'7099,"-1"1"-7104,0-1 0,1 0 0,-1 0 1,0 1-1,1-1 0,-1 0 0,1 1 0,-1-1 1,1 1-1,-1-1 0,1 1 0,-1-1 0,1 1 1,-1-1-1,1 1 0,0-1 0,-1 1 0,1-1 1,0 1-1,-1 0 0,1 0 0,1 0 24,0 1-1,1-1 1,-1 0-1,0 0 0,1 0 1,-1-1-1,1 1 0,-1 0 1,1 0-1,-1-1 1,1 1-1,-1-1 0,1 1 1,0-1-1,-1 0 1,1 0-1,3 0 0,0 0 1445,-25-1-568,-44 1-888,79 0-11377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62 6345,'0'0'7351,"-8"-18"-2032,8 39-5286,-1-14-20,0-1 0,1 0 1,0 1-1,0-1 0,1 0 0,0 1 1,0-1-1,0 0 0,1 0 0,0 0 1,0 0-1,0 0 0,1 0 1,0 0-1,7 9 0,-2-5-26,1-1-1,0-1 1,1 1 0,-1-2 0,1 1-1,1-1 1,0-1 0,0 0-1,0 0 1,0-1 0,1-1-1,22 6 1,-1-4-23,0-1 1,0-1-1,54-2 0,-78-2 30,0-1 0,0 0 1,0-1-1,0 0 0,0 0 0,0-1 0,0 0 1,-1-1-1,0 0 0,1 0 0,-2 0 0,1-1 0,0-1 1,-1 1-1,0-1 0,11-11 0,-14 12-4,1-1-1,-1 1 1,0-1-1,0 0 0,0 0 1,-1 0-1,0-1 1,0 1-1,-1-1 1,0 1-1,0-1 1,0 0-1,-1 0 1,0 0-1,0 0 0,-1 0 1,0 0-1,0 0 1,-1 0-1,0 0 1,0 0-1,-3-10 1,3 14 15,0 1 0,-1 0 0,1-1 0,0 1 1,-1 0-1,0 0 0,1 0 0,-1 0 0,0 1 0,0-1 1,0 0-1,0 1 0,0-1 0,-1 1 0,1 0 1,0 0-1,-1 0 0,1 0 0,-5-1 0,-52-10 156,56 12-149,-64-6 105,-1 4 0,-86 7-1,110 1-249,0 3-1,1 1 1,0 2-1,-74 31 0,91-28-2020,30-9-782,14-5 30,16-1-2954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9338,'0'0'6579,"41"-4"-6375,133-10 33,-168 14-221,1-1 1,0 1-1,0 0 0,0 0 0,0 1 1,-1 0-1,1 0 0,0 0 0,-1 1 1,1 0-1,-1 0 0,1 1 0,-1 0 1,11 7-1,-2-1 72,-3-3 11,-1 1 0,0 0 0,-1 1 0,1 0 0,-2 0-1,1 1 1,-1 0 0,0 1 0,-1 0 0,0 1 0,-1 0 0,0 0 0,0 0-1,-2 1 1,1 0 0,-1 0 0,-1 0 0,0 0 0,-1 1 0,0 0-1,1 19 1,14 284-1228,-8-267-2369,-9-36-770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3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9618,'0'0'7106,"272"-43"-6954,-188 32-104,-12-4-96,-8 5-328,1-12-881,-17 4-1343,-16 4-4234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4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7282,'0'0'7162,"5"23"-5712,-4-6-1396,2 13 7,0 0-1,2 0 1,1 0 0,12 32-1,-17-59-67,0 0-1,0-1 0,0 1 0,0 0 0,1-1 0,-1 1 1,1-1-1,0 1 0,0-1 0,0 0 0,0 0 0,0 0 1,0 0-1,0 0 0,1 0 0,-1-1 0,5 3 0,-4-3-7,0-1-1,-1 1 0,1-1 0,-1 0 0,1 1 1,0-1-1,-1-1 0,1 1 0,-1 0 1,1-1-1,-1 1 0,1-1 0,-1 0 0,1 0 1,-1 0-1,3-1 0,9-6-24,-1-1 0,-1 0 0,0-1 0,0 0 0,13-16 0,-16 17 99,114-108-138,-122 116 614,0 1-466,2 1-66,1-1 0,-1 1 0,0-1 1,1 1-1,-1 1 0,0-1 0,0 0 0,0 1 0,0-1 0,0 1 0,0 0 0,0 0 0,0 0 1,-1 0-1,1 1 0,2 3 0,38 50 29,-25-30-28,-8-13-215,1-1 0,0 0 0,0 0 0,24 16-1,-31-25 120,0 0 0,0-1 0,0 0 0,1 0 0,-1 0 0,1 0 0,-1-1 0,1 0 1,6 2-1,-9-3 52,0 0 1,1 0 0,-1 0-1,0-1 1,0 1 0,0 0 0,1-1-1,-1 1 1,0-1 0,0 0 0,0 0-1,0 0 1,0 0 0,0 0 0,0 0-1,0-1 1,0 1 0,-1 0-1,1-1 1,2-2 0,80-96-7136,-52 64 2107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4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0 5601,'0'0'9139,"-1"16"-8760,-4-1-239,-1 0 0,-1 0-1,0-1 1,0 0-1,-17 22 1,-3 7 82,-48 83 183,-73 137-76,130-211-1092,15-16-4850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5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0 7826,'0'0'5588,"-14"33"-5419,-42 104-13,55-133-152,-1-1 1,1 1-1,-1-1 0,1 1 0,0 0 1,0 0-1,1 0 0,-1 0 1,1-1-1,0 1 0,0 0 0,0 0 1,1 0-1,-1 0 0,1 0 0,2 7 1,-1-9 0,0 1 1,0-1-1,0 0 1,0 1-1,0-1 1,0 0-1,1 0 1,-1 0-1,1-1 1,-1 1-1,1 0 1,4 1 0,7 5 21,3 1 21,1 0 1,0-1 0,32 9-1,17 8 930,-66-25-935,0 0-1,-1 1 0,1-1 0,-1 0 1,1 0-1,0 1 0,-1-1 1,1 1-1,-1-1 0,1 0 1,-1 1-1,1-1 0,-1 1 1,1-1-1,-1 1 0,0-1 1,1 1-1,-1 0 0,0-1 0,1 1 1,-1-1-1,0 1 0,0 0 1,1-1-1,-1 1 0,0 0 1,0-1-1,0 1 0,0 1 1,-12 18 309,-30 12-408,40-31 108,-28 17-514,-1-2 0,-1-1 1,0-1-1,-57 16 0,80-28 182,-83 25-4006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165 364 4993,'0'0'10238,"-32"-2"-9562,-101-10 847,333-4-1353,-193 15-160,1002-127 887,634-65-345,-1357 182-1874,-311 15-501,-7 6-2168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8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584 145 6329,'0'0'8489,"2"-8"-8125,0 4-332,9-34 284,-10 36-282,-1 0 1,1 0-1,-1-1 0,0 1 0,0 0 0,0 0 0,0 0 0,-1 0 0,1 0 0,0 0 0,-1 0 0,1 0 0,-1 0 1,0 0-1,0 0 0,0 0 0,0 0 0,0 1 0,0-1 0,-3-3 0,-3 0-9,-1-1 1,0 1-1,-1 0 1,1 1-1,-1 0 0,0 1 1,0-1-1,0 2 0,0-1 1,0 1-1,-18-1 0,-12 0 3,-59 3-1,91 0-30,-8 2 0,0 0 0,0 1-1,1 1 1,-1 0 0,1 1-1,0 0 1,0 1 0,1 1-1,0 0 1,0 1 0,-16 13-1,16-12 7,1 1 0,0 1 0,0 0 0,1 1 0,1 0 0,0 0 0,0 1 0,1 1-1,1 0 1,-11 23 0,17-31-11,-1-1 0,2 1 0,-1 0 0,0 0 0,1 0 0,0-1 0,1 1 0,-1 0-1,1 0 1,0 0 0,1 0 0,0 0 0,-1 0 0,2 0 0,-1 0 0,4 10 0,-2-13-3,-1 1 1,1 0 0,0-1-1,0 1 1,0-1 0,1 0-1,-1 0 1,1 0 0,0 0-1,0-1 1,0 1-1,0-1 1,0 0 0,0 0-1,0-1 1,1 1 0,-1-1-1,1 0 1,-1 0 0,1 0-1,8-1 1,15 3 0,1-2 0,0-1 1,0-1-1,-1-2 0,1-1 1,-1-1-1,0-1 0,0-1 1,0-2-1,-1-1 0,38-20 1,-13 0 161,76-58 1,-40 25-23,-83 61-100,-4 2 181,-1 4 205,0 348 506,0-350-995,-1 0 1,1 1 0,0-1 0,1 0 0,-1 1 0,0-1-1,1 0 1,-1 0 0,1 1 0,0-1 0,0 0 0,0 0 0,1 3-1,0-4-225,-1 0 1,1 1-1,-1-2 0,1 1 0,-1 0 0,1 0 0,-1 0 0,1-1 0,0 1 0,0-1 0,-1 1 0,1-1 0,0 0 0,0 1 0,-1-1 1,1 0-1,0 0 0,1-1 0,17 1-8181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9298,'0'0'3233,"5"16"-3245,16 50-8,-20-64 10,0 0 0,-1-1 0,1 1 0,0-1 0,0 0 0,0 1 0,0-1 0,0 0 0,0 1 0,1-1 0,-1 0 0,0 0 0,1 0 1,-1 0-1,1 0 0,-1 0 0,1-1 0,-1 1 0,1 0 0,0-1 0,-1 1 0,1-1 0,0 1 0,-1-1 0,1 0 0,0 0 0,-1 0 0,1 0 0,0 0 0,0 0 1,-1-1-1,1 1 0,3-1 0,6 0 217,-10-4-32,0 1 1,0 0-1,0 0 1,0-1-1,-1 1 1,0 0-1,0-1 1,0 1-1,0 0 1,-1-1-1,-1-4 1,1 6-156,0 1 1,-1 0 0,1 0-1,-1-1 1,0 1-1,0 1 1,0-1 0,0 0-1,0 0 1,0 1-1,0-1 1,0 1 0,-1 0-1,1-1 1,-1 1-1,1 0 1,-1 1 0,1-1-1,-1 0 1,1 1 0,-5-1-1,-63-3-421,59 4 111,3 0 36,3-1-33,1 1 1,-1 0-1,0 0 0,0 1 0,0-1 0,0 1 0,0 0 0,1 0 0,-1 1 1,1-1-1,-1 1 0,-8 4 0,-4 9-3485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6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 45 988,'-1'-1'33,"0"0"1,0 0-1,0 0 0,0 0 0,0 0 0,1 0 1,-1 0-1,0 0 0,1 0 0,-1 0 1,1 0-1,-1-1 0,1 1 0,-1 0 1,1 0-1,0-1 0,0 1 0,-1 0 0,1-1-33,-8-19 114,-29 49 125,16-7-239,1 1 0,1 1 1,1 0-1,1 1 0,1 1 1,1 0-1,2 2 0,0-1 1,-1 8-1,14-32-10,-1-1 0,0 0 0,1 1 0,-1-1 0,1 0 0,-1 1 0,1-1 0,-1 1 0,1-1 0,0 1 1,0-1-1,0 0 0,0 1 0,0-1 0,0 1 0,0-1 0,1 1 0,-1-1 0,0 1 0,1-1 0,-1 1 0,1-1 0,0 0 0,-1 1 0,1-1 1,0 0-1,0 0 0,0 0 0,0 1 10,0-2-19,1 1 1,-1-1 0,0 0-1,1 0 1,-1 1 0,0-1-1,1 0 1,-1 0 0,0 0-1,1-1 1,-1 1 0,0 0-1,1 0 1,-1-1 0,0 1-1,1-1 1,-1 1 0,0-1-1,0 0 1,0 1 0,0-1-1,1 0 1,-1 0 0,0 0-1,0 0 1,0 0 0,-1 0-1,1 0 1,0 0 0,0 0-1,-1 0 1,1-1 18,4-2-152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74 329 9090,'0'0'4305,"3"28"-4048,14 90-34,-15-112-199,-1 0 0,1 0 0,0 0 0,0-1-1,1 1 1,-1-1 0,1 1 0,0-1 0,1 0 0,0 0 0,-1-1 0,1 1 0,1-1 0,-1 0 0,1 0-1,-1 0 1,12 6 0,-7-5 12,0-1 0,1 0-1,-1-1 1,1 0 0,0-1 0,0 0-1,18 2 1,-14-3-18,1 1 56,1-1-1,-1 0 1,1-1 0,27-4 0,-40 4-56,0-1 0,0 0 0,0 0 0,0 0 1,0 0-1,0 0 0,0-1 0,0 1 1,0-1-1,0 0 0,-1 0 0,1 0 0,-1 0 1,0 0-1,1 0 0,-1-1 0,0 1 1,0-1-1,-1 0 0,1 1 0,0-1 0,-1 0 1,0 0-1,1 0 0,-1 0 0,0 0 1,-1 0-1,2-6 0,0-2-15,-1 0-1,0-1 1,-1 1-1,0 0 1,-1-1-1,0 1 1,0 0-1,-1 0 1,-1 0-1,0 0 1,0 0-1,-1 1 1,-1-1 0,0 1-1,0 0 1,-1 0-1,0 1 1,0 0-1,-1 0 1,-16-16-1,-13-7 91,-2 0 0,-1 3 0,-48-28 0,-58-44 569,143 100-667,1 0 0,0 0 0,-1 0 0,1 0 0,0 0 0,0 0 0,0-1-1,-1 1 1,1 0 0,1-1 0,-1 1 0,0-1 0,0 1 0,0-1 0,1 1 0,-1-1 0,0-1 0,1 2-2,1 1 0,-1-1 0,0 0 0,0 1-1,1-1 1,-1 0 0,1 1 0,-1-1 0,0 1 0,1-1 0,-1 1 0,1-1 0,-1 1-1,1-1 1,-1 1 0,1-1 0,0 1 0,-1 0 0,1-1 0,0 1 0,-1 0 0,1 0 0,-1-1-1,1 1 1,0 0 0,0 0 0,0 0 0,11-2-52,0 1 0,-1 0 1,21 1-1,-18 1 130,79-3-105,-35-1-114,100 10 0,-145-5 62,-1 0 0,1 1 0,-1 0 0,14 6 0,-23-8 64,-1 0 0,1 0 0,-1 0 0,1 0 0,-1 1 0,0-1 0,1 1 0,-1-1 0,0 1 1,0 0-1,0 0 0,0 0 0,-1 0 0,1 0 0,0 0 0,-1 1 0,1-1 0,-1 0 0,0 1 0,0-1 0,0 1 0,0 0 0,0-1 0,-1 1 0,1 3 0,-2 1 94,0 1-1,0-1 0,-1 0 0,0 0 1,0-1-1,0 1 0,-1 0 0,0-1 1,-1 0-1,0 1 0,1-1 0,-2-1 1,1 1-1,-1 0 0,-6 5 0,-14 13 162,-55 40-1,50-42-259,-109 78-1879,102-76-940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29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7498,'0'0'5731,"12"6"-5133,-4-2-534,0 1 1,-1-1 0,1 1-1,-1 0 1,0 1-1,0 0 1,0 0-1,-1 1 1,0-1-1,-1 1 1,1 1-1,4 7 1,-1 4-8,-6-13-53,0 0 0,0 0 0,0 0-1,0-1 1,1 0 0,0 1 0,0-1 0,1 0 0,-1-1 0,6 5 0,-8-9 5,-1 1 1,0-1 0,0 0-1,1 0 1,-1 0 0,0 0-1,1 0 1,-1 0 0,0 0-1,1 0 1,-1 0 0,0-1-1,1 1 1,-1-1 0,0 1-1,0-1 1,1 1 0,-1-1-1,0 0 1,0 1 0,0-1-1,0 0 1,0 0 0,0 0-1,0 0 1,0 0 0,0 0-1,-1 0 1,1 0 0,1-2-1,3-2 59,2-2 69,-1 1-174,0 1-1,1 0 1,-1-1 0,1 2 0,9-6 0,-14 10 52,-1-1-1,1 0 1,0 1 0,0-1 0,-1 1-1,1-1 1,0 1 0,0 0 0,0 0 0,0 0-1,-1 0 1,1 0 0,0 0 0,0 0-1,0 0 1,0 1 0,-1-1 0,1 1 0,0 0-1,0-1 1,-1 1 0,1 0 0,-1 0-1,1 0 1,-1 0 0,1 0 0,-1 0-1,1 1 1,1 1 0,0 2-12,1-1 0,0 0 0,0 0 1,1 0-1,-1 0 0,1-1 0,0 1 0,0-1 0,0-1 0,0 1 1,0-1-1,1 1 0,-1-2 0,1 1 0,0 0 0,-1-1 0,1 0 1,0-1-1,0 1 0,0-1 0,-1 0 0,1-1 0,0 1 1,7-3-1,-8 1 26,1 0 1,-1-1-1,0 0 0,0 0 1,0-1-1,-1 1 1,1-1-1,-1 0 1,0 0-1,0-1 1,0 1-1,4-8 0,-4 7-29,0 0 0,-1 0 0,1 1 0,1-1-1,-1 1 1,1 0 0,0 0 0,0 1-1,0-1 1,0 1 0,9-4 0,-13 7 17,-1 0-1,1 1 1,0-1 0,0 0 0,0 0-1,-1 1 1,1-1 0,0 0 0,0 1-1,-1-1 1,1 1 0,0-1 0,-1 1-1,1-1 1,0 1 0,-1 0 0,1-1 0,-1 1-1,1 0 1,-1-1 0,1 1 0,-1 0-1,0 0 1,1-1 0,-1 1 0,0 0-1,1 0 1,-1 0 0,0 1 0,12 35 261,-8-21-176,-2-11-155,0 1 0,0-1 0,0 0 1,1 0-1,0 0 0,0 0 1,0-1-1,1 1 0,0-1 0,-1 0 1,2 0-1,-1 0 0,0 0 0,1-1 1,-1 0-1,1 1 0,0-2 1,8 4-1,-6-3-615,0-2 0,-1 1 0,1-1 0,0 0 1,0-1-1,0 1 0,0-1 0,0-1 0,11-1 0,18-7-5394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3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0 8146,'0'0'7552,"0"4"-7345,-2 8-158,-1 0 1,0 0-1,-1 0 1,0 0-1,0-1 1,-2 0-1,-11 20 0,-4 9 73,-189 431-327,168-375-827,28-51-685,12-12-3457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3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 6409,'0'0'6359,"-9"23"-6234,-28 73 22,35-92-145,0 1-1,0 0 1,1-1-1,0 1 1,0 0-1,0 0 1,0 0-1,1 0 1,0 0-1,0 0 1,0-1-1,1 1 1,-1 0-1,1 0 1,0 0-1,1 0 1,-1-1-1,1 1 1,0 0-1,0-1 1,1 0-1,-1 1 1,5 4-1,1-1 5,1-1 0,0 1 0,0-1 0,1-1 0,0 0 0,0 0 0,16 5 0,32 21 246,-57-31-183,0 0 0,1 0 1,-1 1-1,0-1 0,0 1 0,0-1 0,0 1 0,-1-1 0,1 1 1,0-1-1,0 1 0,-1 0 0,1-1 0,-1 1 0,0 0 1,0 0-1,1-1 0,-1 1 0,0 0 0,0 0 0,-1-1 0,1 1 1,0 0-1,0 0 0,-1-1 0,1 1 0,-1 0 0,0-1 0,1 1 1,-1-1-1,0 1 0,0 0 0,0-1 0,0 0 0,0 1 0,0-1 1,-1 0-1,1 0 0,0 1 0,-1-1 0,1 0 0,-1 0 0,1 0 1,-1-1-1,-2 2 0,-17 8-204,0-1 0,-1 0-1,-1-2 1,1-1 0,-46 7 0,28-9-3186,-43-1 1,48-3-5145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31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8730,'0'0'6761,"124"191"-6761,-112-181 0,8-6-64,4-4 48,8 0 16,8-4 320,4-14-320,12-14-328,-8 3-952,-16 8-2969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3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8058,'0'0'8297,"248"4"-8016,-120-12-73,5-6-200,-5-4 136,-12 4-144,-16 3-536,-28 4-505,-44 7-1111,-24 21-9499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9418,'0'0'7162,"252"-32"-6506,-164 17-312,5 4-120,-5 1-104,-4-1-120,-8 4-112,24-8-584,-24 1-1425,-12 3-2688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5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0 9434,'0'0'9539,"0"6"-8281,-1 45-868,-3-1-1,-17 85 1,-38 93-27,34-141-518,4 2 0,-13 112 0,32-186-121,1 0 0,1 1 0,0-1 0,3 19 0,-2-31 11,-1 1 0,1-1 0,0 1-1,0 0 1,1-1 0,-1 0-1,1 1 1,0-1 0,-1 0-1,1 0 1,1 0 0,-1 0-1,0 0 1,1-1 0,-1 1 0,1-1-1,0 1 1,0-1 0,0 0-1,0 0 1,6 2 0,38 8-7712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5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3777,'0'0'12561,"7"39"-12118,-64-34 833,42-3-1271,1 0 0,-1 2 0,1-1 0,-1 2 0,-13 6 0,23-9-42,-1 0 0,1 1 0,0-1-1,0 2 1,0-1 0,0 0 0,1 1 0,-1 0-1,1 0 1,0 0 0,0 1 0,0-1-1,1 1 1,-1 0 0,-4 9 0,8-13-90,-1 0 1,1 0-1,0 0 1,0 0-1,-1 0 1,1 0-1,0 0 1,0 0-1,0 0 1,0-1-1,0 1 1,0 0-1,0 0 1,0 0-1,0 0 1,0 0-1,1 0 1,-1 0-1,0 0 1,1 0-1,0 1 0,12 2-3723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5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73 154 1712,'0'0'7789,"16"-22"-6860,6-10-519,-2 1 803,35-37 5994,-58 80-5287,-7 13-2352,-15 14 500,3 0 0,1 2 0,2 0 0,2 2-1,2 0 1,1 0 0,3 1 0,1 1-1,3 0 1,-4 83 0,11-112-68,0 0 0,1 1 0,0-1 0,2 0 0,5 22-1,-6-32-9,0 0-1,1-1 0,0 1 0,0-1 0,1 1 0,-1-1 0,1 0 0,0 0 0,1 0 0,-1-1 0,1 0 0,0 0 0,0 0 0,0 0 0,0-1 0,9 5 0,4-2-43,-1 0 0,1 0-1,0-2 1,0 0-1,0-1 1,0-1 0,1-1-1,-1 0 1,1-2 0,-1 0-1,34-6 1,-39 3 46,-1 0-1,0-1 1,1 0 0,-1-1-1,-1-1 1,1 0 0,-1 0-1,-1-1 1,1 0 0,-1-1-1,-1 0 1,1-1 0,-2 0-1,1 0 1,-2-1 0,1 0-1,-1 0 1,-1-1 0,0 0-1,-1 0 1,0 0 0,-1-1-1,5-21 1,-18 56 143,-1 0 0,-2-1 0,-26 39 0,6-10-67,28-43-48,-225 402 308,223-398-410,2 0 0,-1 0 0,-4 20 1,8 14-3038,4-36-1203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0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55 193 940,'-8'4'163,"1"-2"-78,1 1 1,-1 1 0,1-1-1,-1 1 1,1 1 0,-1 0-86,6-4 30,1-1-1,0 0 2,0 0 9,0 0 0,0 0-8,3 4 81,-3-9-112,1 1-1,0-1 1,0 1 0,0-1-1,1 0 1,0 1 0,0 0-1,0-1 1,0 1 0,0 0-1,2-2 0,37-48-56,-19 28-9,45-54-587,-57 67 402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5:5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 5249,'0'0'9301,"0"29"-8501,0-26-803,0-1 1,-1 0-1,1 1 0,0-1 1,0 0-1,1 1 1,-1-1-1,0 0 0,1 1 1,-1-1-1,1 0 0,0 1 1,0-1-1,0 0 1,0 0-1,0 0 0,0 0 1,1 0-1,-1 0 0,1 0 1,1 1-1,1-1-71,1-1-1,0 1 1,-1-1-1,1 0 1,0-1-1,-1 1 0,1-1 1,0 0-1,8-1 1,-12 1 58,0 0 26,0 0-1,0 0 0,1 0 1,-1 0-1,0 0 1,0 0-1,0-1 1,0 1-1,1 0 1,-1-1-1,0 1 1,0-1-1,0 1 0,0-1 1,0 1-1,0-1 1,0 0-1,0 0 1,-1 1-1,1-1 1,0 0-1,0 0 1,-1 0-1,1 0 1,0 0-1,-1 0 0,1 0 1,-1 0-1,1 0 1,-1 0-1,1-1 1,-1 1-1,0 0 1,0 0-1,0 0 1,0 0-1,0-1 0,0 1 1,0 0-1,0 0 1,0 0-1,0 0 1,0-1-1,-1 1 1,1 0-1,-1 0 1,1 0-1,-1 0 0,1 0 1,-1 0-1,1 0 1,-1 0-1,0 0 1,0 0-1,1 0 1,-1 0-1,0 1 1,0-1-1,0 0 1,0 0-1,0 1 0,0-1 1,0 1-1,0-1 1,-1 0-1,-9-2 77,1 0 1,-1 0-1,1 1 0,-1 0 0,0 0 0,0 1 0,0 1 0,-12 1 0,15-1-77,7 0-25,0 1 0,0 0 0,0-1 0,0 1 0,0 0 0,0 0 0,0 0 0,0 0 0,0 0-1,0 0 1,1 0 0,-1 0 0,0 0 0,1 0 0,-1 0 0,1 0 0,0 1 0,-1-1 0,1 0-1,0 0 1,-1 0 0,1 1 0,0-1 0,0 0 0,0 0 0,0 1 0,0-1 0,1 0 0,-1 0-1,0 1 1,0-1 0,1 0 0,-1 0 0,1 0 0,-1 0 0,1 0 0,0 1 0,-1-1 0,1 0-1,0 0 1,1 1 0,3 0-31,-1 0 0,1-1 0,0 0-1,0 0 1,0 0 0,-1 0 0,1-1-1,0 0 1,0 0 0,0 0 0,0 0-1,0-1 1,0 0 0,8-3 0,-11 4 50,1-1 1,0 0 0,-1 0 0,0-1-1,1 1 1,-1 0 0,0-1-1,0 0 1,0 1 0,0-1 0,0 0-1,0 0 1,0 0 0,0 0 0,-1-1-1,1 1 1,-1 0 0,0-1 0,0 1-1,0 0 1,0-1 0,0 0-1,0 1 1,-1-1 0,1 0 0,-1 1-1,1-6 1,-2 7 27,1 0-1,0 0 0,-1 0 1,1 0-1,-1 1 0,1-1 1,-1 0-1,1 0 0,-1 0 1,1 0-1,-1 1 1,0-1-1,1 0 0,-1 1 1,0-1-1,0 1 0,0-1 1,1 1-1,-1-1 1,0 1-1,0-1 0,0 1 1,0 0-1,0-1 0,0 1 1,0 0-1,0 0 0,0 0 1,0 0-1,0 0 1,0 0-1,0 0 0,-1 0 1,1 0-27,0 0 1,-1 0 0,1 0 0,0 0-1,0 0 1,0 0 0,0 0-1,0 1 1,0-1 0,-1 0-1,1 1 1,0-1 0,0 1 0,0-1-1,0 1 1,0-1 0,0 1-1,0 0 1,1-1 0,-1 1-1,0 0 1,0 0 0,0 0 0,1 0-1,-1 0 1,0 0 0,1 0-1,-1 0 1,0 2 0,1-3-7,0 1-69,-1 0 0,1 0 0,-1 0 1,1 0-1,0 0 0,0 1 1,-1-1-1,1 0 0,0 0 1,0 0-1,0 0 0,0 0 1,1 1-1,-1-1 0,0 0 0,0 0 1,1 0-1,-1 0 0,0 0 1,1 0-1,-1 0 0,1 0 1,0 0-1,-1 0 0,1 0 0,0 0 1,-1 0-1,1 0 0,0-1 1,0 1-1,0 0 0,0 0 1,0-1-1,0 1 0,0-1 1,0 1-1,0-1 0,0 1 0,2-1 1,23 2-3659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0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56 5313,'0'0'6643,"14"-9"-5887,3-3-479,-6 4 100,0 1 0,0 1 1,24-7 4782,-35 13-5056,-14 16 1804,-38 35-2410,17-17 829,-24 25-273,4 2-1,2 3 1,2 2 0,4 1 0,-39 76 0,78-128-58,1 0 0,0 1 0,1 0 0,1 0 1,0 0-1,1 1 0,1 0 0,1-1 1,0 1-1,1 0 0,2 24 0,0-37-7,0 0-1,0 1 1,0-1 0,1 0-1,-1 0 1,1 0-1,0 0 1,1 0-1,-1 0 1,0-1 0,1 1-1,0-1 1,0 0-1,0 0 1,0 0 0,1 0-1,-1 0 1,1-1-1,0 1 1,-1-1-1,1 0 1,0 0 0,0 0-1,0-1 1,1 0-1,-1 0 1,7 2 0,13 1-55,1-1 1,-1 0-1,44-2 1,-52-1 31,11 0-10,1-1-1,0-2 1,-1 0 0,32-9-1,-46 8 27,0 0 0,-1-1 0,0 0 0,0-1 0,0 0 0,-1-1 0,1 0 0,-2-1 0,1 0 0,16-17 0,-24 22 19,0 0 0,0 0 0,-1 0-1,1 0 1,-1-1 0,0 1 0,0-1 0,0 1-1,0-1 1,-1 0 0,1 0 0,-1 0-1,0 0 1,0 0 0,0 0 0,-1 0 0,0 0-1,1 0 1,-1 0 0,-1 0 0,0-5-1,0 5 6,0 1 0,-1 0 0,0-1 0,1 1 0,-1 0 0,-1 0 0,1 0-1,0 0 1,-1 0 0,1 1 0,-1-1 0,0 1 0,0 0 0,0-1-1,0 1 1,0 1 0,0-1 0,-1 0 0,1 1 0,-1 0 0,1-1 0,-7 0-1,-46-8-23,0 2-1,-1 2 0,1 3 1,-100 8-1,139-4-89,1 0-1,-31 7 1,41-7-131,1 1 1,-1 0-1,1 0 1,-1 0-1,1 1 1,0 0-1,0 0 1,0 0-1,0 1 1,1 0-1,-7 6 1,0 8-3559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03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9010,'0'2'11237,"4"24"-11089,-7 16 29,-2-1 0,-16 70 0,2-9 12,10-43-183,2 0 0,4 0 0,2 0 0,7 71 0,-4-121-56,0 0-1,1 0 1,0 0 0,0-1 0,1 1 0,0-1 0,1 0 0,-1 0 0,2 0 0,-1-1 0,1 0 0,0 0 0,0 0 0,1-1 0,0 0 0,0 0 0,1 0 0,-1-1 0,1 0 0,1-1 0,-1 0 0,0 0 0,1-1 0,0 0 0,0 0 0,0-1 0,0 0 0,0-1 0,0 0 0,0 0 0,10-1 0,0 0-351,0-1 0,0 0-1,0-1 1,32-9 0,-45 10 236,0-1 0,0 0 1,-1-1-1,1 1 0,-1-1 1,0 0-1,1-1 0,-1 1 1,-1-1-1,1 0 0,0 0 1,-1 0-1,0-1 0,0 0 1,0 0-1,-1 0 0,0 0 1,0 0-1,3-8 0,-3 3-589,-1 0 0,0 0-1,-1 0 1,0 0 0,0-1 0,-2-10-1,1 10-763,0-26-5840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03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6185,'0'0'10235,"228"-79"-9867,-148 54-152,5 3-216,-5 1 0,40-15-120,-24 7-1329,-8 4-1727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0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437 12 9450,'0'0'7820,"-26"-2"-7534,1-1-224,12 1-43,-1 0 0,1 1 0,0 0 0,0 1 0,-1 1 0,1 0 1,0 0-1,0 2 0,0 0 0,-17 5 0,5 2 1,0 1-1,1 1 1,-45 29 0,63-37-31,0 0 1,0 0-1,1 1 1,-1-1-1,1 2 1,0-1-1,0 0 1,1 1-1,0 0 0,0 0 1,0 0-1,1 1 1,-1-1-1,2 1 1,-1 0-1,1 0 0,0 0 1,0 0-1,-1 12 1,4-16-11,-1 1 0,1-1 1,0 0-1,0 0 0,0 0 1,1 0-1,-1 0 0,1 0 0,-1 0 1,1 0-1,0 0 0,0-1 1,0 1-1,1-1 0,-1 1 0,0-1 1,1 0-1,0 0 0,-1 0 1,1 0-1,0-1 0,0 1 0,0-1 1,5 2-1,11 4-262,0 0-1,35 7 1,-48-13 212,141 22-605,-146-23 681,0 0 0,0 0 1,0 0-1,0 0 1,0 0-1,0 0 1,0 1-1,0-1 0,0 0 1,0 1-1,0-1 1,0 1-1,0-1 0,0 1 1,-1-1-1,1 1 1,0 0-1,0-1 0,0 1 1,-1 0-1,1-1 1,0 1-1,-1 0 0,2 1 1,-2-1 24,0 0 0,0 0 0,-1 0 1,1 0-1,0 0 0,0 0 0,0 0 0,-1 0 1,1 0-1,-1 0 0,1 0 0,-1 0 0,1 0 1,-1 0-1,1 0 0,-1 0 0,0-1 0,1 1 1,-2 1-1,-5 4 142,0 0-1,0 0 1,0-1 0,-11 6-1,10-7-161,-25 13-71,1 1 0,0 2 0,1 1 0,1 1 0,-41 40 0,70-61-236,0 0 1,0 1-1,0-1 0,1 0 0,-1 1 0,0-1 0,0 0 0,1 1 0,-1-1 1,1 1-1,-1-1 0,1 1 0,0 0 0,-1 2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0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8978,'0'0'4530,"35"-4"-4099,112-13-219,-138 16-142,0 0 0,0-1 0,-1 0 0,1 0 0,-1-1 0,1 0 0,-1-1 0,0 0 0,0 0 0,0-1 0,-1 0 0,0 0 0,9-8 0,-12 8-69,0 1-1,-1-1 0,0 0 0,0 0 0,0 0 0,0 0 1,-1 0-1,0-1 0,0 1 0,0-1 0,-1 1 0,0-1 0,0 0 1,0 1-1,-1-12 0,0 17-17,0-1-1,0 1 1,-1-1-1,1 1 1,0 0 0,0-1-1,-1 1 1,1-1-1,0 1 1,-1 0 0,1-1-1,0 1 1,-1 0-1,1-1 1,-1 1 0,1 0-1,-1 0 1,1-1-1,-1 1 1,1 0 0,0 0-1,-1 0 1,1 0-1,-1 0 1,1 0 0,-1-1-1,1 1 1,-1 0-1,1 0 1,-2 1 0,-22-1-66,16 0 79,-5 0 35,1 1-1,0 1 1,-1 0-1,1 0 1,0 1-1,0 1 1,0 0-1,1 0 1,-1 1-1,1 1 1,0 0-1,0 0 1,1 1-1,0 1 1,0 0-1,1 0 0,0 0 1,0 1-1,-9 14 1,15-20-18,1 1 1,-1 0-1,1-1 1,0 1-1,0 0 1,1 0-1,-1 0 1,1 0-1,0 0 1,0 0-1,0 1 1,1-1-1,-1 0 1,1 1-1,0-1 1,0 0-1,1 0 1,0 6-1,0-6-15,0-1 0,1 0 0,-1 0-1,1-1 1,-1 1 0,1 0 0,0 0-1,0-1 1,0 1 0,1-1 0,-1 0-1,0 0 1,1 0 0,-1 0 0,1 0-1,0 0 1,0 0 0,0-1 0,0 0 0,0 1-1,0-1 1,0 0 0,6 0 0,28 5-31,-1-2 0,1-2 0,-1-1 0,1-2 0,0-2 0,-1-1 0,0-2 0,0-1 0,0-2 0,39-16 0,-28 8-439,82-45 0,-109 50 262,0 0 0,0-2 0,-2 0 0,0-1 0,0-1 0,15-19 0,-9-6-175,-23 39 384,0 0 1,0 0 0,0-1-1,0 1 1,-1 0-1,1-1 1,-1 1 0,0 0-1,1-1 1,-1 1 0,0 0-1,-1-1 1,1 1-1,0-1 1,-1 1 0,1 0-1,-2-3 1,-2 4 19,-1 0 1,0 0-1,1 1 0,-1 0 0,0 0 1,0 0-1,-6 2 0,7-2 14,-2 1 55,0 1 0,-1 0 0,1 0 0,0 0 0,0 1 1,1-1-1,-1 2 0,0-1 0,1 0 0,0 1 0,0 0 1,0 1-1,-7 7 0,-3 4 405,0 1-1,-20 31 1,29-38-381,1 0-1,0 0 0,0 0 1,1 1-1,1 0 1,-1-1-1,2 1 0,-1 1 1,2-1-1,-1 0 1,2 0-1,0 22 1,1-30-104,0 0 0,-1 0 1,1 0-1,1 0 0,-1 0 1,0 0-1,1 0 0,-1 0 1,1 0-1,0 0 1,0-1-1,0 1 0,1-1 1,-1 1-1,0-1 0,1 0 1,-1 0-1,1 0 1,0-1-1,0 1 0,0 0 1,0-1-1,0 0 0,0 0 1,0 0-1,0 0 1,5 1-1,10 2-75,1-1 0,-1 0 0,32-1 0,-25 0-89,0-2 0,0-1-1,0-1 1,0-1 0,0-1-1,-1-2 1,0 0 0,41-16-1,19-21-3293,-17 3-5662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36:1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251 533 5673,'-8'-9'12777,"51"6"-12891,1149-78 1699,-120 12-928,270-18-363,-169 16-81,-288 11-169,-229 18-16,-276 19-160,377-37-337,-633 45 228,1 4 0,180 9-1,-291 4 171,0 1-1,0 0 0,0 0 1,-1 2-1,1-1 1,16 10-1,78 46-314,-78-42 382,-9-6-24,-2 1 0,0 0 0,0 2 0,-2 0 0,1 1 0,18 24 0,-28-30 25,0 0 0,-1 0-1,-1 1 1,0 0 0,0 0 0,-1 0 0,-1 1-1,0-1 1,0 1 0,-1 0 0,-1 1-1,0-1 1,1 20 0,-3-25 3,-2 46 9,4 1 0,1-1 1,3 0-1,13 54 1,-13-85 1,-1-6-4,-1 0 0,-1 0 0,3 29 1,-8-44 14,1 0 0,-1 0 0,0-1 1,1 1-1,-1-1 0,0 1 0,1-1 0,-1 1 1,0-1-1,0 0 0,1 0 0,-1 0 0,0 0 1,0 0-1,1-1 0,-3 1 0,-43-5-34,-751-63 119,-5 40 283,508 20-243,-966 2-62,704 9-96,133-4 4,-874 6 4,61 87-349,952-62 297,-323 23-234,1-34-243,565-19 445,20-1 72,0-2 1,-1 0-1,2-2 0,-29-8 0,29 6-53,-1 2-1,0 0 1,-1 1 0,-28 0-1,46 4 63,-24-1-61,0 2 1,-32 6 0,52-6 64,0 1 0,0 1 0,0-1 0,0 2 0,1-1-1,-1 1 1,1 0 0,0 1 0,0 0 0,-13 12 0,18-13-11,1 0 0,0 0 0,0 1 0,1-1 0,-1 1-1,1 0 1,0-1 0,1 1 0,-1 0 0,1-1 0,0 1 0,0 0 0,0 0 0,1 7-1,0 3-6,-1-2 20,-1 16 7,1 0 0,1 0 0,2 0-1,1 0 1,1-1 0,11 34 0,13 6 18,3-1-1,73 114 1,-91-159-34,-14-20 7,1 0-1,1 1 1,-1-1-1,0 0 1,1 0-1,-1 0 1,1 0-1,-1 0 1,1 0-1,0 0 1,0 0-1,0-1 1,0 1-1,0-1 1,0 0 0,1 1-1,-1-1 1,0 0-1,1 0 1,-1 0-1,0-1 1,1 1-1,-1-1 1,1 1-1,-1-1 1,1 0-1,0 0 1,-1 0-1,1 0 1,-1 0-1,6-2 1,-5 2-3,41 1 47,1-2 0,-1-3 0,73-14 0,212-54 50,427-39-1,1036-11 485,157-22-537,-943 64 76,-822 66-97,317-32 6,195-13-24,-265 20-27,-102 7-50,-233 20 65,-60 6-6,56-2 0,-91 8 19,-1-1-1,1 1 1,-1-1 0,1 1-1,-1-1 1,1 1 0,-1-1-1,1 1 1,-1-1 0,0 0-1,1 1 1,-1-1 0,0 0-1,1 1 1,-1-1 0,0 0-1,0 1 1,0-1 0,0 0-1,0 0 1,0 1 0,0-1-1,0 0 1,0 0 0,0 1-1,0-1 1,0 0 0,0 1-1,-1-2 1,-5-26 19,-76-144-235,-102-237-569,179 395 776,4 9-2,-1-1 0,0 0-1,0 1 1,0 0 0,-1-1-1,1 1 1,-1 0 0,-1 0-1,1 1 1,-1-1-1,-4-4 1,5 9-158,-5 1 140,1 0 0,-1 0 1,1 1-1,0 1 0,0-1 0,0 1 0,0 0 0,0 1 1,0-1-1,-10 10 0,-20 8 62,-33 10 162,0-2 0,-102 25 0,-154 20-124,134-32-113,151-33-206,-34 8-840,24-7-2490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 10266,'0'0'5319,"-2"-12"-4995,3 31-278,2-1 0,0 0 0,1 0 0,12 34 0,0 1 32,-4-6-371,33 107 739,-38-138-1555,0 0 0,1-1 1,0 0-1,11 14 0,-8-14-4492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12499,'0'0'2616,"135"-149"-2064,-27 91-280,3 9-40,-9 10 9,-15 17-241,-28 18 16,-3 4-16,-1 0-281,-18 45-415,-16 0-824,-14 2-2513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9522,'0'0'2683,"22"-1"-2407,74-2-60,-85 4-189,1 1 0,-1-1 0,0 2 0,0-1 0,0 2 0,-1-1 0,1 2 0,-1-1 0,0 1 0,0 1 0,0 0 0,-1 0-1,0 1 1,0 0 0,0 1 0,-1 0 0,-1 0 0,1 1 0,-1-1 0,10 18 0,-14-20-6,1 1-1,-1-1 1,0 1 0,-1 0 0,1 0-1,0 8 1,-2-14 52,-1 1 0,1-1 0,-1 0 0,0 0 1,0 1-1,0-1 0,1 0 0,-1 1 0,0-1 0,0 0 0,-1 0 0,1 1 0,0-1 0,0 0 0,-1 1 0,1-1 1,-1 0-1,1 0 0,-1 0 0,1 1 0,-1-1 0,0 0 0,1 0 0,-1 0 0,0 0 0,0 0 0,0 0 0,0 0 1,0 0-1,0-1 0,0 1 0,0 0 0,0-1 0,0 1 0,-1 0 0,1-1 0,0 0 0,0 1 0,-2 0 0,-1-1 6,1 1 0,0-1 0,-1 0 0,1 0-1,0 0 1,0 0 0,-1-1 0,1 1-1,0-1 1,0 0 0,-1 0 0,1 0-1,0 0 1,0 0 0,0-1 0,0 0 0,1 1-1,-1-1 1,0 0 0,1 0 0,-1 0-1,1-1 1,0 1 0,-1-1 0,1 1-1,0-1 1,1 0 0,-4-5 0,2 1-140,1 0 1,0 0-1,0 0 0,0-1 1,1 1-1,0 0 1,0-1-1,1 1 0,0-1 1,0 1-1,1-1 0,2-9 1,-1 10-139,0 1 1,0-1-1,1 1 1,0 0-1,0 0 1,1 0-1,-1 0 1,1 0-1,0 1 1,1 0 0,-1 0-1,1 0 1,0 0-1,1 1 1,-1 0-1,1 0 1,0 0-1,0 1 1,0 0-1,0 0 1,0 0-1,13-3 1,4 0-418,0 0 0,0 2 0,0 0 0,1 2 0,31 0 0,-48 13 4775,1 25-3344,-5-22-477,0-7-321,-1 1-1,1-1 0,0 0 1,1 0-1,-1 0 1,1 0-1,1-1 1,-1 1-1,1-1 0,8 7 1,-11-11 15,0 0 0,-1-1 0,1 1 0,0-1 0,0 1 0,0-1 0,1 0 0,-1 0 0,0 0 0,0 0 0,1-1 0,-1 1 0,0 0 0,1-1 0,-1 0 0,1 1 0,-1-1 0,1 0 0,-1 0 0,0-1 0,1 1 0,-1 0 0,1-1 0,-1 1 0,0-1 0,1 0 0,-1 0 0,0 0 0,0 0 0,0 0 0,0-1 0,0 1-1,0 0 1,0-1 0,2-2 0,3-2 1,-1 1 0,1 0 0,0 0 0,0 0 0,0 1-1,1 0 1,10-3 0,-16 6-39,1 0 0,0 0-1,-1 1 1,1-1 0,-1 1-1,1 0 1,0-1 0,-1 1 0,1 0-1,0 1 1,-1-1 0,1 0-1,-1 1 1,1 0 0,0-1 0,-1 1-1,1 0 1,-1 0 0,0 1-1,1-1 1,-1 0 0,0 1 0,0-1-1,0 1 1,0 0 0,0 0-1,2 2 1,6 10-6,-1 0 1,-1 0-1,0 0 0,-1 1 0,-1 0 0,0 1 1,5 22-1,0 12 72,6 55 1,-13-73 58,-1 0 1,-2 1-1,-1-1 1,-1 0-1,-9 53 1,8-76-82,1-1 1,-1 1-1,-1-1 1,0 1-1,0-1 1,-1 0-1,0 0 1,0-1-1,-1 1 1,0-1-1,0 0 1,0 0-1,-1-1 1,0 1-1,-1-1 1,1 0-1,-1-1 1,0 0-1,-1 0 1,1 0-1,-1-1 1,0 0-1,0-1 1,0 0-1,-14 3 1,18-4-175,-1-2 0,1 1 1,-1 0-1,1-1 1,0 0-1,-1 0 1,1 0-1,-1-1 1,1 1-1,-1-1 1,1 0-1,-7-2 0,9 1-203,-1 1-1,0-1 1,1 1-1,-1-1 0,1 0 1,0 0-1,-1 0 1,1 0-1,0 0 0,0-1 1,-3-4-1,-10-23-8568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7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 1 948,'-13'20'79,"0"0"0,1 1 0,1 0 0,1 1-1,1 0 1,0 1 0,-1 13-79,9-35-5,1-1-1,0 1 1,-1 0 0,1-1-1,0 1 1,0-1-1,0 1 1,0 0 0,-1-1-1,1 1 1,0 0-1,0-1 1,0 1 0,0 0-1,0-1 1,0 1 0,1 0-1,-1-1 1,0 1-1,0 0 1,0-1 0,1 1-1,-1-1 1,0 1-1,1-1 1,-1 1 0,0 0-1,1-1 1,-1 1-1,1-1 1,-1 1 0,1-1-1,-1 0 1,1 1 0,-1-1-1,1 0 1,0 1 5,1-1-9,-1 0-1,1-1 1,0 1 0,0-1 0,-1 1 0,1-1-1,0 0 1,-1 1 0,1-1 0,0 0 0,-1 0-1,1 0 1,0-1 9,5-4-4,0 0-1,0 0 0,0 0 1,-1-1-1,0 0 0,0-1 5,3-7 76,-11 22 73,-14 29 61,11-18-209,-2 8-1,7-26 0,-1 0 0,1-1 0,0 1 0,0 0 0,0 0 0,0 0 0,0 0 0,0-1 0,0 1 0,-1 0 0,1 0 0,0 0 0,0 0 0,0 0 0,0-1 0,0 1 0,-1 0 0,1 0 0,0 0 0,0 0 0,0 0 0,-1 0 0,1 0 0,0 0 0,0 0 0,0 0 0,-1 0 0,1 0 0,0 0 0,0 0 0,0 0 0,-1 0 0,1 0-1,0 0 1,0 0 0,0 0 0,-1 0 0,1 0 0,0 0 0,0 0 0,0 0 0,-1 0 0,1 0 0,0 1 0,0-1 0,0 0 0,0 0 0,-1 0 0,1 0 0,0 0 0,0 1 0,0-1 0,0 0 0,0 0 0,0 0 0,0 1 0,0-1 0,-1 0 0,1 0 0,0 0 0,0 1 0,0-1 0,0 0 0,0 0 0,0 0 0,0 1 0,0-1 0,0 0 0,0 0-1,0 1 1,0-2-1,0 1-1,0 0 0,0-1 1,0 1-1,0 0 1,0-1-1,0 1 0,0 0 1,0 0-1,0-1 0,0 1 1,1 0-1,-1-1 0,0 1 1,0 0-1,0 0 0,0-1 1,0 1-1,0 0 0,1 0 1,-1-1-1,0 1 0,0 0 1,1 0-1,-1-1 0,0 1 1,0 0-1,0 0 0,1 0 1,-1 0-1,0 0 0,1-1 1,-1 1-1,0 0 0,0 0 1,1 0-1,-1 0 0,0 0 1,1 0-1,-1 0 0,0 0 1,1 0-1,-1 0 0,0 0 1,0 0-1,1 0 0,-1 0 1,0 0-1,1 0 0,-1 0 1,0 1 1,11-5-399,-10 4 215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 10442,'0'0'6690,"-1"-3"-6421,-2-6-80,4 19-134,1 0 0,-2 0 0,0 0 0,0 0-1,-2 14 1,0 7-16,-1 42 65,0-4-37,8 94 0,-4-156-160,0 0 1,0-1-1,1 1 1,0 0-1,0-1 1,0 1-1,1-1 1,0 1-1,0-1 1,1 0 0,-1-1-1,1 1 1,10 10-1,-12-14-103,1 0-1,-1 0 1,1-1 0,0 1-1,0-1 1,-1 1-1,1-1 1,0 0 0,0 0-1,1 0 1,-1 0 0,0-1-1,0 1 1,0-1-1,0 0 1,1 0 0,-1 0-1,0-1 1,0 1-1,0-1 1,0 1 0,1-1-1,-1 0 1,0 0 0,0 0-1,-1-1 1,1 1-1,0-1 1,0 0 0,-1 1-1,5-4 1,21-16-4212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9354,'0'0'5680,"23"0"-5291,273-2 688,-290 2-1078,-1 1 0,1-1 1,-1 1-1,1 0 0,-1 0 0,1 1 1,-1 0-1,0 0 0,0 0 1,0 0-1,0 1 0,0 0 1,0 0-1,-1 0 0,1 1 1,-1-1-1,0 1 0,0 0 1,5 7-1,3 7 29,0 0 0,-1 1 0,15 38 0,-19-41-20,0-1-1,0 0 1,1 0 0,1 0-1,22 26 1,-30-40 11,0 0 1,0 0 0,0 1 0,0-1-1,1 0 1,-1 0 0,0 0-1,1-1 1,-1 1 0,1 0 0,-1-1-1,1 1 1,-1 0 0,1-1 0,0 0-1,-1 1 1,1-1 0,-1 0 0,1 0-1,0 0 1,-1 0 0,1 0 0,0 0-1,-1 0 1,1-1 0,0 1 0,-1-1-1,1 1 1,-1-1 0,1 0-1,-1 1 1,1-1 0,-1 0 0,0 0-1,1 0 1,-1 0 0,0 0 0,0 0-1,0 0 1,1-1 0,-1 1 0,0 0-1,-1-1 1,1 1 0,0-1 0,1-1-1,4-7 165,-1-1-1,0 1 1,-1-1-1,0 0 1,4-14-1,-5 11-38,0-1 0,0 1 1,0-20-1,-3 31-135,0 0 1,0-1 0,0 1-1,0 0 1,0 0 0,-1 0-1,0-1 1,1 1 0,-1 0-1,0 0 1,0 0-1,-1 0 1,1 0 0,-1 0-1,0 1 1,1-1 0,-1 0-1,0 1 1,0-1 0,-1 1-1,-1-2 1,-7-2-137,1 0 0,-1 1 0,0 1 1,0 0-1,0 0 0,0 1 0,-23-3 0,-3 2-2456,-44 2-1,52 2-3122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198 203 8570,'0'0'6238,"-22"8"-5988,-70 28 14,87-33-236,-1 1 1,1-1-1,0 1 1,0 0-1,0 0 1,0 0-1,1 1 1,0 0-1,-1 0 1,2 0-1,-1 0 1,1 0-1,0 1 1,0 0-1,0 0 1,1-1-1,-3 9 1,3-4-19,0 0 1,0 0 0,1 1 0,0-1 0,1 0 0,0 0 0,0 1 0,4 14 0,-3-20-4,1 1 0,0-1 0,0 0 0,1 1 1,0-1-1,0 0 0,0 0 0,0-1 0,1 1 0,-1-1 1,1 0-1,0 0 0,1 0 0,-1 0 0,1-1 0,0 1 1,0-1-1,0 0 0,0-1 0,0 1 0,9 2 1,4 1-26,-1-1 1,1 0 0,1-1 0,-1-1 0,28 0-1,-12-1-124,1-2-1,-1-2 0,0-1 0,39-9 0,-61 9 41,1 0 0,0-1 0,-1 0 0,0-1 0,0 0 0,0-1 0,0-1 0,-1 0 0,0 0 0,-1-1 0,0 0-1,0-1 1,17-19 0,-26 26 135,1 0 1,-1 1-1,0-1 0,1 0 0,-1 1 0,0-1 0,0 0 0,0 0 0,0 0 0,-1 0 1,1 0-1,0 0 0,-1 0 0,0 0 0,1 0 0,-1 0 0,0 0 0,0 0 1,0-1-1,0 1 0,0 0 0,-1 0 0,1 0 0,-1 0 0,1 0 0,-1 0 0,-1-3 1,0 3 34,0 0 0,0 0 0,-1 0 0,1 0 0,-1 0 0,1 0 1,-1 1-1,1-1 0,-1 1 0,0 0 0,0 0 0,0 0 0,1 0 0,-1 0 1,0 1-1,0-1 0,0 1 0,-4 0 0,-4-1-45,0 1 1,1 1-1,-1 0 0,0 0 0,1 1 1,0 1-1,-1 0 0,1 0 0,0 1 0,0 0 1,1 0-1,-1 1 0,1 1 0,0 0 1,1 0-1,-1 0 0,1 1 0,0 1 1,1-1-1,0 1 0,0 0 0,1 1 1,0 0-1,0 0 0,-6 13 0,10-19-21,1 0 0,-1 0 0,1 0 0,0 0-1,0 0 1,0 0 0,0 1 0,0-1 0,1 0-1,-1 0 1,1 1 0,0-1 0,0 0 0,0 1 0,1-1-1,-1 0 1,1 1 0,1 4 0,0-6-1,0 0 0,-1 0 0,1 0 0,0 0 0,0 0 0,0 0 0,0-1 0,0 1 0,1-1 0,-1 0 0,0 1 1,1-1-1,-1 0 0,1 0 0,-1-1 0,1 1 0,-1 0 0,1-1 0,0 0 0,-1 1 0,1-1 0,0 0 0,2-1 0,7 2 9,1-1-1,-1-1 0,0 0 1,0-1-1,0 0 1,0 0-1,0-2 0,0 1 1,-1-2-1,0 1 1,0-2-1,0 1 0,0-2 1,-1 1-1,0-1 0,0-1 1,-1 0-1,0 0 1,0-1-1,-1 0 0,0 0 1,-1-1-1,0 0 1,7-14-1,-15 27-5,1-1 1,-1 1-1,1-1 0,-1 0 1,1 1-1,0-1 0,0 1 1,0-1-1,0 1 0,0-1 1,0 1-1,1-1 1,-1 0-1,1 1 0,0-1 1,0 0-1,0 1 0,1 1 1,1 3 2,1-1 0,0 1 0,1-1 0,-1 0 0,1-1 0,9 9 0,-7-7-24,0-1 0,1 0 0,-1-1 0,1 0 0,0 0 1,1-1-1,-1 1 0,1-2 0,0 1 0,0-2 0,0 1 1,0-1-1,10 1 0,-16-2-10,0-1 0,0 0 0,0 0-1,0 0 1,0-1 0,0 1 0,0-1 0,0 1 0,0-1 0,0 0 0,0 0-1,0 0 1,-1-1 0,1 1 0,0-1 0,2-1 0,-2 0 11,-1 0 0,0 0 0,1 0 0,-1-1 0,0 1 0,-1-1 0,1 1 0,-1-1 0,1 1 0,-1-1 0,0 0-1,0-6 1,8-48-410,-3 0-1,-1-60 0,-2 26 140,3-126 657,-6 283-50,3-1 1,22 124-1,-18-159-216,1 1 1,1-1-1,1-1 0,2 0 1,1 0-1,1-1 1,1-1-1,29 39 0,-42-63-191,-1 1-1,1-1 1,0 0-1,0 1 1,0-1-1,0 0 1,1 0-1,-1 0 1,1 0-1,-1-1 1,1 1-1,-1-1 1,1 1-1,0-1 1,0 0-1,0 0 1,-1 0-1,1 0 1,0-1-1,0 1 1,0-1-1,0 0 1,0 0-1,1 0 1,-1 0-1,0 0 1,0-1-1,0 1 1,0-1-1,-1 0 1,1 0-1,5-2 1,14-13-3646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54 8162,'0'0'7243,"-5"-8"-6723,3 5-488,0 0 0,0 0 1,0 0-1,0 0 0,0 0 1,0 1-1,-1-1 0,0 1 1,1-1-1,-1 1 0,0 0 1,0 0-1,0 1 0,0-1 1,-1 0-1,1 1 0,0 0 1,-1 0-1,1 0 0,-1 0 1,1 1-1,-1-1 0,1 1 1,-7 0-1,7 0-17,-1 0 1,1 0 0,-1 0-1,0 0 1,1 1-1,-1 0 1,1-1-1,-1 1 1,1 1-1,0-1 1,-1 0-1,1 1 1,0 0-1,-3 2 1,4-2-14,0 0 0,0 0 0,0 1 0,0-1 0,1 0 0,0 1 0,-1 0 0,1-1 0,0 1 1,0 0-1,0 0 0,1-1 0,-1 1 0,1 0 0,-1 0 0,1 0 0,0 0 0,0 4 0,0-4 5,1 1 1,-1 0-1,0 0 0,1 0 1,0-1-1,0 1 0,0 0 1,0-1-1,1 1 0,-1-1 1,1 1-1,0-1 0,0 0 1,0 0-1,1 0 0,-1 0 0,1 0 1,3 3-1,-1-2-2,1 0 0,0 0 0,-1-1 0,1 0 0,1 0-1,-1 0 1,0-1 0,1 0 0,12 3 0,-8-3-47,0-1 0,0 0 0,0 0 0,0-1 0,0-1 0,0 1 0,0-2 0,0 0-1,0 0 1,-1-1 0,1 0 0,19-9 0,-20 5-119,1 0-1,-1 0 0,-1-1 1,12-11-1,-18 16 150,0 0 1,0 0-1,0-1 1,0 0 0,-1 1-1,1-1 1,-1 0-1,0 0 1,0 0-1,-1 0 1,1-1-1,-1 1 1,0 0-1,1-9 1,-2 12 547,0 31-10,0-24-506,0 6 13,-1 0 0,2 0 1,0 1-1,1-1 0,0 0 1,5 17-1,-6-26-30,1 0-1,-1-1 0,1 1 1,-1-1-1,1 1 1,0-1-1,0 0 0,0 1 1,0-1-1,0 0 1,1-1-1,-1 1 1,1 0-1,-1-1 0,1 1 1,-1-1-1,1 0 1,0 1-1,0-1 1,0-1-1,0 1 0,-1 0 1,1-1-1,0 0 1,0 1-1,0-1 0,0 0 1,0 0-1,0-1 1,0 1-1,0-1 1,5-1-1,-5 1-15,0 0 1,0 0-1,0-1 0,0 1 0,0-1 1,0 0-1,-1 0 0,1 0 1,0 0-1,-1 0 0,0 0 1,1-1-1,-1 1 0,0-1 0,0 0 1,2-3-1,26-53-175,-24 45 165,3-8-12,-8 16 30,1 1 0,0 0 0,0 0 0,0 1 0,1-1 0,-1 0 0,1 1 0,4-5 0,-7 9-3,0 0-1,1 0 0,-1 0 0,1 0 1,-1 0-1,0 0 0,1 0 1,-1 0-1,0 0 0,1 0 1,-1 0-1,0 0 0,1 0 1,-1 0-1,1 0 0,-1 0 1,0 0-1,1 1 0,-1-1 1,0 0-1,1 0 0,-1 0 1,0 1-1,0-1 0,1 0 1,-1 0-1,0 1 0,0-1 0,1 0 1,-1 1-1,0-1 0,0 0 1,0 1-1,0-1 0,1 0 1,-1 1-1,0 0 0,8 16-20,-7-15 32,8 17 31,1-1 0,0 0 0,15 18 0,-21-31-302,-1 0-1,1 0 1,1-1-1,-1 1 1,1-1-1,-1 0 1,1 0-1,0-1 1,1 0-1,-1 1 1,1-2-1,-1 1 1,1-1-1,12 4 1,-16-6 18,-1 1 1,1-1-1,0 0 1,-1 0 0,1 0-1,0 0 1,0 0 0,-1-1-1,1 1 1,0 0-1,-1-1 1,1 1 0,0-1-1,-1 0 1,1 1-1,-1-1 1,1 0 0,-1 0-1,2-1 1,11-14-2613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6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8194,'0'0'3451,"-6"24"-2064,-8 35-367,2 1 1,-6 109-1,18-130-808,2 0 0,1 1 1,14 67-1,-12-89-164,0 1 1,1-1-1,1 0 0,1-1 1,0 0-1,2 0 0,-1-1 0,2 0 1,24 28-1,-29-38-66,0 0 0,1 0 0,-1-1 0,1 0 0,0 0 0,1-1 1,-1 0-1,1 0 0,0-1 0,0 1 0,0-2 0,0 1 0,0-1 0,1-1 0,-1 1 0,1-1 0,-1-1 0,1 0 0,-1 0 0,1-1 0,-1 0 0,1 0 1,12-4-1,-5 0-23,-1 0 0,-1-1 1,1-1-1,-1 0 0,0-1 0,0 0 1,-1-1-1,0-1 0,-1 0 1,0-1-1,17-20 0,-16 15 6,0-1 0,-1 0 0,17-33 0,-26 44 47,0 0 0,-1 0 0,1 0 0,-1 0 0,0 0 0,-1 0 0,1 0 0,-1-1 0,-1 1 0,1-1 0,-1 1 0,0 0 0,0-1 0,-1 1 0,0-1 0,-3-9 0,3 14 11,-1 0 0,0 0 0,0 0 0,0 0 0,0 0 0,0 1 0,-1-1 0,1 1 0,-1-1 0,1 1 0,-1 0 0,1 0 0,-1 0 0,0 0 0,1 0 0,-1 1 0,0-1 0,0 1 0,1 0 0,-1 0 0,-4 0 0,-5 0 11,1 0 0,-1 0 1,1 1-1,-13 3 1,17-2-32,1 1 1,-1-1 0,0 1 0,1 0 0,-1 1-1,1 0 1,0 0 0,0 0 0,1 1 0,-1-1-1,1 1 1,0 1 0,1-1 0,-1 1 0,-6 11-1,5-8-22,2 0 0,-1 0-1,1 1 1,0-1-1,1 1 1,0 0-1,1 0 1,0 1-1,1-1 1,-1 15-1,2-23 18,0-1 1,0 0-1,0 0 0,1 1 0,-1-1 0,0 0 0,0 0 0,1 1 0,-1-1 1,1 0-1,-1 0 0,1 0 0,0 0 0,-1 0 0,1 0 0,0 0 0,0 0 1,0 0-1,-1 0 0,1 0 0,0 0 0,0 0 0,0-1 0,3 2 0,-1-1 3,0 1-1,0-1 0,1 0 1,-1-1-1,1 1 1,-1-1-1,1 1 0,-1-1 1,5 0-1,2-1 3,0 0 0,0-1 0,0 0 0,0 0 0,18-7 0,-10 1 16,-1 0 0,0 0 0,0-2-1,-1 0 1,0-1 0,25-24 0,-35 87-32,-4-45 9,-1-1 1,1 1 0,1-1 0,-1 0-1,1 1 1,0-1 0,0 0 0,1-1-1,0 1 1,0-1 0,0 1-1,0-1 1,1 0 0,0-1 0,0 1-1,1-1 1,-1 0 0,1-1 0,0 1-1,0-1 1,0 0 0,0 0 0,0-1-1,1 0 1,-1 0 0,1 0-1,0-1 1,-1 0 0,1 0 0,0-1-1,0 0 1,-1 0 0,1-1 0,0 0-1,0 0 1,-1 0 0,1-1 0,-1 0-1,7-3 1,-6 2-3,-1-1 1,-1 0-1,1-1 1,0 1-1,-1-1 1,0 0 0,0-1-1,-1 1 1,0-1-1,1 0 1,-2 0-1,1 0 1,-1 0-1,0-1 1,2-7-1,5-13-42,-2-1-1,7-39 1,3-36-379,-4 0 1,0-151 0,-14 250 440,0 0 0,-1-1 0,0 1 0,0 0 0,0 0 0,0 0 0,-3-6 0,4 9-10,0 1 1,0-1-1,-1 1 0,1-1 1,0 1-1,-1-1 1,1 1-1,0-1 0,-1 1 1,1 0-1,0-1 0,-1 1 1,1 0-1,-1-1 0,1 1 1,-1 0-1,1 0 0,0-1 1,-1 1-1,1 0 0,-1 0 1,1 0-1,-1 0 1,0-1-1,0 1 0,0 1 0,0-1 0,0 1 0,1-1 0,-1 1-1,0-1 1,0 1 0,0 0 0,0-1 0,0 1 0,1 0 0,-1 0-1,0-1 1,1 1 0,-1 0 0,1 0 0,-1 0 0,1 0 0,-1 2-1,-3 6 24,0 0-1,1 0 0,0 1 0,1-1 0,0 1 0,0 0 1,0 10-1,1 78 265,2-60-163,-1-11-37,2 0 1,1-1-1,2 1 1,0-1 0,18 50-1,-17-59-62,2 1 0,0-1 0,0-1-1,2 0 1,0 0 0,1-1 0,0 0 0,1 0-1,20 16 1,-30-28-26,1 0 1,0-1-1,0 0 1,0 1-1,1-1 1,-1 0-1,0-1 1,1 1-1,-1 0 1,1-1-1,0 0 0,0 0 1,-1 0-1,1-1 1,0 1-1,0-1 1,0 0-1,-1 0 1,1 0-1,6-1 1,-6 0-31,1-1 1,-1 0-1,1 0 1,-1 0-1,0-1 1,0 0-1,0 1 1,0-1-1,0-1 1,-1 1-1,0 0 1,1-1-1,-1 0 1,3-4-1,1-3-64,0-1-1,-1 1 1,0-1 0,-1-1-1,0 1 1,-1-1 0,0 0-1,-1 0 1,0 0 0,0-22-1,-3 31 111,0 0-1,0 0 0,0 0 1,-1 0-1,0 0 1,0 1-1,0-1 0,-2-4 1,3 7-14,0 0 0,-1 0 1,0 0-1,1 1 0,-1-1 1,1 0-1,-1 1 0,0-1 1,0 0-1,1 1 0,-1-1 1,0 1-1,0-1 0,0 1 1,1 0-1,-1-1 0,0 1 1,0 0-1,0-1 0,0 1 1,0 0-1,0 0 0,0 0 1,0 0-1,0 0 0,0 0 1,0 0-1,1 0 0,-1 0 1,0 1-1,0-1 0,0 0 1,0 1-1,0-1 0,0 0 1,0 1-1,1-1 0,-1 1 1,0-1-1,-1 2 0,1-1 2,-1 1 0,1-1 0,-1 1 0,1 0 0,0-1 0,0 1 0,-1 0 0,1 0-1,1 0 1,-1 0 0,0 0 0,0 0 0,1 0 0,-1 0 0,1 0 0,0 0-1,-1 0 1,1 2 0,-1 47 130,2-37-39,0-6-67,0 0 1,0-1-1,1 1 0,1-1 1,-1 1-1,1-1 0,0 0 1,1 0-1,0 0 0,0-1 1,0 1-1,1-1 0,0 0 1,0 0-1,0-1 0,1 1 1,0-1-1,0-1 0,0 1 1,10 5-1,-7-4-55,0-1 1,0 0-1,1 0 1,-1-1-1,1 0 0,0-1 1,0 0-1,0-1 1,1 0-1,-1 0 0,1-1 1,-1 0-1,0-1 1,19-2-1,-27 1-35,-1 1 0,0-1 0,0 1 0,0-1 0,0 0 0,1 0 0,-1 0 0,0 0 0,-1 0 0,1 0 0,0 0 0,0 0 0,0 0 0,0 0 1,-1 0-1,1 0 0,-1-1 0,1 1 0,-1 0 0,1 0 0,-1-1 0,0 1 0,0 0 0,1-1 0,-1 1 0,0-3 0,-1-43-2610,1 36 1125,-2-20-4139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0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10138,'0'0'3817,"143"-2"-3081,-73 2-48,4 0-288,-2 6-128,-7-2-272,9-4-392,-20 0-1936,-10 0-5242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9602,'0'0'5014,"8"24"-4569,47 172 340,-46-160-672,8 36-43,48 127 0,-65-198-75,0-1 0,0 1-1,0 0 1,0-1-1,1 1 1,-1-1-1,0 1 1,0 0-1,1-1 1,-1 1 0,0-1-1,1 1 1,-1-1-1,1 1 1,-1-1-1,0 1 1,1-1-1,-1 1 1,1-1-1,-1 0 1,1 1 0,0-1-1,-1 0 1,1 1-1,-1-1 1,1 0-1,0 0 1,-1 0-1,1 0 1,-1 1 0,1-1-1,0 0 1,-1 0-1,1 0 1,0 0-1,-1 0 1,1 0-1,0-1 1,-1 1-1,1 0 1,-1 0 0,1 0-1,0-1 1,-1 1-1,1 0 1,-1 0-1,1-1 1,-1 1-1,1-1 1,-1 1 0,1 0-1,-1-1 1,1 1-1,-1-1 1,1 1-1,-1-1 1,0 1-1,1-1 1,-1 0-1,28-47-44,-19 30 106,-5 12-29,25-32 50,-29 37-75,1 0-1,0 0 1,0 1-1,-1-1 1,1 0-1,0 1 1,0-1-1,0 1 1,0-1-1,0 1 1,0-1-1,0 1 1,0-1-1,0 1 1,0 0-1,0 0 1,0 0-1,0 0 1,0-1-1,0 1 1,0 1-1,0-1 1,1 0-1,-1 0 1,0 0-1,0 0 1,0 1-1,0-1 1,0 1-1,0-1 1,0 1-1,0-1 1,-1 1-1,1-1 1,0 1-1,0 0 1,0-1-1,1 2 1,5 8 27,0 0 0,0 0 1,-1 0-1,0 1 0,-1 0 1,6 18-1,-7-19-38,-1 0-1,1 0 1,1-1 0,0 1 0,0-1 0,1 0 0,0-1-1,0 1 1,1-1 0,8 7 0,-13-14-201,0 1 1,0-1-1,1 0 1,-1 0-1,0 0 1,1 0-1,-1 0 1,1-1-1,-1 1 1,1-1-1,-1 1 0,1-1 1,-1 0-1,1 0 1,-1 0-1,1-1 1,-1 1-1,1 0 1,-1-1-1,1 0 1,-1 0-1,1 1 1,-1-1-1,0-1 1,0 1-1,4-2 1,14-15-5970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93 6585,'0'0'8836,"-1"17"-8530,2 55-183,0-68-124,0 1 0,0-1 1,0 0-1,1 0 0,-1 0 0,1 0 0,0 0 1,1 0-1,-1 0 0,1 0 0,-1-1 0,1 1 1,0-1-1,1 0 0,-1 0 0,7 4 0,-2-1-43,2 0-1,-1 0 0,1-2 0,17 8 1,-24-11 31,0 1 1,0-1 0,-1 0 0,1 0 0,0-1 0,0 1-1,1 0 1,-1-1 0,0 0 0,0 0 0,0 0-1,0 0 1,0 0 0,0 0 0,0-1 0,0 0-1,3 0 1,-4-1 16,0 0 0,0 0 0,-1 0 0,1 0 0,-1 0 0,0 0 0,0 0 0,1 0 0,-2-1 0,1 1 0,0 0 0,0-1 0,-1 1 0,1-1 0,-1 1 0,1-1 0,-1 1 0,0-1 0,0 1 0,-1-1 0,1-2 0,-1-14 92,0 0 1,-1 0 0,0 0 0,-9-28-1,9 40-78,0 0 0,-1 0 0,1 0 1,-1 0-1,-1 1 0,1 0 0,-1-1 0,0 1 0,-1 1 0,1-1 0,-1 1 0,0-1 0,-1 1 0,1 1 0,-9-6 0,10 8 13,0 0 1,0 1-1,0-1 0,0 1 1,-1 0-1,1 0 0,0 0 1,-1 1-1,1-1 1,-1 1-1,1 0 0,0 1 1,-6 0-1,9-1-140,-1 0 0,0 1-1,0-1 1,0 1 0,1-1 0,-1 1 0,0 0-1,1-1 1,-1 1 0,0 0 0,1 0 0,-1 0-1,1 0 1,0 0 0,-1 1 0,1-1-1,0 0 1,-1 1 0,1-1 0,0 1 0,0-1-1,0 1 1,1 0 0,-1-1 0,0 1 0,1 0-1,-1-1 1,1 1 0,-1 0 0,1 0 0,0 0-1,-1 2 1,4 9-3730,7-5-865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5497,'0'0'7131,"12"17"-6469,39 56 3,-48-67-612,1 1-1,-1 0 1,0 0 0,-1 1-1,0-1 1,0 1 0,0-1 0,-1 1-1,0-1 1,-1 1 0,0 0-1,0-1 1,-2 13 0,1 11 504,1-30-261,5-12 187,5-13-433,35-75-59,-41 91-422,1 0-1,0 1 0,0 0 0,1 0 0,-1 0 0,2 0 0,-1 1 1,1 0-1,13-9 0,-19 14 281,0 0 0,0 0 0,1 1 0,-1-1 0,1 0 0,-1 0 0,0 1 0,1-1 0,-1 1 0,1-1 0,0 1 0,-1 0 0,1 0 0,-1-1 0,1 1 0,-1 0 0,1 1 0,0-1 0,-1 0 0,1 0 0,-1 0 0,1 1 0,-1-1 0,1 1 0,-1 0 0,1-1 0,-1 1 0,0 0 0,1 0 0,-1-1 0,0 1 0,0 0 0,1 1 0,-1-1 0,1 1 0,3 6 630,-1-1 0,0 1 0,0 0 0,-1 0 0,4 16 0,-6-19-218,0 0 0,1 0 1,-1 0-1,1 0 0,0 0 1,0 0-1,1-1 0,0 1 0,-1-1 1,2 1-1,-1-1 0,7 7 1,12-6-2104,-13-5-2510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10490,'0'0'3089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8.4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36 149 1012,'-7'19'154,"0"-4"-106,2 0 0,0 1 1,0-1-1,1 7-48,3-19 0,0 0 0,1 0 0,0 0 0,-1 0 0,1 1 0,0-1 0,1 0 0,-1 0 0,0 0 0,1 0 0,0 0-1,0 0 1,0 0 0,0 0 0,0-1 0,0 1 0,1 0 0,0-1 0,-1 1 0,1-1 0,0 1 0,0-1 0,0 0 0,1 0-1,-1 1 1,1-3 0,-1 1 0,0 0 0,1-1 0,-1 0 0,0 0 0,1 0 0,-1 0 0,1 0 0,-1 0-1,0 0 1,1-1 0,-1 1 0,0-1 0,1 0 0,-1 1 0,0-1 0,0 0 0,0-1 0,0 1 0,0 0-1,0-1 1,0 1 0,0-1 0,0 1 0,47-40 10,-36 27 10,-1-1 0,0 0 0,0-1 0,-2 0 0,0 0 0,-1-1 0,0-1 0,-2 1 0,0-1 0,-1-1 0,0 1 0,0-12-20,-5 28 12,-1 0 0,0 1 0,0-1 0,1 1 0,-1-1 0,0 0 0,-1 1 0,1-1 0,0 0 0,0 1 0,-1-1 0,1 1 0,-1-1 0,1 1 0,-1-1 0,0 1 0,0-1 0,0 1 0,0-1 0,1 1 0,-2 0 0,1-1-12,0 2 7,0-1-1,-1 1 1,1-1-1,0 1 0,-1-1 1,1 1-1,0-1 0,-1 1 1,1 0-1,0 0 1,-1 0-1,1 0 0,0 0 1,-1 0-1,1 0 0,-1 1 1,1-1-1,0 0 0,-1 1 1,0 0-7,-2 0-2,-1 1 1,1 0-1,-1 0 1,1 1-1,0 0 1,0-1-1,0 1 1,0 1-1,1-1 1,-1 0-1,1 1 1,0 0 0,-2 3 1,3-4-71,0 0 0,0 0 1,1 0-1,0 0 0,-1 0 1,1 0-1,0 0 1,1 1-1,-1-1 0,1 0 1,-1 2 70,1-2-277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90 3625,'0'0'10269,"23"-14"-10200,77-42-54,-94 53-97,-1 0 0,1 1 1,0-1-1,0 1 1,0 0-1,0 1 1,0 0-1,0 0 0,0 0 1,0 1-1,1-1 1,-1 1-1,0 1 0,0-1 1,0 1-1,10 3 1,-15-4 47,0 0 1,0 1 0,0-1-1,0 1 1,0-1 0,0 1-1,0-1 1,0 1 0,0-1-1,-1 1 1,1 0 0,0-1 0,0 1-1,0 0 1,-1 0 0,1 0-1,0 0 1,-1 0 0,1 0-1,-1 0 1,1-1 0,-1 2-1,0-1 1,1 0 0,-1 0-1,0 0 1,0 0 0,1 0-1,-1 0 1,0 0 0,0 0-1,0 0 1,0 0 0,-1 0-1,1 0 1,0 1 0,0-1 0,-1 0-1,1 0 1,-1 1 0,-1 3 123,0-1 0,1 0 1,-2 0-1,1 0 1,0 0-1,-1 0 1,1-1-1,-1 1 1,-4 3-1,-68 48 1974,59-45-1623,1 0 1,0 1-1,0 1 0,1 0 0,1 1 0,-17 20 0,27-28-436,0 0 1,1 0-1,-1 0 0,1 1 1,0-1-1,0 1 0,1-1 1,-1 1-1,2 0 0,-1-1 1,0 1-1,1 0 0,0 0 1,0 0-1,1-1 0,0 1 1,0 0-1,0 0 0,0-1 1,1 1-1,0-1 0,5 10 0,6 9-300,0-1-1,2-1 0,30 37 0,-12-18-614,-30-36 761,38 59-1785,-40-61 1908,1 0-1,-1 0 1,0 0 0,1 0 0,-1 1-1,0-1 1,-1 0 0,1 1 0,-1-1-1,0 1 1,1-1 0,-1 0 0,-1 1-1,1-1 1,0 1 0,-1-1 0,0 0-1,-2 7 1,2-8 99,0-1 1,-1 1-1,1-1 1,-1 1-1,1-1 0,-1 0 1,0 1-1,1-1 1,-1 0-1,0 0 0,0 0 1,0 0-1,0-1 1,0 1-1,0 0 0,0-1 1,0 0-1,0 1 1,-2-1-1,-47 2 1073,37-3-798,-1 1-101,0 0 1,0-1-1,-1-1 0,1-1 0,0 0 1,1-1-1,-1 0 0,-26-13 0,37 15-240,-1-1 1,1 1-1,0-1 0,0 0 0,0 0 0,0-1 0,1 1 0,-1-1 0,1 0 0,0 0 0,0 0 0,0 0 0,0 0 0,1-1 0,0 1 0,0-1 1,0 0-1,1 0 0,-1 1 0,1-1 0,0 0 0,0 0 0,1 0 0,0 0 0,0 0 0,0 0 0,0 0 0,1 0 0,0 0 0,2-9 1,1 2-90,0 1 0,1 0 0,0-1 0,1 2 0,0-1 0,1 1 0,0 0 1,1 0-1,0 1 0,0 0 0,1 0 0,16-12 0,-6 6-188,1 1 0,0 1-1,1 1 1,1 0 0,34-12 0,-36 17 134,1 2 0,-1 0 1,1 1-1,-1 1 0,1 2 0,0 0 1,28 2-1,-45 0 167,0-1 0,0 2 0,0-1 0,0 0 0,0 1 0,-1 0 0,1 0 0,0 0 0,-1 0 0,1 0 0,-1 1 0,0 0 0,0 0 0,0 0 0,0 0 0,-1 0 0,1 0 0,-1 1 0,3 3 0,-3-3-19,0-1-1,1 1 0,-1 0 0,1-1 1,0 0-1,0 0 0,0 0 1,0 0-1,1 0 0,-1-1 0,1 1 1,0-1-1,0 0 0,0 0 0,0-1 1,0 1-1,0-1 0,0 0 0,7 1 1,-8-1-9,0-1 0,0 0 0,-1 0 0,1 0 1,0 0-1,0 0 0,0-1 0,0 1 0,-1-1 1,1 0-1,0 0 0,-1 0 0,1 0 0,0-1 0,-1 1 1,1-1-1,-1 1 0,0-1 0,4-3 0,-4 1 56,1 1 0,-1-1 0,-1 1 0,1-1 0,-1 0 0,1 0 0,-1 1 0,0-1 0,0 0 0,-1 0 0,1 0 0,-1 0 0,0-1 0,0-3 0,0 4-10,0 0-1,0 0 1,0 0 0,-1 0 0,0 1 0,0-1 0,0 0 0,0 0-1,0 0 1,-1 1 0,1-1 0,-1 0 0,0 1 0,0 0-1,-6-7 1,3 6-11,0-1-1,-1 1 0,1 0 1,-1 0-1,0 1 0,0 0 1,-1 0-1,-10-3 0,-2-1-27,0 2 0,0 1 0,-1 0 0,1 1 0,-1 1 0,0 1-1,0 1 1,0 0 0,-23 5 0,42-5-35,0 0-1,1 0 1,-1 0-1,0 0 1,0 1-1,0-1 1,0 0-1,1 1 1,-1-1-1,0 1 1,0-1-1,1 0 1,-1 1-1,0 0 1,1-1-1,-1 1 0,1-1 1,-1 1-1,0 0 1,1-1-1,-1 1 1,1 0-1,0 0 1,-1-1-1,1 1 1,0 0-1,-1 0 1,1 0-1,0-1 1,0 1-1,0 0 1,0 0-1,-1 0 1,1 0-1,1 0 1,-1-1-1,0 1 1,0 0-1,0 0 1,0 0-1,0 0 1,1 0-1,-1-1 1,0 1-1,1 0 1,-1 0-1,1-1 1,-1 1-1,1 0 1,-1-1-1,1 1 1,-1 0-1,1-1 1,0 1-1,-1-1 1,1 1-1,0-1 1,0 1-1,-1-1 1,1 1-1,0-1 1,0 0-1,0 0 1,0 1-1,21 5-189,1-1 0,-1-1 0,1-1 0,0-1 0,0-1 0,0-1 0,0-1 0,26-5 0,-22 1 165,-1-2-1,-1 0 0,1-2 1,30-15-1,-10 5 458,-45 19-374,-1 0 0,1 0 1,-1 0-1,1 0 0,-1 0 1,1 0-1,-1 0 1,1 1-1,-1-1 0,1 0 1,-1 0-1,0 1 0,1-1 1,-1 0-1,1 1 1,-1-1-1,0 0 0,1 1 1,-1-1-1,0 1 0,1-1 1,-1 0-1,0 1 1,0-1-1,1 1 0,-1-1 1,0 1-1,0-1 0,0 1 1,0-1-1,0 1 0,0-1 1,0 1-1,0-1 1,0 1-1,0-1 0,0 1 1,0-1-1,0 1 0,0-1 1,0 2-1,-1 32-145,1-28 214,-9 99-105,9-105-68,21-3-88,-18 2 155,0 1 0,-1 0 0,1-1 0,0 0 1,0 1-1,-1-1 0,1 0 0,0-1 0,-1 1 0,1 0 0,-1-1 1,0 1-1,5-4 0,24-28-77,-26 26 99,1 1 0,-1-1-1,1 1 1,0 1 0,0-1 0,1 1 0,0 0 0,0 1-1,8-5 1,-14 9-12,0 0-1,0 0 1,0 0-1,0 0 1,0 1-1,0-1 0,0 0 1,0 0-1,0 1 1,0-1-1,0 0 1,0 1-1,0-1 1,-1 1-1,1-1 1,0 1-1,0 0 1,0-1-1,0 1 0,-1 0 1,1-1-1,0 1 1,0 1-1,19 26 35,-9-12 17,-4-9-261,0 0 1,0 0-1,1-1 0,0 0 0,0 0 0,1-1 1,17 9-1,-23-13-61,-1 0 0,0 0 0,1 0 0,0 0 0,-1 0 0,1-1 0,0 1 0,-1-1 0,1 0 0,0 1 0,-1-1 0,1-1 0,0 1 0,0 0 0,-1-1 0,1 1 0,-1-1 0,1 0 0,0 0 0,-1 0 0,1 0 0,-1 0 0,0-1 0,1 1 0,-1-1 0,0 1 0,0-1 1,0 0-1,0 0 0,0 0 0,-1 0 0,1 0 0,2-4 0,8-17-2867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1192,'0'0'6954,"1"-17"-5399,0-3-1842,2-20 3425,-2 88-213,0-22-2740,0 0 0,2 1 0,0-1 0,2-1 0,1 1 1,1-1-1,19 45 0,-22-61-193,0 1-1,1-1 1,0-1-1,1 1 1,0-1 0,0 0-1,1 0 1,0 0 0,0-1-1,1 0 1,0-1-1,0 0 1,0 0 0,1 0-1,0-1 1,0-1 0,0 1-1,1-1 1,-1-1-1,1 0 1,0 0 0,0-1-1,12 1 1,-13-3-90,0 0 0,0 0 0,0 0 0,0-1 0,0-1 0,0 0 1,0 0-1,-1 0 0,1-1 0,-1-1 0,1 1 0,7-6 0,-10 5 25,-1 1-1,1-1 0,-1 0 1,0-1-1,-1 1 0,1-1 1,-1 0-1,0 0 1,0-1-1,0 1 0,-1-1 1,0 1-1,0-1 1,0 0-1,-1-1 0,0 1 1,2-10-1,-3 15 103,0-1 0,-1 0 1,1 1-1,-1-1 0,0 0 0,0 1 1,1-1-1,-1 0 0,0 1 0,0-1 0,-1 0 1,1 1-1,0-1 0,0 0 0,-1 1 1,1-1-1,-1 0 0,0 1 0,1-1 0,-1 1 1,0-1-1,0 1 0,0 0 0,0-1 1,0 1-1,0 0 0,0 0 0,-1-1 0,1 1 1,0 0-1,-1 0 0,1 0 0,0 1 0,-3-2 1,-3 0 88,0 1-1,0 0 1,0 0 0,0 1 0,0 0 0,-14 1-1,17 0-98,-2-1-11,0 1 0,1 0 0,-1 0 0,1 1 0,0-1 1,-1 1-1,1 1 0,0-1 0,0 1 0,0-1 0,1 1 0,-1 1 0,1-1 1,-1 1-1,1 0 0,0 0 0,1 0 0,-1 0 0,1 1 0,-1-1 0,1 1 1,1 0-1,-1 0 0,1 0 0,0 0 0,0 0 0,0 1 0,1-1 0,-1 1 1,1-1-1,0 11 0,1-14-15,1 0-1,-1-1 1,1 0 0,0 1 0,-1-1 0,1 1 0,0-1-1,0 0 1,0 1 0,0-1 0,0 0 0,0 0-1,0 0 1,1 0 0,-1 0 0,0 0 0,0 0 0,1 0-1,-1 0 1,1-1 0,-1 1 0,1 0 0,-1-1-1,1 1 1,-1-1 0,1 0 0,-1 0 0,1 1 0,-1-1-1,1 0 1,0 0 0,2-1 0,4 2-21,1-1 1,0-1-1,-1 1 0,1-1 1,9-3-1,-3-2-13,0-1 0,0 0 0,-1-1 1,0-1-1,0 0 0,-1-1 0,0 0 0,0-1 0,-1-1 0,16-20 1,-21 23 321,-6 15 453,-2 7-745,1-2 22,0 0 0,0 0 0,1 0 0,0 0 0,1 0 0,1 0 0,6 17 0,-7-24-32,0 0-1,0 0 1,1-1-1,-1 1 0,1-1 1,0 0-1,0 0 0,0 0 1,1 0-1,-1-1 0,1 1 1,-1-1-1,1 0 1,0 0-1,0 0 0,0 0 1,0-1-1,0 0 0,0 0 1,0 0-1,1 0 0,-1 0 1,5-1-1,4 1 3,-1 0 0,1-1 0,-1 0 0,1-1 0,-1 0 0,1-1 0,-1-1 0,0 0 1,0 0-1,0-1 0,14-7 0,-19 7 12,0 0 0,-1 0 0,1-1 0,-1 0-1,0 0 1,0 0 0,-1-1 0,1 0 0,-1 0 0,-1 0 0,1 0 0,-1-1 0,0 0 0,-1 0 0,1 0 0,-1 0 0,-1-1 0,1 1 0,1-11 0,1-28 50,-1-1 1,-3 1-1,-2-1 1,-7-54-1,1 0-93,6 49 4,-2-26 8,0 74 213,-2 14-149,-2 17-47,5 4-230,0-1 1,2 1-1,1 0 1,2-1-1,0 0 0,2 1 1,17 52-1,-8-43-2371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12515,'0'0'4449,"111"-12"-4441,-5 0 64,40-9-72,15-9-264,-35 3-841,-37 3-2791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7842,'0'0'5093,"-3"6"-4928,-1 6-125,1-1-1,0 1 1,1 0-1,0 1 1,1-1-1,0 0 1,1 0-1,0 1 1,1-1-1,0 0 1,1 0 0,0 0-1,1 0 1,5 12-1,1 2 38,1-1 1,1 0-1,1 0 0,2-2 0,23 34 0,-20-34-51,0 0 0,2-2-1,0 0 1,32 26-1,-50-46-26,0 0 0,0 0 0,0 0-1,0-1 1,0 1 0,0 0 0,1-1 0,-1 1-1,0-1 1,0 1 0,1-1 0,-1 1-1,0-1 1,0 0 0,1 0 0,-1 0 0,0 0-1,1 0 1,-1 0 0,2 0 0,-2 0-8,-1-1 0,1 0 0,0 1 0,0-1 1,-1 1-1,1-1 0,0 0 0,-1 0 0,1 1 1,-1-1-1,1 0 0,-1 0 0,1 0 0,-1 1 1,0-1-1,1 0 0,-1 0 0,0 0 0,0 0 1,1 0-1,-1-1 0,1-8-118,-1-1 0,0 0 0,-1 1 0,-1-11 0,1 12 4,-11-50-2890,8 40-1584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180 412 6977,'0'0'6535,"-12"-8"-6071,-37-22-96,47 29-344,-1 0 0,0 0 0,0 0 0,1 0-1,-1 0 1,0 1 0,0-1 0,0 1 0,0 0-1,0 0 1,0 0 0,0 0 0,0 0 0,1 1-1,-1 0 1,0-1 0,0 1 0,0 0 0,1 0-1,-1 0 1,0 1 0,1-1 0,-1 1 0,1-1-1,-5 5 1,2-2-34,1 0 0,-1 1 0,1-1 0,0 1 0,0 0-1,0 1 1,1-1 0,0 0 0,-4 9 0,8-13 3,-1 0 0,1-1 0,0 1 0,-1 0-1,1 0 1,0-1 0,0 1 0,-1-1 0,1 1 0,0-1 0,0 1 0,0-1 0,0 1 0,0-1 0,0 0 0,0 0 0,0 1-1,0-1 1,0 0 0,0 0 0,0 0 0,0 0 0,0 0 0,0 0 0,0 0 0,0 0 0,1-1 0,35 0 153,2-11-77,-36 10-71,0 1 0,0-1 0,-1 1 0,1 0 0,0 0 0,0 0 1,0 0-1,0 0 0,1 1 0,-1-1 0,0 1 0,0 0 0,0 0 0,0 0 1,0 0-1,1 0 0,-1 1 0,0 0 0,0-1 0,0 1 0,0 0 1,0 1-1,5 2 0,32 30-75,-26-20 103,2-1 0,25 16-1,-37-26-31,1 0-1,0-1 0,-1 1 0,1-1 0,0 0 0,1-1 0,-1 0 0,0 1 0,0-1 0,1-1 0,-1 1 0,0-1 0,1 0 0,5-1 0,-9 0-11,-1-1 0,1 1 0,-1-1 0,0 1 1,0-1-1,0 1 0,0-1 0,0 0 0,0 0 0,0 0 0,0 1 1,-1-1-1,1 0 0,-1 0 0,1 0 0,-1 0 0,0 0 0,0-3 1,2-2 53,5-41-39,-1 0 0,-3-1 0,-2 0 0,-9-92 0,7 124 90,0 1 0,-2-1-1,0 1 1,-1 0 0,0 0 0,-1 0-1,-1 1 1,-9-17 0,15 32-78,0-1 1,0 1-1,0 0 1,-1-1-1,1 1 1,0 0-1,0-1 1,-1 1-1,1 0 1,0-1-1,0 1 1,-1 0 0,1 0-1,0-1 1,-1 1-1,1 0 1,-1 0-1,1 0 1,0 0-1,-1-1 1,1 1-1,-1 0 1,1 0-1,0 0 1,-1 0-1,1 0 1,-1 0 0,1 0-1,0 0 1,-1 0-1,1 0 1,-1 0-1,1 0 1,0 0-1,-1 1 1,0-1-1,-10 15 74,-2 22-92,7-10 66,1 0 0,1 0 0,2 0 0,0 0 0,2 0 0,6 50-1,-3-57-77,1 0-1,1 0 0,0-1 1,2 0-1,0 0 0,1 0 1,1-1-1,1 0 0,21 30 1,-29-45-149,0 0 0,0-1 0,1 1 0,-1-1 0,1 1 0,-1-1 0,1 0 1,0 0-1,0 0 0,0 0 0,0-1 0,0 1 0,1-1 0,-1 0 0,0 0 0,1 0 1,-1 0-1,0 0 0,1-1 0,-1 0 0,1 1 0,4-2 0,8 1-3537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10626,'0'0'3201,"126"0"-2881,-63 0-208,6 0-112,-4-7-112,14-13-1384,-18 0-1369,-11 3-5577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4721,'0'0'8508,"-6"0"-7258,-9 1-1162,0 1 0,1 1 0,-1 0 1,1 1-1,-1 1 0,1 0 0,1 1 0,-1 0 0,1 1 0,0 1 0,0 0 0,1 1 0,0 0 1,1 1-1,-20 21 0,29-29-102,1-1 1,-1 1-1,0 0 1,0 0-1,1 0 1,-1 0-1,1 0 1,0 0-1,-1 1 1,1-1-1,0 0 1,1 1-1,-1-1 0,0 1 1,1-1-1,-1 1 1,1-1-1,0 1 1,-1-1-1,1 1 1,1 3-1,0-4-7,0 0 0,0 0 0,0-1 0,0 1 0,1 0 0,-1-1 1,1 1-1,-1 0 0,1-1 0,0 0 0,-1 1 0,1-1 0,0 0 0,0 0 0,0 0 0,0 0 0,0 0 0,0 0 0,3 0 0,11 3-56,1-1 0,0 0 0,0-1 0,29-1 0,-40-1 82,-1 0 1,1 0-1,0-1 0,-1 1 1,1-1-1,-1 0 0,1-1 1,-1 0-1,1 1 0,-1-2 0,0 1 1,0-1-1,0 1 0,0-1 1,0-1-1,-1 1 0,0-1 1,1 1-1,-1-1 0,0-1 0,-1 1 1,1 0-1,-1-1 0,0 0 1,0 0-1,0 0 0,-1 0 1,0 0-1,0 0 0,0-1 0,0 1 1,-1-1-1,0 1 0,0-1 1,-1 0-1,0-10 0,4-1 281,9 24-389,-3-1 26,1 1-1223,0 0 1,1-1 0,22 9-1,-13-9-4766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1 912,'0'0'13398,"-3"19"-13185,-7 61-182,10-77-43,0 0 0,0 0 0,0 0 0,0 0 0,0 0 1,1 0-1,-1 0 0,1 0 0,0 0 0,0 0 0,0 0 0,1-1 0,-1 1 1,1 0-1,-1-1 0,1 1 0,0-1 0,0 1 0,0-1 0,0 0 0,0 0 1,0 0-1,1 0 0,-1 0 0,1 0 0,5 2 0,-4-2 0,1 0-1,-1-1 0,1 1 1,0-1-1,0 0 0,-1-1 1,1 1-1,0-1 1,0 1-1,0-2 0,0 1 1,0 0-1,7-3 0,-10 2 0,1-1 1,-1 1-1,1-1 0,-1 0 0,0 0 0,0 0 0,0 0 0,0 0 0,0-1 1,0 1-1,-1-1 0,1 1 0,-1-1 0,0 1 0,0-1 0,0 0 1,0 0-1,1-3 0,12-53 466,-14 59-450,27 35 92,-19-26-118,0 1 0,1-2 0,0 1 0,15 10 0,-19-16-103,-1 1 1,2-1 0,-1 0-1,0-1 1,1 1-1,-1-1 1,1 0-1,-1 0 1,1-1 0,0 0-1,10 1 1,-15-2 28,0 0-1,0 0 1,1 0 0,-1 0 0,0 0 0,0-1 0,0 1 0,0 0 0,1-1-1,-1 1 1,0-1 0,0 0 0,0 1 0,0-1 0,0 0 0,0 1-1,1-2 1,8-11-2327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9618,'0'0'4873,"-8"23"-4341,1-5-432,1-1-25,0 0 1,1 0-1,1 0 1,0 0-1,2 0 1,-2 34-1,5 3 95,14 103 0,-10-130-145,1 0 0,1-1 0,2 1 1,0-1-1,21 39 0,-30-64-29,1-1 0,-1 1 1,0-1-1,1 1 0,-1-1 0,1 1 0,-1-1 1,1 1-1,-1-1 0,1 0 0,-1 1 0,1-1 1,-1 0-1,1 1 0,-1-1 0,1 0 0,-1 0 0,1 1 1,0-1-1,-1 0 0,1 0 0,-1 0 0,1 0 1,0 0-1,-1 0 0,1 0 0,-1 0 0,1 0 1,0 0-1,-1 0 0,1 0 0,-1-1 0,1 1 0,0 0 1,-1 0-1,1-1 0,-1 1 0,1 0 0,-1-1 1,1 1-1,-1 0 0,1-1 0,-1 1 0,0-1 1,1 1-1,-1-1 0,1 1 0,-1-1 0,0 1 0,1-1 1,-1 0-1,22-34 69,-19 31-72,18-40 80,16-22 30,-37 66-105,0-1-1,1 1 1,-1 0-1,0 0 0,1 0 1,-1-1-1,1 1 1,-1 0-1,0 0 1,1 0-1,-1 0 1,1 0-1,-1 0 1,1 0-1,-1 0 1,0 0-1,1 0 1,-1 0-1,1 0 1,-1 0-1,0 1 0,1-1 1,-1 0-1,1 0 1,-1 0-1,0 1 1,1-1-1,-1 0 1,0 0-1,1 1 1,-1-1-1,0 0 1,1 0-1,-1 1 1,0-1-1,0 1 1,1-1-1,-1 0 0,0 1 1,0-1-1,0 0 1,1 1-1,15 25 15,-9-15-19,-3-6-109,-1 1-1,1-1 0,1-1 1,-1 1-1,0-1 1,1 1-1,0-1 1,0 0-1,0-1 1,1 0-1,-1 1 1,1-2-1,0 1 0,0-1 1,0 0-1,0 0 1,0 0-1,0-1 1,0 0-1,0 0 1,1-1-1,11 0 1,-16-1 98,0 0 0,0 0 0,1-1 0,-1 1 0,0-1 0,0 1 0,0-1 0,-1 0 0,1 0 0,0 0 0,-1 0 0,1 0 0,-1 0 0,1 0 0,-1 0 0,0-1 0,0 1 0,0-1 0,0-2 0,1 1 106,-1 1 0,0 0 0,1 0 0,0 0 0,0 0 0,0 0 1,0 0-1,0 0 0,5-4 0,-5 8-58,-1 0-1,1-1 1,-1 1 0,0 0-1,1 0 1,-1 1 0,0-1-1,1 0 1,-1 0-1,0 1 1,0-1 0,0 0-1,0 1 1,-1-1 0,1 1-1,0 0 1,0-1 0,-1 1-1,1 1 1,2 3 49,24 30-429,-3-16-2662,-13-14-1300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10058,'0'0'4657,"11"14"-15163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0.1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236 98 892,'-3'-1'25,"1"-1"0,0 0-1,0 1 1,0-1 0,0 0 0,0 0 0,1 0-1,-1-1 1,0 1 0,1 0 0,0-1 0,-1 1 0,1 0-1,0-1 1,0 0 0,1 1 0,-1-1 0,1 1-1,-1-1 1,1 0 0,0 1 0,0-1 0,0 0-1,0 0 1,0 1-25,0 0 13,0 0 0,1 1 1,-1-1-1,-1 0 0,1 1 0,0-1 0,0 0 1,0 1-1,-1-1 0,1 1 0,-1-1 0,0 0 0,1 1 1,-1-1-1,0 1 0,0 0 0,0-1 0,0 1 0,0 0 1,0-1-1,0 1-13,-1 0 9,1 1 1,0-1-1,0 1 1,0 0-1,-1-1 1,1 1-1,0 0 1,0 0-1,-1 0 1,1 0-1,0 0 1,0 0-1,-1 0 1,1 0-1,0 1 1,0-1-1,-1 0 1,1 1-1,0-1 1,0 1-1,0 0-9,-7 2 14,1 2 0,1-1 0,-1 1 0,0 0-1,1 0 1,0 0 0,-3 5-14,-23 21 16,25-25-15,-1 0-1,1 1 1,0 0 0,1 1 0,0-1-1,0 1 1,0 0 0,1 1 0,-2 3-1,7-9 25,-6 10-135,6-12 107,0-1 1,0 0-1,0 0 0,0 0 1,0 1-1,-1-1 1,1 0-1,0 0 1,0 0-1,0 0 1,0 0-1,-1 1 1,1-1-1,0 0 1,0 0-1,0 0 1,-1 0-1,1 0 0,0 0 1,0 0-1,0 0 1,-1 0-1,1 0 1,0 0-1,0 0 1,-1 0-1,1 0 1,0 0-1,0 0 1,0 0-1,-1 0 1,1 0-1,0 0 1,0 0-1,-1 0 0,1 0 1,0 0-1,0 0 1,0-1-1,0 1 1,-1 0-1,1 0 1,0 0-1,0 0 1,0 0-1,0-1 1,-1 1-1,1 0 1,0 0-1,0 0 0,0-1 1,0 1-1,0 0 1,0 0-1,0 0 1,0-1-1,0 1 1,0 0-1,0 0 1,0 0-1,0-1 3,43-46-123,-26 17 102,-11 19 18,0 1-1,0 0 1,1 1-1,7-9 4,-12 15-16,1 0-1,0 1 1,-1 0 0,1 0 0,0 0-1,0 0 1,0 0 0,1 0-1,-1 1 1,0 0 0,0-1 0,1 1-1,-1 0 1,1 1 0,-1-1-1,1 1 1,-1 0 0,3-1 16,-5 1-131,-1 0-56,0 0-32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7210,'0'0'6465,"-111"47"-6001,101-18-56,10 7-208,0-1 0,2 2-200,20-4-176,6-3-32,2-9-328,7-9-296,-2-8-144,13-4-329,-9-12-943,-9-8-1865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8914,'0'0'5806,"-6"21"-5171,3-13-577,-4 15 98,1 0-1,0 1 1,2 0-1,1-1 1,-1 29-1,4-9 30,2-1 1,10 58-1,-9-84-192,0-1 0,2 0 0,-1 0-1,2 0 1,0 0 0,1-1 0,0 0 0,1-1-1,18 24 1,-25-36 7,0 0 0,0 1 0,-1-1 0,1 0 1,1 0-1,-1 0 0,0 0 0,0 0 0,0 0 0,1 0 0,-1 0 0,0 0 0,1 0 0,-1-1 0,0 1 0,1-1 0,-1 1 0,1-1 0,-1 1 0,1-1 0,0 0 0,-1 0 1,1 0-1,-1 0 0,1 0 0,-1 0 0,1 0 0,0 0 0,-1-1 0,1 1 0,-1 0 0,1-1 0,-1 0 0,0 1 0,3-2 0,2-3 2,0 0 0,-1-1 0,0 1 0,0-1 0,0 0 1,4-9-1,15-15 3,-23 30-4,0-1 1,0 1 0,0-1 0,0 1 0,0 0-1,0 0 1,0-1 0,0 1 0,0 0 0,0 0-1,0 0 1,1 0 0,-1 0 0,0 0 0,0 0-1,0 0 1,0 1 0,0-1 0,0 0 0,0 1-1,0-1 1,2 2 0,26 13 60,-21-10-52,12 6-837,1-1-1,39 14 1,-40-18-3046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365 553 8386,'0'0'3738,"-1"-13"-3483,1 10-254,0-21 236,-2 0 0,-8-41 0,9 57-137,-1 0 0,-1 0 1,1 0-1,-2 0 0,1 1 1,-1 0-1,0-1 0,0 1 1,-1 1-1,0-1 0,0 1 0,0-1 1,-12-9-1,12 12-77,-1 0 0,1 0 0,-1 0-1,0 1 1,0 0 0,0 0 0,0 0 0,0 1-1,-1 0 1,1 0 0,-1 0 0,1 1 0,-1 0-1,0 0 1,0 1 0,1 0 0,-1 0 0,0 1-1,0 0 1,1 0 0,-1 0 0,1 1 0,-1 0-1,1 0 1,-1 1 0,1-1 0,0 1 0,0 1 0,1-1-1,-1 1 1,1 0 0,-1 1 0,1-1 0,1 1-1,-1 0 1,1 0 0,-1 0 0,-2 7 0,-1 0-29,1 1 1,1 0 0,0 0 0,1 0 0,0 1 0,1 0 0,0 0 0,2 0-1,-1 0 1,2 1 0,0-1 0,0 1 0,2-1 0,0 1 0,3 16 0,-3-23-24,1-1 0,0 1 0,0 0 0,0-1 0,1 1 0,1-1 1,-1 0-1,1 0 0,0 0 0,1-1 0,0 0 0,0 1 0,0-1 1,0-1-1,1 1 0,0-1 0,0 0 0,1-1 0,-1 1 0,1-1 1,0-1-1,0 1 0,1-1 0,-1 0 0,1-1 0,-1 0 0,1 0 1,15 2-1,-17-3 32,0 0 0,0-1 1,1 0-1,-1 0 0,0 0 1,1 0-1,-1-1 0,0 0 0,0-1 1,0 1-1,0-1 0,0 0 1,0-1-1,0 1 0,-1-1 0,1 0 1,-1-1-1,0 1 0,0-1 1,0 0-1,0-1 0,-1 1 0,0-1 1,0 1-1,0-1 0,0-1 1,-1 1-1,0 0 0,0-1 1,0 0-1,2-7 0,2-4 167,-1-1 1,-1 1-1,0-1 0,-2 0 0,0-1 0,-1 1 1,0-29-1,-2 47-176,1 0 1,-1 0 0,1-1 0,-1 1-1,1 0 1,-1 0 0,1 0-1,-1 0 1,1 0 0,-1 0-1,1 0 1,-1 0 0,1 0 0,-1 0-1,1 1 1,-1-1 0,1 0-1,-1 0 1,0 0 0,1 0-1,-1 1 1,1-1 0,-1 0 0,1 1-1,-1-1 1,0 0 0,1 1-1,-1-1 1,0 0 0,1 1-1,-1-1 1,0 1 0,0-1-1,1 0 1,-1 1 0,0-1 0,0 1-1,0-1 1,1 1 0,29 65-68,-22-46 33,1 0 0,1 0 0,0-1-1,2 0 1,0-1 0,1 0 0,21 22 0,-33-40 23,0 0 0,-1 0-1,1 0 1,-1 0 0,1 0 0,0 0-1,-1 0 1,1-1 0,0 1-1,-1 0 1,1 0 0,-1 0-1,1-1 1,-1 1 0,1 0 0,-1-1-1,1 1 1,-1 0 0,1-1-1,-1 1 1,1-1 0,-1 1-1,1-1 1,-1 1 0,0-1 0,1 1-1,-1-1 1,0 1 0,1-1-1,-1 1 1,0-1 0,0 0 0,0 1-1,0-1 1,1 0 0,13-32 89,-11 27-115,23-61 88,-16 37-13,2 1 0,25-45 0,-37 74-30,1 0 0,-1 0 0,0 0 0,0 0 0,1 1 0,-1-1 0,0 0 0,0 0-1,0 0 1,1 0 0,-1 1 0,0-1 0,0 0 0,0 0 0,0 0 0,1 1 0,-1-1 0,0 0 0,0 0 0,0 1-1,0-1 1,0 0 0,0 0 0,0 1 0,0-1 0,0 0 0,0 1 0,0-1 0,0 0 0,0 0 0,0 1 0,0-1 0,0 0-1,0 0 1,0 1 0,0-1 0,0 0 0,0 0 0,0 1 0,0-1 0,-1 0 0,1 1 0,0-1-2,0 9 5,0 30 16,6 45 0,-5-74-21,1 1 1,0-1-1,0 0 1,1-1-1,0 1 1,1 0-1,0-1 1,1 0-1,0 0 0,6 9 1,-9-16-97,0 0 0,1 1 0,-1-1 1,0-1-1,1 1 0,-1 0 0,1-1 0,-1 1 1,1-1-1,0 0 0,0 1 0,0-1 0,-1-1 0,1 1 1,0 0-1,0-1 0,0 1 0,0-1 0,0 0 1,0 0-1,1 0 0,-1-1 0,0 1 0,0-1 1,-1 0-1,1 1 0,0-1 0,0-1 0,0 1 0,0 0 1,-1-1-1,1 1 0,-1-1 0,4-2 0,8-6-628,-1 0 0,0-1 0,0 0-1,17-22 1,50-71-2047,-80 104 2814,0-1 1,0 1 0,0 0-1,0 0 1,1 0 0,-1 0-1,0-1 1,0 1 0,0 0-1,0 0 1,0 0-1,1 0 1,-1 0 0,0-1-1,0 1 1,0 0 0,1 0-1,-1 0 1,0 0 0,0 0-1,0 0 1,1 0 0,-1 0-1,0 0 1,0 0-1,1 0 1,-1 0 0,0 0-1,0 0 1,0 0 0,1 0-1,-1 0 1,0 0 0,0 0-1,1 0 1,-1 0-1,0 0 1,0 1 0,0-1-1,1 0 1,-1 0 0,0 0-1,0 0 1,0 0 0,0 1-1,0-1 1,1 0 0,-1 0-1,0 0 1,0 0-1,0 1 1,0-1 0,0 0-1,0 0 1,0 0 0,0 1-1,0-1 1,1 0 0,-1 1-1,7 23 927,-6-20-930,0 0 0,0 0 0,0 0 0,1 0 0,-1 0 0,1-1 1,0 1-1,0-1 0,4 7 0,-1-8-12,-1 0 1,1 0-1,0 0 1,-1 0-1,1-1 1,0 0-1,0 0 1,0 0 0,0-1-1,0 1 1,0-1-1,8-1 1,-2 0 50,1 0 1,-1-1 0,1 0-1,14-6 1,-14 4 17,-1-2 1,1 1-1,-1-1 0,0-1 0,0 0 1,-1-1-1,0 0 0,16-16 0,-22 19-15,0 1 0,0-1 0,0 0 0,-1 0 0,0-1 0,0 1 0,0-1 0,0 1 0,-1-1 0,0 0 0,0 0 0,-1 0 0,0 0 0,0 0 0,0 0 0,0-1 0,-1 1 0,0 0 0,-2-12 0,1 17-70,1 0 1,-1 1-1,1-1 0,-1 0 0,1 0 0,-1 0 0,0 1 0,1-1 0,-1 0 0,0 1 0,0-1 0,1 1 0,-1-1 0,0 1 1,0-1-1,0 1 0,0-1 0,0 1 0,0 0 0,0 0 0,0-1 0,1 1 0,-1 0 0,0 0 0,0 0 0,-1 0 0,-33 0 124,25 0-127,5 0-10,1 1 0,-1-1 0,1 1 0,-1-1 0,1 1-1,-1 1 1,1-1 0,0 1 0,-1-1 0,1 1 0,0 0 0,-5 4 0,7-4-44,0-1 1,0 1 0,0 0 0,0 0-1,1 0 1,-1 0 0,0 0 0,1 0-1,0 1 1,-1-1 0,1 0 0,0 1-1,0-1 1,0 1 0,1-1 0,-1 1-1,1-1 1,-1 1 0,1 0 0,0-1-1,0 1 1,1 4 0,-1-4 27,1-1 0,0 0 0,0 0 0,0 0 0,1 0 0,-1 0 0,0 0 0,1 0 0,0-1 0,-1 1 0,1 0 0,0-1 0,0 1 0,0-1 0,-1 0 0,2 0 0,2 2 0,46 20 119,-39-18-77,8 3-15,0 1 0,-1 1 0,0 1 0,-1 0 0,0 1 0,-1 1 0,0 1 0,-1 0-1,-1 1 1,0 1 0,-1 1 0,-1 0 0,0 0 0,-1 1 0,17 36 0,-18-28-51,-1 1 0,-1 0 1,-1 0-1,-1 1 0,-1 0 0,-2 1 1,-1-1-1,-1 1 0,-2-1 1,-3 34-1,2-53 57,-1 0 1,0 1-1,-1-1 1,0 0-1,0-1 1,-1 1-1,0 0 1,-7 9-1,8-14 108,1 1 0,-1-1 1,-1 0-1,1 0 0,0-1 0,-1 1 0,0-1 0,0 0 1,0 0-1,0 0 0,-1 0 0,1-1 0,-1 0 0,1 1 1,-1-2-1,-9 3 0,14-3-112,-1-1 1,0 0-1,0 0 0,1 0 0,-1 0 1,0 0-1,0 0 0,1 0 1,-1 0-1,0-1 0,1 1 0,-1 0 1,0 0-1,1-1 0,-1 1 1,0 0-1,1-1 0,-1 1 1,0 0-1,1-1 0,-1 1 0,1-1 1,-1 1-1,1-1 0,-1 1 1,1-1-1,-1 0 0,0 0 1,-4-26 269,12-31-29,0 36-233,1 0-1,1 0 0,1 1 1,19-30-1,-12 22-1,117-205 30,199-372-550,-321 581 515,-4 11 48,0-1 1,-1-1-1,-1 1 0,0-1 0,-1 0 1,-1 0-1,0-1 0,1-21 1,-17 43 512,3 5-564,0 1-1,1 0 0,1 0 0,0 0 0,0 1 0,1 0 1,0 0-1,-7 26 0,4-7-35,2-1 0,-6 56-1,9-56 43,3 0 0,0 0 0,1-1 0,2 1 0,2 0 0,7 34 0,-9-55-14,0-1 1,1 0-1,0 0 0,0-1 0,1 1 0,0-1 1,0 1-1,0-1 0,1-1 0,0 1 0,1 0 0,0-1 1,0 0-1,0-1 0,0 1 0,1-1 0,0-1 0,0 1 1,0-1-1,1 0 0,-1-1 0,1 1 0,0-2 0,0 1 1,0-1-1,14 2 0,-9-3-19,1 0 0,-1 0 0,1-2 0,-1 1 0,1-2 0,-1 0 0,0 0 1,0-1-1,1-1 0,-2 0 0,1-1 0,-1 0 0,18-11 0,-23 12 6,-1-1 0,1 1 0,-1-1 1,0 0-1,0-1 0,-1 0 0,1 0 0,-1 0 0,-1 0 1,1-1-1,-1 0 0,0 0 0,-1 0 0,1 0 0,-1 0 0,-1-1 1,0 0-1,0 1 0,0-1 0,-1 0 0,0 0 0,0 0 1,-1 0-1,-1-9 0,0 14 15,0 1 0,0-1-1,0 1 1,0-1 0,-1 1 0,1 0 0,-1-1-1,1 1 1,-1 0 0,0 0 0,0 0 0,0 0 0,0 1-1,0-1 1,0 0 0,0 1 0,-1 0 0,1-1-1,-1 1 1,1 0 0,-1 0 0,1 0 0,-1 1 0,1-1-1,-1 1 1,0-1 0,1 1 0,-6 0 0,5-1 1,0 1 0,-1-1 0,1 1 0,-1 0 0,1 0 0,-1 0 0,1 1 0,-1-1 0,1 1 0,-1 0 0,1 0 0,0 0 0,0 0 0,-1 0 0,1 1 0,0 0 0,0-1 0,0 1 0,0 0 0,1 0 0,-6 5 0,6-3-1,0 1-1,0-1 1,0 0 0,1 0-1,-1 1 1,1-1-1,0 1 1,0-1-1,1 1 1,-1-1-1,1 1 1,0 0 0,0-1-1,1 1 1,1 7-1,0-4 9,0-1 0,1 0 0,0 0 0,1 0 0,-1-1 0,1 1 0,0-1 0,10 12 0,-2-6 0,1 1-1,0-2 0,0 0 1,1 0-1,1-1 1,0-1-1,25 12 0,-15-11 6,1-1-1,0-1 1,1-1-1,0-2 1,33 3-1,140-1 700,-187-7-636,-13 6-1629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4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214 224 6553,'0'0'5012,"-5"-14"-4797,-35-84-156,34 85-67,-1-1 0,-1 1 0,1 1 0,-2 0 0,0 0 0,-13-14 0,21 26 18,1-1 0,-1 0 0,1 0 0,-1 1 0,0-1 0,0 1 0,1-1 0,-1 0 0,0 1 0,0-1 1,0 1-1,1 0 0,-1-1 0,0 1 0,0 0 0,0-1 0,0 1 0,0 0 0,0 0 0,0 0 0,0 0 1,0 0-1,0 0 0,1 0 0,-1 0 0,0 0 0,0 1 0,0-1 0,0 0 0,0 0 0,0 1 1,0-1-1,1 1 0,-1-1 0,0 1 0,0-1 0,-1 2 0,0 1 3,-1 0-1,1 1 1,0-1 0,0 1-1,0 0 1,0-1 0,1 1-1,-2 4 1,-9 33 57,2 1 0,2 0-1,-5 76 1,7 136 504,7-199-423,-2 17-41,4 0 1,3 0-1,3-1 0,3 0 0,36 118 1,-46-184-257,-2-3 9,1 0 0,-1 0-1,1 0 1,0 1 0,-1-1-1,1 0 1,0 0 0,0 0-1,0-1 1,0 1 0,1 0 0,-1 0-1,0 0 1,1-1 0,-1 1-1,1-1 1,0 1 0,-1-1-1,1 0 1,0 0 0,0 0-1,0 1 1,0-2 0,3 2 0,4-1-3894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9098,'0'0'3969,"121"-4"-3777,-68-3-192,3-5-584,-2 0-769,14-3-871,-16 1-873,-9 4-2888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71 360,'0'0'6457,"7"17"-5248,1 4-564,0 1 0,-2 0 0,-1 1 1,0-1-1,2 41 0,-7-53-296,-1 16 521,1-26-826,-1 1 1,1 0-1,0-1 1,0 1 0,-1 0-1,1-1 1,-1 1-1,1 0 1,0-1-1,-1 1 1,1-1 0,-1 1-1,1-1 1,-1 1-1,1-1 1,-1 1 0,0-1-1,1 0 1,-1 1-1,0-1 1,1 0-1,-1 0 1,0 1 0,1-1-1,-1 0 1,0 0-1,1 0 1,-1 0 0,0 0-1,-1 0 1,1-38-148,2 30 80,0-1 0,0 1 0,1 0 0,0-1 0,0 1 0,1 0 0,0 0 0,1 1 0,0-1 0,0 1 0,0-1 0,1 1 0,0 0 0,0 1 0,12-12 0,-16 17 25,0 1 0,0-1 0,0 0 1,0 1-1,0-1 0,0 1 0,0-1 0,1 1 0,-1-1 1,0 1-1,0 0 0,0 0 0,1-1 0,-1 1 0,0 0 1,0 0-1,0 0 0,1 0 0,-1 1 0,0-1 0,0 0 1,0 0-1,1 1 0,-1-1 0,0 1 0,0-1 0,0 1 1,0-1-1,0 1 0,0 0 0,0-1 0,0 1 0,0 0 1,0 0-1,0 0 0,-1 0 0,2 1 0,28 47 161,-21-33-100,5 7 75,40 59 19,-49-77-155,-1 1 0,1-1 0,0 1 0,1-2 0,-1 1 0,1 0 0,0-1 0,0 0 0,0-1 0,13 6 0,-18-8 14,0-1 0,0 0-1,0 0 1,0 1-1,0-1 1,0 0-1,0 0 1,0 0 0,0 0-1,0 0 1,0 0-1,0-1 1,-1 1-1,1 0 1,0 0 0,0-1-1,0 1 1,0 0-1,0-1 1,0 1-1,0-1 1,0 1 0,-1-1-1,1 0 1,0 1-1,1-2 1,0-1 24,-1 1 0,1-1 1,0 0-1,-1 0 0,0 1 0,0-1 0,0 0 1,2-6-1,0-10 122,-1 0 1,1-26 0,-3 28-91,4-167 274,-3 182-342,-1 0-1,0 0 1,0 1 0,0-1-1,0 0 1,0 0 0,-1 1 0,1-1-1,0 0 1,-1 1 0,1-1-1,-1 0 1,0 1 0,1-1 0,-1 1-1,0-1 1,0 1 0,0-1-1,0 1 1,0 0 0,0 0-1,-1-1 1,1 1 0,0 0 0,-1 0-1,1 0 1,-1 0 0,1 0-1,-1 1 1,1-1 0,-1 0 0,1 1-1,-1-1 1,0 1 0,1-1-1,-1 1 1,0 0 0,0 0 0,1 0-1,-1 0 1,0 0 0,0 0-1,1 0 1,-1 1 0,0-1 0,1 1-1,-1-1 1,0 1 0,-1 0-1,-4 2-63,0-1 0,0 1 0,1 0-1,-1 0 1,1 1 0,0 0 0,0 0-1,1 1 1,-1-1 0,-9 11-1,13-12-90,0-1 0,0 0 0,0 1-1,0 0 1,1-1 0,-1 1 0,1 0-1,0 0 1,0 0 0,0 0-1,0 0 1,0 0 0,1 0 0,-1 0-1,1 0 1,0 0 0,0 0 0,0 0-1,0 0 1,1 0 0,-1 0 0,1 0-1,0 0 1,0 0 0,0 0-1,0 0 1,0 0 0,2 3 0,1-2-201,0 0 0,0 0 1,0 0-1,0 0 1,0-1-1,1 0 0,0 0 1,-1 0-1,1 0 1,0-1-1,1 0 0,-1 0 1,0 0-1,10 2 1,3-1-714,-1 0 1,1-1 0,24 0 0,-19-3 738,0-1 0,23-4 1,12-7 2744,64-24 1,-104 31-1623,-12 4-951,21-4 3151,-26 7-2904,-1-1 0,1 0 0,0 1 0,-1-1 0,1 1 0,0-1 0,-1 1 0,1 0 0,-1-1 0,1 1 0,-1 0 0,0-1 0,1 1 0,-1 0 0,1-1 0,-1 1 0,0 0 0,0 0 0,1-1 0,-1 1 0,0 0 0,0 0 0,0 0 0,0-1 0,0 1 0,0 0 0,0 0 0,0 0 0,0-1 0,-1 2 0,1 15 264,0 2-169,0-1-1,1 1 1,1-1-1,4 20 0,-4-33-175,-1 1 0,1-1 0,0 0-1,1 1 1,-1-1 0,1 0-1,0 0 1,0-1 0,1 1 0,-1-1-1,1 1 1,0-1 0,1 0-1,-1-1 1,0 1 0,1-1 0,8 5-1,-10-6-1,1-1 0,0 1 0,-1-1 0,1 0 0,0 0 0,0-1 0,0 1 0,-1-1 0,1 0 0,0 0 0,0 0-1,0 0 1,0-1 0,0 1 0,-1-1 0,1 0 0,0 0 0,-1-1 0,1 1 0,0-1 0,-1 1 0,0-1 0,1 0 0,-1-1 0,5-3-1,1-2 63,0-1 0,0 1 0,-1-1-1,0-1 1,-1 1 0,13-22-1,-20 30-69,1 1 0,0 0 0,-1-1 0,1 1 0,0 0 0,-1 0 0,1-1 0,0 1-1,0 0 1,0 0 0,-1 0 0,1 0 0,0 0 0,0 0 0,-1 0 0,1 0-1,0 0 1,0 0 0,0 0 0,-1 1 0,1-1 0,0 0 0,-1 0 0,1 1 0,1 0-1,24 11-80,-20-9 103,0-1-28,0 0 0,0-1 0,-1 1 0,1-1 0,0 0 0,0 0 1,0-1-1,0 0 0,0 0 0,0 0 0,10-2 0,-1-2-2,0 0 0,-1-1 1,15-8-1,34-10 56,-58 22-79,0 0 1,0 1 0,0-1-1,-1 1 1,1 0-1,0 1 1,0-1 0,0 1-1,0 0 1,0 0-1,-1 0 1,1 1 0,0 0-1,-1 0 1,0 0-1,1 0 1,-1 1 0,0-1-1,0 1 1,0 0-1,6 6 1,35 21-5401,-31-24-2023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7986,'0'0'6321,"-52"112"-5601,37-63-296,0 2-248,4-3-176,9 1-648,2-13-1216,0-11-4546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10386,'0'0'3121,"41"145"-2945,-28-85-128,-2 3-48,-2-5 0,-1-5-56,-3-8-968,-1-2-465,0-12-1431,-2-9-2481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2785,'0'0'10623,"-1"26"-10064,-5 52-162,4 1-1,4 0 1,14 97 0,-13-153-397,-3-18-14,1 1 0,0-1 1,0 0-1,0 0 0,0 0 1,5 9-1,-6-14 10,0 0-1,1 0 1,-1 0-1,0 1 1,1-1-1,-1 0 1,1 0 0,-1 0-1,0 0 1,1 0-1,-1 0 1,1 0 0,-1 0-1,1 0 1,-1 0-1,0-1 1,1 1-1,-1 0 1,0 0 0,1 0-1,-1 0 1,1-1-1,-1 1 1,0 0 0,1 0-1,-1 0 1,0-1-1,0 1 1,1 0-1,-1-1 1,0 1 0,0 0-1,1-1 1,-1 1-1,0 0 1,0-1 0,0 1-1,1 0 1,-1-1-1,0 1 1,0-1-1,10-16-57,61-108-289,-56 175 391,-11-37-12,0-1 0,2 0 0,-1-1 0,1 1 0,1-1 0,0 0 0,0-1 0,1 1 0,10 9 0,-13-16-18,-1 1 0,1-1 1,1 0-1,-1-1 0,0 1 1,1-1-1,0 0 1,-1 0-1,1 0 0,0-1 1,1 0-1,-1-1 1,0 1-1,0-1 0,1 0 1,-1-1-1,1 1 0,-1-1 1,1 0-1,7-2 1,-10 1-10,-1 0 0,0-1-1,0 1 1,0-1 0,0 0 0,0 0 0,0 0 0,0 0 0,0 0 0,-1-1 0,1 1 0,-1-1 0,0 1 0,0-1 0,0 0 0,2-4 0,27-55-146,-28 55 103,52-132-536,-53 216 709,-1-69-121,0 0 1,0-1-1,0 1 0,1-1 0,0 1 0,0-1 1,1 0-1,0 0 0,0 0 0,1 0 1,0 0-1,0-1 0,1 0 0,5 7 0,-7-9-66,0-1 0,1 1 0,0-1 0,0 1-1,0-1 1,0 0 0,1 0 0,-1-1 0,1 1 0,-1-1-1,1 0 1,0 0 0,0-1 0,0 0 0,0 1 0,0-2-1,0 1 1,0 0 0,0-1 0,0 0 0,1 0-1,5-2 1,-9 1-179,1 0 0,-1 0 0,1 0-1,-1 0 1,0 0 0,0-1 0,1 1 0,-1-1-1,0 0 1,0 0 0,-1 0 0,1 0 0,0 0-1,-1 0 1,1 0 0,-1 0 0,1-1 0,-1 1-1,0 0 1,0-1 0,0 1 0,-1-1 0,1 0-1,-1 1 1,1-5 0,2-9-1029,-1 0 0,-1-32 0,-1 38 1176,0 0 77,-1-1 0,1 1 0,-2-1 0,1 1 0,-2 0 0,1-1 0,-5-9 0,6 18 195,0-1 0,0 1 0,0-1 0,-1 1 0,1 0 0,-1-1 0,1 1 0,-1 0 0,0 0 0,0 0 0,0 0 0,0 0 0,0 1 0,-1-1 0,1 1 0,0-1 0,-1 1 0,1 0 0,-1 0 0,1 0 0,-1 0 0,0 0 0,1 1 0,-1-1 0,0 1 0,0 0 0,1 0 0,-1 0 0,0 0 0,0 0 0,1 0 0,-5 2 0,5-1-129,-1 0-1,1 0 1,0 0 0,-1 1 0,1-1 0,0 1 0,0-1 0,0 1 0,0 0 0,0 0-1,0 0 1,1 0 0,-1 0 0,1 0 0,-1 1 0,1-1 0,0 1 0,0-1-1,0 0 1,0 1 0,0 0 0,0-1 0,1 1 0,0-1 0,-1 1 0,1 5 0,-1-2 10,1 0 1,0 1 0,0-1 0,0 0 0,1 1 0,0-1 0,0 0 0,1 0 0,-1 0-1,1 0 1,3 6 0,1-4-26,0 1-1,0-1 1,1 0 0,0-1-1,1 0 1,0 0-1,0 0 1,0-1 0,1 0-1,-1-1 1,1 0-1,1 0 1,-1-1-1,15 5 1,-2-3-442,0 0 0,0-1 0,1-2-1,-1 0 1,34 0 0,-19-3-3103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1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9826,'0'0'5033,"135"-4"-4577,-59 0-152,11-2-208,8-2-96,29-11-472,-21 3-1864,-21-2-5386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4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88 1 920,'-13'14'108,"0"-3"-52,3 3-28,-1-2-16,1 2-4,0-3-8,2-1-12,0 1-40,3-1-64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7946,'0'0'6249,"4"112"-6129,3-60-56,2 1 8,-1 0-72,3-8 0,2-6-264,-2-6-712,4-3-593,-4-9-663,0-9-913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2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7786,'0'0'7305,"-1"13"-6845,-11 321 853,12-322-1306,2 0 1,-1 0 0,2 0 0,-1-1-1,2 1 1,-1-1 0,9 17 0,-10-24-4,-1-1 1,1 0-1,0 0 0,0 1 1,1-1-1,-1-1 1,1 1-1,-1 0 1,1-1-1,0 1 0,0-1 1,5 3-1,-5-4 5,-1 0 0,0 0 0,0-1-1,1 1 1,-1-1 0,0 0 0,1 0 0,-1 1 0,0-2-1,1 1 1,-1 0 0,0 0 0,1-1 0,-1 1 0,0-1 0,1 0-1,-1 0 1,0 1 0,0-1 0,0-1 0,0 1 0,2-2-1,4-3 7,0-1 0,-1-1 0,0 1 0,-1-1-1,0 0 1,0 0 0,-1-1 0,0 0 0,7-16-1,16-25 46,-28 50-67,1 1 0,0-1 0,0 0 0,-1 1 0,1-1 0,0 0 0,-1 1 0,1-1 0,0 1 0,-1-1 0,1 1 0,-1-1 0,1 1 0,-1 0-1,1-1 1,-1 1 0,1 0 0,-1-1 0,1 1 0,-1 0 0,0-1 0,0 1 0,1 0 0,-1 0 0,0 0 0,0 0 0,1 0 1,4 10 4,1-1-1,1 0 1,-1 0-1,2-1 1,-1 1-1,16 12 1,-21-19 1,1 0 1,0-1-1,1 1 0,-1-1 0,0 0 1,1 0-1,-1 0 0,1 0 1,0-1-1,-1 1 0,1-1 0,0 0 1,0 0-1,0 0 0,0-1 0,0 1 1,0-1-1,0 0 0,0 0 1,0-1-1,0 1 0,0-1 0,7-2 1,-9 1-8,0 1 0,0-1 1,0 1-1,0-1 1,0 0-1,-1 0 0,1 0 1,-1 0-1,0 0 1,1-1-1,-1 1 0,0 0 1,0-1-1,-1 1 1,1 0-1,0-1 0,-1 1 1,1-4-1,6-48-308,-6 49 266,-1-63-221,-10 92 315,9-14-41,0 1 0,1-1 0,0 1 0,1-1-1,0 0 1,1 1 0,0-1 0,0 0 0,1 0 0,7 15 0,-8-20-9,1 0 0,0-1 0,0 0 0,0 1 0,1-1 0,-1 0 0,1-1 0,0 1 0,0-1 0,1 1 0,-1-1 0,0-1 0,1 1 0,0-1 0,0 1 0,0-1 0,0-1 0,0 1 0,0-1 0,0 0 0,0 0 0,10 0-1,-11 0-127,0 0-1,0-1 1,0 0-1,-1 0 0,1-1 1,0 1-1,0-1 0,0 1 1,-1-1-1,1 0 1,0-1-1,-1 1 0,1 0 1,3-3-1,-4 1-284,0 0 0,0 0 0,0 0 0,-1 0 0,1-1 0,-1 1 0,0 0 0,0-1 0,0 0 0,-1 0 0,1 1 0,1-8 0,4-15-5257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11466,'0'0'3313,"111"-4"-3209,-17 4 352,36-2-280,-4 2-168,-11 0-8,-19 0-136,-9 0-280,-13 0-856,-11 0-2761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4793,'0'0'7831,"0"-9"-6965,-1-4-71,-1-11 898,6 43-777,2 27-1243,2 0-1,2 0 1,3-1 0,1-1-1,21 45 1,-16-56-2417,-4-13-2518,-6-12 442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3081,'0'0'13595,"2"-14"-13483,-2 10-109,0 1-1,0 0 1,0 1-1,1-1 1,-1 0 0,1 0-1,-1 0 1,1 0-1,0 0 1,0 0-1,0 1 1,1-1 0,-1 0-1,1 1 1,-1-1-1,1 1 1,0-1 0,0 1-1,0 0 1,0 0-1,0 0 1,1 0-1,-1 0 1,0 1 0,1-1-1,0 1 1,-1-1-1,1 1 1,0 0 0,0 0-1,-1 0 1,1 0-1,0 1 1,0-1-1,0 1 1,5 0 0,38-3-26,0 2 1,89 10-1,-109-5 14,0 1-1,1 2 0,-2 0 0,1 2 0,-1 0 0,34 20 1,-54-27 0,0 1 0,0 1 0,0-1 0,-1 1 0,1-1 1,-1 1-1,0 1 0,4 4 0,-8-8 12,1 1-1,0-1 1,0 0-1,-1 0 1,1 0-1,-1 0 1,1 1-1,-1-1 1,0 0-1,1 1 1,-1-1-1,0 0 1,0 1-1,0-1 1,0 0-1,0 1 1,0-1 0,0 0-1,-1 0 1,1 1-1,0-1 1,-1 0-1,1 1 1,-1-1-1,1 0 1,-1 0-1,0 0 1,1 0-1,-1 0 1,0 0-1,0 0 1,0 0-1,0 0 1,0 0-1,0 0 1,0 0-1,0 0 1,0-1-1,0 1 1,-2 0 0,-13 8 101,0-1 0,0-1 0,0-1 0,-1 0 0,-19 4 0,-97 15 479,83-16-490,9-3-60,24-4-275,1 0 0,0 1 0,0 1-1,-21 8 1,73-17-2793,-9 3 2375,268-67-2181,-1-13 3299,-272 73 818,-24 6 457,-13 1-1239,14 2-497,2 1-684,0-1 720,-1 0 0,1 0-1,0 0 1,-1 0 0,1-1-1,-1 1 1,1 0-1,-1 0 1,1 0 0,0 0-1,-1-1 1,1 1-1,-1 0 1,1 0 0,-1-1-1,1 1 1,-1 0-1,0-1 1,1 1 0,-1-1-1,1 1 1,-1 0 0,0-1-1,1 1 1,-1-1-1,0 1 1,1-1 0,-1 1-1,0-1 1,0 0-1,0-1-22,-1 1 0,1 0 0,-1 0-1,0-1 1,1 1 0,-1 0-1,0 0 1,0 0 0,0 0 0,0 0-1,0 0 1,0 0 0,0 1-1,-1-1 1,1 0 0,0 1 0,0-1-1,0 0 1,-1 1 0,1 0 0,0-1-1,-1 1 1,1 0 0,0-1-1,-1 1 1,1 0 0,-1 0 0,1 0-1,-3 1 1,-46 0 168,45 0-170,1 0 0,-1 1 0,1-1 0,-1 1 0,1 0 0,-1 0 0,1 1-1,0-1 1,0 1 0,0 0 0,0 0 0,1 0 0,-1 1 0,1-1 0,0 1 0,0 0 0,0 0 0,0 0 0,1 0 0,-1 0 0,1 1 0,0-1 0,-2 8 0,3-8-18,0-1 1,0 1-1,0-1 1,1 1-1,-1-1 1,1 1-1,0-1 1,0 1-1,0-1 1,0 1-1,0 0 1,1-1-1,0 1 1,0-1-1,0 1 1,0-1-1,0 0 1,1 0-1,0 1 1,-1-1-1,1 0 1,0 0-1,1 0 1,-1-1-1,0 1 1,1 0-1,-1-1 1,1 0-1,0 1 1,0-1-1,0 0 1,4 1-1,-2 0-4,1-1 1,0 1-1,1-1 0,-1-1 0,0 1 1,0-1-1,1 0 0,-1-1 0,1 1 1,-1-1-1,1-1 0,-1 1 0,0-1 1,1 0-1,-1 0 0,0-1 0,1 0 1,6-3-1,-9 3 28,0 0 0,0-1 0,0 1 0,0-1 0,0 0 1,0 0-1,-1 0 0,0-1 0,1 1 0,-1-1 0,-1 0 0,1 0 0,0 0 0,-1 0 0,0 0 1,0-1-1,0 1 0,0 0 0,-1-1 0,0 0 0,0 1 0,0-1 0,0 0 0,-1 1 0,0-6 1,0-6 395,-1 2 169,2 24-544,1-1-31,-1 0 1,2 0 0,-1 0-1,1 0 1,0 0 0,1-1-1,0 0 1,0 1-1,1-1 1,0-1 0,0 1-1,8 7 1,-9-10-20,0-1 0,0 1 0,0-1 0,1 0 0,-1 0 0,1-1 0,0 0 0,0 1 0,0-1 0,1-1 0,-1 1 0,1-1 0,0 0 0,-1 0 0,1-1 0,0 0 0,0 0 0,0 0 0,8-1 0,-13 0 6,1-1 0,-1 0 0,1 1-1,-1-1 1,1 0 0,-1 0 0,1 0 0,-1 0 0,0-1 0,0 1 0,1 0 0,-1 0 0,0-1 0,0 1 0,0-1 0,0 1 0,-1-1-1,1 1 1,0-1 0,-1 1 0,1-1 0,-1 0 0,1-3 0,9-47-192,-9 44 166,7-81 84,-3-100 0,-5 203-14,0 23 9,8 65 0,-6-88-45,1 0 0,0-1 0,2 1 1,-1-1-1,2 0 0,0 0 0,0 0 0,10 14 1,-6-13 5,0-1-1,1 0 1,17 16 0,-24-25-44,0 0 0,0-1-1,0 0 1,1 0-1,-1 0 1,1 0 0,-1-1-1,1 1 1,0-1 0,0-1-1,0 1 1,1-1 0,-1 0-1,9 1 1,-13-2-2,0-1 0,0 1 1,1-1-1,-1 1 0,0-1 0,0 0 0,0 1 1,0-1-1,-1 0 0,1 0 0,0 0 0,0 0 1,0 0-1,-1 0 0,1 0 0,0 0 0,-1 0 1,1 0-1,-1 0 0,1 0 0,-1 0 1,0 0-1,1-1 0,-1 1 0,0 0 0,0 0 1,0 0-1,0-2 0,3-44-745,-2 40 754,1-39-104,-2 0 0,-1 0-1,-3 1 1,-1-1-1,-18-65 1,5 74 861,5 25 2,12 12-707,1 0-1,-1 1 0,1-1 0,-1 0 0,0 0 0,1 1 0,-1-1 0,1 0 0,-1 1 0,1-1 0,-1 0 0,1 1 1,0-1-1,-1 1 0,1-1 0,-1 1 0,1-1 0,0 1 0,-1-1 0,1 1 0,0-1 0,0 1 0,-1-1 0,1 1 1,0 0-1,0-1 0,0 1 0,0-1 0,0 1 0,0 0 0,-3 13 31,0 0-1,2 0 1,-1 0 0,2 0-1,0 0 1,1 1 0,0-1-1,1 0 1,1 0 0,0-1-1,0 1 1,2 0 0,0-1-1,12 23 1,-8-19-364,1 1 0,1-2 0,0 1 0,2-2 0,0 1 0,0-2 0,1 0 0,1 0 0,0-2 0,19 13 0,-7-10-4042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5113,'0'0'10102,"1"-11"-9462,12 53-572,53 233 238,-35-144-212,-31-131-94,0 0 0,0 1-1,0-1 1,0 1-1,0-1 1,0 1 0,0-1-1,0 1 1,1-1-1,-1 1 1,0-1 0,0 0-1,1 1 1,-1-1-1,0 1 1,1-1-1,-1 0 1,0 1 0,1-1-1,-1 0 1,0 1-1,1-1 1,-1 0 0,1 0-1,-1 1 1,1-1-1,-1 0 1,0 0-1,1 0 1,-1 0 0,1 0-1,0 1 1,16-11-33,19-30-45,-27 29 60,-2 3 12,-1 0-23,0 1 0,1 1 0,0-1 0,11-8 0,-17 14 23,0 1 1,0-1-1,0 0 0,0 1 0,0-1 0,1 0 0,-1 1 0,0-1 0,0 1 0,1 0 1,-1-1-1,0 1 0,1 0 0,-1 0 0,0 0 0,1 0 0,-1 0 0,0 0 0,1 0 1,-1 0-1,0 1 0,0-1 0,1 0 0,-1 1 0,0-1 0,0 1 0,1-1 0,-1 1 1,0 0-1,0 0 0,0-1 0,0 1 0,0 0 0,0 0 0,0 0 0,0 0 0,0 0 1,1 2-1,17 23-68,-11-15-272,0-1-1,-1 1 1,0 1-1,6 14 1,-12-25 38,-1 0-108,0 0-1,1 0 1,-1 1-1,1-1 1,-1 0-1,1 0 0,-1 0 1,1 0-1,0 0 1,-1 0-1,1 0 0,0-1 1,0 1-1,0 0 1,0 0-1,2 1 0,3 0-3667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78 222 4537,'0'0'6977,"26"19"-6744,-17 1-233,0 2 96,-1 1-96,1-1-745,-2-7-1471,-3-5-1033</inkml:trace>
  <inkml:trace contextRef="#ctx0" brushRef="#br0" timeOffset="1">0 1 10282,'0'0'3905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11058,'0'0'3261,"0"22"-2812,-2 422 477,2-418-1095,-1-15-214,1 0 0,0 0 0,1 0 0,0 0 0,5 20 0,-6-30 273,0-1 0,0 1 0,1 0 0,-1-1 0,0 1 0,1-1 1,-1 1-1,1 0 0,-1-1 0,1 1 0,-1-1 0,1 1 0,-1-1 0,1 1 0,-1-1 1,1 0-1,0 1 0,-1-1 0,1 0 0,0 1 0,-1-1 0,1 0 0,0 0 0,-1 0 1,1 0-1,0 1 0,-1-1 0,1 0 0,0 0 0,0 0 0,-1-1 0,1 1 0,0 0 0,0 0 1,5 0-929,5 0-1664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7538,'0'0'6920,"13"2"-6772,31 4-63,1-2 1,0-2 0,61-5-1,146-24-281,-254 26 200,0 1 0,0 0 0,0-1-1,0 1 1,0 0 0,0 0 0,0 0-1,0 0 1,0 1 0,0-1 0,0 0-1,0 1 1,0 0 0,1-1 0,-1 1-1,0 0 1,0 0 0,0 0 0,1 0-1,-1 0 1,0 0 0,1 1 0,-1-1-1,1 0 1,0 1 0,-1-1-1,1 1 1,0 0 0,0-1 0,0 1-1,0 0 1,0 0 0,0 0 0,0-1-1,1 1 1,-1 0 0,1 0 0,0 0-1,-1 0 1,1 3 0,0 0-23,1 0 0,-1 0-1,1 1 1,1-1 0,-1 0 0,1 0 0,-1 0 0,1 0-1,1-1 1,-1 1 0,1 0 0,0-1 0,0 0 0,0 1 0,0-1-1,8 6 1,5 4-20,2 0 1,34 21-1,5 3 492,-56-37-433,-1-1 0,1 0 1,-1 1-1,1-1 1,-1 1-1,0-1 1,1 0-1,-1 1 0,1-1 1,-1 1-1,0-1 1,1 1-1,-1 0 1,0-1-1,0 1 1,1-1-1,-1 1 0,0-1 1,0 1-1,0 0 1,0-1-1,0 1 1,0 0-1,0-1 0,0 1 1,0-1-1,0 1 1,0 0-1,0-1 1,0 2-1,-16 14 115,-33 7-728,43-21 402,-34 13-1314,1-2-1225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4745,'0'0'7234,"-9"84"-6858,5-29-216,1 5-16,3 5-144,0-4 0,20 7 0,4-15-1489,-2-12-4184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130 1 988,'-13'14'88,"0"-2"-36,0 1-28,-2-1-8,2 4-8,0-4-8,3 2-4,-1-5 4,3 1-4,1-1-8,2 0 0,-1-4-44,4 0-68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9354,'0'0'2401,"-35"129"-2025,28-63-56,7 5-64,0-5-256,7-7 0,19 3-232,-2-17-1849,-5-13-3520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9090,'0'0'3085,"21"1"-2603,8 1-275,78 6 372,134-9 0,-233 0-591,0 0 0,-1 0 0,1 0 0,-1-1 0,1-1 0,-1 1 0,0-1 0,0 0 0,0-1 0,0 1 0,-1-2 0,0 1 0,11-9 0,-14 9 3,1 0 0,-1 0 0,0-1 0,0 1 0,-1-1 0,1 1 0,-1-1 0,0 0 0,0 0 0,-1 0 0,1 0 0,-1 0 0,0-1 0,-1 1 0,1 0 0,-1 0 1,0-1-1,0 1 0,-1 0 0,-1-8 0,1 9 87,0 0 0,-1 1 0,1-1 0,-1 0 0,0 1 1,0 0-1,0-1 0,-1 1 0,1 0 0,-1 0 0,1 0 1,-1 0-1,0 1 0,0-1 0,-1 1 0,-4-3 0,7 4-54,-1 0 0,1 0-1,-1 0 1,0 0 0,1 0-1,-1 1 1,0-1 0,1 1-1,-1-1 1,0 1 0,0 0-1,1-1 1,-1 1 0,0 0 0,0 0-1,0 0 1,1 1 0,-1-1-1,0 0 1,0 1 0,1-1-1,-1 1 1,0-1 0,1 1-1,-1 0 1,0 0 0,1 0-1,-1 0 1,1 0 0,-1 0-1,1 0 1,0 0 0,0 0-1,-1 1 1,1-1 0,0 1-1,-1 2 1,-6 11 75,1 0 1,1 0-1,0 1 0,2 0 1,-1 0-1,2 0 0,-2 18 0,2 1 61,1 1 0,4 44 0,-1-71-139,1 0 0,-1 0 1,1 0-1,1 0 1,0 0-1,0 0 0,1-1 1,0 0-1,0 0 1,1 0-1,0 0 0,1-1 1,-1 1-1,1-1 1,1-1-1,-1 1 1,1-1-1,0-1 0,1 1 1,10 5-1,-12-9-24,1 0 0,-1-1-1,1 0 1,0 0 0,-1-1 0,1 0 0,0 0-1,-1 0 1,1-1 0,0 0 0,-1 0 0,1-1-1,-1 0 1,9-3 0,-1 1-16,198-51-161,-211 55 177,1-1-1,-1 0 0,1 1 1,-1-1-1,1 0 0,-1 0 1,1 0-1,-1 0 0,0 0 1,1 0-1,-1 0 0,0 0 0,0 0 1,0-1-1,0 1 0,0-1 1,0 1-1,0-1 0,-1 1 1,1-1-1,0 1 0,0-3 1,1-38-325,-2 27 56,0 15 264,0 0 0,0 0-1,0-1 1,0 1 0,0 0-1,0 0 1,-1 0 0,1 0-1,0 0 1,0-1 0,0 1-1,0 0 1,0 0 0,0 0-1,0 0 1,0 0-1,0 0 1,0-1 0,0 1-1,-1 0 1,1 0 0,0 0-1,0 0 1,0 0 0,0 0-1,0 0 1,0 0 0,-1 0-1,1 0 1,0 0 0,0-1-1,0 1 1,0 0 0,0 0-1,-1 0 1,1 0 0,0 0-1,0 0 1,0 0 0,0 0-1,-1 0 1,1 1 0,0-1-1,0 0 1,0 0 0,0 0-1,0 0 1,-1 0 0,1 0-1,0 0 1,0 0 0,0 0-1,0 0 1,0 0 0,0 0-1,0 1 1,-1-1 0,1 0-1,0 0 1,0 0 0,0 0-1,0 0 1,0 0 0,0 1-1,0-1 1,0 0 0,0 0-1,-8 11 117,6-6-85,1-1 0,0 1-1,0 0 1,1 0-1,-1-1 1,1 1-1,0 0 1,0 0 0,0 0-1,1-1 1,0 1-1,0 0 1,0-1 0,1 1-1,-1 0 1,1-1-1,0 0 1,0 1-1,1-1 1,-1 0 0,1 0-1,0 0 1,0-1-1,0 1 1,1-1-1,7 7 1,-3-5-17,1 0 0,1 0-1,-1 0 1,1-1 0,0-1 0,-1 0-1,2 0 1,-1-1 0,0 0 0,0 0-1,18-1 1,-17 0-215,0-1 1,0-1-1,0 0 0,0 0 0,11-3 1,-16 2-344,0 0 0,-1-1 1,1 1-1,-1-1 0,1 0 1,7-6-1,11-11-4999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4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9 329 8514,'0'0'5476,"-1"20"-5203,-1 3-222,-1 1-9,1 1 1,1-1-1,4 44 0,-3-67-41,0 0 1,1 0-1,-1 0 0,0 0 1,0-1-1,0 1 1,0 0-1,1 0 0,-1-1 1,0 1-1,1 0 0,-1 0 1,0-1-1,1 1 0,-1 0 1,1-1-1,-1 1 0,1 0 1,0-1-1,-1 1 0,1-1 1,-1 1-1,1-1 0,0 1 1,0-1-1,-1 0 0,1 1 1,0-1-1,1 0 0,-1 0 11,1 0-1,0 0 1,-1 0-1,1-1 1,0 1-1,-1-1 1,1 1-1,-1-1 1,1 1 0,-1-1-1,1 0 1,-1 0-1,2-1 1,37-35 42,-18 5-355,-19 26 280,1 0 0,0 0 0,0 1 0,1-1 0,-1 1 0,1 0 0,9-7 0,-4 62-115,-9-44 145,1 0 0,-1 0 0,1 0 0,0-1 0,1 1 0,0-1 0,-1 1 0,2-1 0,-1 0 0,1 0 0,-1 0 0,1-1 0,1 1 0,-1-1 0,0 0 0,1 0 0,0-1 0,0 1 0,0-1 0,1 0 0,-1-1 0,1 1 0,-1-1 0,1 0 0,0 0 0,0-1 0,0 0 0,8 1 0,-13-2 28,1-1 1,-1 0-1,0 1 1,1-1-1,-1 0 0,0 0 1,1 0-1,-1 0 0,0 0 1,0 0-1,0 0 0,0 0 1,0-1-1,0 1 1,-1 0-1,1-1 0,0 1 1,0 0-1,-1-1 0,1 1 1,-1-1-1,0 1 1,1-1-1,-1 1 0,0-1 1,0 1-1,0-4 0,5-51 573,-5 49-599,0-119-160,0 125 121,1 0 0,-1 0 1,0 1-1,0-1 1,0 0-1,0 0 0,0 0 1,0 1-1,0-1 0,0 0 1,0 0-1,0 0 0,0 1 1,-1-1-1,1 0 1,0 0-1,0 1 0,-1-1 1,1 0-1,-1 1 0,1-1 1,-1 0-1,1 1 0,-1-1 1,1 0-1,-1 1 1,1-1-1,-1 1 0,0-1 1,1 1-1,-1 0 0,0-1 1,1 1-1,-1-1 0,0 1 1,0 0-1,1 0 0,-1-1 1,0 1-1,0 0 1,-1 0-1,1 1-94,0-1 0,0 1-1,0 0 1,0 0 0,0 0 0,0-1-1,0 1 1,0 0 0,0 0 0,1 0 0,-1 1-1,0-1 1,1 0 0,-1 0 0,1 0 0,-1 0-1,1 1 1,-1-1 0,1 0 0,0 0 0,0 1-1,0-1 1,0 0 0,0 1 0,0 1-1,0 0-216,0 0 0,0 1 0,1-1 0,-1 1 0,1-1 0,0 0 0,0 1 0,0-1-1,0 0 1,1 0 0,-1 0 0,1 0 0,0 0 0,0 0 0,0-1 0,0 1-1,5 4 1,-2-3-85,1 0 0,-1 0 1,1-1-1,0 0 0,-1 0 0,1 0 0,1-1 0,11 3 0,59 6-413,-11-10 3669,-59-2-2541,-1 0 0,0 0 0,0 0 0,-1-1 0,1 1 0,0-2 0,0 1 0,-1 0 0,1-1 0,5-4 0,-9 6-139,-1 0-1,1 0 1,0-1 0,0 1 0,-1-1 0,1 1 0,-1-1 0,1 1 0,-1-1 0,1 0 0,-1 1 0,0-1 0,0 0 0,0 0 0,0 0 0,0 0 0,-1 0 0,1 0 0,-1 0 0,1-1 0,-1 1 0,1 0 0,-1 0 0,0 0-1,0 0 1,0-1 0,-1 1 0,1 0 0,0 0 0,-1 0 0,0-3 0,-1 3-76,0 1-1,1-1 1,-1 1-1,0-1 0,0 1 1,0-1-1,0 1 1,0 0-1,0 0 1,0 0-1,0 0 1,0 0-1,0 1 0,-1-1 1,1 1-1,0-1 1,-1 1-1,1 0 1,0 0-1,-4 0 1,-50 3 132,52-2-211,0 0 0,1 0 1,-1 1-1,0-1 1,1 1-1,-1 0 0,1 0 1,-1 0-1,1 0 1,0 1-1,0-1 0,0 1 1,0 0-1,1 0 1,-1 0-1,1 0 0,-1 1 1,1-1-1,0 1 1,-1 3-1,-1 2-42,1-1-1,0 1 1,1-1 0,0 1-1,1 0 1,-1 0-1,1 16 1,2-23 41,-1 0 0,1-1 0,0 1 0,-1-1 0,1 1 0,0-1 0,0 0 0,0 1 0,0-1 0,1 0 0,-1 0 0,0 1 0,0-1 0,1 0 0,-1 0 0,1-1 0,-1 1 0,1 0 1,-1 0-1,1-1 0,-1 1 0,1-1 0,0 1 0,-1-1 0,1 0 0,0 1 0,-1-1 0,1 0 0,0 0 0,-1 0 0,3-1 0,59-1 511,-55 0-459,0-1-1,0 1 1,1-2-1,-2 1 1,1-1-1,0-1 1,-1 1-1,0-1 1,0 0 0,0-1-1,-1 0 1,0 0-1,8-9 1,12-10 21,-23 29-43,0 0 0,0 1 0,0 0 0,-1 0 0,1 0 0,-1 0 0,2 9 0,2 1 23,-3-8-41,1 0 0,-1 0-1,2-1 1,-1 1 0,1-1 0,0 0-1,0 0 1,1 0 0,-1-1-1,1 0 1,0 0 0,1 0-1,-1-1 1,1 0 0,0 0-1,0-1 1,0 0 0,1 0 0,-1-1-1,1 0 1,-1 0 0,1 0-1,0-1 1,0 0 0,0-1-1,0 0 1,-1 0 0,1-1-1,12-2 1,-16 2-15,-1 0 0,0-1-1,0 1 1,0-1 0,0 0 0,-1 0 0,1 0-1,0 0 1,-1 0 0,0 0 0,1-1 0,-1 1-1,0-1 1,0 0 0,0 0 0,-1 1 0,1-1-1,-1 0 1,1-1 0,-1 1 0,0 0-1,0 0 1,0 0 0,0-6 0,2-10-55,-1 1 1,0-1-1,-2-20 1,0 30 2,2-86-631,1 50 749,-3 0 1,-1 0-1,-2 0 0,-12-55 0,2 68 351,5 23-205,4 23-248,5 23 74,1-1-1,1 1 0,3-1 0,1 0 1,1 0-1,2-1 0,2 0 1,1-1-1,1-1 0,2 0 0,2 0 1,21 29-1,-37-59-44,36 42 27,-36-43-41,-1 0-1,1-1 1,0 1-1,0-1 0,0 0 1,0 0-1,0 1 0,0-1 1,0 0-1,0-1 1,0 1-1,1 0 0,-1-1 1,0 1-1,0-1 0,1 0 1,-1 0-1,0 1 1,1-2-1,-1 1 0,0 0 1,4-1-1,-5 0-11,0 1 1,0-1-1,0 0 0,0 0 1,0 0-1,0 0 0,0 1 1,0-2-1,0 1 1,0 0-1,0 0 0,-1 0 1,1 0-1,0 0 0,-1-1 1,1 1-1,-1 0 0,1 0 1,-1-3-1,6-30-543,-4 24 360,5-72-1033,-4-131 0,-4 117 1533,1 89-159,0 5-38,1 0 1,-1-1-1,0 1 1,0 0-1,0-1 1,0 1-1,0 0 1,0 0-1,-1-1 1,1 1-1,-1 0 1,1 0-1,-1-1 1,0 1-1,0 0 1,0 0 0,0 0-1,0 0 1,-1 0-1,1 0 1,-1 1-1,-1-3 1,2 4-64,1 0 0,0 0 0,-1 1 0,1-1 1,-1 0-1,1 0 0,0 1 0,-1-1 0,1 0 0,0 1 1,-1-1-1,1 0 0,0 1 0,-1-1 0,1 0 1,0 1-1,0-1 0,0 1 0,-1-1 0,1 1 0,0-1 1,0 0-1,0 1 0,0-1 0,0 1 0,0-1 1,0 1-1,0-1 0,0 1 0,0-1 0,0 0 0,0 1 1,0 0-1,0 23 176,0-21-116,0 15 15,1 0 0,1-1 0,0 1 0,1-1 0,1 1 0,1-1 0,0 0 0,1-1 0,1 1 0,1-1 0,0 0-1,17 23 1,-12-19-86,2 0 0,0-1-1,1-1 1,1 0 0,1-1-1,0-1 1,25 17 0,-11-20-640,-14-16-2830,-14-3-1131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07:40:4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12635,'0'0'3953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176 20 1000,'-23'18'132,"0"1"-56,-1-5-28,1 2-20,5-2-12,2 0-4,-2-2-12,8-1 0,2-1-8,0-6-4,6 3-8,-1-2-4,6 0-12,2-3 0,5-4-4,3-3 0,5-4-28,1-1-36</inkml:trace>
  <inkml:trace contextRef="#ctx0" brushRef="#br0" timeOffset="1">251 1 876,'-41'29'139,"2"1"0,1 3 0,-19 21-139,26-35-188,35-21 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5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40 1024,'-2'-15'755,"-2"-7"275,4 22-1015,1 1 0,-1-1 0,0 0 0,0 0 0,0 0 0,0 0 0,0 0 0,0 0 0,1 0 0,-1 0 0,0 0 0,0 0 0,0 0 0,0 0 0,0 0 0,0 0 0,1 0 0,-1 0 0,0 0 0,0 0 0,0 0 0,0 0 0,0 0 0,1 0 0,-1 0 0,0 0 0,0 0 0,0 0 0,0 0 0,0 0 0,0 0 0,1 0 0,-1-1 0,0 1 0,0 0 0,0 0 0,0 0 0,0 0 0,0 0 0,0 0 0,0 0 0,0-1 0,0 1 0,1 0 0,-1 0 0,0 0 0,0 0 0,0 0 0,0-1 0,0 1 0,0 0 0,0 0 0,0 0-15,1 4 37,0 0-1,-1 0 0,1 0 1,-1 1-1,1-1 1,-1 0-1,-1 0 0,1 0 1,-1 0-1,1 1 0,-1-1 1,0 0-1,-1 1-36,-1 17 101,-5 80 102,-2 70-8,10-172-193,0 1-1,0-1 0,0 0 1,0 0-1,0 0 0,0 1 1,0-1-1,0 0 0,0 0 1,0 0-1,0 0 0,0 1 1,0-1-1,0 0 0,1 0 1,-1 0-1,0 0 0,0 1 1,0-1-1,0 0 0,0 0 1,0 0-1,1 0 0,-1 0 1,0 1-1,0-1 0,0 0 1,0 0-1,1 0 0,-1 0 1,0 0-1,0 0 0,0 0 1,0 0-1,1 0 0,-1 0 1,0 0-1,0 0 0,0 0 1,1 0-1,-1 0 0,0 0 1,0 0-1,0 0 0,1 0 1,-1 0-1,0 0 0,0 0 1,0 0-1,1 0 0,-1 0 1,0-1-1,0 1-1,17-9 31,16-19-20,-31 26-9,19-19 2,-1-1 0,-1-1 1,-1-1-1,8-14-4,11-15 32,-37 53-30,0 0-1,0-1 0,0 1 0,0 0 0,1 0 0,-1-1 0,0 1 1,0 0-1,0 0 0,0-1 0,1 1 0,-1 0 0,0 0 0,0 0 1,1 0-1,-1-1 0,0 1 0,0 0 0,0 0 0,1 0 0,-1 0 1,0 0-1,1 0 0,-1 0 0,0 0 0,0 0 0,1 0 0,-1 0 0,0 0 1,0 0-1,1 0 0,-1 0 0,0 0 0,1 0 0,-1 0 0,0 0 1,0 0-1,1 0-1,4 11 29,-1 23 7,-4-29-25,6 21 5,0-1-1,2-1 1,1 1 0,3 2-16,16 51 9,-27-77-7,-1 1 0,0 0 0,1-1 0,-1 1 0,1 0 0,-1-1 0,1 1 0,0 0 0,0-1 0,0 1 0,0-1 0,0 0 0,0 1 0,0-1 0,0 0 0,1 0 0,-1 1 0,0-1 0,1 0 0,-1 0 0,1 0 0,-1-1 0,1 1 0,-1 0 0,1-1 0,1 1-2,-1-1 4,0 0-1,1 0 1,-1-1-1,0 0 0,1 1 1,-1-1-1,0 0 1,0 0-1,1 0 1,-1 0-1,0 0 0,0-1 1,0 1-1,-1 0 1,1-1-1,0 0 0,0 0-3,9-9 7,-1 0 0,0-1-1,-1-1 1,0 0 0,3-8-7,18-43 4,-23 47 8,0-1 0,2 2 1,0-1-1,4-4-12,-12 20 1,0 1 1,0 0-1,0 0 1,0 0-1,0 0 0,0 0 1,-1 0-1,1 0 0,0 0 1,0 0-1,0 0 0,0 1 1,0-1-1,-1 0 0,1 1 1,0-1-1,0 0 1,0 1-1,-1-1 0,1 1 1,0-1-1,0 1 0,-1 0 1,1-1-1,-1 1 0,1 0 1,0-1-1,-1 1 0,0 0 1,1 0-2,23 26-6,-22-25 8,32 37-75,-4-3-1745,-1 1 0,23 37 1818,-42-60-529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183 1 980,'-65'53'356,"45"-39"-343,1 1-1,0 1 1,1 0-1,2 2 1,-8 8-13,24-25-1,0-1 0,0 0 0,0 0 0,0 0 0,0 0 0,0 0 0,-1 0 0,1 0 0,0 0 0,0 0 0,0 0 0,0 0 0,0 0 0,0 0 0,0 0 0,0 0 0,0 1 1,0-1-1,0 0 0,0 0 0,0 0 0,0 0 0,0 0 0,0 0 0,0 0 0,0 0 0,0 1 0,0-1 0,0 0 0,0 0 0,0 0 0,0 0 0,0 0 0,0 0 0,0 0 0,0 0 0,0 1 0,0-1 0,0 0 0,0 0 0,0 0 0,0 0 1,0 0-1,0 0 0,0 0 0,0 0 0,0 0 0,0 0 0,0 0 0,0 1 0,1-1 0,-1 0 0,0 0 0,0 0 0,0 0 0,0 0 0,0 0 0,0 0 0,0 0 0,0 0 0,0 0 0,1 0 0,-1 0 0,0 0 0,0 0 0,0 0 0,0 0 1,0 0-1,0 0 1,13-3-37,12-9-7,35-33-111,-40 28 46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6.0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232 1 936,'-28'15'68,"0"2"0,2 1 0,0 1 0,1 1 0,1 2 0,1 0-1,-9 13-67,30-33 3,-1 1 0,1 0-1,0 0 1,1 0-1,-1 0 1,0 0-1,1 0 1,0 0 0,-1 0-1,1 3-2,1-6 0,0 0 0,0 1 0,0-1 0,0 1 0,-1-1 0,1 0 0,0 1 0,0-1 0,0 0-1,1 1 1,-1-1 0,0 0 0,0 1 0,0-1 0,0 1 0,0-1 0,0 0 0,0 1 0,1-1 0,-1 0 0,0 0 0,0 1-1,1-1 1,-1 0 0,0 1 0,0-1 0,1 0 0,-1 0 0,0 1 0,1-1 0,-1 0 0,0 0 0,1 0 0,21-4-19,9-11-73,-1-1-1,0-1 1,-1-2 0,25-21 92,-40 26-111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2.6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1 201 1056,'-1'5'488,"1"7"98,0-12-581,1 0-1,-1 1 1,0-1-1,0 0 1,0 0 0,0 0-1,0 0 1,0 0-1,0 1 1,0-1-1,1 0 1,-1 0 0,0 0-1,0 0 1,0 0-1,0 0 1,1 0-1,-1 0 1,0 0-1,0 0 1,0 1 0,0-1-1,1 0 1,-1 0-1,0 0 1,0 0-1,0 0 1,0 0 0,1 0-1,-1 0 1,0 0-1,0 0 1,0 0-1,0-1 1,1 1-1,-1 0 1,0 0 0,0 0-1,0 0 1,0 0-1,1 0 1,-1 0-1,0 0 1,0 0 0,0-1-1,0 1 1,0 0-1,0 0 1,0 0-1,1 0 1,-1 0 0,0-1-1,0 1 1,0 0-1,0 0 1,0 0-1,0 0 1,0-1-5,14-6 270,-13 7-261,0 0-1,0-1 1,0 1-1,0 0 1,0-1 0,0 1-1,0-1 1,0 0 0,0 1-1,0-1 1,0 0 0,0 1-1,0-1 1,-1 0 0,1 0-1,0 0 1,0 0-1,-1 0 1,1 0 0,-1 0-1,1 0 1,-1 0 0,1 0-1,-1 0-8,1 0 50,9-3 30,-20 1-41,66-3 200,-49 4-288,14-4 229,-21 6-169,0 0 0,0 0 0,0 0 0,0 0 0,0 0 0,0 1 0,0-1 0,0 0 0,0 0 0,0 0 0,0 0 0,0 0-1,0 0 1,0 0 0,0 0 0,0 1 0,0-1 0,0 0 0,0 0 0,0 0 0,0 0 0,0 0 0,0 0 0,1 0-1,-1 0 1,0 1 0,0-1 0,0 0 0,0 0 0,0 0 0,0 0 0,0 0 0,0 0 0,0 0 0,1 0 0,-1 0-1,0 0 1,0 0 0,0 0 0,0 0 0,0 0 0,0 0 0,0 0 0,0 0 0,1 0 0,-1 0-11,-5 7 123,1 0 0,0 0 0,0 0 0,1 1 0,0 0 0,0-1 0,1 1 0,0 0 0,0 0 0,1 0 0,0 5-123,-13 47 280,-3-17-161,7-26 384,14-31-404,0-1 0,0 1 0,1 0 0,1 0 1,8-13-100,-6 12-4,0 0 1,1 0 0,1 1 0,1 0-1,0 1 1,0 0 0,2 1 0,-1 0 0,1 1-1,1 1 1,0 0 0,6-3 3,-20 13-1,0 0 1,0 1-1,0-1 1,0 0-1,0 0 1,0 1-1,0-1 1,0 0-1,0 0 1,0 1-1,0-1 1,0 0-1,0 0 1,0 1-1,0-1 1,0 0-1,0 0 1,0 0-1,0 1 1,1-1-1,-1 0 1,0 0-1,0 1 1,0-1-1,0 0 0,0 0 1,1 0-1,-1 0 1,0 1-1,0-1 1,0 0-1,1 0 1,-1 0-1,0 0 1,0 0-1,1 0 1,-1 0-1,0 0 1,0 1-1,0-1 1,1 0-1,-1 0 1,0 0-1,0 0 1,1 0-1,-1 0 1,0 0-1,0 0 1,1 0-1,-1-1 1,0 1-1,0 0 1,1 0-1,-1 0 1,0 0-1,0 0 0,0 0 1,1 0 0,-2 0-2,1 0 3,-38 35 301,0-1-319,29-27 33,1 0 0,-1 1-1,1 0 1,1 1 0,-5 6-16,-1 0 1,11-13 0,0-1-1,0 1 1,1 0 0,-1 1-1,0-1 1,1 0-1,0 0 1,-1 1 0,1-1-1,0 1 1,0-1-1,0 1 1,0-1 0,0 3-1,-1-2 10,7-3 4,-5 0-6,0 0 2,0 0 9,0 0 8,0 0-2,0-2-14,1 0 0,0 0 0,0 0 0,0 0 0,0 0-1,0 0 1,0 0 0,0 1 0,0-1 0,1 0 0,-1 1 0,0-1 0,1 1 0,0 0 0,-1-1-1,1 1 1,0 0-11,43-29-39,-16 10 60,-11 6-24,1 1-1,0 1 1,1 1-1,0 0 1,21-6 3,-34 14-16,7-2 6,-12 6 6,-7 4-5,-75 59-9,-47 48-1,113-94 15,5-5-19,7-12 53,4-5 51,52-99-83,-18 33-4,2 2 0,7-3 6,-20 31-20,-164 150-108,106-88 116,25-18 10,0 0 0,1 1 1,0 0-1,0 0 1,0 0-1,1 1 0,0 0 1,0 1-1,-4 5 2,-5 15-28,10-18 14,6-12 69,3 0-69,-1 1 0,1 0 1,0 0-1,-1 0 0,1 0 0,0 1 0,0-1 1,0 1-1,1 0 0,-1 0 0,2 0 14,29-9 5,-14 0-20,45-17-10,-56 23 21,-10 2 12,0 2-8,-1 0 0,1 0 1,0 0-1,-1 0 0,1 0 0,0 0 0,0 0 0,-1 0 0,1 0 0,0 1 0,-1-1 0,1 0 0,0 0 0,0 0 1,-1 0-1,1 0 0,0 1 0,0-1 0,-1 0 0,1 0 0,0 0 0,0 1 0,0-1 0,-1 0 0,1 0 1,0 1-1,0-1 0,0 0 0,0 0 0,0 1 0,0-1 0,-1 0 0,1 1 0,0-1 0,0 0 0,0 1 0,0-1 1,0 0-1,0 0 0,0 1-3,-41 23-68,-54 66 44,82-76 28,0 1 0,2 0 0,-7 11-1,21-31-3,0 1 0,1 0 0,-1 1 0,1-1 0,0 0 0,0 1 0,0 0 0,0 0 0,0 0 0,1 1 0,-1-1 0,1 1 0,1 0 3,0-1-4,1-1 0,-1 1 0,0-1 0,0 0 0,0 0 1,2-3 3,110-92-15,-114 97 22,9-9-18,-11 9-13,-8 4-15,-20 28-54,15-18-4,0 0-1,1 1 1,0 0 0,1 1-1,0 0 1,0 3 97,6-13-325,0 0 0,0-1-1,-1 0 1,1 0 0,-1 1 0,0-2 0,0 1 0,0 0-1,0-1 1,0 0 0,-1 0 0,1 0 0,-3 0 325,5-1-539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5.4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215 173 1036,'20'-19'1465,"-37"33"-530,-11 12-604,0 0-143,-1-1 1,-1-1-1,-12 6-188,40-29 2,1 0 0,0 1-1,0-1 1,0 1 0,0-1-1,0 1 1,0 0 0,0-1-1,0 1 1,1 0 0,-1 0 0,1-1-1,-1 2-1,1 9 86,3-17-87,1 0 1,0 1 0,-1 0-1,2 0 1,-1 0-1,0 0 1,1 1 0,25-25-13,76-95-15,-71 72 32,-33 50-1,0 0 0,-1 0 1,1 0-1,0 0 0,-1 0 1,1 0-1,0 0 0,0 1 1,0-1-1,0 1 0,0 0 1,0-1-1,0 1 0,1 0-3,-8 2 51,1 0-1,-1 0 1,0 1 0,1-1-1,-1 1 1,1 0-1,0 0 1,0 1-1,0-1 1,0 1-1,1 0 1,-1 0-1,1 0 1,0 1-51,-53 71 315,45-56-287,-11 13 12,22-31-42,0-2 7,0 0 1,0 0 0,0 0 1,0 0-1,0 0 0,0 0 1,0-1-1,0 1 0,0 0 1,0 0-1,0 0 0,0 0 0,0 0 1,0 0-1,0-1 0,0 1 1,0 0-1,0 0 0,0 0-6,29-46 72,-24 37-76,9-12 1,-1-1 1,-1-1-1,-1 0 0,-1-1 1,0 0 2,-10 16 93,-4 13-74,0 0 0,0 0 0,0-1 1,-1 0-1,0 0 0,1 0 0,-2 0 0,1-1 0,0 0 0,0 0 0,-1 0 0,-2 0-19,-21 14 34,-10 9-11,-20 16 26,56-40-44,-1-2-1,13-5-15,0 0 0,-1-1 0,1-1 1,-1 1-1,0-1 0,1-2 11,-7 7-5,93-90-17,-88 87 41,-13 13 32,-21 14 43,6-10-30,0 0 0,1 1 0,1 2 0,0 0 0,-13 14-64,8-4 42,15-15-11,14-13 55,12-11-94,2 0 0,0 1 0,1 1 1,1 0 7,-13 10 1,-6 1-1,0 1 0,0-1 0,0 1-1,0-1 1,0 0 0,0 1 0,0-1 0,-1 0-1,1 0 1,0-1 0,0 1 0,-1 0-1,1 0 1,-1-1 0,1 1 0,-1-1 0,-2 4 3,0-1 0,0 1 1,0-1-1,0 1 1,-1-1-1,1 0 0,-1 1 1,1-1-1,-1 0 1,1 0-1,-1 0 1,0 0-1,1 0 0,-2 0-3,-1 2-6,-11 15 21,7-7-7,10-22 18,1 6-34,0 0 0,1 1 1,-1-1-1,1 1 1,0-1-1,0 1 0,1 0 1,-1 1-1,1-1 1,0 1-1,0 0 0,0-1 8,30-22-2,45-58 0,-74 82 1,-6 2 2,1 0-1,-1 0 0,0 0 0,0 0 0,0 0 1,1 0-1,-1 0 0,0 0 0,0 0 1,0 0-1,0 0 0,1 0 0,-1 0 1,0 0-1,0-1 0,0 1 0,0 0 0,1 0 1,-1 0-1,0 0 0,0 0 0,0 0 1,0-1-1,0 1 0,0 0 0,0 0 1,0 0-1,1 0 0,-1-1 0,0 1 1,0 0-1,0 0 0,0 0 0,0-1 0,0 1 1,0 0-1,0 0 0,0 0 0,0-1 1,0 1-1,0 0 0,0 0 0,0 0 1,0 0-1,0-1 0,-1 1 0,1 0 0,0 0 1,0 0-1,0 0 0,0-1-3,-27 43 25,-4-7-17,18-22-5,1 0 1,1 1-1,0 1 1,1 0-1,-6 10 0,12-12-9,-10 22-39,14-35 47,0 1-1,-1 0 1,1 0 0,-1-1 0,1 1-1,-1 0 1,1-1 0,-1 1-1,1-1 1,-1 1 0,0 0 0,0-1-1,1 1 1,-1-1 0,0 0 0,1 1-1,-1-1 1,0 0 0,0 1 0,0-1-1,0 0 1,1 0 0,-1 0 0,0 0-1,0 1 1,0-1 0,0 0-1,0-1 1,1 1 0,-1 0 0,0 0-1,0 0 1,0 0 0,0-1 0,0 1 1,-2-6-478,3 5 430,0 1-1,-1-1 1,1 0-1,0 1 0,0-1 1,0 1-1,-1-1 1,1 1-1,0-1 0,0 1 1,-1-1-1,1 1 1,-1-1-1,1 1 0,0-1 1,-1 1-1,1 0 0,-1-1 1,1 1-1,-1 0 1,1-1-1,-1 1 0,1 0 1,-1 0-1,1-1 1,-1 1-1,0 0 0,0 0 49,-9 0-447,0 0 0,0 1 0,-1 0 0,1 1 0,0 0 0,-1 1 447,5-2-260,2 0-300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59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73 223 1184,'-6'-22'618,"-1"0"0,-1 1-1,-5-9-617,-7-18 1031,7 96-591,9-3-415,3 0-1,1-1 0,3 1 1,1 0-1,2-1 0,2 0 1,2 0-1,13 31-24,-23-73 1,1 0 0,0 0-1,0 0 1,0 0 0,0 0 0,0 0-1,0 0 1,1 0 0,-1 0-1,1 0 1,-1-1 0,1 1-1,-1-1 2,0-1 0,-1 0 1,1 0-1,-1 1 0,1-1 0,-1 0 1,1 0-1,0 1 0,-1-1 0,1 0 1,0 0-1,-1 0 0,1 0 0,0 0 0,-1 0 1,1 0-1,-1 0 0,1 0 0,0-1 1,-1 1-1,1 0 0,-1 0 0,1 0 1,0-1-1,-1 1 0,1-1-2,3-2 9,0-1 0,0 1 0,-1-1 0,1 0 0,-1 0 1,0-1-1,0 1 0,-1-1 0,1 0-9,44-87-20,-5-2 1,-4-1 0,-3-2-1,12-68 20,-51 203-1512,2 0-1,2 29 1513,0-53-295,0 14-207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1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114 297 924,'-113'-38'2338,"215"33"-1860,27-5-437,-1-5 1,95-26-42,-213 39-3,77-21-26,-81 22 20,-1-1-1,1-1 1,-1 1-1,0-1 0,0 1 1,0-2-1,-1 1 1,1 0-1,-1-1 1,0 0-1,0 0 1,0 0-1,0 0 1,0-1 9,-4 4-3,1-1 1,0 1 0,-1-1-1,1 1 1,0-1 0,-1 1 0,0-1-1,1 1 1,-1-1 0,0 1-1,0-1 1,0 1 0,0-1 0,0 1-1,0-1 1,0 0 0,-1 1-1,1-1 1,0 1 0,-1-1 0,1 1-1,-1-1 1,0 0 2,-2-2-1,1 1 1,0 0-1,-1 0 0,0 0 0,0 0 1,0 0-1,0 0 0,0 1 1,-3-2 0,-8-5 17,0 1 0,-1 0 1,-1 2-1,-2-2-17,-6 1 47,24 7-46,0 0-1,0 0 0,0 0 1,0 0-1,1 0 1,-1 0-1,0 0 0,0 0 1,0 0-1,0 0 0,0 0 1,0 0-1,0 0 0,0 0 1,0 0-1,0 0 1,1 1-1,-1-1 0,0 0 1,0 0-1,0 0 0,0 0 1,0 0-1,0 0 1,0 0-1,0 0 0,0 0 1,0 1-1,0-1 0,0 0 1,0 0-1,0 0 0,0 0 1,0 0-1,0 0 1,0 0-1,0 0 0,0 1 1,0-1-1,0 0 0,0 0 1,0 0-1,0 0 0,0 0 1,0 0-1,0 0 1,0 0-1,0 0 0,0 0 1,0 1-1,-1-1 0,1 0 1,0 0-1,0 0 0,0 0 1,0 0-1,0 0 1,0 0-1,38 25 5,-18-12 1,3 3-2,2 1 0,-2 0 0,-1 1 0,1 2-4,-18-15 5,0 0-1,0 0 1,-1 0 0,1 1-1,-1 0 1,0 0-1,-1 0 1,1 0-1,-1 1 1,-1-1 0,1 1-1,-1 0 1,0 0-1,0 4-4,-2-7 5,0-1 0,0 0-1,0 1 1,0-1 0,-1 1 0,1-1-1,-1 1 1,0-1 0,0 0-1,0 1 1,-1-1 0,1 0-1,-1 0 1,0 0 0,0 0 0,0 0-1,0-1 1,-1 2-5,-7 7-73,-1-1 0,0 0 0,-12 8 73,15-13-230,0 1 1,1-1-1,0 1 1,0 1-1,1 0 1,0 0-1,0 0 1,1 0-1,-4 7 230,3 0-464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7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83 110 996,'-1'0'117,"0"-1"1,0 0-1,0 0 0,0 0 1,-1 1-1,1-1 0,0 1 1,-1-1-1,1 1 0,0-1 0,-1 1 1,1 0-1,0 0 0,-1 0 1,1 0-1,-1 0 0,0 0-117,-2 4 384,16 7-389,-12-11 6,0 0 1,0 0-1,1 0 0,-1 1 1,0-1-1,0 0 0,0 0 1,0 0-1,1 0 0,-1 1 0,0-1 1,0 0-1,0 0 0,1 0 1,-1 0-1,0 0 0,0 0 1,1 0-1,-1 0 0,0 0 1,0 0-1,1 0 0,-1 0 1,0 0-1,0 0 0,0 0 1,1 0-1,-1 0 0,0 0 1,0 0-1,1 0 0,-1 0 1,0 0-1,0 0 0,0-1 0,1 1 1,-1 0-1,0 0 0,0 0 1,0 0-1,1 0 0,-1-1 1,0 1-1,0 0 0,0 0 1,0 0-1,0-1 0,1 1 1,-1 0-1,0-1-1,-2-16 122,-17-21 150,18 37-263,0-1 0,-1 1 0,1 0 0,-1-1 0,1 1 0,-1 0 0,1 0 1,-1 0-1,0 0 0,1 1 0,-1-1 0,0 0 0,0 1 0,0-1 0,1 1 0,-1 0 0,0-1 0,0 1 0,0 0 0,0 0 0,0 0 0,0 0-9,1 1 1,0-1-1,0 1 1,0 0-1,0-1 0,0 1 1,0 0-1,0 0 0,0 0 1,0 0-1,0 0 0,1 0 1,-1 0-1,0 0 0,1 0 1,-1 0-1,1 0 0,-1 0 1,1 0-1,-1 0 0,1 1 1,0-1-1,0 0 0,-1 0 1,1 1-1,0-1 0,0 0 1,0 0-1,0 0 0,1 1 1,-1-1-1,0 0 0,0 0 1,1 1-1,-1-1 0,1 0 0,-1 1 0,0 1-1,1-1 1,-1 0-1,1 1 1,-1-1-1,1 0 1,0 1-1,0-1 0,0 0 1,0 0-1,1 0 1,-1 0-1,1 0 1,-1 0-1,1 0 1,-1 0-1,1-1 1,0 1-1,0-1 0,0 1 1,0-1-1,0 0 1,0 0-1,0 0 1,1 0-1,0 1 1,0-2-1,0 1 1,1-1-1,-1 0 0,0 0 0,0 0 0,0 0 0,1-1 1,-1 1-1,0-1 0,0 1 0,0-1 0,0 0 1,0-1-1,0 1 0,0 0 0,0-1 0,1-1 1,-2 2 7,1 0 0,-1 0 1,0-1-1,0 1 0,0-1 0,0 1 0,0-1 0,0 0 0,-1 0 0,1 0 0,-1 0 0,1 0 1,-1 0-1,0 0 0,1-1 0,-1 1 0,0 0 0,-1-1 0,1 1 0,0 0 0,-1-1 0,1 1 0,-1-1 1,0 1-1,0-1 0,0 0 0,0 1 0,0-1 0,0 1 0,-1-1 0,1 1 0,-1 0 0,0-1 1,0 1-1,0-1 0,0 1 0,0 0 0,0 0 0,-1 0 0,1 0 0,-1 0 0,1 0 0,-1 0 0,0 0 1,0 0-1,0 1 0,0-1 0,0 1 0,0-1 0,-1 1-7,-1-2-4,0 1 1,0 0-1,0 0 0,-1 1 0,1-1 1,0 1-1,-1 0 0,1 0 0,-1 0 1,0 1-1,1 0 4,3 0-24,0 0-1,1-1 1,-1 1 0,1 0-1,-1 1 1,0-1 0,1 0-1,-1 0 1,1 0 0,-1 0-1,0 0 1,1 0 0,-1 1-1,1-1 1,-1 0 0,1 1-1,-1-1 1,1 0 0,-1 1-1,1-1 1,-1 0 0,1 1-1,0-1 1,-1 1 0,1-1 0,0 1-1,-1-1 1,1 1 0,0-1 24,0 2-76,0-1 1,0 1 0,0-1 0,1 1 0,-1-1 0,1 1 0,-1-1 0,1 1-1,-1-1 1,1 0 0,0 1 0,0-1 0,0 0 0,-1 0 0,1 1-1,0-1 1,1 0 0,-1 0 75,8 8-517,2 1 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3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429 122 916,'0'-5'157,"0"0"1,-1 0-1,1 0 0,-1 1 1,0-1-1,0 0 1,-1 0-1,0 0 0,1 1 1,-1-1-1,-1 1 0,1 0 1,-1-1-1,0 1 0,0 0 1,0 0-1,0 1 0,-1-1 1,1 1-1,-5-3-157,3 2 37,-1 1 0,0 0-1,1 0 1,-1 0 0,0 1-1,-1 0 1,1 0 0,0 0-1,-1 1 1,1 0 0,0 0 0,-1 1-1,1 0 1,-1 0 0,1 1-1,-3 0-36,-7 1 19,1 2-1,0 0 1,0 1-1,0 0 1,1 1-1,0 1 0,0 1 1,1-1-1,-1 2 1,2 0-1,-11 10-18,14-12 4,1 0 0,0 0-1,1 1 1,0 0 0,0 1 0,1 0-1,0 0 1,0 0 0,1 1 0,0-1 0,1 1-1,0 0 1,0 1 0,1-1 0,1 1-1,0-1 1,-1 6-4,4-7 3,-1-1-1,1 1 0,0-1 1,1 1-1,0-1 1,0 1-1,1-1 1,0 0-1,0 0 1,1 0-1,0-1 0,0 1 1,1-1-1,0 0 1,0 0-1,5 3-2,-7-6 1,0-1-1,0 0 0,1 0 1,-1 0-1,1 0 1,0 0-1,0-1 0,0 1 1,0-1-1,0-1 0,1 1 1,-1 0-1,1-1 1,-1 0-1,1 0 0,-1 0 1,1-1-1,0 1 1,-1-1-1,1 0 0,0-1 1,-1 1-1,1-1 0,-1 0 1,1 0-1,-1 0 1,1 0-1,-1-1 0,1 0 1,2-2-1,13-9-2,-1-1-1,0-1 1,-1-1 0,-1-1 0,0 0-1,-1-1 1,-1-1 0,-1 0 0,-1-1 0,0-1-1,-1 0 1,5-15 2,-4-2 3,-12 32-3,1-1 0,0 1 0,0-1 0,1 1 0,0 0 0,0 0 0,0 0 0,1 0 0,2-2 0,-6 8 0,0 0 0,1-1-1,-1 1 1,1 0-1,-1 0 1,0 0 0,1 0-1,-1 0 1,1 0-1,-1 0 1,0 0 0,1 0-1,-1 0 1,1 0-1,-1 0 1,1 0 0,-1 0-1,0 0 1,1 0-1,-1 0 1,1 0-1,-1 0 1,0 1 0,1-1-1,-1 0 1,0 0-1,1 1 1,-1-1 0,0 0-1,1 0 1,-1 1-1,0-1 1,1 0 0,-1 1-1,0-1 1,0 0-1,0 1 1,1-1 0,-1 1-1,0-1 1,0 0-1,0 1 1,0-1-1,0 1 1,0-1 0,0 0-1,0 1 1,0-1-1,0 1 1,0-1 0,10 30 0,-9-25 1,15 57-41,-9-32 44,1-1 0,1 0 0,2 1-4,-8-23-144,1 1 0,-1-1 0,1 0 0,1 0 0,-1 0 0,1-1 0,0 0 0,1 0 0,0 0 0,0 0 0,0-1 1,0 0-1,4 2 144,-9-7-86,0 1-1,1 0 1,-1-1 0,0 1 0,0-1 0,1 1 0,-1-1 0,0 0 0,1 0 0,-1 1 0,0-1 0,1 0 0,-1 0-1,1 0 1,-1-1 0,0 1 0,1 0 0,0-1 86,4-3-508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19 295 948,'-18'-10'1899,"38"7"-1302,6 0-579,45-9 71,22-2-81,0-4-1,-2-4 0,20-10-7,-101 28-6,1 0 1,-1-1-1,-1 0 0,1 0 1,-1-1-1,0-1 0,8-6 6,-15 12-3,-1 0 0,0-1 0,1 1 0,-1 0 0,1-1 0,-1 1 0,0-1 0,0 0 0,0 0 0,0 1 0,0-1 0,-1 0 0,1 0 0,0 0 0,-1 0 0,1 0 0,-1 1 0,0-1 0,0 0 0,1 0 0,-1 0 0,-1 0 0,1 0 0,0 0 0,0 0 0,-1 0 0,1 0 0,-1 0 0,0 0 0,1 0 0,-1 0 0,0 1 0,0-1 0,0 0 0,0 1 0,0-1 0,-1 1 0,1-1 0,0 1 0,-1-1 0,1 1 0,-1 0 0,0 0 0,1 0 0,-2-1 3,-8-5 9,0 0-1,0 1 0,0 0 0,-1 0 0,0 2 1,0-1-1,0 2 0,0-1 0,-1 2 0,-8-2-8,20 4 2,1 0 0,-1 0 0,0 0 0,1 0 0,-1 0 0,0 0 0,1 0 0,-1 0 0,0 0 0,1 0 0,-1 0 0,0 0 0,1 0-1,-1 0 1,1 0 0,-1 1 0,0-1 0,1 0 0,-1 1 0,1-1 0,-1 0 0,0 1 0,1-1 0,-1 1 0,1-1 0,0 1 0,-1-1 0,1 1 0,-1-1 0,1 1-1,0-1 1,-1 1 0,1 0-2,4 22 36,-1-17-33,0 0 1,0 0-1,1-1 0,0 1 1,0-1-1,3 4-3,170 160 132,-174-165-125,1 0 1,-1 0-1,1 1 1,-1-1-1,0 1 1,-1 0-1,1 0 1,-1 0-1,0 0 1,0 0-1,-1 0 1,1 1-1,-1-1 1,-1 0-1,1 1 1,-1-1-1,1 2-7,-2 2-236,0 0 0,0 0-1,0-1 1,-1 1 0,-1 0-1,1-1 1,-1 1 0,-1-1-1,0 0 1,0 1 236,-4 4-484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3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62 996,'1'-1'95,"-1"0"0,1 0-1,0 0 1,-1 0 0,1 0 0,0 1 0,0-1-1,0 0 1,0 0 0,0 1 0,0-1 0,0 0-1,0 1 1,0-1 0,0 1 0,0-1-1,0 1 1,0 0 0,0-1 0,1 1 0,-1 0-95,32-8 20,-28 7 139,49-12-143,1 3 0,0 3 0,50-1-16,-95 10-296,-11 4-180,-17 5-331,3-4 372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6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518 116 1124,'4'-8'134,"-1"-1"0,0 1 1,0-1-1,-1 0 0,0 0 0,0-1 0,-1 1 1,0-3-135,1 0 238,-1 12-214,-1-1 0,1 1 0,-1-1 0,0 1 1,1-1-1,-1 0 0,0 1 0,0-1 1,0 1-1,1-1 0,-1 0 0,0 1 0,0-1 1,0 1-1,0-1 0,0 0 0,0 1 1,0-1-1,0 0 0,0 1 0,0-1 0,0 0 1,-1 1-1,1-1 0,0 1 0,0-1 1,-1 0-1,1 1 0,0-1 0,-1 1 1,1-1-1,0 1 0,-1-1 0,1 1 0,-1-1 1,1 1-25,-1 0 211,-22 15 616,8 3-728,1 1 1,0 0 0,2 1 0,1 1-1,0 0 1,1 1-100,-20 52 226,1 11-226,-10 24 78,-57 140-15,-122 291-3927,202-500 3341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6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20 163 1176,'-20'18'1336,"20"-17"-1320,0-1 0,0 0 0,1 0 0,-1 1 0,0-1 0,0 0 0,0 0 1,0 1-1,1-1 0,-1 0 0,0 0 0,0 0 0,0 1 0,1-1 1,-1 0-1,0 0 0,0 0 0,1 0 0,-1 0 0,0 0 0,0 1 1,1-1-1,-1 0 0,0 0 0,1 0 0,-1 0 0,0 0 0,0 0 0,1 0 1,-1 0-1,0 0 0,0 0 0,1 0 0,-1 0 0,0-1 0,1 1 1,-1 0-1,0 0 0,0 0 0,1 0 0,-1 0 0,0 0 0,0-1-16,56-14 287,-43 10-295,147-38-46,-84 25-558,0-4-1,-2-2 0,32-18 613,-78 27-384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9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67 168 948,'3'-1'98,"0"-1"0,-1 0 1,1 1-1,-1-1 0,0 0 0,1 0 0,-1 0 0,0-1 1,0 1-1,-1 0 0,1-1 0,0 0 0,-1 1 0,0-1 1,1 0-1,-1 1 0,0-1 0,0 0 0,-1 0 0,1 0 1,0 0-99,-2 2 15,1 1 1,-1-1 0,1 1-1,0 0 1,-1-1 0,1 1 0,-1 0-1,1-1 1,-1 1 0,1 0 0,-1 0-1,1 0 1,-1-1 0,1 1-1,-1 0 1,1 0 0,-1 0 0,1 0-1,-1 0 1,1 0 0,-1 0-1,1 0 1,-1 0 0,0 0 0,1 0-1,-1 0 1,1 0 0,-1 1 0,1-1-1,-1 0 1,1 0 0,-1 1-1,1-1 1,0 0 0,-1 0 0,1 1-1,-1-1 1,1 1 0,0-1-1,-1 0 1,1 1 0,0-1 0,-1 1-1,1-1 1,0 1 0,-1-1-16,-19 20 222,13-10-192,1 0-1,1 1 1,0 0 0,0 0 0,1 1-1,1-1 1,0 1 0,0 0-1,1 0 1,1 0 0,0 0 0,0 0-1,1 0 1,1 0 0,0 0-1,1 0 1,2 8-30,-1-3 12,1-1-1,1 0 1,0 0 0,1 0 0,1-1-1,1 0 1,0 0 0,0-1-1,2 0 1,0 0 0,0-1-1,7 6-11,-9-13 5,0 1-1,0-1 0,0 0 0,1-1 0,0 0 1,0 0-1,1-1 0,-1 0 0,1-1 0,0 0 1,0-1-1,0 0 0,0 0 0,0-1 0,0 0 1,1-1-1,-1 0 0,0-1 0,0 0 0,1 0 1,-1-1-1,0-1 0,6-2-4,-4 2 5,1-2 0,-1 0 1,0 0-1,0-2 0,0 1 1,-1-1-1,0-1 0,0 0 0,-1 0 1,0-1-1,0-1 0,-1 1 0,-1-1 1,1-1-1,-2 0 0,1 0 0,4-12-5,-5 9 42,-2 0 0,0 0-1,-1-1 1,0 1 0,-1-1-1,-1 0 1,0 0-1,-1 0 1,-1 0 0,0-1-1,-1 1 1,-1 0 0,0 0-1,-1 1 1,0-1-1,-1 0 1,-1 1 0,-2-4-42,2 7 17,-1 1 1,1-1 0,-1 1-1,-1 1 1,0-1 0,0 1-1,-1 1 1,0-1 0,-1 1 0,0 1-1,0-1 1,0 2 0,-1-1-1,0 1 1,-1 1 0,1 0-1,-1 0 1,0 1 0,0 0-1,0 1 1,-1 0 0,1 1 0,-11-1-18,6 3-210,0 0 1,0 0 0,0 2 0,-1 0-1,1 1 1,1 0 0,-1 1-1,0 1 1,1 1 0,0 0 0,0 1-1,1 0 1,0 1 0,0 1 0,1 0-1,0 1 1,1 1 0,0 0 0,0 0-1,1 1 1,0 1 209,-5 6-544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59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23 165 1140,'-23'7'1776,"40"-3"-1118,40-3-517,64-21-689,-1-5 1,-2-5-1,0-6 0,16-11 548,-90 28-532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4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719 309 1160,'0'-14'981,"0"-9"-196,0 1 1,-2-1-1,-2-9-785,2 23 36,0 1 1,0-1 0,-1 1-1,0 0 1,0 0 0,-1 1-1,0-1 1,-1 1 0,0 0-1,0 0 1,-2-3-37,-1 1 33,-1 0 0,0 1 0,0 0 0,0 0 0,-1 1 0,0 1 0,-1-1 0,1 1 0,-1 1 0,0 0 0,-1 1 0,1 0 0,-1 1 0,0 0 0,0 0 0,0 2 0,0-1 1,0 2-1,0-1 0,0 2 0,0 0 0,0 0 0,0 1 0,0 0 0,0 1 0,0 1 0,-10 4-33,-1 3 4,0 0 1,1 2-1,0 1 1,1 1-1,0 1 1,2 0-1,0 2 1,0 0-1,2 1 0,1 1 1,0 0-1,1 1 1,1 1-1,-2 8-4,5-10 2,1 0 0,2 1 0,0 0 0,1 0 0,1 1-1,1 0 1,-2 19-2,5-26-1,2 1 0,-1-1-1,2 1 1,0-1 0,1 1 0,0-1-1,1 0 1,1 0 0,0 0-1,1 0 1,4 5 1,-6-13 0,0 0-1,0-1 1,1 1-1,0-1 0,0 0 1,1 0-1,0 0 1,0-1-1,0 1 1,1-1-1,0-1 1,0 1-1,0-1 1,0 0-1,1 0 1,0-1-1,0 1 1,2-1 2,0-1 0,0 0 0,0 0-1,0-1 1,0 0 0,1 0 0,-1-1 0,0 0 0,0-1-1,1 0 1,-1 0 0,4-2-2,12-4 4,-1-1-1,0-1 1,0-1-1,-1-1 0,-1-1 1,0-1-1,0-1 1,-2-1-1,10-9-3,0-2 0,-2-2-1,-1 0 1,-1-2-1,-2-1 0,-1-1 1,15-27 0,2-14 12,-3-2 0,16-53-12,-47 115 14,-4 8-2,0 0 0,0 0 0,0 0 0,0 0 0,-1 0-1,0 0 1,0-2-12,-13 49 10,11-43-18,0-3 57,0 9 50,-21 26 117,9-13-186,0 0 1,1 1-1,2 1 1,0 0 0,1 0-1,0 1 1,2 0 0,1 0-1,0 1 1,1 6-31,0-1 7,1 0-1,2 0 1,1 0 0,1 0-1,1 1 1,1-1 0,1 0 0,4 7-7,-5-23 1,1 0 0,0-1 0,1 0 1,0 0-1,1 0 0,0 0 0,0-1 1,1 0-1,1 0 0,-1 0 0,1-1 0,1 0 1,-1 0-1,1-1 0,1 0 0,-1 0 1,1-1-1,1 0 0,-1-1 0,1 0 1,7 3-2,-5-4-52,0 0 0,1-1 0,0 0 0,-1-1 1,1-1-1,0 0 0,0 0 0,0-2 0,0 1 0,0-2 1,0 0-1,0 0 0,-1-1 0,1 0 0,-1-1 1,0-1-1,0 0 0,3-2 52,-2 1-168,0-1 0,0 0 0,0-1 1,-1-1-1,0 0 0,0 0 0,-1-1 0,0-1 1,-1 0-1,0 0 0,-1-1 0,-1 0 0,1 0 1,-2-1-1,0-1 0,0 1 0,-2-1 0,1 0 1,-2 0-1,0 0 0,0-1 0,-2 0 0,0 1 1,0-1-1,-1-1 168,-5-54-635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5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1455 339 1272,'-19'-29'261,"-2"0"0,-1 2 0,0 1 0,-2 1 0,-2 0 0,0 2 0,-1 1 0,-1 2 0,-1 0 0,0 2-261,7 6 93,1 2 1,-1 0-1,-1 1 1,0 1-1,0 2 1,0 0-1,-1 1 1,0 1-1,0 2 1,0 0-1,0 1 1,0 2-1,0 0 0,-20 5-93,6 2 73,1 1 1,0 2-1,0 1 0,2 2 0,-1 2 0,2 1 0,0 1 0,1 2 0,1 2 0,-24 20-73,20-10 45,2 0 0,0 2 0,3 2 0,1 1 1,1 1-1,3 2 0,1 0 0,-12 27-45,16-22 18,2 0 0,1 1 0,3 1 1,2 1-1,1 0 0,3 0 0,2 1 0,2 15-18,3-24 8,2 1 0,1-1 1,3 0-1,1 1 0,2-2 0,2 1 0,1-1 0,2 0 0,2-1 1,4 6-9,2-4 4,1 0 1,1-2-1,3-1 1,1 0 0,1-2-1,2-2 1,2 0-1,0-2 1,3-1 0,0-2-1,2-1 1,0-2 0,3-1-5,-6-6 2,0-1 0,2-1 0,0-2 1,0-2-1,1-1 0,0-2 1,1-1-1,0-2 0,1-1 1,-1-2-1,1-2 0,-1-2 1,1-1-1,-1-1 0,21-6-2,-13-1 3,0-2 0,-1-1-1,-1-3 1,0-1 0,-1-2-1,-1-3 1,-1 0 0,-1-3 0,-1-1-1,-1-2 1,-2-1 0,-1-2-1,10-13-2,-16 13 6,-1-2-1,-1 0 0,-2-2 0,-1-1 1,-2 0-1,-2-2 0,-1 0 0,-2-1 1,-2-1-1,-2 0 0,-1-1 0,-2 0 1,-2-1-1,1-28-5,-6 25 19,-3 0-1,-1 0 1,-3 0 0,-1 0-1,-3 0 1,-1 1 0,-2 0-1,-3 1 1,-1 1 0,-1 0 0,-3 2-1,-12-19-18,8 19 30,-1 1-1,-3 1 1,0 1-1,-3 1 1,-1 2-1,-1 1 1,-2 2-1,-1 1 1,-2 2-1,0 1 1,-2 3-1,-1 0-29,13 11-40,-1 0 0,0 2-1,0 1 1,-1 1 0,0 2 0,-1 1-1,1 1 1,-1 2 0,0 1 0,0 1-1,0 2 1,0 1 0,0 1 0,0 2-1,-21 6 41,20-1-298,0 0 0,1 2 0,0 1 0,1 2 0,1 1 0,0 1 0,1 1 0,1 2 0,1 0 0,1 2 0,0 1 0,2 1 0,1 1 0,-10 16 298,-11 21-694,4-1 58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3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23 294 1092,'-7'-23'565,"4"16"-456,0-1-1,1 1 1,0-1 0,0 0-1,0 0 1,1 0-1,1 0 1,-1 0 0,1 0-1,1 0 1,-1 0-1,1 0 1,1-1-109,-2 8 5,1 0-1,-1 0 1,1 0-1,-1 0 1,1 0-1,0 0 1,0 0 0,-1 0-1,1 0 1,0 0-1,0 1 1,0-1 0,0 0-1,0 1 1,0-1-1,0 0 1,0 1 0,0-1-1,0 1 1,0 0-1,0-1 1,1 1 0,-1 0-1,0 0 1,0-1-1,0 1 1,1 0-1,-1 0 1,0 1 0,0-1-1,0 0 1,0 0-1,1 0 1,-1 1 0,0-1-1,0 1 1,0-1-1,0 1 1,0-1 0,0 1-1,1 0-4,2 1 14,0 0-1,0 0 1,0 1-1,0 0 0,0 0 1,-1 0-1,1 0 1,-1 0-1,0 1 1,0 0-14,6 11 68,-1 1 1,0 0 0,-1 0 0,-1 1-1,-1 0 1,-1 0 0,0 0 0,-1 1-1,0-1 1,-2 1 0,0 0 0,-2 14-69,0 3 248,-3 0 1,0 0-1,-2 0 1,-2-1-1,-1 0 1,-2 0-249,7-22 361,0 0-1,0 0 1,-2-1 0,1 1-1,-2-1 1,1 0 0,-1-1-1,-2 2-360,9-12 21,0 0-1,0 0 0,0 1 0,0-1 1,0 0-1,-1 0 0,1 0 0,0 0 1,0 1-1,0-1 0,0 0 0,0 0 1,0 0-1,0 0 0,-1 0 0,1 0 1,0 1-1,0-1 0,0 0 0,0 0 1,-1 0-1,1 0 0,0 0 0,0 0 0,0 0 1,-1 0-1,1 0 0,0 0 0,0 0 1,0 0-1,0 0 0,-1 0 0,1 0 1,0 0-1,0 0 0,0 0 0,-1 0 1,1 0-1,0 0 0,0 0 0,0 0 1,0 0-1,-1-1 0,1 1 0,0 0 1,0 0-1,0 0 0,0 0 0,0 0 0,-1 0 1,1-1-1,0 1 0,0 0 0,0 0 1,0 0-1,0 0 0,0-1 0,0 1 1,0 0-1,0 0 0,0 0 0,0 0 1,0-1-1,0 1-20,0-21 459,9-25-282,37-74-1930,4 3 1,5 2-1,37-50 1753,-85 151-271,15-25-1300,1 0 1,18-20 1570,-22 36-651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18 338 948,'0'1'46,"0"-1"-1,0 1 1,-1-1 0,1 1-1,0 0 1,0-1 0,0 1-1,0-1 1,-1 1 0,1-1-1,0 1 1,0 0 0,0-1-1,0 1 1,1-1 0,-1 1-1,0 0 1,0-1 0,0 1-1,0-1 1,1 1 0,-1-1-1,0 1 1,0-1 0,1 1-1,-1-1 1,0 1 0,1-1-1,-1 1 1,1-1 0,-1 1-1,1-1 1,-1 0 0,1 1-1,-1-1 1,1 0 0,-1 1-46,25-7 753,22-24-304,-32 15-354,0-1-1,-1-1 1,-1 0 0,-1-1 0,-1 0 0,5-11-95,-11 20 25,0 1 0,-1-2-1,-1 1 1,0 0 0,0-1 0,0 1 0,-1-1-1,-1 0 1,0 0 0,0 0 0,-1 0 0,0 0-1,-1 0 1,0 1 0,0-3-25,0 10 9,1 0 0,0 1 0,-1-1-1,0 0 1,1 0 0,-1 0 0,0 1 0,0-1 0,0 0-1,0 1 1,0-1 0,0 1 0,0-1 0,-1 1 0,1-1-1,-1 1 1,1 0 0,-1 0 0,1 0 0,-1 0 0,0 0-1,1 0 1,-1 0 0,0 0-9,0 1 4,-1 0-1,0 0 1,0-1 0,1 2 0,-1-1-1,0 0 1,1 0 0,-1 1-1,1 0 1,-1-1 0,0 1 0,1 0-1,-1 0 1,1 0 0,-1 1-4,-7 4 4,0 0 0,1 1 1,0 0-1,0 1 0,1-1 1,0 2-1,-4 5-4,3-2 8,0 1-1,1 0 0,1 0 1,0 1-1,1 0 1,0 0-1,1 1 1,1-1-1,0 1 1,1 0-1,1 0 1,0 0-1,1 13-7,1-20-3,0-1 1,0 1-1,1 0 1,0 0-1,0-1 1,1 1-1,0-1 1,0 0-1,1 1 0,0-1 1,1 0-1,-1 0 1,1-1-1,0 1 1,1-1-1,0 0 1,0 0-1,0 0 0,0-1 1,1 0-1,0 0 1,0 0-1,1-1 1,-1 0-1,1 0 1,0-1-1,0 1 0,1-1 3,0-1-93,1 1-1,0-2 0,-1 1 1,1-1-1,0-1 0,0 1 1,0-2-1,0 1 0,-1-1 1,1 0-1,0-1 0,-1 0 0,1-1 1,-1 1-1,1-2 0,-1 1 1,3-3 93,18-9-715,0-2 0,-2 0 0,26-22 715,-21 14-487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279 354 936,'1'-2'77,"0"1"0,0-1 1,0 1-1,0-1 0,-1 0 0,1 0 0,0 1 1,-1-1-1,1 0 0,-1 0 0,1 0 0,-1 0 1,0 0-1,0 0 0,0 1 0,0-2-77,-1 2 41,1 0 0,0 0-1,-1 1 1,1-1 0,0 0-1,-1 0 1,1 1 0,-1-1-1,1 0 1,-1 1 0,0-1 0,1 0-1,-1 1 1,0-1 0,1 1-1,-1-1 1,0 1 0,0 0-1,1-1 1,-1 1 0,0 0-1,0-1 1,0 1 0,0 0-41,-3-1 62,0 1 0,0-1 0,0 1 0,0 0 0,0 0 0,0 1 0,-1-1 0,1 1 0,0 0 0,0 0 0,0 1 0,1-1 0,-2 1-62,-13 7 142,1 0 0,1 2 1,0 0-1,0 0 1,1 2-1,-11 10-142,16-13 44,0 1 0,1-1 0,0 2 0,1-1-1,0 1 1,0 0 0,1 1 0,1 0 0,-3 8-44,8-17 0,0 0 0,0 0 0,0 0 0,0 0 0,0 0 0,1 0 0,0 0-1,0 0 1,0 0 0,0 0 0,0 0 0,1 0 0,0 0 0,0 0 0,0 0 0,1 0 0,-1 0 0,1 0-1,0-1 1,0 1 0,0-1 0,0 1 0,0-1 0,1 0 0,0 0 0,0 0 0,0 0 0,0 0-1,0-1 1,0 1 0,1-1 0,-1 0 0,1 0 0,0 0 0,-1-1 0,1 1 0,0-1 0,11 4-45,-1 0 1,1-1-1,-1-1 1,1 0 0,0-1-1,0-1 1,0 0-1,0-1 1,10-2 44,-1-1-140,0-1 1,0-1-1,-1-1 1,1-1 0,-1-2-1,-1 0 1,0-1-1,18-11 140,-25 12-10,-1 0 0,0-1 0,-1 0 0,0-1 0,0 0-1,-1-1 1,-1-1 0,0 0 0,0 0 0,-1-1 0,-1 0-1,-1-1 1,0 0 10,-7 13 22,0 0 0,0 0 0,0 0 0,0 0 0,0 0-1,-1 0 1,1 0 0,-1 0 0,1 0 0,-1 0 0,0 0-1,0 0 1,0 0 0,0 0 0,0-1 0,-1 1 0,1 0-1,0 0 1,-1 0 0,0 0 0,0 0-22,0 0 24,0 1 0,0 0 0,0 0 0,0 0 0,0 0 0,-1 1 0,1-1 0,0 0 0,-1 0 0,1 1 0,-1-1-1,1 1 1,-1-1 0,1 1 0,-1 0 0,1-1 0,-1 1 0,1 0 0,-1 0 0,1 0 0,-2 0-24,-7 1 70,1 0-1,-1 1 1,1 0 0,0 0-1,0 1 1,0 1 0,0-1-1,-4 3-69,-13 8 112,1 1-1,1 1 0,-9 8-111,25-17 12,0-1-1,0 1 1,1 1 0,0-1-1,0 1 1,1 0-1,0 1 1,0 0-1,1 0 1,0 0 0,-1 4-12,5-11 1,0 0 1,1-1 0,-1 1 0,1 0 0,-1 0-1,1-1 1,0 1 0,-1 0 0,1 0 0,0 0-1,0 0 1,0-1 0,1 1 0,-1 0 0,0 0-1,1 0 1,-1-1 0,1 1 0,-1 0 0,1-1-1,0 1 1,0 0 0,0-1 0,0 1 0,1 1-2,0-2 3,0 1 0,1 0 0,-1-1 0,1 0 0,0 1 0,-1-1 0,1 0 0,0 0 0,-1-1 0,1 1 0,0 0 0,0-1 0,0 0 0,0 0 0,0 0-3,8 0 8,1 0 0,-1-1 1,0 0-1,0-1 0,0-1 1,0 0-1,10-4-8,-1-2 2,0-1-1,-1-1 1,-1-1-1,0 0 1,11-12-2,-19 16 8,0-1 1,-1 0-1,0-1 0,-1 0 1,0 0-1,-1-1 1,0 0-1,0 0 1,-1-1-1,1-3-8,-29 56 51,13-25-44,0 1 0,1-1 0,1 1 1,-3 12-8,8-25 0,1 1 0,0-1 0,0 1 1,1 0-1,0-1 0,-1 1 1,1 0-1,1 0 0,-1-1 1,1 1-1,0 0 0,0-1 1,0 1-1,0-1 0,1 1 1,0-1-1,2 4 0,-2-6 0,0 0 0,0 0 0,0 0 1,0 0-1,1 0 0,-1 0 0,0-1 0,1 1 1,0-1-1,-1 1 0,1-1 0,0 0 0,0 0 1,-1-1-1,1 1 0,0 0 0,0-1 0,0 0 0,0 0 1,0 0-1,0 0 0,0 0 0,0 0 0,0-1 1,0 0-1,0 1 0,-1-1 0,3-1 0,11-3-5,0-1 1,-1 0-1,0-2 0,0 0 1,-1 0-1,1-1 0,-2-1 0,0 0 1,0-1-1,6-7 5,3-4-13,-1-2 0,-1 0 1,-1-1-1,-2-1 0,3-6 13,15-28-155,22-58 155,-46 91-39,0 0 1,-2-1-1,-1-1 1,-2 1-1,3-24 39,-9 50-3,1 0 0,-1 0-1,0 0 1,0 1 0,1-1-1,-1 0 1,0 0-1,-1 0 1,1 0 0,0 1-1,-1-1 1,1 0-1,-1 0 1,1 0 0,-1 1-1,0-1 1,0 0-1,1 1 1,-2-1 3,2 2-1,-1-1-1,0 1 1,0 0-1,0 0 1,1 0-1,-1 0 1,0-1 0,0 1-1,0 0 1,0 0-1,0 1 1,1-1-1,-1 0 1,0 0-1,0 0 1,0 1 0,1-1-1,-1 0 1,0 1-1,0-1 1,1 0-1,-1 1 1,0-1 0,1 1-1,-1-1 1,0 1-1,0 0 2,-8 7-1,0 1-1,0 0 0,0 0 0,-4 8 2,-18 26 12,3 1 0,1 1 0,3 2-1,1 0 1,3 2 0,2 0 0,2 1-1,2 1 1,2 0 0,-4 51-12,13-83 2,2-1-1,1 0 1,0 0 0,1 2-2,-1-16 2,0 0-1,1 0 1,0 0-1,-1 0 0,1 0 1,0 0-1,1 0 1,-1 0-1,1-1 1,0 1-1,0 0 1,0-1-1,0 1 1,1-1-1,-1 0 1,1 0-1,0 0 1,0 0-1,0 0 1,3 2-2,-3-4 0,0-1 1,1 1-1,-1 0 1,0-1 0,0 0-1,1 0 1,-1 0-1,0 0 1,1 0 0,-1-1-1,0 1 1,0-1-1,0 0 1,1 0 0,-1 0-1,0 0 1,0-1-1,0 1 1,-1-1 0,1 0-1,0 1 1,0-2-1,60-47-28,-61 49 28,25-26-27,-2 0 0,-1-2 0,-1-1 0,-1 0 0,-1-2 0,-3-1 0,2-4 27,21-49-113,-4-1-1,3-22 114,-33 90-6,-3 12 4,-1-1 0,0 1-1,0-1 1,-1 0 0,0 0-1,-1 0 1,1 0 0,-1 0-1,-1 0 1,0 0 0,0-1-1,0 0 3,0 8 0,-1 1 0,1 0 0,0-1 0,0 1 0,0 0-1,0 0 1,0-1 0,0 1 0,-1 0 0,1 0-1,0-1 1,0 1 0,0 0 0,-1 0 0,1-1 0,0 1-1,0 0 1,0 0 0,-1 0 0,1 0 0,0 0-1,-1-1 1,1 1 0,0 0 0,0 0 0,-1 0 0,1 0-1,0 0 1,-1 0 0,1 0 0,0 0 0,-1 0-1,1 0 1,0 0 0,0 0 0,-1 0 0,1 0 0,0 0-1,-1 0 1,1 0 0,0 1 0,0-1 0,-1 0 0,-14 12 1,-8 20 26,0 11 22,1 1-1,2 1 1,3 1-1,1 0 1,2 2 0,3-1-1,1 2 1,2 4-49,7-45-55,0 0 1,0 0-1,0-1 0,1 1 1,1 0-1,-1 0 1,1 0-1,0-1 1,1 1-1,0-1 0,0 1 1,1-1-1,0 1 1,3 4 54,-3-8-115,0 0 0,0 0 0,0 0 0,1-1 0,0 1 0,0-1 0,0 0 0,0 0 0,0-1 0,0 1 0,1-1 0,0 0 0,-1 0 0,1 0 0,0-1 0,0 0 0,0 0 0,0 0 0,0 0 0,0-1 0,0 1 0,0-2 1,2 1 114,24-1-535,2-2 20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76 1308,'2'-6'255,"0"0"0,-1 0 0,1 0 0,-1 0 0,0 0 0,-1-1 0,1 1 0,-1 0 0,0 0-1,-1-1 1,0-1-255,-29 45 1016,7 0-915,1 1-1,2 2 0,2 0 0,-3 14-100,-50 170 71,49-129-160,17-62-594,-3-1-1,0 0 0,-7 13 684,-5-12-1786,13-24 1236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1 536 924,'1'2'973,"2"3"-832,1 0 0,0 0 0,0 0 0,0-1 0,1 1 0,-1-1 0,6 4-141,5-1 39,1-1 1,-1 0-1,1-1 1,1-1-1,-1 0 1,1-1-1,-1-1 1,1-1 0,0 0-1,0-1 1,-1-1-1,1 0 1,0-2-1,-1 1 1,1-2-1,-1-1 1,6-2-40,5-2 15,-1-1 0,0-1 0,0-1 0,-1-2 0,-1 0 0,0-2 0,-1 0 1,-1-2-1,20-20-15,-27 22-1,0-1 1,0-1 0,-2-1 0,0 0 0,-1 0 0,0-5 0,-7 15 12,-1 0 0,0 0 0,0 0 0,-1-1 1,-1 1-1,0-1 0,0 1 0,0-1 0,-2 0 1,1 0-1,-1 1 0,0-1 0,-1 0 0,0 0 1,-2-4-13,3 12 9,0 0 0,-1 0 0,1 1 0,-1-1 0,1 0 0,-1 1 0,0-1 0,0 0 0,0 1 0,1-1 0,-2 1 0,1-1 0,0 1 0,0 0 0,0-1 0,-1 1 0,1 0 0,0 0 0,-1 0 0,1 0 0,-1 0 0,0 0 0,1 0 0,-1 0 0,-1 0-9,0 1 11,0 0 0,1 0-1,-1 1 1,1-1 0,-1 1-1,0-1 1,1 1 0,-1 0-1,1 0 1,-1 0 0,1 0-1,-1 0 1,1 0-1,0 1 1,-2 1-11,-9 7 47,1 1 0,0 0 0,0 1 0,1 0 0,-1 3-47,-18 26 119,2 0 0,2 2 0,2 1 0,1 1 1,-11 36-120,1 10 171,4 2 0,-7 47-171,31-122 11,3-10-3,0 1-1,0-1 1,0 1 0,1-1 0,1 1-1,-1-1 1,1 3-8,1-10 2,-1-1 0,0 1-1,1-1 1,-1 0 0,1 1-1,-1-1 1,0 0 0,1 0-1,-1 1 1,1-1 0,-1 0 0,1 0-1,-1 1 1,1-1 0,-1 0-1,1 0 1,-1 0 0,1 0-1,0 0 1,-1 0 0,1 0 0,-1 0-1,1 0 1,-1 0 0,1 0-1,-1 0 1,1 0 0,-1-1-1,1 1 1,-1 0 0,1 0 0,-1-1-1,1 1 1,-1 0 0,1 0-1,-1-1 1,0 1 0,1-1-1,-1 1 1,1 0 0,-1-1 0,0 1-1,0-1 1,1 1 0,-1-1-2,23-17 18,57-68 2,-51 53-27,2 1-1,2 0 8,-32 31-2,1-1 0,0 1 0,0 0 0,0 0-1,0-1 1,0 1 0,0 1 0,0-1 0,0 0 0,0 0 0,0 1-1,1-1 1,-1 1 0,0 0 0,0 0 0,1 0 0,-1 0 0,0 0-1,0 0 1,1 0 0,-1 1 0,0-1 0,0 1 0,0 0 0,1-1-1,-1 1 1,0 0 0,0 0 0,0 1 0,-1-1 0,3 1 2,6 7-14,1 0 0,-1 0 0,0 1 0,-1 0 0,2 3 14,21 21-13,-18-23 19,2 0-1,-1-1 1,1-1-1,1-1 0,0 0 1,0-1-1,0 0 1,1-2-1,0 0 0,0-1 1,0-1-1,7 0-5,-16-3-1,0 1 1,-1-1-1,1-1 0,0 0 0,0 0 0,0-1 0,-1 0 1,1 0-1,-1-1 0,1 0 0,-1 0 0,2-2 1,-4 1 0,-1 0-1,1 0 0,-1 0 0,0 0 1,0-1-1,-1 0 0,1 0 1,-1 0-1,0-1 0,-1 1 0,1-1 1,-1 0-1,0 0 0,0 0 1,-1-1-1,0 1 0,1-4 1,-2 5-5,1-1 0,-1 1 0,0-1 0,-1 0 0,1 1-1,-1-1 1,0 0 0,-1 0 0,1 1 0,-1-1 0,0 1 0,-1-1 0,1 1-1,-1-1 1,0 1 0,-1 0 0,1 0 0,-1 0 0,0 0 0,-2-3 5,2 4-2,0 1 0,-1 0 0,1 0 0,-1 0 0,1 0 0,-1 1 1,0-1-1,0 1 0,0 0 0,0 0 0,-1 1 0,1-1 0,0 1 0,-1 0 0,1 0 1,-1 0-1,1 1 0,-1-1 0,1 1 0,-1 0 0,1 1 0,-1-1 0,1 1 1,-1 0-1,1 0 0,-1 0 2,-5 2-1,-1 1 0,0 1 1,1-1-1,0 2 0,0-1 1,1 1-1,-1 1 0,1 0 0,0 0 1,1 1-1,0 0 0,0 0 0,1 1 1,0 0-1,1 0 0,0 1 1,0 0-1,1 0 0,0 0 0,0 0 1,2 1-1,-1 0 0,1 0 1,1 0-1,0 0 0,0 6 1,1-14 1,1-1 0,0 0 0,0 1 0,1-1 0,-1 0 0,0 1 0,1-1 0,-1 0 0,1 1 0,0-1 0,0 0 0,0 0 0,0 0 0,0 1 0,0-1 0,1 0 0,-1-1 0,1 1 0,-1 0-1,1 0 1,0-1 0,-1 1 0,1-1 0,0 1 0,0-1 0,0 0 0,0 0 0,1 0 0,-1 0 0,0 0 0,0 0 0,1 0 0,-1-1 0,0 0 0,1 1 0,-1-1 0,0 0 0,1 0 0,-1 0 0,1 0 0,-1 0 0,0-1 0,1 1-1,6-2 5,0 1-1,-1-1 1,1 0 0,-1-1 0,1 0 0,-1-1 0,0 1-1,0-2 1,0 1 0,-1-1 0,2-1-5,8-8 8,-1 0 0,0-1 0,-1-1 1,-1 0-1,0-1 0,-1 0 0,7-14-8,-20 35 0,0 1 0,0-1 0,0 1 0,1-1-1,-1 0 1,1 1 0,0-1 0,0 0 0,2 4 0,0 4 1,-2-8-1,-1 0 0,1 0 0,0-1 0,0 1 0,0-1 0,1 1 0,-1-1 0,1 1 1,0-1-1,0 0 0,0 1 0,0-1 0,1 0 0,-1-1 0,1 1 0,0 0 1,0-1-1,0 1 0,0-1 0,0 0 0,0 0 0,0 0 0,1-1 0,-1 1 0,1-1 1,2 1-1,0-1 2,0 0 0,1-1 0,-1 0 0,0-1 0,0 1 0,0-1 0,0 0 0,0-1 0,0 1 0,0-1 0,-1 0 0,1-1 0,-1 1 0,1-1 0,-1 0 1,3-3-3,14-10-1,0 0 1,-1-2 0,-1-1-1,-1 0 1,-1-1 0,0-1 0,-2-1-1,0-1 1,-2 0 0,0 0-1,-2-2 1,-1 0 0,0 0 0,3-18 0,5-22-32,-3 0 1,-2-2 0,-4 1-1,-3-1 1,-1-26 31,-6 87-6,0-1 1,0 0 0,-1 1-1,0-1 1,0 1-1,-1-1 1,1 1-1,-2-1 6,3 6 0,0 1-1,0-1 0,0 0 0,-1 1 0,1-1 0,0 1 1,0-1-1,-1 1 0,1-1 0,-1 1 0,1 0 0,0-1 1,-1 1-1,1-1 0,-1 1 0,1 0 0,-1-1 0,1 1 0,-1 0 1,1-1-1,-1 1 0,1 0 0,-1 0 0,1 0 0,-1 0 1,1-1-1,-1 1 0,0 0 0,1 0 0,-1 0 0,1 0 1,-1 0 0,-1 1-1,0 0 1,1 0-1,-1 1 1,0-1 0,1 0-1,-1 1 1,1-1-1,-1 1 1,1-1 0,0 1-1,0 0 1,0 0 0,0-1-1,0 1 1,-1 1 0,-12 27 16,1 0 1,1 0-1,2 1 1,1 0-1,1 1 1,-2 22-17,-1 27 36,4 0 1,3 9-37,3-30 37,3 0 0,7 35-37,-5-65-19,1 1 0,2-1 1,1 0-1,1 0 0,13 25 19,-20-52-70,-1 1-1,1 0 0,1 0 1,-1-1-1,1 1 0,-1-1 1,1 0-1,0 1 0,0-1 1,0-1-1,1 1 0,-1 0 0,1-1 1,-1 0-1,3 1 71,-4-2-71,-1-1 0,1 1 0,0-1 0,-1 0-1,1 0 1,0 0 0,0 0 0,-1 0 0,1 0 0,0 0 0,0-1 0,-1 1 0,1-1-1,0 1 1,-1-1 0,1 1 0,-1-1 0,1 0 0,-1 0 0,1 0 0,-1 0 0,1 0-1,-1 0 1,0 0 0,0-1 0,1 1 0,-1 0 0,0-1 0,0 1 0,0-1 0,-1 1-1,1-1 1,0 1 0,-1-1 0,1 0 0,0 1 0,-1-2 71,7-16-561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46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41 988,'0'-2'61,"0"0"0,-1 0 1,1 0-1,-1 0 0,1 0 0,-1 0 0,0 0 1,0 0-1,0 0 0,0 0 0,0 0 0,0 1 0,0-1 1,-1 0-1,1 1 0,-1-1 0,1 1 0,-1-1 0,0 1 1,1 0-1,-1 0 0,-1-1-61,1 2 35,0 0 0,0-1 0,0 1 0,0 0 0,0 0 0,0 0 0,0 0 0,1 1 0,-1-1 0,0 1 0,0-1 0,0 1 0,0-1 0,0 1 0,0 0 0,1 0 0,-1 0 0,0 0 0,0 1-35,-5 3 58,1 0 1,0 1 0,0-1 0,0 1-1,0 1 1,1-1 0,0 1 0,1 0 0,-1 0-1,-1 5-58,1 0 34,0 0-1,1 0 0,1 0 0,0 1 0,1-1 1,0 1-1,1-1 0,0 1 0,1 0 1,1 0-1,0-1 0,0 1 0,3 7-33,-2-11 10,1-1-1,0 1 0,0-1 1,0 0-1,1 1 0,1-2 1,0 1-1,0 0 0,0-1 1,1 0-1,-1 0 0,2-1 1,-1 0-1,1 0 0,0 0 1,0-1-1,1 0 0,-1 0 1,3 0-10,36 11 22,-39-14-6,-1-1 1,1 1-1,-1 1 0,1-1 1,-1 1-1,0 0 0,0 1 1,0-1-1,1 2-16,-7-4 5,0-1 0,1 1 0,-1 0 0,0-1 0,1 1 0,-1 0 0,0-1 0,0 1 0,1 0 0,-1 0 0,0-1 0,0 1 0,0 0 0,0 0 0,0-1 0,0 1 0,0 0 0,0-1 0,-1 1 0,1 0 0,0 0 0,0-1 0,-1 1 0,1 0 0,0-1 0,-1 1 0,1 0 0,0-1 0,-1 1 0,1-1 0,-1 1 0,1-1 0,-1 1 0,1-1 0,-1 1 0,0-1 0,0 1-5,-28 23 41,20-17-54,-14 12-603,-1-1 0,0-2-1,-1 0 1,-1-1-1,-18 6 617,13-5-536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52 108 1072,'-48'-12'2232,"45"13"-1325,31 5-732,3-2-124,0-2-1,1-1 0,-1-1 0,1-1 0,-1-2 1,0-1-1,20-6-50,52-16-2584,58-23 2584,-149 45-263,30-9-384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793 226 1192,'3'-6'207,"1"-1"0,-1 0 0,-1 0 0,1 0 0,-1-1 0,0 1 0,-1 0 0,0-1 0,0 1 0,0-1 0,-1-6-207,0 4 39,0-1 1,-1 1 0,0-1-1,0 1 1,-1 0-1,-1 0 1,0 0 0,-2-5-40,5 13 9,-1 0 0,0 0 1,0 0-1,0 0 0,0 1 0,0-1 1,0 0-1,0 0 0,-1 1 1,1-1-1,-1 0 0,1 1 0,-1 0 1,0-1-1,1 1 0,-1 0 1,0 0-1,0 0 0,0 0 0,0 0 1,0 0-1,0 0 0,0 1 1,0-1-1,0 1 0,0 0 0,0-1 1,0 1-1,-1 0 0,1 0 0,0 0 1,-1 1-10,-2 1 9,0-1 1,0 2-1,0-1 1,0 0-1,1 1 1,-1 0-1,1 0 1,-1 0-1,1 1 1,0 0-1,1 0 1,-1 0-1,0 0-9,-12 16 49,1 0-1,1 1 1,0 1-1,2 0 0,-8 19-48,-12 38 255,1 7-255,18-50 59,-143 424 402,20 5 1,8 69-462,124-497 65,4-37-64,0 0 0,0 0 0,0 1 0,0-1 1,0 0-1,0 0 0,0 0 0,0 1 0,1-1 0,-1 0 1,0 0-1,0 1 0,0-1 0,0 0 0,0 0 0,0 0 1,1 0-1,-1 1 0,0-1 0,0 0 0,0 0 0,1 0 1,-1 0-1,0 0 0,0 0 0,0 1 0,1-1 0,-1 0 1,0 0-1,0 0 0,1 0 0,-1 0 0,0 0 0,0 0 1,0 0-1,1 0 0,-1 0 0,0 0 0,0 0 1,1 0-1,-1 0-1,17-13 27,21-32-6,-3-1 0,-1-1 0,-2-2 0,-3-2 0,-2 0 0,-2-2 0,-2-1 0,1-14-21,-8 24 5,-3 0 0,-2-1 1,0-12-6,-8 43 1,-1 0 0,-1-1-1,0 1 1,-1 0 0,-1 0 0,0 0 0,-1 0 0,0 0 0,-1 0-1,-1 0 1,0 0 0,-5-9-1,5 16-19,-1 0-1,0 0 1,0 0-1,0 0 1,-1 1 0,0 0-1,-1 0 1,1 1-1,-1 0 1,0 0-1,0 0 1,-1 1-1,1 0 1,-1 1-1,0-1 1,0 2 0,0-1-1,-1 1 1,1 0-1,0 1 1,-1 0-1,0 0 1,-3 1 19,-3-1-52,-1 1-1,0 1 1,0 0 0,0 1-1,0 1 1,1 1 0,-1 0 0,1 1-1,0 0 1,1 1 0,-1 1-1,-2 2 53,13-7-109,1 1-1,0-1 0,0 1 1,0 0-1,0-1 0,0 1 1,0 1-1,1-1 0,-1 0 1,1 1-1,0-1 0,-1 2 110,3-3-59,-1-1-1,1 0 0,-1 0 0,1 1 0,-1-1 0,1 1 1,0-1-1,0 0 0,0 1 0,0-1 0,0 1 0,0-1 1,0 0-1,0 1 0,0-1 0,1 1 0,-1-1 0,1 0 0,-1 1 1,1-1-1,-1 0 0,1 0 0,0 1 0,-1-1 0,1 0 1,0 0-1,0 0 0,0 0 0,0 0 0,0 0 0,0 0 1,0 0-1,1 0 0,-1-1 0,0 1 0,0 0 60,15 6-518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87 220 908,'43'-85'2298,"-65"116"-1930,1 1 0,1 1 1,-8 21-369,22-40 8,0 0 1,0 0-1,1 0 1,1 1 0,1 0-1,0 0 1,1 0 0,0 0-1,1 1 1,1 9-9,0-23 2,0 1 0,0-1 0,0 1 0,1-1 0,-1 1 0,1-1 0,-1 1 0,1-1 0,0 1-1,0-1 1,0 0 0,0 0 0,1 1 0,-1-1 0,0 0 0,1 0 0,0 0 0,-1 0 0,1-1 0,0 1 0,0 0 0,0-1 0,0 1 0,0-1 0,0 0 0,1 0 0,-1 0-1,0 0 1,1 0 0,-1 0 0,0-1 0,1 1 0,0 0-2,1-1 3,1-1 0,-1 1 0,1 0 1,-1-1-1,0 0 0,0 0 0,1-1 0,-1 1 0,0-1 0,0 1 0,0-1 0,-1-1 0,1 1 0,0 0 0,-1-1 1,1 0-1,-1 0 0,0 0 0,1-1-3,2-4 1,-1 1 1,0-1-1,0 0 0,-1-1 1,0 1-1,0-1 0,-1 1 1,0-1-1,0 0 1,-1-1-1,-1 1 0,1 0 1,-1-6-2,1-24 8,-1 0 0,-4-25-8,2 43 2,-9-64 3,0-16-35,10 100 29,0 1-1,0 0 1,0 0 0,0-1 0,0 1-1,0 0 1,0 0 0,0 0-1,0-1 1,0 1 0,0 0 0,0 0-1,0 0 1,0-1 0,0 1-1,0 0 1,0 0 0,0-1-1,0 1 1,0 0 0,0 0 0,0 0-1,1 0 1,-1-1 0,0 1-1,0 0 1,0 0 0,0 0-1,1 0 1,-1-1 0,0 1 0,0 0-1,0 0 1,0 0 0,1 0-1,-1 0 1,0 0 0,0 0-1,0 0 1,1 0 0,-1 0 0,0-1-1,0 1 1,1 0 0,-1 0-1,0 0 1,0 0 0,0 1-1,1-1 2,12 9-42,15 22-10,-24-27 40,6 8-6,30 32-9,-3 1 0,-2 2 0,-2 1-1,7 16 28,-36-56 61,-1 0 0,0 1-1,0-1 1,-1 1 0,0 0-1,0-1 1,-1 1-1,-1 0 1,1 0 0,-1 0-1,-1 0 1,1 0 0,-2 0-1,1 0 1,-2 3-61,-2 22 371,5-34-365,0 1 0,0-1-1,0 1 1,0-1 0,0 1 0,0-1 0,0 1-1,0-1 1,1 1 0,-1-1 0,0 1-1,0-1 1,0 1 0,1-1 0,-1 1-1,0-1 1,0 1 0,1-1 0,-1 0-1,0 1 1,1-1 0,-1 1 0,1-1-1,-1 0 1,1 1 0,-1-1 0,0 0 0,1 0-1,-1 1 1,1-1 0,-1 0 0,1 0-1,-1 0 1,1 0 0,-1 0 0,1 0-1,0 0 1,-1 0 0,1 0 0,-1 0-1,1 0 1,-1 0 0,1 0 0,-1 0-1,1 0 1,-1 0 0,1 0 0,-1-1 0,1 1-1,-1 0 1,1 0 0,-1-1 0,0 1-1,1 0 1,-1-1 0,1 1 0,-1-1-6,32-15 86,-31 15-81,45-31-817,-2-2 0,-2-1 0,-1-3 0,-2-2 0,31-40 812,-48 54-651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461 174 1068,'2'-4'199,"1"1"-1,-1-1 0,0 0 1,0 0-1,0 0 1,-1 0-1,1 0 1,-1 0-1,0 0 1,0 0-1,-1 0 0,1 0 1,-1-1-1,0 1 1,0 0-1,-1-4-198,1 1 46,0 1 0,-1-1-1,0 1 1,0 0 0,0-1-1,-1 1 1,0 0 0,-1 0-1,1 0 1,-1 0 0,-1-1-46,2 5 13,0 0 0,-1-1 1,1 1-1,-1 0 0,0 0 0,1 1 1,-1-1-1,0 0 0,0 1 1,0 0-1,0 0 0,-1 0 0,1 0 1,0 0-1,0 1 0,-1-1 1,1 1-1,0 0 0,-1 0 0,1 0 1,0 0-1,0 1 0,-1-1 1,1 1-1,0 0 0,0 0 0,0 0 1,0 0-1,-2 2-13,-11 3 9,1 1 0,0 1-1,1 1 1,0 0 0,-3 2-9,-12 11-5,1 2-1,1 0 0,1 2 1,1 1-1,-6 9 6,16-17-4,1 1-1,1 0 1,1 1 0,0 0-1,2 1 1,0 0-1,2 1 1,-3 11 4,10-31-3,0 1 0,0-1 0,0 0 0,1 0 0,-1 0 0,1 0 0,0 1 0,0-1-1,0 0 1,0 0 0,1 1 0,-1-1 0,1 0 0,0 0 0,0 0 0,0 0 0,0 0 0,0 0 0,2 2 3,-2-4-1,1 0 1,0 0-1,0 1 0,0-2 0,0 1 1,0 0-1,0 0 0,0 0 1,0-1-1,0 1 0,0-1 0,0 0 1,0 0-1,0 0 0,0 0 1,0 0-1,0 0 0,1 0 0,-1 0 1,0-1-1,0 1 0,0-1 0,0 0 1,0 0-1,0 0 0,0 0 1,-1 0-1,1 0 0,1-1 1,37-20 1,-1-2 0,0-1 0,-2-3 1,23-22-2,-13 11 7,2 2 0,13-5-7,-46 32 2,0 1-1,0 0 1,1 2-1,0 0 1,1 0-1,-1 2 1,2 0-2,-10 3-1,0 1 1,0 0-1,0 1 0,0 0 1,1 0-1,-1 1 1,0 0-1,0 1 0,0 0 1,-1 0-1,1 1 1,0 0-1,-1 0 0,0 1 1,2 2 0,30 16-148,-23-12-486,1 0-1,0 0 0,1-2 1,-1-1-1,5 1 635,-12-6-561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181 126 1092,'6'-10'335,"0"0"-1,-1 0 1,-1 0-1,0 0 1,0-1-1,-1 1 1,0-1-1,-1 0 1,0 0-1,0-11-334,-30 49 863,3 6-813,3 1 0,0 1 0,2 1 1,2 0-1,1 1 0,2 1 0,2 1 0,1 0 0,2 1 1,2 0-1,-3 37-50,11-73 1,0-1 0,-1 1 0,1 0-1,0-1 1,1 1 0,-1-1 0,1 1 0,0-1 0,-1 1 0,1-1 0,1 0 0,-1 1 0,0-1-1,1 0 1,0 0 0,0 0 0,0 0 0,0 0 0,0 0 0,1-1 0,-1 1 0,1-1 0,-1 1 0,4 1-1,-2-3 0,0 1 0,-1 0 1,1-1-1,0 0 0,1 0 1,-1 0-1,0-1 1,0 1-1,0-1 0,0 0 1,1 0-1,-1-1 1,0 1-1,0-1 0,0 0 1,0 0-1,0 0 0,0 0 1,0-1-1,3-2 0,16-7 9,-1-1-1,0-1 1,-1-1-1,-1-1 1,0-1-1,-1-1 1,-1 0-1,-1-2 0,0 0 1,-1 0-1,10-19-8,-5 6 17,-3-2 1,0 0-1,-2-1 0,-2 0 0,-1-2 0,-2 1 0,3-19-17,-10 28 54,-6 26-27,-4 16-30,-13 33 10,3 1 0,1 1 0,3 0 1,-1 19-8,12-64 2,1 0 0,-1 1 0,1-1 0,0 1 1,0-1-1,1 0 0,-1 1 0,1-1 0,0 0 1,1 1-3,-2-5 1,1 0 1,-1 0 0,1 0 0,-1 0-1,1-1 1,0 1 0,-1 0 0,1 0 0,-1-1-1,1 1 1,0-1 0,0 1 0,-1 0 0,1-1-1,0 0 1,0 1 0,0-1 0,0 1-1,0-1 1,-1 0 0,1 0 0,1 1-2,0-1 6,0 0 0,1 0 0,-1 0 1,1-1-1,-1 1 0,1-1 0,-1 1 1,0-1-1,1 0 0,-1 0 0,0 0 1,2-1-7,24-13 25,-1-1 1,0-1-1,-2-2 1,0 0-1,16-17-25,9-13 1,-1-3 0,-3-2-1,-37 42 2,-6 8 2,-1 1-1,1 0 1,-1-1 0,1 1 0,0 0-1,0 0 1,0 1 0,1-1-1,1-1-3,-14 39 201,6-25-169,-17 42 35,3 0 0,2 2 1,3-1-1,-2 25-67,14-78 2,0 1 1,0-1-1,0 0 0,0 1 1,0-1-1,0 0 1,0 1-1,0-1 1,0 0-1,0 1 0,0-1 1,0 0-1,0 1 1,0-1-1,0 0 1,0 1-1,0-1 0,0 0 1,0 1-1,0-1 1,1 0-1,-1 0 1,0 1-1,0-1 0,0 0 1,1 1-1,-1-1 1,0 0-1,0 0 1,1 0-1,-1 1 0,0-1 1,0 0-1,1 0 1,-1 0-1,0 0 1,1 1-1,-1-1 0,0 0 1,1 0-1,-1 0 1,0 0-1,1 0 1,-1 0-1,0 0 0,1 0 1,-1 0-1,0 0 1,1 0-1,-1 0 1,0 0-1,1 0 0,-1 0 1,0-1-1,1 1 1,-1 0-3,29-17 51,25-30-28,-32 25-17,-11 10-6,0 0 0,1 1-1,1 0 1,-1 1 0,2 0-1,5-2 1,-18 11 0,1 1-1,0 0 0,-1-1 1,1 1-1,0 0 0,0 0 1,-1 0-1,1 0 0,0 0 1,-1 0-1,1 0 0,0 1 1,-1-1-1,1 1 0,0-1 1,-1 1-1,1 0 0,-1-1 1,1 1-1,-1 0 0,1 0 1,-1 0-1,0 0 0,1 0 0,-1 1 1,0-1-1,0 0 1,38 44-6,-24-25 8,-10-15-50,0 0 1,0 0-1,1 0 0,-1-1 0,1 1 0,0-2 0,0 1 0,0-1 0,4 2 48,-7-4-49,0 0 0,0 0 0,0-1 0,0 1 0,0-1 0,0 0 0,0 0 0,0 0-1,0 0 1,0 0 0,0-1 0,0 0 0,0 1 0,0-1 0,0 0 0,-1 0 0,1 0 0,0-1 0,-1 1-1,1-1 1,0 0 0,-1 1 0,1-2 49,21-18-435,-1-1 1,0 0-1,6-11 435,-10 10-144,1 1-1,1 2 1,21-17 144,-41 37 2,-1-1 0,1 1-1,-1-1 1,1 1 0,-1 0 0,1-1 0,-1 1 0,1-1 0,0 1 0,-1 0 0,1 0 0,0-1 0,-1 1 0,1 0 0,-1 0-1,1 0 1,0 0 0,-1 0 0,1 0 0,0 0 0,-1 0 0,1 0 0,0 0 0,-1 0 0,1 0 0,0 0 0,-1 0 0,1 1-1,0-1 1,-1 0 0,1 0 0,-1 1 0,1-1 0,0 1-2,0 0 8,0 1 0,0-1-1,-1 1 1,1-1 0,0 1 0,-1 0 0,1-1-1,-1 1 1,1 0 0,-1 0 0,0-1 0,0 1-1,1 1-7,-5 67 193,3-59-167,-1 28 20,2-16-83,-2 0 1,0-1 0,-2 1-1,0-1 1,-4 11 36,1-45-1733,2-9 994,5 6 236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1 190 984,'18'-172'2228,"-18"171"-2233,0 0 0,1 0 0,-1 0 1,0 1-1,0-1 0,1 0 0,-1 0 1,1 0-1,-1 1 0,1-1 0,-1 0 1,1 1-1,-1-1 0,1 0 0,0 1 1,-1-1-1,1 1 0,0-1 0,-1 1 0,1-1 1,0 1-1,0-1 0,-1 1 0,1 0 1,0-1-1,0 1 0,0 0 0,0 0 1,0 0-1,-1 0 0,1 0 0,0 0 1,0 0-1,0 0 0,0 0 0,0 0 1,-1 0-1,1 0 0,0 1 0,0-1 1,0 0-1,0 1 0,-1-1 5,51 19-923,-28-9 329,-1-4 160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383 364 980,'12'-11'254,"0"-1"1,0-1-1,-1 0 0,-1 0 0,0-1 1,0 0-1,-2-1 0,0 0 0,4-10-254,-8 14 76,-1 1 0,0-1 0,0 0 0,-1 0 1,-1-1-1,0 1 0,0 0 0,-1-1 0,0 1 0,-1 0 0,0 0 0,-1-1 0,-1 1 0,1 0 0,-2 0-76,4 9 13,-1 0 0,0-1-1,1 1 1,-1 0 0,0 0 0,0-1 0,0 1-1,-1 0 1,1 0 0,0 0 0,-1 0-1,1 1 1,-1-1 0,0 0 0,1 1 0,-1-1-1,0 1 1,0-1 0,0 1 0,-2-1-13,2 2 4,0 0 1,0-1-1,1 1 1,-1 0 0,0 0-1,0 1 1,0-1-1,0 0 1,0 1 0,0-1-1,1 1 1,-1-1-1,0 1 1,0 0 0,1 0-1,-1 0 1,0 0-1,1 0 1,-1 0 0,1 0-5,-9 7 5,1 1 0,1 0 1,-1 0-1,2 1 0,-1 0 0,1 0 1,0 3-6,-18 33 37,1 1 1,3 1 0,1 2-1,-12 50-37,-5 47 134,4 16-134,-111 620 78,120-644-51,24-139-27,0 1 1,0-1-1,0 0 1,0 0-1,0 0 0,-1 0 1,1 1-1,0-1 0,0 0 1,0 0-1,0 0 0,0 1 1,0-1-1,0 0 0,0 0 1,0 0-1,0 1 0,1-1 1,-1 0-1,0 0 1,0 0-1,0 0 0,0 1 1,0-1-1,0 0 0,0 0 1,0 0-1,0 0 0,1 0 1,-1 1-1,0-1 0,0 0 1,0 0-1,0 0 0,0 0 1,1 0-1,-1 0 0,0 0 1,0 1-1,0-1 1,1 0-1,-1 0 0,0 0 1,0 0-1,0 0 0,0 0 1,1 0-1,-1 0 0,0 0 1,0 0-1,0 0 0,1 0 1,-1 0-1,0 0 0,0 0 1,0 0-1,0-1 1,1 1-1,-1 0 0,0 0 1,0 0-1,0 0 0,17-13-7,14-19-15,22-39 16,-3-2-1,-3-3 0,-4-1 1,-3-2-1,-3-2 0,17-60 7,-42 107-3,-2 0 0,-1-1 0,-2 0 0,-1-1-1,-2-4 4,-3 27 2,-1 1-1,0 0 0,-1 0 0,-1-1 0,0 1 0,-1 0 0,-3-10-1,4 15 2,-1 1 0,0-1 0,-1 0 0,1 1 1,-1 0-1,-1 0 0,1 0 0,-1 0 0,0 1 0,0-1 1,0 1-1,-1 1 0,-3-3-2,1 3 1,0 0 0,0 0 0,-1 0 0,0 1 1,0 1-1,0-1 0,0 1 0,0 1 0,0 0 0,0 0 1,-1 1-1,1 0 0,0 0 0,0 1 0,0 1 0,-1-1 0,1 2-1,-3-1-63,0 1 0,0 0-1,0 1 1,0 1 0,1 0-1,0 1 1,0-1 0,0 2-1,1 0 1,0 0-1,0 1 1,-4 5 63,12-12-68,1 1-1,-1-1 1,1 1-1,-1 0 1,1 0-1,0 0 1,-1-1-1,1 1 1,0 0 0,0 0-1,1 1 1,-1-1-1,0 0 1,1 0-1,-1 0 1,1 1-1,0-1 1,-1 0 0,1 0-1,0 1 1,1-1-1,-1 0 1,0 0-1,1 0 1,-1 1-1,1-1 1,0 0-1,-1 0 1,1 0 0,0 0-1,0 0 1,1 0-1,-1 0 1,0 0-1,1-1 1,-1 1-1,1 0 1,-1-1-1,1 1 1,0-1 0,-1 1-1,3 0 69,13 4-484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47 1068,'15'-24'1470,"-17"22"-787,-6 15-526,1 3-118,1 0 0,1 0 0,0 1 0,2 0 0,0 0 0,0 0-1,2 0 1,0 0 0,1 0-39,0 13 26,2 0 0,1 0 0,2-1 0,6 23-26,-10-47 5,0-1 0,0 0 0,0 0 0,1 0 0,-1 0 0,1 0-1,0 0 1,0-1 0,1 1 0,-1-1 0,1 1 0,0-1 0,0 0-1,0 0 1,0 0 0,0 0 0,1-1 0,-1 1 0,1-1 0,0 0 0,0 0-1,-1 0 1,1 0 0,0-1 0,1 0 0,-1 0 0,0 0 0,0 0-1,0 0 1,1-1 0,-1 0 0,0 0 0,1 0 0,-1-1 0,0 1 0,0-1-1,1 0 1,-1 0 0,0 0 0,0-1 0,0 0 0,0 0 0,0 0 0,-1 0-1,1 0 1,-1-1 0,1 1 0,-1-1 0,0 0 0,1-1-5,1-2 8,1-1 1,-1-1-1,0 1 1,-1-1-1,0 0 1,0 0-1,0 0 1,-1 0-1,-1-1 1,1 1-1,-1-1 1,-1 0-1,0 0 1,0 1-1,0-1 1,-1 0-1,-1 0 1,0 0-1,0 0 1,0-1-9,-5-22 39,0 0 1,-2 1 0,-1 0-1,-12-26-39,10 34-5,13 35-6,13 44-11,-13-49 20,9 26 13,1-1 0,2-1 0,3 4-11,16 35 19,-33-69-12,0 0 0,0 0 0,1 0 0,-1-1 0,0 1 0,1 0 0,-1-1 0,1 1 0,-1 0 0,1-1 0,-1 1 0,1-1 0,0 1 0,-1 0 0,1-1 0,0 1 0,-1-1-1,1 0 1,0 1 0,-1-1 0,1 0 0,0 1 0,0-1 0,0 0 0,-1 0 0,1 0 0,0 0 0,0 1 0,0-1 0,-1 0 0,1 0 0,0-1 0,0 1 0,0 0 0,-1 0 0,1 0-1,0 0 1,0-1 0,0 1 0,-1 0 0,1-1 0,0 1 0,-1-1 0,1 1 0,0-1 0,-1 1 0,1-1 0,0 1 0,-1-1 0,1 0-7,36-39 65,-26 27-62,8-8 4,41-42-183,17-12 176,-59 59-200,2 0-1,-1 2 1,2 0-1,0 1 1,0 1-1,17-7 201,-33 17-43,0 1-1,0-1 0,0 1 1,0 0-1,0 1 0,0-1 1,0 1-1,0 0 44,-4 0 4,-1-1 0,1 1 1,0 0-1,0 1 0,0-1 0,-1 0 0,1 0 1,0 0-1,0 0 0,-1 1 0,1-1 0,0 0 1,-1 1-1,1-1 0,0 0 0,-1 1 0,1-1 1,0 1-1,-1-1 0,1 1 0,-1-1 0,1 1 1,-1 0-1,1-1 0,-1 1 0,0 0 1,1-1-1,-1 1 0,0 0 0,1-1 0,-1 1 1,0 0-1,0 0 0,0-1 0,1 1 0,-1 0 1,0 0-1,0-1 0,0 1 0,0 0 0,0 0 1,-1-1-1,1 1 0,0 0 0,0 0 0,0-1 1,-1 1-1,1 0 0,0 0 0,-1-1 0,1 1 1,-1 0-5,-10 38 213,1 0 1,2 0-1,1 1 1,3 0-1,1 1 1,2-1-1,1 1-213,29-56 28,5-14-24,-1-1 0,-1-2 0,6-10-4,19-20-7,-57 62 7,0-1-1,0 1 1,1 0-1,-1-1 1,0 1-1,0 0 1,1 0-1,-1-1 1,0 1-1,1 0 1,-1 0-1,0 0 1,0-1-1,1 1 1,-1 0-1,0 0 1,1 0 0,-1 0-1,1 0 1,-1 0-1,0 0 1,1 0-1,-1 0 1,0 0-1,1 0 1,-1 0-1,0 0 1,1 0-1,-1 0 1,1 0-1,-1 0 1,0 0-1,1 0 1,-1 0-1,0 1 1,1-1-1,-1 0 1,0 0 0,1 0-1,-1 1 1,0-1-1,0 0 1,1 0-1,-1 1 1,9 23-10,-1 44 12,-6-53 5,-1-1 2,-1-7-8,1 1-1,0-1 1,0 0 0,1 0 0,0 0-1,0 1 0,-2-7 2,1 0-1,-1 0 1,1 0-1,-1 0 1,1 0-1,0 0 0,-1 0 1,1-1-1,0 1 1,0 0-1,-1 0 1,1 0-1,0-1 1,0 1-1,0 0 0,0-1 1,0 1-1,0-1 1,0 1-1,0-1 1,0 0-1,0 1 0,0-1 1,0 0-1,1 0 1,-1 0-1,0 0 1,0 0-1,0 0 1,0 0-1,0 0 0,0 0 1,1 0-1,-1-1 1,0 1-1,0 0 1,0-1-1,0 1 0,0-1-1,19-8 12,0-1-1,-1-1 0,0-1 0,-1-1 1,0 0-1,-1-2-11,70-46-2,-85 59 5,1 1 0,0 0 0,-1 0 1,1 0-1,0 0 0,0 0 0,0 1 1,0-1-1,0 1 0,0 0 0,0 0 1,0 0-1,0 0 0,0 1 0,0-1 1,0 1-1,0-1 0,-1 1-3,55 25 75,-50-21-105,0-1 1,1 0-1,0-1 1,0 0-1,0 0 1,0 0 0,1-1-1,2 0 30,-9-2-13,10 2-396,1-1-1,-1-1 0,0 0 1,1 0-1,-1-1 1,1-1-1,-1 0 0,8-3 410,-8-1-549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360 175 1028,'9'-7'193,"0"-1"0,0-1 0,-1 0 0,0 0 0,-1-1 0,0 0-1,0 0 1,-1 0 0,-1-1 0,0 0 0,0 0 0,0-4-193,-4 14 34,-1 0-1,0-1 1,1 1-1,-1-1 1,0 1 0,0 0-1,0-1 1,0 1-1,0-1 1,-1 1 0,1-1-1,0 1 1,-1 0-1,1-1 1,0 1 0,-1 0-1,0-1 1,1 1 0,-1 0-1,0 0 1,0-1-1,0 1 1,1 0 0,-1 0-1,0 0 1,-1 0-34,0-1 39,-1 1 1,1 0 0,-1 0 0,1 0-1,-1 0 1,0 0 0,1 1-1,-1-1 1,0 1 0,0-1 0,1 1-1,-1 0 1,-1 0-40,-8 1 73,0 0 0,1 1-1,-1 1 1,0-1 0,1 2 0,0-1-73,-13 7 41,2 1 0,-1 0 0,1 2 1,1 1-1,0 0 0,1 1 0,1 2 0,1 0 1,0 0-1,1 2 0,1 0 0,0 1 0,2 1 1,0 0-1,-7 18-41,18-34 1,1 0 1,0 0-1,0 1 1,1-1-1,-1 1 1,1-1-1,0 1 0,1 0 1,-1-1-1,1 1 1,0 0-1,1-1 1,-1 1-1,1 0 1,0-1-1,1 1 0,0 2-1,0-5-5,0 1 0,0 0-1,0-1 1,0 1 0,1-1-1,0 0 1,-1 0 0,1 0-1,0 0 1,0 0 0,1-1-1,-1 1 1,0-1 0,1 0 0,0 0-1,-1 0 1,1-1 0,0 1-1,0-1 1,0 0 0,0 0-1,0 0 1,0-1 0,1 1 5,14 0-78,-1 0 0,1-2 0,0 0 0,-1-1 0,1 0 0,-1-2 0,1 0 0,-1-1 0,-1-1 0,1-1 0,9-5 78,15-8-175,-2-2 0,0-2 1,-1-2-1,3-5 175,-3-5-40,-30 27 108,-1 1 0,1 0 0,0 1 0,7-5-68,-17 20 51,0 0-1,0 1 1,1-1 0,0 0 0,1 0-1,0 5-50,0-2-145,1 0-1,0-1 1,1 1-1,0 0 1,0-1-1,1 1 1,1-1-1,-1 0 1,2-1-1,-1 1 1,7 6 145,-9-24-1634,-3 1 1112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85 1476,'-2'-19'492,"1"3"-4,1 3-160,-3 3-108,3-1-80,0 4-48,0 1-44,0 3-28,3 3-32,2 2-52,0-1-44,1 2-64,-1 4-156,3 2-80,-1-2-36,1 4-12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51.5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8 362 1088,'-5'-14'1134,"5"14"-1123,0 0-1,0 0 1,-1-1 0,1 1 0,0 0 0,0-1-1,0 1 1,-1 0 0,1-1 0,0 1-1,0 0 1,0-1 0,0 1 0,0 0-1,0-1 1,0 1 0,0 0 0,0-1 0,0 1-1,0 0 1,0-1 0,0 1 0,0 0-1,0-1 1,0 1 0,0 0 0,0-1 0,0 1-1,0 0 1,1-1 0,-1 1 0,0 0-1,0-1 1,1 1-11,2-3 142,1 0-1,0 0 1,0 0-1,0 1 1,0 0-1,0 0 1,1 0-1,-1 0 1,1 1-1,-1-1 1,1 1-1,-1 0 1,1 1-1,0-1 1,4 1-142,81-6 46,4 3 195,5-5-241,-10 0 110,40-5 39,-63 5 35,1 3 0,65 3-184,-98 5 74,37 0 107,-16-4-82,0 2-1,17 5-98,64 2 127,45-15 179,1-8-306,-17 2 66,-123 11-58,-28 2-10,0 0 1,-1-1 0,1-1 0,0 0-1,-1-1 1,9-3 1,-13 4-1,-1 0 0,1 0 0,-1 1 0,1 1 0,0 0 0,3 0 1,47-5 2,-45 2 0,0 1-1,0 1 1,1 1 0,-1 0 0,0 0-1,1 2 1,7 1-2,46 2 1,376-16-19,-184 3-16,16-12 34,-222 12-9,-42 5 7,1 1-1,0 0 1,-1 1 0,1 0-1,0 1 1,11 2 2,15 2-6,-1-3-1,1 0 1,13-4 6,26 1 18,41-3-7,9-5-11,37-3 28,-101 8 6,27-9-34,-30 5 14,39-1-14,414-12 43,-421 23-61,-66 0 10,1 0 0,0-2 0,3-2 8,133-11 1,0 7 0,42 8-1,124-3 1,214-4-60,-353 6 52,174-13 52,3-1-31,-186 13 15,418 7-34,-107 5-4,-367-11-7,51-9 16,-142 7-9,13 2-7,15-1 28,-19-8-12,-26 5-6,-1 0-1,1 1 0,-1 1 1,7 1 6,-23 1-1,-1 1 1,1-1-1,0 1 1,0-1-1,0 1 1,-1 0 0,1-1-1,0 1 1,-1 0-1,1-1 1,-1 1-1,1 0 1,-1 0 0,1-1-1,-1 1 1,1 0-1,-1 0 1,0 0-1,1 0 1,-1 0 0,0 0-1,0 0 1,0 0-1,1-1 1,-1 1-1,0 1 1,2 29-4,-26 197 36,-6 107 113,27-150-30,8 0 1,15 69-116,-14-204-435,3 0 0,2 0 1,3 5 434,-13-55-32,-1 0 1,0 0 0,0 0 0,0 0 0,0 1 0,1-1-1,-1 0 1,0 0 0,0 0 0,0 0 0,0 0 0,0 1-1,0-1 1,1 0 0,-1 0 0,0 0 0,0 0 0,0 1-1,0-1 1,0 0 0,0 0 0,0 0 0,0 1 0,0-1-1,0 0 1,0 0 0,0 0 0,0 1 0,0-1 0,0 0 0,0 0-1,0 0 1,0 0 0,0 1 0,0-1 0,-1 0 0,1 0-1,0 0 1,0 0 0,0 1 0,0-1 0,0 0 0,0 0-1,0 0 1,-1 0 0,1 0 0,0 1 0,0-1 0,0 0-1,0 0 1,-1 0 0,1 0 0,0 0 0,0 0 0,0 0-1,0 0 1,-1 0 0,1 0 0,0 0 0,0 0 0,0 0-1,-1 0 1,1 0 0,0 0 0,0 0 0,0 0 0,-1 0 0,1 0 31,-14-9-1937,10 6 2166,-16-13-891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1188,'2'0'94,"1"1"-1,-1 0 1,1 0 0,-1 0-1,0 0 1,0 0-1,1 1 1,-1-1 0,0 1-1,0-1 1,0 1-1,0 0 1,-1-1 0,1 1-1,0 0 1,-1 0 0,1 1-1,-1-1 1,0 0-1,0 0 1,1 2-94,21 51 107,-15-28 64,-1 0 1,2 17-172,-8-35 60,1 1-1,-2-1 1,1 1-1,-1-1 1,-1 0 0,0 1-1,0-1 1,-1 0-1,-1 7-59,2-14 44,0 1 0,0-1 0,0 1 0,-1-1 0,1 0 0,-1 1 0,1-1 0,-1 0-1,0 0 1,1 0 0,-1-1 0,0 1 0,0 0 0,-1-1 0,1 1 0,0-1 0,0 1 0,-1-1 0,0 0-44,1-1 19,1 1 1,0-1 0,0 0 0,0 0 0,-1 0 0,1 0 0,0 0 0,0-1 0,0 1 0,-1 0 0,1 0 0,0-1 0,0 1 0,0-1 0,0 1 0,0-1 0,0 0 0,0 1 0,0-1 0,0 0 0,0 0-1,0 1 1,0-1 0,0 0 0,1 0 0,-1 0 0,0 0 0,1 0 0,-1 0 0,0 0 0,1-1 0,-1 1 0,1 0 0,0 0 0,-1 0 0,1 0 0,0-1 0,0 1 0,0 0 0,0 0 0,0-2-20,-1-6 12,0 0 1,1 0 0,1 0-1,-1 0 1,1 0 0,1 0-1,0 0 1,0 0 0,0 1-1,1-1 1,1 1 0,-1-1-1,1 1 1,5-6-13,8-14-174,1 1 0,1 1 0,18-18 174,-6 9-629,3 1 0,10-7 629,-26 26-417,1 0 0,0 1-1,1 1 1,1 1 0,0 1 0,2 0 417,-2 3-475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1152,'1'1'78,"-1"0"0,1 0 0,-1 0 0,1-1 0,-1 1 0,0 0 0,1 0 0,-1 0 0,0 0-1,0 0 1,0 0 0,0 0 0,0 0 0,0 0 0,0 0 0,0 0 0,0 0 0,0 0 0,0-1 0,0 1 0,-1 0 0,1 0 0,0 0 0,-1 0-1,0 0-77,-20 9 936,-3-1-884,11-2-19,1 0 0,0 1 0,0 0 0,0 1 0,1 0 0,1 1 0,0 0 0,0 1 1,1 0-1,0 1 0,1 0 0,-7 13-33,11-18 1,0 0 1,0 1-1,1 0 0,0 0 1,1 0-1,0 0 1,0 0-1,0 0 0,1 0 1,1 1-1,-1-1 1,1 1-1,1-1 0,-1 0 1,2 1-1,-1-1 1,1 0-1,0 0 1,1 0-1,-1 0 0,2 0 1,3 6-2,-6-11 0,1 0 0,-1 0 0,1-1 0,0 1 0,0-1 0,0 1 0,0-1 0,1 0 0,-1 1 0,1-1 0,-1-1 0,1 1 0,0 0 0,0-1 0,0 1 0,0-1 0,0 0 0,0 0 0,0 0 0,0 0 0,3 0 0,-1-1-2,0 0 1,0-1-1,0 1 1,0-1-1,0 0 1,0 0-1,-1-1 1,1 0-1,0 0 0,-1 0 1,1 0-1,-1 0 1,1-2 1,12-8-4,-1 0 0,0-2-1,-1 0 1,-1 0 0,0-1 0,5-9 4,7-12-12,-2-1 0,-1-2 1,-3 0-1,2-6 12,-30 65-3,1-1 1,1 1-1,0 0 1,2 0-1,1 1 0,-2 17 3,9-1 6,-3-30-4,0-1 0,-1 1 0,1 0-1,-1 0 1,-1-1 0,1 1 0,-1 0-1,-1 5-1,2-4 12,8-13 12,8-10 16,-5-3-34,44-60-5,-50 72-7,1 1 1,-1 0-1,1-1 1,0 2-1,0-1 1,0 1-1,1 0 1,0 0-1,0 0 1,0 1-1,1 0 6,-6 3-1,-1-1 0,0 1 0,0 0 0,1 0-1,-1 0 1,0 0 0,0 0 0,1 0 0,-1 0 0,0 1-1,0-1 1,0 0 0,1 1 0,-1-1 0,0 1-1,0-1 1,0 1 0,0-1 0,0 1 0,0 0 0,0 0-1,0-1 1,0 1 0,0 0 0,0 0 0,0 0-1,-1 0 1,1 0 0,0 0 0,-1 0 0,1 0 0,-1 0-1,1 1 1,-1-1 0,1 0 1,15 55 37,-9-29-56,-6-25 4,-1 0 1,1-1-1,-1 1 0,1 0 0,0 0 1,0 0-1,0-1 0,0 1 0,0 0 1,0-1-1,1 1 0,-1-1 0,0 1 1,1-1-1,-1 0 0,1 0 0,0 0 1,-1 0-1,1 0 0,0 0 0,-1 0 1,1 0-1,0 0 0,0-1 0,0 1 1,0-1-1,0 0 0,0 1 1,0-1-1,0 0 15,3-1-78,1-1-1,-1 1 1,0-1 0,0 0 0,0-1-1,-1 1 1,1-1 0,0 0 0,-1 0-1,4-3 79,11-9-356,-1-1-1,-1-1 1,-1 0 0,0-1-1,12-20 357,-12 18-384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129 199 1100,'12'-29'281,"-4"12"-84,-1 0 0,0-1 0,-1 0 0,-1 0 0,-1 0 0,0 0 0,0-13-197,-4 30 7,0 1 0,0-1 0,0 1 1,0-1-1,0 1 0,0-1 0,0 1 0,0-1 0,0 1 0,0-1 0,0 1 0,0-1 0,0 1 0,0-1 0,-1 1 0,1-1 0,0 1 0,0-1 0,0 1 1,-1-1-1,1 1 0,0 0 0,-1-1 0,1 1 0,0-1 0,-1 1 0,1 0 0,-1-1 0,1 1 0,0 0 0,-1 0 0,0-1-7,-13 9 138,-15 25 21,28-31-145,-16 22 46,2 1 0,0 0 0,2 2 0,1-1 0,1 2 0,1-1 1,2 1-1,1 1 0,0 1-60,0 13 28,1 1 1,2-1-1,2 1 0,2 0 1,4 33-29,-2-60 9,1 0 1,1-1-1,1 1 1,0-1-1,1 0 1,0 0 0,1-1-1,1 1 1,9 12-10,-14-24 5,1 1 0,0 0 0,0-1 0,0 0 0,0 0 0,0 0 0,1 0 0,0-1 0,0 0 0,0 0 0,0 0 0,0 0 0,5 1-5,-6-3 3,1 0-1,-1-1 1,1 1-1,-1-1 1,1 0-1,-1 0 1,1 0 0,-1-1-1,1 0 1,-1 0-1,1 0 1,-1 0-1,0 0 1,0-1-1,1 0 1,-1 0 0,0 0-1,-1-1 1,4-2-3,4-3-2,-1-1 1,0 0 0,0-1 0,-1 0-1,-1-1 1,1 0 0,-2 0 0,0-1-1,0 0 1,-1 0 0,0-1-1,-1 1 1,-1-1 0,0 0 0,-1 0-1,0-1 1,-1 1 0,0-1 0,-1 1-1,-1-1 1,0 0 0,-1 0 1,1 13 1,0 0 0,0-1 0,0 1 0,0 0 0,0 0 0,0 0 0,-1 0 0,1 0 0,0 0 0,-1 0 0,1 0 0,-1 0 0,1 0 0,-1 0 0,1 0 0,-1 0 0,0 1 0,1-1 0,-1 0 0,0 0 0,0 0 0,1 1 1,-1-1-1,0 1 0,0-1 0,0 0 0,0 1 0,0-1 0,0 1 0,0 0 0,-1-1-1,0 2 2,0-1-1,0 1 1,1-1 0,-1 1 0,0 0 0,0 0-1,0 0 1,0 0 0,1 0 0,-1 0 0,0 0-1,1 1 1,-1-1 0,1 0 0,-1 2-2,-8 8 4,1 0 0,0 1-1,1 0 1,-3 6-4,-2 3 14,4-4-11,-1 0-1,2 0 0,-3 10-2,9-22 3,0 0-1,1 1 0,0-1 0,0 1 0,0-1 1,1 1-1,-1-1 0,1 1 0,1 0 1,-1-1-1,1 1 0,0-1 0,0 1 0,1 0-2,-2-5 4,1 0-1,0 0 1,-1 0 0,1 0-1,0-1 1,-1 1-1,1 0 1,0 0-1,0-1 1,0 1-1,-1-1 1,1 1 0,0-1-1,0 1 1,0-1-1,0 1 1,0-1-1,0 0 1,0 1-1,0-1 1,0 0 0,0 0-1,0 0 1,0 0-1,0 0 1,0 0-1,1 0 1,-1 0-1,0-1 1,0 1 0,0 0-1,0-1 1,0 1-1,-1 0 1,1-1-1,0 1 1,0-1-1,0 0 1,0 1 0,0-1-1,0 0-3,48-30 45,-38 24-38,20-15 0,-13 9-9,1 1 0,0 0 1,0 2-1,1 0 0,0 1 0,4 0 2,-22 8 0,0 1-1,0 0 0,0-1 0,0 1 1,1 0-1,-1 0 0,0 0 0,0 1 1,0-1-1,0 0 0,0 1 0,0-1 1,0 1-1,0 0 0,0 0 0,0 0 1,0 0-1,0 0 0,-1 0 0,1 0 1,0 1-1,-1-1 0,1 0 0,-1 1 1,1 0-1,-1-1 0,0 1 0,2 1 1,3 8 2,1 0 0,-2 0 0,1 1 0,2 10-2,6 11 5,-13-31-3,0 0 0,1 1 0,-1-1-1,0 0 1,1 0 0,-1 0-1,1 0 1,0 0 0,0 0 0,0-1-1,0 1 1,0-1 0,0 1-1,0-1 1,0 0 0,0 1 0,1-1-1,-1 0 1,1-1 0,-1 1 0,0 0-1,1-1 1,0 1 0,1-1-2,3 0 38,1-1 0,0 0 0,0 0 0,-1-1 0,1 0 0,0-1 0,0 0-38,43-10 112,32 13-75,-71 2-315,0-1 0,-1-1 0,1 0 0,0-1-1,-1 0 1,1 0 0,0-1 0,-1-1 0,0 0 0,0-1 0,0 0 0,4-2 278,-1-2-548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7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110 745 892,'0'-17'670,"-1"1"0,0 0 0,-2 0 0,-3-14-670,-16 86 548,4 7-374,1-6-99,2 0 0,3 1-1,-1 29-74,12-87 4,1 0-1,0 0 0,0 1 0,0-1 0,0 0 0,0 1 0,0-1 0,0 0 1,0 1-1,0-1 0,0 0 0,0 1 0,0-1 0,0 0 0,0 1 1,0-1-1,0 0 0,1 1 0,-1-1 0,0 0 0,0 0 0,0 1 0,0-1 1,1 0-1,-1 0 0,0 1 0,0-1 0,0 0 0,1 0 0,-1 1 0,0-1 1,0 0-1,1 0 0,-1 0 0,0 0 0,1 0 0,-1 1 0,0-1 1,1 0-1,-1 0 0,0 0 0,1 0 0,-1 0 0,0 0 0,0 0 0,1 0 1,-1 0-1,0 0 0,1 0-3,22-11 67,26-28-43,-45 35-19,165-147-41,-169 150 35,0 1 1,1-1 0,-1 1-1,0 0 1,1-1-1,-1 1 1,0 0 0,1-1-1,-1 1 1,1 0-1,-1-1 1,0 1 0,1 0-1,-1 0 1,1-1-1,-1 1 1,1 0 0,-1 0-1,1 0 1,-1 0 0,1 0-1,-1 0 1,1 0-1,-1-1 1,1 2 0,-1-1-1,1 0 1,-1 0-1,1 0 1,-1 0 0,1 0-1,-1 0 1,1 0-1,-1 1 1,1-1 0,2 18 2,-11 32 16,7-46-16,-5 22 9,1-4-1,1-1 1,1 1-1,0 19-10,39-96 154,-22 32-149,1 0 1,0 2-1,2 0 1,0 0-1,2 2 1,0 0-1,1 1 1,20-13-6,-38 29-1,-1 1 1,1 0 0,-1 1-1,1-1 1,-1 0-1,1 0 1,-1 0 0,1 1-1,0-1 1,0 1-1,-1 0 1,1-1 0,0 1-1,-1 0 1,1 0-1,0 0 1,0 0 0,0 0-1,-1 0 1,1 1-1,0-1 1,-1 1 0,1-1-1,0 1 1,-1 0-1,1 0 1,1 1 0,-1 0 0,1 0 0,-1 0 0,0 1 0,0-1-1,0 1 1,-1-1 0,1 1 0,0 0 0,-1 0 0,0 0-1,0 0 1,0 0 0,0 0 0,4 15 2,-1 1-1,0 0 0,-2 0 1,0 11-2,-2-27 0,1 52 6,-2-40-36,1 0 0,1 1 0,0-1 0,1 0 1,0 0-1,2 3 30,-4-18-4,0 0 0,0 0 0,1 1-1,-1-1 1,0 0 0,0 0 0,0 1 0,0-1 0,0 0 0,1 0 0,-1 1 0,0-1 0,0 0 0,0 0-1,1 0 1,-1 1 0,0-1 0,0 0 0,1 0 0,-1 0 0,0 0 0,0 0 0,1 1 0,-1-1 0,0 0 0,1 0-1,-1 0 1,0 0 0,0 0 0,1 0 0,-1 0 0,0 0 0,1 0 0,-1 0 0,0 0 0,1 0 0,-1 0-1,0-1 1,0 1 0,1 0 0,-1 0 0,0 0 4,16-11-126,10-16-69,26-38-194,-15 20 347,-1-2 0,-2-1 0,-2-1 0,9-25 42,-44 84 34,0 1 1,0 0-1,0 0 0,2 0 0,-1 0 0,1 1 0,1-1 1,0 0-1,1 1 0,0-1 0,1 0 0,0 1-34,-1-5 2,0-1 0,0 1 0,1-1 0,0 1 0,0-1 0,1 0 0,0 0 0,0 0 0,0 0 0,1-1 0,-1 1 0,1-1 0,1 0 0,-1 0 0,1 0 0,0-1 0,0 0 0,0 0 0,1 0 0,-1 0 0,1-1 0,0 0 0,3 2-2,-7-5 3,0 1 0,0-1 1,0 1-1,0-1 1,0 0-1,0 0 0,0 1 1,0-2-1,0 1 0,0 0 1,0 0-1,0-1 0,0 1 1,0-1-1,0 1 0,0-1 1,-1 0-1,1 0 1,0 0-1,0 0 0,-1 0 1,1 0-1,0 0-3,1-3 5,1 1 1,-1-1-1,0 0 1,0 1-1,0-1 1,-1-1-1,1 1 1,-1 0-1,0-1 0,0 0-5,3-8 17,-1-2-1,0 1 0,-1 0 1,0-1-1,-1 0 0,-1-3-16,-1 1 10,0 0 0,-1 0 0,-1 0 0,-1 0 0,-1 0 0,0 0 0,-3-7-10,5 19 0,1 0 1,-1 0 0,0 0 0,-1 0-1,1 0 1,-1 0 0,0 1 0,0-1-1,0 1 1,-1 0 0,0 0-1,1 0 1,-1 0 0,-1 1 0,1 0-1,0 0 1,-1 0 0,0 0 0,1 0-1,-1 1 1,0 0 0,-1 0 0,1 1-1,0-1 1,0 1-1,1 1-14,1 0-1,0 0 0,-1 1 1,1-1-1,0 1 1,-1 0-1,1 0 1,0 0-1,0 0 1,0 0-1,0 1 1,0-1-1,0 1 1,0 0-1,0 0 1,1 0-1,-1 0 1,1 1-1,0-1 0,-1 1 15,2-2-23,0 1-1,0-1 0,0 0 0,0 0 0,1 0 0,-1 1 0,1-1 0,-1 0 0,1 0 0,-1 1 0,1-1 0,0 0 1,-1 1-1,1-1 0,0 1 0,0-1 0,0 0 0,0 1 0,0-1 0,0 1 0,1-1 0,-1 0 0,0 1 0,1-1 0,-1 0 1,1 1-1,0-1 0,-1 0 0,1 0 0,0 0 0,0 1 0,-1-1 0,1 0 0,0 0 0,0 0 0,0 0 0,0 0 0,1-1 1,-1 1-1,0 0 0,0 0 0,0-1 0,1 1 0,-1-1 0,0 1 0,1-1 0,-1 0 0,1 1 24,7 2-41,0-1 0,0 0 1,1 0-1,-1-1 0,1 0 0,-1 0 0,1-1 0,-1 0 0,1-1 0,0 0 0,-1-1 0,0 0 0,1 0 0,-1-1 1,0 0-1,0-1 0,-1 0 0,1 0 0,6-5 41,16-9 1,-1-2 1,-2 0-1,1-2 0,17-20-1,-2 0 101,-1-3 0,-3-1 0,-2-2 0,-2-1 0,-2-3 0,-3 0 0,-2-2 0,-2-1 0,3-15-101,-29 69 17,0 0-1,-1-1 1,1 1-1,-1 0 1,1-1-1,-1 1 1,0 0 0,0-1-1,1 1 1,-1-1-1,0 1 1,0 0-1,0-1 1,0 1 0,-1-1-1,1 1 1,0-1-17,-1 2 8,1 0 1,-1 0 0,1-1-1,0 1 1,-1 0 0,1 0-1,-1 0 1,1 0 0,-1 0-1,1 0 1,-1 0 0,1 0-1,-1 0 1,1 0 0,-1 0-1,1 0 1,-1 0-1,1 0 1,-1 1 0,1-1-1,-1 0 1,1 0 0,0 0-1,-1 1 1,1-1 0,-1 0-1,1 1 1,0-1 0,-1 1-9,-36 32 222,13-1-139,2 1 0,1 1 0,2 1-1,1 0 1,-13 38-83,8-10 57,3 1 0,3 1-1,0 13-56,7-18 37,2 0 0,1 17-37,6-47 2,2 0 0,0 0 0,2 0 0,1-1 0,5 19-2,-8-44-6,0 0-1,0 0 1,0 0-1,1 0 0,-1 0 1,1 0-1,0-1 0,0 1 1,0 0-1,1-1 1,-1 0-1,1 0 0,0 0 1,0 0-1,0 0 1,1 1 6,-2-3-15,0-1 1,1 1 0,-1 0 0,0-1 0,0 1 0,1-1 0,-1 0 0,0 0 0,1 0 0,-1 0 0,0 0 0,0-1 0,1 1 0,-1-1 0,0 1 0,0-1 0,1 0 0,-1 0 0,0 0 0,0 0 0,0 0 0,0 0 0,0 0 0,-1-1 0,1 1 0,0-1 0,-1 0 0,1 1 0,0-2 14,25-26-120,-2-1 0,-1 0 0,-1-2 0,-2-1 1,-1-1-1,3-10 120,-21 40 0,11-20 45,-10 19 118,-10 24-42,7-19-120,-4 11-3,2 0 0,0 1 0,0-1 0,1 1 0,0-1 0,1 1 0,0-1 0,1 1 0,0 0 2,0 55-929,-4-46-322,3-20 802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1188,'12'-131'1890,"-9"129"-1945,1 11-167,5 18-578,-5-15 156,1-2 195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53 151 884,'0'0'37,"0"0"-1,0-1 1,0 1-1,0 0 0,0 0 1,-1-1-1,1 1 1,0 0-1,0 0 1,0-1-1,-1 1 1,1 0-1,0 0 1,0 0-1,0 0 1,-1-1-1,1 1 1,0 0-1,-1 0 1,1 0-1,0 0 1,0 0-1,-1 0 1,1 0-1,0 0 1,-1 0-1,1 0 1,0 0-1,0 0 1,-1 0-1,1 0 1,0 0-1,-1 0 0,1 0 1,0 0-1,0 0 1,-1 0-1,1 0 1,0 1-1,0-1 1,-1 0-1,1 0-36,-12 13 479,-4 19-307,11-16-129,2 1 0,0 1 0,1-1 0,1 0 0,0 1 0,2-1 0,1 14-43,-1-23 6,0 0 0,0 0 0,1 0 0,0 0 0,1 0 1,-1 0-1,2-1 0,-1 1 0,1-1 0,0 0 0,0 0 1,1 0-1,0-1 0,1 1 0,-1-1 0,1-1 0,3 3-6,-7-6 3,0-1 0,0 0 0,0 0 0,0-1 1,0 1-1,1 0 0,-1-1 0,0 1 0,1-1 0,-1 0 0,0 0 0,1 1 0,-1-2 0,0 1 0,1 0 0,-1 0 0,0-1 0,1 1 0,-1-1 0,0 0 0,0 0 0,0 0 0,0 0 0,0 0 0,0 0 0,0 0 0,0-1 0,0 1 1,0-1-1,0 1 0,-1-1 0,1 0 0,0-2-3,5-2-1,-1-1 1,0-1 0,-1 1-1,0-1 1,0 0-1,-1 0 1,0-1 0,0 1 0,2-14 8,-2 1 0,0-1 0,-1 0 0,-1 0 0,-1 0 0,-2 0 1,0 0-1,-1 1 0,-1-1 0,-1 0 0,0 1 0,-2-1 0,-1 1 0,-1 1 1,0 0-1,-2-1-8,10 20 1,-1-1 0,1 1 0,-1-1 0,0 1 0,1 0 0,-1-1 0,0 1 0,0 0 0,0 0 0,0-1 0,0 1 0,0 0 0,0 0 0,0 0 0,-1 0 0,1 1 0,0-1 0,0 0 0,-1 0 0,1 1 0,-1-1 0,1 1 0,-1-1 0,0 1-1,0 0 1,1 1-1,0-1 0,-1 1 1,1-1-1,0 1 1,-1 0-1,1 0 0,0-1 1,0 1-1,0 0 1,0 0-1,0 0 0,0 1 1,0-1-1,0 0 0,1 0 1,-1 0-1,0 1 1,0-1-1,0 1 0,-2 6 0,0-1 1,0 1 0,1 0-1,0-1 1,0 1-1,1 0 1,0 0-1,1 0 1,-1 1-1,2-1 6,-1 0 0,1-1-1,1 1 1,-1-1 0,1 1 0,1-1-1,-1 0 1,1 1 0,1-1 0,-1-1-1,1 1 1,0-1 0,1 1 0,-1-1-1,1 0 1,0-1 0,1 1 0,0-1-1,-1 0 1,6 3-6,-3-3 6,1-1 1,0 0-1,0 0 0,0-1 0,0 0 1,1 0-1,-1-1 0,1 0 0,0-1 1,-1 0-1,1-1 0,0 0 1,0 0-1,-1-1 0,1 0 0,2-2-6,8 0 25,1 0-1,-1-2 1,0 0 0,-1-2-1,0 0 1,0-1-1,0-1 1,-1 0-1,0-2 1,-1 0-1,0-1 1,-1-1-25,-15 13 53,-7 5-20,0 0 1,1 1 0,-1-1 0,1 1-1,-3 5-33,1 0 5,1 0-1,0 0 0,1 0 0,0 0 0,0 1 0,-1 8-4,5-16 2,0 0-1,0 1 0,0-1 1,0 0-1,1 0 0,-1 0 0,1 0 1,0 0-1,1 1 0,-1-1 1,1 0-1,-1 0 0,1 0 0,0 0 1,1 0-1,-1 0 0,1 0 1,0 0-1,0-1 0,0 1 0,2 2-1,-3-5 1,1-1 0,0 1 0,0 0 1,-1-1-1,1 1 0,0-1 0,0 1 0,0-1 0,0 0 0,-1 0 0,1 0 0,0 0 0,0 0 0,0 0 0,0-1 0,0 1 0,-1-1 0,1 1 0,0-1 0,0 0 0,0 0-1,39-15-9,38-29 83,-61 33-43,0 1 0,0 0 0,1 2-1,1 0 1,-1 2 0,9-3-31,-23 10 3,-1 0 1,0 0-1,1 0 0,-1 1 1,0-1-1,0 1 1,0 0-1,1 0 1,-1 1-1,0-1 0,0 1 1,0 0-1,-1 0 1,1 0-1,0 0 0,-1 1 1,1-1-1,-1 1 1,0 0-1,2 2-3,0 0-210,1 0-1,0-1 0,0 0 1,1 0-1,-1 0 0,4 0 211,-7-2-465,-3-4-1188,-4-4 1131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9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1080,'3'-3'118,"-1"1"-1,1-1 1,0 1-1,0 0 1,0-1-1,0 1 1,0 1 0,0-1-1,0 0 1,1 1-1,-1 0 1,1-1-1,-1 1 1,1 1 0,-1-1-1,1 0 1,0 1-1,0 0-117,77-1 264,-52 2-78,152 7 16,143 26-202,-306-32-124,39 13-1968,-53-14 1540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1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83 1120,'3'-8'315,"0"-1"-1,0 1 0,-1 0 1,0-1-1,0 0 1,-1 1-1,0-1 1,0-5-315,-1 14 104,-10 33 374,-21 27-291,3 1 0,3 1 0,-2 14-187,-50 194 127,69-240-135,-24 109-94,29-119-87,0 0 1,1 1-1,2-1 0,0 1 0,2 15 189,-1-32-107,-1 0 0,1 0 0,0-1 0,0 1 0,0 0 0,1 0 0,-1-1 1,2 3 106,-2-5-38,-1 0 0,1-1 0,-1 1 0,1 0 0,0-1 1,-1 1-1,1-1 0,-1 1 0,1-1 0,0 1 0,0-1 0,-1 1 1,1-1-1,0 0 0,0 1 0,0-1 0,-1 0 0,1 0 0,0 1 1,0-1-1,0 0 0,0 0 0,0 0 0,-1 0 0,1 0 1,0 0-1,0-1 0,0 1 0,0 0 0,-1 0 0,1-1 0,0 1 1,0 0-1,0-1 0,-1 1 0,1 0 0,0-1 0,-1 1 0,1-1 1,0 0-1,0 0 38,14-11-501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1032,'-89'206'3271,"54"-113"-3150,5 2 0,3 0 1,5 2-1,-5 64-121,27-131-8,6-26-7,7-16 2,9-22-4,-1-1 0,-2-1-1,6-14 18,36-67-35,-61 117 35,0-1-1,0 1 0,0 0 1,0 0-1,0 0 1,0 0-1,0 0 0,0 0 1,0 0-1,0-1 1,1 1-1,-1 0 0,0 0 1,0 0-1,0 0 1,0 0-1,0 0 1,0 0-1,0 0 0,0 0 1,0 0-1,1-1 1,-1 1-1,0 0 0,0 0 1,0 0-1,0 0 1,0 0-1,0 0 1,0 0-1,1 0 0,-1 0 1,0 0-1,0 0 1,0 0-1,0 0 0,0 0 1,0 0-1,1 0 1,-1 0-1,0 0 1,0 0-1,0 0 0,0 0 1,0 1-1,0-1 1,0 0-1,1 0 0,-1 0 1,0 0-1,0 0 1,0 0-1,0 0 0,0 0 1,0 0-1,0 0 1,0 1-1,0-1 1,4 12-7,1 24 24,-4-28-14,2 8-1,0 0 1,1 0-1,1 0 0,1-1 1,0 0-1,1 0 1,0 0-1,8 10-2,-13-22 0,0 1 0,0-1 0,1 1 1,-1-1-1,1 0 0,0 0 0,0-1 0,0 1 0,0 0 0,0-1 0,1 0 1,-1 0-1,1 0 0,-1 0 0,1 0 0,0-1 0,0 0 0,-1 1 0,1-2 1,0 1-1,0 0 0,0-1 0,0 1 0,0-1 0,1 0 0,-1-1 0,0 1 1,0-1-1,0 0 0,-1 0 0,1 0 0,0 0 0,0-1 0,0 1 1,-1-1-1,1 0 0,2-2 0,2-2 1,0 0 0,-1 0 0,0-1 0,0 0 0,-1 0 0,0-1 0,0 0 0,-1 0 0,0 0 0,0-1 0,-1 1 0,0-1 1,-1 0-1,0 0 0,0-1 0,0-4-1,2-6-8,-1-1 1,-1 0-1,-1 1 1,-1-1-1,-1 0 1,-1 0-1,-1-2 8,-7-26-4,9 48 4,0 1 0,0-1 0,-1 1 1,1-1-1,0 1 0,0 0 0,0-1 0,0 1 0,-1-1 0,1 1 0,0-1 0,0 1 0,-1 0 0,1-1 0,0 1 1,-1 0-1,1-1 0,-1 1 0,1 0 0,0 0 0,-1-1 0,1 1 0,-1 0 0,1 0 0,0 0 0,-1-1 0,1 1 1,-1 0-1,1 0 0,-1 0 0,0 1-1,0 0 1,0 0 0,0 0-1,0 0 1,0 0 0,0 0-1,0 0 1,0 0 0,0 0-1,0 0 1,1 0 0,-1 1-1,1-1 1,-1 0 0,1 1-1,-1-1 1,1 0 0,-4 11 4,0 0 1,1 1-1,1-1 0,0 0 1,1 1-1,0-1 0,0 1 1,2 0-1,0-1 0,0 1 1,1-1-1,0 0 0,1 1 1,1-1-1,0 0 0,0-1 1,2 1-1,0 1-4,-3-6-17,1-1 1,-1 0-1,1 0 1,0 0-1,0-1 1,1 1-1,0-1 1,0 0-1,0 0 1,0-1-1,1 0 0,0 0 1,0 0-1,0 0 1,0-1-1,0 0 1,1-1-1,0 1 1,-1-1-1,1 0 1,0-1-1,0 0 1,0 0-1,0 0 0,0-1 1,0 0-1,0 0 1,0-1-1,0 0 1,0 0-1,0-1 1,3 0 16,-4 0-106,0 1-1,0-1 1,0 0 0,0 0 0,0-1-1,-1 0 1,1 0 0,-1 0 0,0-1 0,0 1-1,0-1 1,0-1 0,0 1 0,-1-1 0,0 1-1,0-1 1,0 0 0,-1-1 0,0 1-1,1-1 1,-2 1 0,1-1 0,0-3 106,-1-11-463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93 176 920,'-6'0'104,"-13"3"534,0-2 1,0 0-1,-10-2-638,112-26 433,386-67-485,-366 76-100,150-15-1255,-194 25 930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52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1 132 932,'0'-8'187,"1"1"-1,1 0 1,-1 0 0,1 1-1,0-1 1,1 0 0,0 0-1,0 1 1,0 0 0,1-1-1,0 1 1,0 1 0,0-1-1,1 0 1,3-2-187,11-16 545,-19 23-538,1 1 1,-1 0-1,1 0 0,-1 0 1,1 0-1,-1 0 0,1 0 0,-1-1 1,1 1-1,-1 0 0,1 0 1,-1 1-1,1-1 0,-1 0 0,1 0 1,-1 0-1,1 0 0,-1 0 1,1 0-1,-1 1 0,1-1 1,-1 0-1,1 0 0,-1 1 0,0-1 1,1 0-1,-1 1 0,1-1 1,-1 0-1,0 1 0,1-1 1,-1 1-1,0-1 0,0 0 0,1 1 1,-1-1-1,0 1 0,0-1 1,0 1-1,0-1 0,1 1 0,-1-1 1,0 1-1,0-1 0,0 1 1,0 0-8,11 26 207,4 43 285,-2 1-1,0 45-491,-3-34 198,40 406 561,-20 20-759,-31-388-479,-7 32 479,-1 64-3611,9-215 3547,5 16-1063,-4-16 592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4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545 153 1368,'-2'-5'145,"0"0"0,0 0 0,-1 0 0,1 1 1,-1-1-1,0 1 0,0-1 0,0 1 0,-1 0 0,1 0 0,-1 1 0,0-1 0,0 1 0,-1 0 0,-4-3-145,-19-12 259,12 7-138,-1 0 0,0 1 0,-1 1 0,0 1-1,-1 0-120,12 6 14,0 0-1,0 1 1,0 0-1,-1 0 1,1 0-1,0 1 0,-1 0 1,1 0-1,0 1 1,-1 0-1,1 0 1,0 1-1,0 0 1,0 0-1,-5 3-13,-5 2 12,1 2-1,0 0 1,1 1-1,0 0 1,0 1-1,1 1 1,1 0 0,0 1-1,0 0 1,2 1-1,-5 7-11,8-11 4,1 0 1,1 0-1,0 1 0,0 0 0,1 0 1,1 0-1,-1 1 0,2-1 0,0 1 0,0 0 1,1 0-1,0 0 0,1 0 0,1 0 0,0 1 1,1-1-1,0 6-4,0-13 1,0-1 0,0 1 0,1 0 0,-1-1 0,1 1 0,0 0 0,0-1 1,0 0-1,1 0 0,-1 0 0,1 0 0,0 0 0,1 0 0,-1-1 0,1 1 0,-1-1 0,1 0 0,0 0 1,0 0-1,0-1 0,0 1 0,1-1 0,-1 0 0,1 0 0,-1-1 0,5 2-1,-1-2 0,1 0 1,-1 0-1,0-1 0,0 0 1,1 0-1,-1-1 0,0 0 1,0-1-1,0 1 0,0-2 1,0 1-1,0-1 0,0 0 1,-1-1-1,4-2 0,17-10-4,-1-2-1,-1-1 1,0-2-1,-2 0 1,0-2-1,-2 0 1,1-3 4,40-52-40,32-55 40,-67 93-8,-28 40 9,0 0-1,0 0 0,0 0 0,0-1 0,0 1 0,1 0 1,-1 0-1,0 0 0,0 0 0,0 0 0,0 0 0,0 0 1,0 0-1,1 0 0,-1 0 0,0 0 0,0 0 0,0 0 1,0 0-1,0 0 0,1 0 0,-1 0 0,0 0 0,0 1 1,0-1-1,0 0 0,0 0 0,1 0 0,-1 0 0,0 0 1,0 0-1,0 0 0,0 0 0,0 0 0,0 1 0,0-1 0,0 0 1,0 0-1,1 0 0,-1 0 0,0 0 0,0 0 0,0 1 1,0-1-1,0 0 0,0 0 0,0 0 0,0 0 0,0 0 1,0 1-1,0-1 0,0 0 0,0 0 0,0 0 0,0 0 1,0 0-1,0 0 0,0 1 0,0-1 0,0 0 0,-1 0 1,1 0-1,0 0 0,0 0 0,0 0 0,0 1 0,0-1 1,0 0-1,1 23 30,-1 26 27,0-49-56,-2 24-11,2-1-1,1 1 1,0-1 0,2 1 0,1-1 0,1 0-1,0 0 1,2 0 0,1-1 0,6 13 10,-13-33-67,0 0 1,0-1-1,0 1 0,0 0 1,1-1-1,-1 1 0,0-1 1,1 1-1,-1-1 1,1 0-1,-1 1 0,1-1 1,-1 0-1,1 0 1,0 0-1,0 0 0,0-1 1,-1 1-1,1 0 0,0-1 1,0 1-1,0-1 1,0 0-1,0 0 0,0 1 1,0-1-1,0-1 1,0 1-1,0 0 0,0 0 1,0-1-1,0 1 0,0-1 1,0 1-1,0-1 1,-1 0-1,1 0 0,0 0 1,0 0-1,-1 0 1,1 0-1,-1-1 0,1 1 1,-1 0-1,1-1 0,-1 0 67,8-10-531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9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326 807 936,'6'-55'2492,"-4"47"-2458,-1 0 1,0-1-1,0 0 1,-1 1 0,0-1-1,0 0 1,-1 1 0,0-1-1,-1 1 1,0-1-1,-1-3-34,1 5 20,-1 1-1,0-1 1,0 1-1,-1 0 1,0-1-1,0 2 1,0-1-1,0 0 1,-1 1-1,0 0 0,0 0 1,-1 0-1,1 1 1,-1 0-1,0 0 1,-5-2-20,7 4 3,0 0 1,-1 1-1,0 0 1,1 0-1,-1 0 0,0 0 1,0 1-1,1 0 1,-1 0-1,0 0 1,0 0-1,0 1 0,1 0 1,-1 0-1,0 0 1,1 0-1,-1 1 1,1 0-1,0 0 1,-1 0-1,1 0 0,0 1 1,0 0-1,0 0 1,0 0-4,-8 8 3,0-1 1,1 2 0,1 0-1,0 0 1,0 0-1,1 1 1,1 1 0,0-1-1,1 2 1,0 0-4,2-5 4,1 1 0,0 0 1,1 0-1,0 1 0,0-1 0,1 0 0,1 1 0,0 0 1,1-1-1,0 1 0,0 0 0,1-1 0,3 12-4,-4-21 1,1 1 0,-1-1 0,0 0 0,1 0 0,0 1 0,0-1-1,0 0 1,0 0 0,0 0 0,0 0 0,0 0 0,0 0-1,1 0 1,-1 0 0,1-1 0,0 1 0,-1 0 0,1-1 0,0 0-1,0 1 1,0-1 0,0 0 0,0 0 0,0 0 0,0 0 0,1 0-1,-1-1 1,0 1 0,0 0 0,1-1 0,-1 0 0,0 0 0,1 1-1,-1-1 1,0-1 0,1 1 0,-1 0 0,0-1 0,1 1-1,-1-1 1,0 1 0,0-1 0,0 0 0,1 0 0,-1-1-1,15-6 3,0-1 0,-1-1 1,-1 0-1,0-1 0,9-8-3,-3 2-10,17-14 10,-1-2 1,1-4-1,23-21 88,-73 119 408,-1-8-389,12-49-104,1-1 0,-1 1 0,1-1 1,0 1-1,0-1 0,0 0 0,0 1 0,1-1 0,0 1 1,-1-1-1,1 1 0,0-1 0,0 0 0,2 2-3,-2-4 2,0 0 0,0-1 1,0 1-1,1-1 0,-1 1 0,0-1 0,1 1 0,-1-1 1,0 0-1,1 1 0,-1-1 0,1 0 0,-1 0 0,0 0 1,1 0-1,-1-1 0,0 1 0,1 0 0,-1 0 0,0-1 1,1 1-1,-1-1 0,0 1 0,1-1 0,-1 0 0,0 1 0,0-1 1,1-1-3,40-23-5,-39 23 5,38-36-8,-36 32 7,2-1 0,-1 1 0,0 0-1,1 1 1,0-1 0,1 2-1,1-2 2,-8 6 1,0 0-1,0 0 0,0 1 0,0-1 0,0 1 0,0-1 0,0 1 0,0-1 0,0 1 0,-1-1 0,1 1 0,0 0 0,0 0 0,-1-1 0,1 1 0,0 0 0,-1 0 0,1 0 0,-1 0 0,1-1 0,-1 1 0,1 0 0,-1 0 0,0 0 0,1 0 0,-1 0 0,0 0 0,0 0 0,0 0 1,0 0-1,0 1 0,0-1 0,0 0 0,6 40 14,-5-27-9,1 1-1,0-1 1,1 0-1,0 0 0,1 0 1,5 9-5,-8-20 0,0 0 1,0-1 0,1 1 0,-1 0-1,1-1 1,0 1 0,0-1 0,0 1-1,0-1 1,0 0 0,1 0 0,-1 0-1,1 0 1,-1 0 0,1-1 0,0 1 0,-1-1-1,1 0 1,0 0 0,0 0 0,0 0-1,0 0 1,0 0 0,0-1 0,0 0-1,0 1 1,0-1 0,1-1 0,-1 1 0,0 0-1,0-1 1,0 1 0,3-2-1,39-12-8,0-2 1,-1-3-1,-1-1 1,0-2-1,9-8 8,73-37-26,-50 29 30,8-10-4,-83 48 3,1 0 0,-1 0 0,0 0-1,1-1 1,-1 1 0,0 0-1,1 0 1,-1 0 0,0 0 0,1 0-1,-1-1 1,0 1 0,0 0-1,1 0 1,-1 0 0,0-1 0,0 1-1,1 0 1,-1 0 0,0-1-1,0 1 1,0 0 0,1-1 0,-1 1-1,0 0 1,0-1 0,0 1-1,0 0 1,0-1 0,0 1 0,0 0-1,0-1 1,0 1 0,0 0-1,0-1 1,0 1 0,0 0 0,0-1-1,0 1 1,0-1-3,-15-3 65,-21 3-23,22 5-37,0 0-1,0 1 0,0 1 0,0 0 0,1 1 1,0 0-1,1 1 0,-1 0 0,2 1 0,-1 0 0,1 1 1,0 1-1,1 0 0,-1 1-4,5-4 0,-1 0 1,1 0-1,0 0 0,1 1 0,0 0 1,0 0-1,1 1 0,0-1 0,1 1 1,0-1-1,0 1 0,1 0 1,0 0-1,1 1 0,0-1 0,1 0 1,0 0-1,1 0 0,0 1 0,2 7 0,-3-15 1,1 0 0,0 0 0,0-1 0,0 1 0,0 0 0,0-1 0,0 1 0,1-1 0,-1 1 0,1-1 0,0 0 0,-1 0 0,1 0 0,0 0 0,0 0 0,1 0 0,-1 0 0,0-1 0,1 1 0,-1-1 0,3 2-1,-2-2 1,1-1 1,0 1-1,-1 0 1,1-1-1,0 0 1,0 0-1,-1 0 0,1 0 1,0-1-1,0 0 1,-1 1-1,1-1 1,-1 0-1,4-2-1,7-3 6,-1 0 0,0-2 0,0 1-1,-1-2 1,0 1 0,0-2 0,7-7-6,-1-3 1,-1 0 0,-1-1 0,-1 0 0,-1-1 1,-1-1-1,-1 0 0,-1-1 0,6-18-1,11-40-85,17-82 85,-28 100-20,-3-1 0,-2 0 0,-4-1 0,-3 0 0,-2-60 20,-3 122-3,0 1-1,-1-1 0,1 1 0,-1-1 0,1 1 0,-1-1 0,-1 1 0,1 0 0,0 0 0,-1-1 0,1 1 4,0 3-1,1 0 0,0-1 0,0 1 1,-1 0-1,1 0 0,0-1 0,0 1 0,-1 0 0,1 0 0,0 0 0,-1-1 1,1 1-1,0 0 0,-1 0 0,1 0 0,-1 0 0,1 0 0,0 0 0,-1 0 1,1 0-1,0 0 0,-1 0 0,1 0 0,-1 0 0,1 0 0,0 0 0,-1 0 1,1 0-1,0 0 0,-1 0 0,1 1 0,0-1 0,-1 0 1,-16 19-6,8-3 3,1 1 0,1 0 0,0 0-1,1 1 1,1 0 0,1 0 0,0 0-1,1 7 4,-4 36-293,3 53 293,3-73-485,3-1 0,1 1-1,2-1 1,2 0 0,2 0-1,1-1 1,6 13 485,-4-22-520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1188,'3'-14'400,"-3"10"-284,1 0-1,0 0 0,0 0 0,0 0 1,0 0-1,1 0 0,-1 0 1,1 1-1,0-1 0,0 0 0,0 1 1,3-4-116,-4 8 20,0-1 0,-1 1 0,1-1 0,0 0 0,-1 1 0,1 0 0,0-1 0,-1 1 0,1-1 0,-1 1 0,1 0 0,-1-1 0,1 1 0,-1 0 0,0-1 0,1 1 1,-1 0-1,0 0 0,1-1 0,-1 1 0,0 0 0,0 0 0,0 0 0,0-1 0,0 2-20,7 24 162,-7-26-155,13 77 497,1 50-504,7 40 191,-21-164-162,0 1-1,1-1 1,0 1 0,-1-1-1,1 0 1,1 0 0,-1 0-1,0 0 1,1 0 0,0 0-1,0 1-28,-2-4 12,0 0 0,0 0 1,1 0-1,-1 0 0,0 1 0,0-1 0,1 0 0,-1 0 0,0 0 0,1 0 0,-1 0 1,0 0-1,1 0 0,-1 0 0,0 0 0,1 0 0,-1 0 0,0 0 0,1 0 0,-1 0 1,0 0-1,1 0 0,-1 0 0,0 0 0,0-1 0,1 1 0,-1 0 0,0 0 1,1 0-1,-1 0 0,0-1 0,0 1 0,1 0 0,-1 0-12,14-20 214,34-77-248,-5-2-1,-5-1 1,24-98 34,-43 137-177,-19 59 122,0 1 1,0 0-1,0 0 0,1 0 0,-1 0 0,0 0 0,1 0 0,-1 0 0,1 0 0,-1 0 0,1 0 0,-1 0 0,1 0 0,0 0 0,-1 0 0,1 0 0,0 1 0,0-1 0,0 0 0,0 0 55,12 15-2193,-9-8 1934,2 0-252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1028,'1'-16'411,"-1"6"-118,1 1 1,0-1-1,1 0 0,0 1 0,3-10-293,6 53 453,-5 38 7,-3 47-460,-2-54 66,2 0 0,6 20-66,-9-85 5,0 0 0,0 1 0,0-1 0,0 1 0,0-1 0,0 1 0,0-1 0,0 1 0,0-1 0,0 1 0,1-1 0,-1 0 0,0 1 0,0-1 0,0 1 0,0-1 0,1 0 0,-1 1 0,0-1 0,1 1 0,-1-1 0,0 0 0,0 1 0,1-1 0,-1 0 1,1 0-1,-1 1 0,0-1 0,1 0 0,-1 0 0,1 1 0,-1-1 0,0 0 0,1 0 0,-1 0 0,1 0 0,-1 0 0,1 0 0,-1 0 0,1 0 0,-1 0 0,1 0-5,18-15 100,15-33-54,-33 47-45,43-81-92,-3-1-1,-3-2 0,3-23 92,-6 19-448,-19 61-116,-10 31 177,-3 17 230,-7 55 27,1-55 195,2-1 0,0 1 0,1 0-1,1 0 1,1 0 0,1-1 0,0 1 0,3 5-65,-6-23 19,1-1 1,0 1 0,-1-1 0,1 1-1,0-1 1,0 1 0,0-1-1,0 0 1,0 1 0,0-1 0,0 0-1,0 0 1,1 0 0,-1 1 0,0-1-1,1-1 1,-1 1 0,1 0-1,-1 0 1,1-1 0,-1 1 0,1 0-1,-1-1 1,1 0 0,1 1-20,1-1 24,0 0 0,0 0 0,0-1 0,0 1 0,0-1 0,-1 0 0,1 0 0,0 0 0,-1 0 0,1-1 0,1-1-24,7-3 28,-1 0 0,0-2 1,0 1-1,-1-1 0,0-1 0,5-5-28,-6 4 13,-1 0-1,-1-1 1,0 0-1,0 0 1,-1 0-1,0-1 0,-1 0 1,-1 0-1,0-1 1,2-7-13,-4 12 1,0 0 0,-1 1 0,0-1 0,-1 0 0,1 0 1,-1 0-1,-1 1 0,0-1 0,0 0 0,0 0 0,-1 1 0,0-1 0,0 1 1,-1-1-1,0 1 0,0 0 0,-1 0 0,-1-1-1,4 7-1,1 0 1,-1 0-1,0 0 1,0 0-1,1 0 1,-1 0-1,0 1 1,0-1-1,0 0 1,0 1-1,0-1 1,0 0-1,0 1 1,0-1-1,0 1 0,-1 0 1,1-1-1,0 1 1,0 0-1,0-1 1,0 1-1,-1 0 1,1 0-1,0 0 1,0 0-1,0 1 1,-1-1-1,1 0 1,-2 1 0,0 0 0,0 1 0,0-1 0,0 1 0,0-1 0,0 1-1,1 0 1,-1 0 0,1 0 0,-1 1 0,1-1 0,-6 7 2,0-1-1,1 1 1,1 1-1,-1 0 1,-3 8-2,1 3 6,0 0 1,2 1-1,1 0 1,0 0-1,2 0 1,-1 17-7,3-29 2,1 1 1,1-1 0,0 1-1,1-1 1,0 1 0,0-1 0,1 0-1,0 1 1,1-1 0,0 0 0,1 0-1,0-1 1,0 1 0,1-1-1,4 6-2,-6-11 0,-1-1 0,1 0 0,0 1 0,0-1 0,0 0 0,0-1 0,0 1 0,1 0 0,0-1 0,-1 0 0,1 0 0,0 0 1,0 0-1,0-1 0,0 1 0,0-1 0,0 0 0,0 0 0,4 0 0,-3-2-28,1 1 1,0-1 0,-1 1 0,1-2 0,-1 1-1,0-1 1,1 1 0,-1-1 0,0-1 0,0 1-1,0-1 1,0 0 0,2-2 27,11-9-136,-1-1-1,-1 0 1,-1-1-1,0-1 1,-1 0-1,11-18 137,10-20-91,-2-2 0,-3-1-1,16-44 92,-50 120 69,0 1-1,1 0 1,1 0 0,1 1-1,1-1 1,1 9-69,-1-14 6,0 0 0,2 0 0,-1 0 0,2 0 1,0-1-1,0 1 0,2-1 0,-1 0 0,2 0 0,0 0 0,0-1 1,1 1-7,-5-10-9,1 0 1,-1-1 0,0 1-1,1-1 1,0 1 0,-1-1-1,1 0 1,0 0 0,0 0-1,0 0 1,1 0 0,-1-1 0,0 1-1,1-1 1,-1 0 0,1 0-1,-1 0 1,1-1 0,-1 1-1,1-1 1,0 0 0,-1 0-1,1 0 1,-1-1 0,1 1-1,0-1 1,-1 0 0,1 0 0,-1 0-1,0 0 1,1 0 0,-1-1-1,0 0 1,0 1 0,0-1-1,0 0 1,0-1 0,1 0 8,6-5-88,0-1 1,0 0 0,-1 0-1,0-1 1,-1 0 0,0 0-1,-1-1 1,0 0 0,-1 0-1,1-3 88,15-47-620,-11 25 262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1 952,'-37'81'1832,"23"-55"-1619,2 1-1,-8 22-212,1 15 105,2 1 0,3 1 0,3 0 0,1 21-105,7-41 65,3 0 1,1 0-1,2 0 0,2-1 0,2 1 0,10 31-65,-17-76-2,1 1 0,-1-1 0,0 0 0,0 1 0,1-1 1,-1 1-1,0-1 0,1 0 0,0 1 0,-1-1 0,1 0 0,0 1 0,0-1 0,-1 0 0,1 0 0,0 0 0,0 0 0,0 0 0,0 0 0,1 0 0,-1 0 0,0 0 0,0 0 0,1-1 0,-1 1 0,0 0 0,1-1 0,-1 1 2,1-2-7,0 1 0,0-1 0,0 1 0,-1-1 0,1 0 0,0 0 0,0 0 0,-1 0 0,1 0 0,-1 0 0,1 0 0,-1 0 0,1-1 0,-1 1 0,0-1 0,1 1 0,-1-1 0,0 0 7,10-13-77,-1-1 0,0 0 0,6-16 77,-16 31-3,29-64-199,-20 41 140,1 1 1,0 1-1,2 0 0,10-13 62,-22 35 0,0-1 0,0 1 1,0-1-1,1 1 0,-1-1 0,0 1 0,1-1 0,-1 1 0,1-1 0,-1 1 0,0-1 0,1 1 0,-1-1 0,1 1 0,-1 0 1,1-1-1,-1 1 0,1 0 0,0 0 0,-1-1 0,1 1 0,-1 0 0,1 0 0,-1 0 0,1 0 0,0 0 0,-1 0 0,1 0 1,0 0-1,-1 0 0,1 0 0,-1 0 0,1 0 0,0 0 0,-1 0 0,1 0 0,-1 1 0,1-1 0,-1 0 0,1 0 1,0 1-1,-1-1 0,1 0 0,-1 1 0,0-1 0,1 1 0,-1-1 0,1 1 0,-1-1 0,1 0 0,-1 1 0,0 0 0,0-1 1,1 1-1,-1-1 0,0 1 0,0-1 0,1 1 0,-1 0 0,0-1 0,0 1 0,0-1 0,15 54 88,-10-32-62,0-10-2,-1 0 1,2 0-1,0-1 1,0 1-1,1-1 0,0-1 1,4 4-25,-10-12 4,1 0 1,-1-1-1,1 1 0,-1 0 1,1-1-1,0 0 1,0 1-1,0-1 0,0 0 1,0 0-1,0 0 1,0 0-1,0 0 1,1-1-1,-1 1 0,0 0 1,0-1-1,1 0 1,-1 0-1,0 1 0,1-1 1,-1-1-1,0 1 1,1 0-1,-1-1 1,0 1-1,0-1 0,1 1 1,-1-1-1,0 0 1,0 0-1,0 0 0,0 0 1,0 0-1,0-1 1,0 1-1,-1-1 1,1 1-1,0-1 0,-1 0 1,1 1-1,-1-1 1,2-2-5,3-4 0,-1 0 1,0 0 0,0 0-1,0-1 1,-1 0 0,0 0-1,-1 0 1,0-1 0,0 1-1,-1-1 1,0 1 0,0-10-1,0-2 4,-1 0 0,-1 0 0,-1 0 0,-1 1 0,-2-13-4,1 23 3,1 0 0,-1 1 0,-1-1 0,0 1 0,0 0 0,-1 0 1,0 0-1,-1 1 0,0 0 0,0 0 0,-1 0 0,0 1 0,0 0 0,-6-5-3,9 9-1,1 0 0,-1 0 1,0 1-1,0-1 0,0 1 0,0 0 1,-1 0-1,1 0 0,-1 1 1,1-1-1,-1 1 0,0 0 0,1 0 1,-1 1-1,0 0 0,1-1 0,-1 2 1,0-1-1,0 0 0,1 1 1,-1 0-1,0 0 0,1 0 0,-1 1 1,1 0-1,-1 0 0,1 0 1,0 0-1,0 0 0,0 1 0,0 0 1,0 0 0,3-2-3,-1 0 1,1 0-1,-1 0 0,1 0 1,0 0-1,-1 1 1,1-1-1,0 0 1,0 1-1,0-1 0,0 1 1,0-1-1,0 1 1,1 0-1,-1-1 1,0 1-1,1 0 0,-1 0 1,1-1-1,0 1 1,0 0-1,-1 0 1,1 0-1,0-1 1,1 1-1,-1 1 3,1 0-6,0-1 1,0 1-1,1 0 0,-1-1 1,1 1-1,0-1 0,0 0 1,0 1-1,0-1 0,0 0 1,0 0-1,0 0 0,1-1 0,2 3 6,8 3-27,0 1-1,1-2 0,0 1 0,1-2 0,11 3 28,9 2-41,74 23 17,-99-29 20,1 0 0,0 2 0,-1-1 0,0 1-1,0 1 1,-1-1 0,0 2 0,4 3 4,-8-4-9,0-1 1,0 1 0,0 0 0,-1 0 0,0 0 0,-1 1 0,0-1 0,0 1-1,-1 0 1,1 0 0,-2 0 0,1 0 0,-1 0 0,0 0 0,-1 3 8,6 30-18,-6-41 18,0 0 1,0 0-1,0 1 0,0-1 0,0 0 0,0 1 0,1-1 1,-1 0-1,0 1 0,0-1 0,0 0 0,0 0 0,1 1 1,-1-1-1,0 0 0,0 0 0,1 0 0,-1 1 0,0-1 1,0 0-1,1 0 0,-1 0 0,0 0 0,0 1 0,1-1 1,-1 0-1,0 0 0,1 0 0,-1 0 0,0 0 1,1 0-1,-1 0 0,0 0 0,1 0 0,-1 0 0,0 0 1,0 0-1,1 0 0,-1 0 0,0 0 0,1 0 0,-1-1 0,20-9 16,25-26 14,-37 28-29,42-32-70,-30 26-172,-1-1 0,-1-1-1,0 0 1,-1-2 0,-1 0-1,0 0 1,4-9 241,-12 13-428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1080,'13'-4'380,"5"0"-20,5-1-108,3 1-120,8 1-64,2-1-36,6-1-20,4 1-4,1 1-4,5 0 0,2 2 0,-1-1-8,1 4-32,-2-1-144,-2 2-84,1-2-60,-6 2-44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1040,'-8'3'172,"0"2"1,0-1-1,1 1 1,-1 0-1,1 0 0,0 1 1,1 0-1,-1 1 0,1-1 1,1 1-1,-2 1-172,4-2 25,0 0-1,0 1 0,0-1 0,1 1 1,-1-1-1,2 1 0,-1 0 1,1-1-1,0 1 0,0 0 0,1 0 1,0 0-1,0 0 0,1 5-24,0-2 11,1-1 0,0 1-1,0-1 1,1 0-1,0 0 1,0 0 0,1 0-1,1-1 1,-1 1-1,1-1 1,2 2-11,11 12 17,0 0 0,1-2-1,5 3-16,-3-2 13,-20-20-3,1 1-1,-1 0 0,1 0 1,-1 0-1,0 0 1,0 0-1,1 0 0,-2 0 1,1 0-1,0 0 0,0 0 1,-1 1-1,1-1 1,-1 0-1,0 1 0,1-1 1,-1 0-1,0 1 0,0-1 1,-1 0-1,1 0 1,0 1-1,-1-1 0,0 0 1,1 0-1,-1 1 0,0-1 1,0 0-1,0 0 1,0 0-1,-1 0 0,1 0 1,0 0-1,-1-1 0,0 1 1,1 0-1,-1-1 1,0 1-10,-11 11-165,-1-1 1,0-1-1,0 0 1,-14 7 164,11-7-356,-35 21-1017,37-23 887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315 193 1184,'0'-16'809,"1"8"-724,-1 0 1,0-1 0,0 1 0,-1 0 0,0 0 0,0 0 0,-1 0 0,0 0-1,0 1 1,-1-1 0,0 1 0,-1-1 0,-2-4-86,3 7 14,0 1 1,1 0-1,-1 0 1,0 0-1,-1 0 0,1 1 1,-1-1-1,0 1 1,0 0-1,0 0 0,0 0 1,0 0-1,-1 1 0,1 0 1,-1 0-1,1 0 1,-1 1-1,0-1 0,0 1 1,0 0-1,0 0 1,0 1-1,0 0 0,0 0 1,0 0-1,0 0 1,0 1-1,0-1 0,1 1 1,-1 1-1,0-1 1,0 1-1,1 0 0,-1 0 1,0 0-15,-4 3-1,0 1 1,0-1-1,1 1 1,0 1-1,0-1 1,1 1-1,-1 1 1,2-1-1,-1 1 1,1 1-1,0-1 1,1 1-1,0 0 1,0 0-1,1 0 1,0 1-1,1 1 1,-2 5 4,1 0-1,1 0 1,1 0 0,0 0-1,1 3-3,1-13 2,0 0 1,0 0-1,0 0 0,1 0 1,0-1-1,0 1 0,1 0 1,-1-1-1,1 1 0,0-1 1,1 1-1,-1-1 0,1 0 1,0 0-1,4 4-2,-6-7 1,1-1 0,0 1 0,0-1-1,0 1 1,0-1 0,0 0 0,1 0 0,-1 0 0,0 0-1,0 0 1,1 0 0,-1-1 0,0 1 0,1-1 0,-1 0-1,1 1 1,-1-1 0,1 0 0,-1-1 0,0 1 0,1 0 0,-1-1-1,1 1 1,-1-1 0,0 0 0,1 1 0,-1-1 0,0 0-1,0-1 1,0 1 0,0 0 0,2-2-1,8-5 2,0-1-1,0 0 1,-1-1-1,8-9-1,-15 16-1,54-56 15,-3-3-1,27-40-13,-82 102 1,0 0 0,0-1 0,0 1-1,0 0 1,0 0 0,0-1 0,0 1 0,0 0-1,1 0 1,-1 0 0,0-1 0,0 1 0,0 0-1,0 0 1,1 0 0,-1 0 0,0-1-1,0 1 1,0 0 0,1 0 0,-1 0 0,0 0-1,0 0 1,1 0 0,-1 0 0,0-1 0,0 1-1,1 0 1,-1 0 0,0 0 0,0 0-1,1 0 1,-1 0 0,0 0 0,0 0 0,1 0-1,-1 1 1,0-1 0,0 0 0,0 0 0,1 0-1,-1 0 1,0 0 0,0 0 0,1 0-1,-1 1 1,0-1 0,0 0 0,0 0 0,1 0-1,-1 0 0,5 18 40,-3 20 26,-2-23-55,0-7 4,-1 1 0,2 0 0,-1-1 0,1 1 0,2 8-15,-2-17 3,-1 1-1,1-1 0,-1 0 0,1 0 1,0 0-1,-1 0 0,1 1 1,-1-1-1,1 0 0,0 0 0,-1 0 1,1 0-1,0 0 0,-1-1 0,1 1 1,-1 0-1,1 0 0,0 0 1,-1-1-1,1 1 0,-1 0 0,1 0 1,-1-1-1,1 1 0,-1 0 0,1-1 1,-1 1-1,1-1 0,-1 1-2,23-15 16,-19 13-10,88-61 73,23-24-79,-115 87 0,1 0 0,-1 0 1,0-1-1,1 1 0,-1 0 0,0 0 1,0 0-1,1-1 0,-1 1 0,0 0 0,1 0 1,-1 0-1,0 0 0,1 0 0,-1 0 0,1 0 1,-1 0-1,0 0 0,1 0 0,-1 0 0,0 0 1,1 0-1,-1 0 0,0 0 0,1 0 1,-1 0-1,0 0 0,1 0 0,-1 1 0,0-1 1,1 0-1,-1 0 0,0 0 0,1 1 0,6 13 9,3 37 8,-5-20-13,-4-26-2,1 1 1,0-1 0,0 0 0,1 0 0,-1 0-1,1 0 1,0-1 0,0 1 0,1-1-1,-1 1 1,1-1 0,0 0 0,0-1-1,0 1 1,1-1 0,-1 0 0,1 0-1,0 0 1,0 0 0,1-1-3,-1 0 6,0-1 0,0 0 0,0 0 0,0-1 0,0 0 0,0 0 0,0 0 0,0 0 0,0-1 0,0 1 0,0-1 0,-1-1 0,1 1 0,0-1 0,0 0 1,-1 0-1,1 0 0,-1 0 0,0-1 0,1 0 0,-1 0 0,2-2-6,15-12 17,0 0-11,1 0-1,1 1 1,0 1 0,1 1-1,1 2 1,0 0-1,2 1-5,25-2-29,-96 59-22,39-39 56,1 0-1,-1 0 1,1 1-1,0-1 0,1 1 1,0 0-1,0 1 0,0-1 1,1 0-1,1 1 0,-1-1 1,2 1-1,-1-1 1,1 1-1,0 0 0,1-1 1,0 1-1,0-1 0,1 1 1,0-1-1,0 0 1,1 0-1,0 0 0,0 0 1,1 0-1,0 0 0,1-1 1,0 0-1,0 0 1,0 0-1,1-1 0,0 0 1,0 0-1,6 5-4,0-4 20,0 0 0,1-1-1,0 0 1,0-1 0,0 0 0,0-1-1,1 0 1,0-1 0,0-1 0,0 0-1,0-1 1,0-1 0,0 0 0,0-1-1,8-1-19,10-3-80,0-1-1,0-1 0,-1-2 0,0-1 0,0-1 0,7-5 81,-28 12-308,1-1 0,-1 0 0,0-1 0,0 0 0,-1 0-1,0-1 1,0 0 0,0 0 0,5-8 308,-6 3-515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356 635 1152,'0'-1'58,"1"0"0,-1 0-1,0 0 1,1 0 0,-1 0 0,0 0 0,0 0-1,1 0 1,-1 0 0,0 0 0,0 0 0,0 0-1,-1 0 1,1-1 0,0 1 0,0 0 0,0 0-1,-1 0 1,1 0 0,-1 0 0,1 0 0,-1 1-1,1-1 1,-1 0 0,1 0 0,-1 0-1,0 0 1,1 1 0,-1-1 0,0 0 0,0 0-1,0 1-57,-29-31 213,27 29-123,-1-2-73,0 1-1,0 0 1,0 0-1,-1 0 1,1 1-1,-1 0 0,0 0 1,0 0-1,0 0 1,0 0-1,0 1 1,0 0-1,0 0 1,0 1-1,0-1 0,0 1 1,-1 0-17,-3 1 6,0 0-1,1 1 1,0 0 0,-1 0 0,1 1-1,0 0 1,0 0 0,0 1 0,1 0 0,-3 1-6,-1 2 1,-1 1 1,2 0 0,-1 1 0,1 0-1,0 0 1,1 1 0,0 1 0,0-1-1,2 1 1,-1 1 0,1-1 0,1 1-1,-2 4-1,6-10 5,0-1 0,1 0 0,0 0 0,0 1 0,0-1 0,0 1 0,1-1 0,0 0 0,0 1 0,0-1 0,1 1 0,0 1-5,0-5 2,-1-1 0,1 1 0,0 0 1,0-1-1,-1 1 0,1-1 0,0 1 0,0-1 1,1 1-1,-1-1 0,0 1 0,0-1 0,1 0 1,-1 0-1,1 0 0,-1 0 0,1 0 1,-1 0-1,1 0 0,0 0 0,-1-1 0,1 1 1,0-1-1,0 1 0,-1-1 0,1 1 0,0-1 1,0 0-1,0 0 0,-1 0 0,1 0 0,0 0 1,0-1-1,0 1 0,-1-1 0,1 1 0,0-1 1,0 0-3,15-3 3,-1-2 0,-1 0 1,1 0-1,-1-2 0,0 0 1,0-1-1,-1 0 0,11-10-3,4-5 5,-1-1 0,0-1 0,8-13-5,12-26 99,-54 129 61,6-63-158,-3 20 15,0 1-1,2-1 1,1 6-17,0-22 3,0-1 0,1 1 0,-1 0 0,1 0 0,0 0 0,0 0 0,1 0 0,-1-1 0,1 1 0,0 0 0,1-1 0,-1 0 0,1 1 0,0-1 0,0 0 0,3 3-3,-4-6 2,0 0 1,0 1-1,0-1 0,0 0 0,0 0 0,1-1 0,-1 1 0,0 0 0,0-1 0,1 1 0,-1-1 0,0 0 0,1 0 0,-1 0 0,1 0 0,-1 0 0,0-1 1,1 1-1,-1 0 0,0-1 0,0 0 0,1 0 0,-1 0 0,0 0 0,0 0 0,0 0 0,0 0 0,0-1-2,11-6 4,0 0 0,0-2-1,-1 1 1,-1-2-4,0 2 3,27-25 6,-2-1-1,-1-3 0,-2 0 1,-2-2-1,-1-2 0,-3-1 0,2-5-8,2-10-6,-2-1-1,-3-1 0,-2-2 0,-3 0 0,1-17 7,-21 77-1,-1 0 0,1 0 0,0 0-1,-1 0 1,0 0 0,1 0 0,-1 0-1,0 0 1,0 0 0,0 0 0,0 0-1,-1 0 1,1 0 0,-1 0 0,1 0 0,-1 0-1,1 0 2,-1 1-1,0 1 0,1 0 0,-1-1 0,1 1 0,-1 0 0,0 0 0,1-1 0,-1 1 0,0 0 0,1 0 0,-1 0 0,0 0 0,1 0 0,-1 0 0,0 0 0,1 0 0,-1 0 0,1 0 0,-1 0 0,0 1 0,1-1 0,-1 0 0,0 0 0,1 1 0,-1-1 0,1 0 0,-1 1 0,0-1 0,1 0 0,-1 1 1,-7 5-6,0 0-1,0 0 1,1 1 0,0 0 0,-5 7 6,-15 20 0,2 2 0,1 1 1,2 1-1,2 0 0,1 2 0,-8 29 0,7-12 6,3 0-1,3 2 0,2-1 0,-2 37-5,13-83 3,0 0-1,1 0 1,0-1-1,0 1 0,1 0 1,1 0-1,3 11-2,-4-21 0,-1 0-1,1 0 0,0 0 0,0 0 1,0 1-1,0-1 0,0-1 1,0 1-1,0 0 0,1 0 1,-1 0-1,1-1 0,0 1 0,-1-1 1,1 1-1,0-1 0,0 1 1,0-1-1,0 0 0,0 0 1,0 0-1,0 0 0,0-1 0,0 1 1,0 0-1,1-1 0,-1 0 1,0 1-1,0-1 0,1 0 0,-1 0 1,0 0-1,1-1 0,-1 1 1,0 0-1,0-1 0,0 1 1,1-1-1,-1 0 0,0 0 0,0 0 1,0 0-1,1-1 1,10-4-23,-1-1 0,0-1 0,0 0 0,-1-1 0,0 0 0,0 0 0,-1-1 0,0-1 0,-1 0 0,0 0 0,3-7 23,13-19-69,-2-1 0,-2-1 0,-1-2 69,-10 21-21,15-41-4,-52 98 88,18-22-54,2 1 0,0 0-1,0 1 1,2 0-1,0 0 1,1 0 0,1 0-1,0 1 1,1-1 0,1 1-1,1-1 1,0 1-1,4 15-8,-5-32 3,1 0 0,0 0 0,0 0 0,0 0 0,1 0-1,-1 0 1,0 0 0,0 0 0,0-1 0,1 1 0,-1 0 0,0 0-1,1 0 1,-1 0 0,1 0 0,-1-1 0,1 1 0,-1 0 0,1 0-1,0-1 1,-1 1 0,1 0 0,0-1 0,0 1 0,-1-1-1,1 1 1,0-1 0,0 1 0,0-1 0,0 0 0,0 1-3,0-2 2,1 1 0,0-1 0,-1 1 0,1-1 0,0 1 0,-1-1 0,1 0 1,-1 0-1,1 0 0,-1 0 0,0 0 0,1 0 0,-1 0 0,0-1 0,0 1 0,0-1-2,46-63 0,-42 57 2,26-42 14,18-46-16,-35 201-40,-12-98 41,1 0-1,0-1 1,1 1 0,-1 0 0,1-1 0,1 0 0,-1 0 0,1 0 0,0-1-1,0 1 1,4 2-1,-7-7 4,-1 1 0,1-1-1,0 0 1,0 1-1,0-1 1,-1 0 0,1 0-1,0 0 1,1-1 0,-1 1-1,0 0 1,0-1 0,0 1-1,0-1 1,0 0-1,1 0 1,-1 0 0,0 0-1,0 0 1,0 0 0,1 0-1,-1-1 1,0 1 0,0-1-1,0 0 1,0 0-1,0 1 1,0-1 0,0-1-1,0 1 1,0 0 0,0 0-1,-1-1 1,1 1 0,0-1-1,-1 1 1,0-1-1,1 0 1,0-1-4,4-4 10,-1-1-1,0-1 1,0 1 0,-1-1-1,0 1 1,-1-1-1,0 0 1,0-1 0,-1 1-1,0 0 1,0-1-1,-1-3-9,1-20 24,-2-1-1,-3-32-23,-1-11-181,14 93-682,1 1 1,1-1-1,12 13 863,-11-18-380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303 295 1136,'6'-5'131,"0"1"1,0-1-1,-1 0 0,0 0 0,0 0 1,0-1-1,0 0 0,-1 0 0,0 0 1,-1 0-1,1-1 0,-1 0 0,0 1 1,-1-1-1,1-1-131,-2 4 25,-1 1 0,1-1 1,-1 1-1,1-1 0,-1 0 1,0 1-1,0-1 0,-1 1 1,1-1-1,-1 1 0,0-1 1,0 1-1,0-1 0,0 1 1,0 0-1,-1-1 0,0 1 1,1 0-1,-1 0 0,0 0 0,-1 0 1,1 1-1,0-1 0,-1 1 1,1-1-1,-1 1 0,0 0 1,0 0-1,0 0 0,0 0 1,-3-1-26,2 1 2,-1 1 1,0-1-1,1 1 0,-1 0 1,0 0-1,0 1 1,0-1-1,0 1 1,0 0-1,0 0 1,0 1-1,0 0 0,0-1 1,0 2-1,0-1 1,1 0-1,-1 1 1,0 0-1,1 0 1,0 1-1,-1-1 0,1 1 1,-4 3-3,-12 8 9,0 2-1,2 0 1,-1 1-1,0 4-8,16-18 0,-11 11 1,2 1-1,0 1 1,0 0 0,2 1-1,-7 12 0,12-19 0,0 0 1,1 0-1,0 0 0,1 0 0,0 1 0,0 0 0,1-1 1,1 1-1,0 0 0,0 0 0,1 0 0,0-9-1,0 0 1,0-1-1,0 1 0,0 0 1,0-1-1,1 1 0,-1 0 1,1-1-1,-1 1 1,1-1-1,-1 1 0,1-1 1,0 1-1,0-1 0,0 1 1,-1-1-1,1 0 0,1 1 1,-1-1-1,0 0 0,0 0 1,0 0-1,1 0 0,-1 0 1,0 0-1,1 0 0,-1-1 1,2 2 0,0-2-1,0 0 0,1 1 0,-1-1 0,0 0 0,1 0 0,-1-1-1,0 1 1,1-1 0,-1 0 0,0 0 0,0 0 0,0 0 0,3-2 1,12-5 0,-1-2 0,0 0 0,-1-1 0,7-6 0,9-11 15,0-1-1,-2-1 1,-1-2-1,-2-1 1,-1-1-1,4-10-14,-37 68 15,1 0 0,1 1 0,1-1 0,0 14-15,4-36 3,0 0 0,0 1 0,0-1 0,0 0 0,1 0 0,-1 0 0,1 1 0,-1-1 0,1 0 0,0 0 0,0 0 0,0 0 0,0 0 0,0 0 0,0-1 0,0 1 0,1 0 0,-1 0 0,1-1 0,-1 1 0,1-1 0,0 1-3,1-1 7,-1-1 0,1 1 0,-1-1 0,1 1-1,-1-1 1,1 0 0,-1 0 0,1 0 0,-1-1 0,1 1 0,-1-1-1,1 1 1,-1-1 0,1 0 0,-1 0 0,0 0 0,1 0 0,-1 0-1,1-1-6,18-10 18,0-1 0,-2-1 1,1-1-1,-2 0 0,0-1 0,7-10-18,20-17 3,-67 127 137,19-65-136,1 0 0,1 0 0,1 10-4,-1-25 1,1 1 0,1-1 1,-1 1-1,1 0 0,0-1 0,0 1 1,0-1-1,1 0 0,-1 1 0,1-1 1,0 0-1,0 0 0,1 0 0,-1 0 1,1-1-1,0 1 0,1 1-1,-2-4 3,1 1 0,-1-1 0,1 0-1,-1 0 1,0-1 0,1 1 0,-1 0 0,1-1-1,0 0 1,-1 1 0,1-1 0,-1 0 0,1 0-1,-1-1 1,1 1 0,0 0 0,-1-1 0,1 0-1,-1 1 1,1-1 0,-1 0 0,0 0 0,1 0 0,-1-1-1,0 1 1,0-1 0,1 0-3,12-8 19,-1 0-1,-1-1 1,10-9-19,-15 12 3,19-19 6,-2-1 0,-1-2-1,-1 0 1,-1-2 0,-2 0-1,0-5-8,2 1 4,-12 27-27,-9 23 12,-9 24 10,-19 42 94,-3-1 0,-41 74-93,-92 146 294,141-259-271,-180 310 93,191-334-97,12-25 12,15-27 10,45-56-80,59-67 39,-22 32-22,83-114-21,174-243 103,-316 437-151,-66 69 59,17-11 29,2 1 0,0 0-1,0 1 1,1 0-1,1 0 1,0 0-1,1 1 1,0 0-1,1 0 1,0 1-1,0 10 4,3-18-2,1 1 0,0 0 0,0-1 1,0 1-1,1-1 0,0 1 0,1-1 0,0 1 0,0-1 0,0 0 0,1 0 0,0 0 0,0 0 0,1 0 0,0-1 0,0 0 0,1 0 0,0 0 1,0 0-1,0-1 0,0 1 0,1-1 0,1 0 2,44 22-35,-44-24 35,1 0 1,-1 0 0,0 1-1,0 0 1,-1 0-1,5 4 0,-11-7 2,0-1 0,0 1 0,-1 0 0,1 0 0,0-1 0,0 1 0,0 0 0,-1-1 0,1 1 0,0-1 0,-1 1 0,1 0 0,-1-1 0,1 1 0,-1-1 0,1 1 0,-1-1 0,1 1 0,-1-1 0,1 1 0,-1-1 0,1 0 0,-1 1 0,0-1 0,1 0 0,-1 1 0,0-1 0,1 0 0,-1 0 0,0 0-2,-29 15-8,27-13 1,-42 16-1386,0-1 0,-27 5 1393,47-15-790,9-2 223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3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485 242 968,'1'-16'1016,"0"9"-899,-1-1 1,0 0-1,0 0 0,-1 1 0,0-1 0,0 0 0,-1 1 0,0-1 0,0 1 0,0-1 0,-1 1 0,0 0 0,-2-2-117,-2-2 63,-1 1-1,0 0 0,0 0 1,-1 0-1,0 2 0,0-1 1,-1 1-1,-1 0 0,1 1 1,-1 0-1,-6-2-62,12 7 5,0 0 1,0 0-1,0 0 1,0 1-1,-1 0 0,1 0 1,-1 1-1,1-1 1,-1 1-1,1 0 1,0 0-1,-1 1 0,1 0 1,-1 0-1,1 0 1,0 1-1,0-1 0,0 1 1,0 1-1,0-1 1,0 1-1,0-1 1,1 1-1,-1 1 0,1-1 1,0 1-1,0-1 1,0 2-6,-16 15-1,1 2 0,1 1 0,1 0 0,1 1 0,1 1 0,1 0 0,1 1 0,1 1 0,2 0 1,-5 18 0,6-15-2,2 1 1,0 0 0,3 1 0,0-1 0,2 1 0,1-1 0,2 1 0,1 0-1,4 19 2,-3-37 3,1 1-1,0-1 1,1 0-1,1 0 0,0 0 1,1 0-1,0-1 0,6 7-2,-10-15 2,0 0-1,1 0 0,0-1 0,0 1 0,0-1 0,0 0 0,1 0 0,0 0 1,0-1-1,0 1 0,0-1 0,0-1 0,1 1 0,-1-1 0,1 0 1,0 0-1,-1 0 0,1-1 0,0 0 0,0 0 0,0 0 0,5-1-1,-4-1 3,-1 0 0,1-1-1,0 0 1,-1-1-1,1 1 1,-1-1 0,0 0-1,0 0 1,0-1-1,0 0 1,-1 0 0,1-1-1,-1 1 1,0-1-1,0 0 1,2-4-3,5-5 4,-1-1 1,0-1-1,-1 0 1,0 0-1,3-9-4,2-11 4,-2 0 1,-1 0-1,-2-1 0,-1-1 0,2-25-4,-2-13 8,-4-1 0,-3-26-8,2 69 3,1 28-7,4 21-3,4 26 10,-3 1-1,-1 0 0,3 35-2,31 167-1632,-39-212 604,-2-20 524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77 1064,'19'-59'1576,"-14"41"-817,-13 52-372,-22 81-58,-47 212 151,63-252-696,4 2 0,3-1 0,2 30 216,5-82-177,-1-14-7,1 0-1,0 0 1,0 1-1,1-1 0,0 0 1,1 0-1,0 0 1,0 0-1,1 0 1,1 0-1,-1 0 0,2 0 185,6 3-527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 1288,'-8'-5'436,"6"4"-362,0-1 1,-1 0-1,1 1 0,0 0 1,-1 0-1,1 0 1,-1 0-1,1 0 1,-1 0-1,1 1 0,-1-1 1,0 1-1,1-1 1,-3 1-75,56 16 123,-40-14-121,89 20-8,-92-20 6,-1 0 1,1 1-1,-1 0 1,0 0-1,0 1 1,0 0-1,0 0 0,0 1 1,-1-1-1,0 2 1,2 1-1,-6-5 5,-1 0 0,1 0 0,-1 1 0,1-1 0,-1 0 0,0 1 0,0-1 0,0 1 0,0 0 1,0-1-1,0 1 0,-1 0 0,1-1 0,-1 1 0,0 0 0,0 0 0,0-1 0,0 1 0,-1 1-5,0 1 15,0 0 0,-1 1-1,1-1 1,-1 0-1,-1 0 1,1 0-1,-1 0 1,0 0-1,-2 2-14,-9 11 56,-1-1-1,0-1 1,-1 0-1,-10 6-55,19-17 11,-41 34 51,30-26-135,0 1-1,1 1 0,1 1 0,-9 11 74,20-17-1355,8-10 909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46 252 1008,'4'-1'168,"0"0"-1,0 0 0,0 0 1,0-1-1,-1 1 1,1-1-1,-1 0 1,1 0-1,-1-1 0,0 1 1,3-3-168,35-32 54,-29 23-22,0 0-1,0-1 1,-2 0-1,4-7-31,-10 17 9,-1-1 1,0 1-1,-1-1 0,1 1 0,-1-1 0,0 0 0,0 0 1,-1 0-1,0 0 0,0 0 0,-1 0 0,1-1 0,-1 1 0,0 0 1,-1-1-10,1 6 1,-1 0 1,1 0 0,-1 0 0,1 0-1,-1 1 1,1-1 0,-1 0 0,0 0-1,1 0 1,-1 0 0,0 1 0,0-1-1,1 0 1,-1 1 0,0-1 0,0 0-1,0 1 1,0 0 0,0-1 0,0 1-1,0-1 1,0 1 0,0 0 0,0 0-1,0-1 1,0 1 0,0 0 0,0 0-1,0 0 1,0 0 0,0 0-1,-1 1 1,1-1 0,0 0 0,0 0-1,0 1 1,0-1 0,0 1 0,0-1-1,1 1 1,-1-1 0,0 1 0,-1 0-2,-40 23-7,30-13 4,1 0 1,1 0-1,0 1 0,0 1 0,1-1 0,1 1 0,0 1 0,1 0 0,0 0 0,1 0 0,-1 6 3,0 2 4,1 1-1,0-1 1,2 1-1,1 0 0,0 0 1,2 1-1,1 6-3,0-24 3,1 1 0,-1-1 1,1 0-1,1 0 0,-1 1 0,1-1 0,0 0 0,0 0 0,1-1 0,0 1 0,0 0 0,0-1 1,1 0-1,2 4-3,-4-7 1,1 0 0,-1 0 0,1 0 1,-1 0-1,1 0 0,-1 0 1,1-1-1,0 1 0,0-1 0,0 0 1,0 1-1,0-2 0,0 1 0,0 0 1,0-1-1,0 1 0,0-1 0,1 0 1,-1 0-1,0 0 0,0 0 0,0-1 1,0 1-1,0-1 0,0 0 1,1 0-1,-2 0 0,1 0 0,2-1-1,9-5 2,-1 0 0,0-1-1,-1 0 1,1-1 0,-1 0-1,-1-1 1,0 0 0,0-1-1,0-2-1,20-25 14,-2-1-1,3-10-13,36-47 7,-68 95-7,0 1 0,0 0 0,0 0 0,0 0 0,0 0 0,0 0 0,0 0 0,0 0-1,1 0 1,-1 0 0,0 0 0,0 0 0,0-1 0,0 1 0,0 0 0,0 0 0,0 0 0,1 0 0,-1 0 0,0 0 0,0 0 0,0 0 0,0 0 0,0 0 0,0 0 0,0 0-1,1 0 1,-1 0 0,0 0 0,0 0 0,0 0 0,0 0 0,0 0 0,0 1 0,1-1 0,-1 0 0,0 0 0,0 0 0,0 0 0,0 0 0,0 0 0,0 0 0,0 0 0,0 0-1,0 0 1,0 1 0,1-1 0,-1 0 0,0 0 0,0 0 0,0 0 0,0 0 0,0 0 0,0 0 0,0 1 0,0-1 0,0 0 0,0 0 0,0 0 0,0 0 0,0 0 0,0 0 0,0 1-1,0-1 1,0 0 0,0 0 0,0 0 0,0 0 0,1 18 2,-2 17-1,-4 29-8,-8 162 59,25-250 80,4-22-116,3-19-116,3 2-1,2 0 1,4 2 0,1 1 0,6-3 100,-34 62-19,1-3-157,1 0-1,-1-1 1,1 2-1,0-1 1,0 0-1,1 1 1,-1-1-1,5-2 177,-2 5-441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27 1172,'11'-12'1109,"-10"11"-1054,-1 0 0,1 0 1,-1 0-1,1 0 0,-1 0 0,1 0 0,0 1 0,-1-1 1,1 0-1,0 0 0,0 1 0,0-1 0,0 1 0,-1-1 1,1 1-1,0-1 0,0 1 0,0-1 0,0 1 0,0 0 1,1 0-56,-15 35 540,-13 31-520,3 0-1,3 2 0,3 1 0,3 0 1,4 1-1,2 0 0,3 1 0,3 35-19,3-98-69,-1 14-512,1 0 1,1 0-1,1 1 0,3 7 581,-3-20-494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1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71 243 1236,'3'-217'1938,"-3"216"-1933,0 0 0,0 0 1,0 0-1,0 0 0,1-1 0,-1 2 1,0-1-1,0 0 0,1 0 1,-1 0-1,0 0 0,1 0 1,-1 0-1,1 0 0,-1 0 1,1 0-1,-1 1 0,1-1 1,0 0-1,-1 0 0,1 1 0,0-1 1,0 0-1,0 1 0,0-1 1,-1 1-1,1-1 0,0 1 1,0-1-1,0 1 0,0 0-5,2 0 4,-1-1 0,1 2 0,-1-1 0,1 0 0,-1 0 0,1 1 0,-1-1 0,1 1 0,-1 0 0,0 0 0,1 0 0,1 1-4,7 4 4,0 0-1,-1 1 0,0 0 1,9 8-4,-14-11-2,-1 0 0,1 1 1,-1 0-1,0 0 1,0 0-1,-1 1 1,1-1-1,-1 1 0,0 0 1,-1-1-1,1 1 1,-1 1-1,-1-1 1,1 0-1,-1 0 0,0 3 2,0 0 10,-1 0 0,0 0 0,-1 0 0,0-1 0,-1 1 0,0 0 0,0-1 0,-1 1 0,0-1 0,0 0 0,-2 2-10,-5 9 27,-1-1-1,0 0 1,-2-1-1,0 0 1,-1 0 0,-1-2-1,0 0 1,-1 0 0,-8 4-27,14-11-55,7-5-27,0 1 0,-1-1 0,1 0 0,-1 0 0,1-1 0,-1 1 0,0-1-1,0 0 1,0 0 0,-1 0 0,1-1 0,0 1 0,-1-1 0,1 0 82,3-1-34,1 0 0,0-1 0,-1 1 0,1 0 0,0 0 0,0 0 0,-1 0 0,1-1 0,0 1 0,0 0 0,-1 0 0,1-1 0,0 1 0,0 0 0,0-1 0,0 1 0,-1 0 0,1-1 0,0 1 0,0 0 0,0-1 0,0 1 0,0 0 0,0-1 0,0 1 0,0 0 0,0-1 0,0 1 0,0 0 0,0-1 0,0 1 0,0 0-1,0 0 1,0-1 0,1 1 34,1-7-437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0 722 992,'0'1'68,"1"0"0,0 0 0,-1 1 0,1-1 0,-1 0 0,1 0 0,0 0 0,0 0 0,0 0 0,0 0 0,0 0 0,0 0 0,0-1 0,0 1 0,0 0 0,0 0 0,0-1 0,0 1 0,0-1 0,1 1 0,-1-1 0,0 1 0,0-1 0,1 0 0,-1 0 0,0 0 0,1 1-68,37 4 140,-31-6-125,0 0 0,0 0 0,-1 0 0,1-1 0,-1-1 0,1 1 0,-1-1 0,0 0 0,0-1 0,0 1 0,0-2 0,-1 1 0,0-1 0,0 1 0,0-2 0,0 1 0,-1-1 0,0 0 0,0 0 0,0 0 0,-1-1 0,0 1 1,0-1-1,1-3-15,-2 3 5,1-1 0,-1 0 0,0 0 0,-1 0 0,0 0 0,0 0 0,-1 0 0,0 0 0,0-1 0,-1 1 1,0-1-6,0 4 1,-1 0 1,1 0 0,-1-1 0,-1 1 0,1 0 0,-1 0 0,0 0 0,0 0-1,0 1 1,0-1 0,-1 0 0,0 1 0,0 0 0,0-1 0,-1 1-1,0 1 1,-1-2-2,3 3 1,0 0-1,0 1 1,-1 0-1,1 0 1,0-1-1,-1 1 1,1 0-1,-1 1 0,0-1 1,1 0-1,-1 1 1,1 0-1,-1-1 1,0 1-1,1 0 1,-1 0-1,0 1 1,1-1-1,-1 1 0,0-1 1,1 1-1,-1 0 1,1 0-1,-1 0 1,1 0-1,0 0 1,-1 0-1,1 1 1,0-1-1,0 1 0,0 0 1,0-1-1,0 1 1,0 1-1,-7 4 1,1 1-1,0 1 1,1 0 0,0 0 0,0 0-1,1 0 1,-3 6-1,2 1 1,0 0 1,1 1-1,1-1 1,0 1-1,1 0 0,1 1 1,0-1-1,2 1 0,0 13-1,1-19 4,0 0 0,1 0 0,1 0-1,0 0 1,0 0 0,1-1-1,1 1 1,0-1 0,1 0-1,0 0 1,0 0 0,1-1-1,0 1 1,6 5-4,-10-13 6,1 0 0,-1-1 0,0 1 1,1-1-1,-1 0 0,1 1 0,0-1 0,0-1 0,0 1 0,0 0 0,0-1 1,0 1-1,0-1 0,1 0 0,-1 0 0,0 0 0,1 0 0,-1-1 0,1 1 1,-1-1-1,1 0-6,1-1 6,0 0 0,0 0 0,0 0 1,0-1-1,0 0 0,0 0 0,-1 0 1,1 0-1,0-1 0,-1 0 0,0 0 1,0 0-1,1 0-6,13-15 13,0 0 1,-1-1-1,-1 0 1,-1-2-1,4-7-13,-13 21 2,0-3 1,-4 6-3,0 1 1,1 0-1,-1-1 0,0 1 1,1 0-1,0 1 0,0-1 1,2-2-1,-5 5 0,1 0 0,-1 0 1,0 0-1,1 0 0,-1 0 1,0 0-1,1 0 0,-1 0 1,0 0-1,1 0 0,-1 0 0,0 0 1,1 0-1,-1 0 0,0 0 1,0 0-1,1 0 0,-1 0 1,0 0-1,1 1 0,-1-1 1,0 0-1,0 0 0,1 0 0,-1 0 1,0 1-1,0-1 0,1 0 1,-1 0-1,0 1 0,0-1 1,0 0-1,1 0 0,-1 1 1,0-1-1,7 25 27,-3 19 4,-5-36-29,1-1-1,1 1 1,-1-1-1,1 0 1,0 1-1,1-1 1,0 0-1,0 0 1,1 0-1,-1 0 1,2 0-1,2 4-1,-5-10 2,0-1 0,-1 1 0,1-1 0,0 0 0,0 1 0,0-1 0,0 0 0,0 0 0,0 1 0,0-1 0,0 0 0,0 0-1,0 0 1,0 0 0,0 0 0,0-1 0,0 1 0,0 0 0,0 0 0,0-1 0,0 1 0,-1 0 0,1-1 0,1 0-2,29-13 8,-20 9-8,240-82-12,-243 84 13,0 0 0,-1 0 0,0 0 0,0-1 1,0 0-1,0 0 0,-1-1 0,1 0 0,-1 0 1,0 0-1,-1-1 0,0 0 0,1 0 0,-2 0 0,1-1 1,-1 1-1,0-1 0,0 0 0,-1-1 0,0 1 1,0-1-1,1-6-1,-3 11 6,0-1 1,-1 0-1,0 1 0,1-1 1,-1 0-1,0 0 1,-1 1-1,1-1 0,-1 0 1,0 1-1,1-1 1,-2 0-1,1 1 0,0-1 1,-1 1-1,1 0 1,-1-1-1,0 1 0,0 0 1,-1 0-1,1 0 1,0 0-1,-1 1 0,0-1 1,0 1-1,1-1 1,-2 1-1,1 0 0,0 0 1,0 0-1,-1 1 1,1-1-1,-3 0-6,0 1 3,1 0 0,-1 0 1,0 0-1,1 1 0,-1-1 0,0 2 1,1-1-1,-1 0 0,0 1 0,1 0 0,-1 1 1,1-1-1,-1 1 0,1 0 0,0 0 0,0 1 1,0-1-1,0 1 0,0 1 0,0-1 1,1 0-1,-1 2-3,-4 4-1,0 0 1,1 1-1,1 1 1,0-1 0,0 1-1,1 0 1,0 0-1,1 1 1,0 0-1,1 0 1,1 0-1,0 0 1,0 1 0,1-1-1,0 1 1,1-3 2,0 0 0,1 0 0,0 1 0,0-1 0,1 0 1,0 0-1,1 0 0,0 0 0,0 0 0,1-1 0,1 1 0,0-1 0,0 1 0,1-1 0,0-1 0,0 1 0,1-1 0,0 1 0,1-1-2,-5-6 2,0 0 0,0 1 0,1-1-1,-1 0 1,1-1 0,-1 1-1,1 0 1,0-1 0,0 0 0,0 1-1,0-1 1,0 0 0,0-1 0,0 1-1,0 0 1,0-1 0,0 0 0,0 0-1,0 0 1,0 0 0,3 0-2,0-2 3,0 1 0,0-1-1,-1 0 1,1-1 0,-1 1 0,0-1 0,0 0 0,0 0 0,0-1 0,0 1 0,1-3-3,7-6 7,0-1 0,-1 0 0,-1-1 0,0-1 0,-1 1 0,-1-2 0,4-7-7,11-32 19,-2 0-1,-3-1 0,-2-1 0,-3 0 0,2-24-18,-3-15 4,-3-1-1,-4-87-3,-5 174-2,-1 4 0,1 1 1,-1-1-1,0 0 1,0 1-1,-1-1 0,0 1 1,0-1-1,0 0 1,0 1-1,-1 0 0,0-1 1,0 1-1,-1 0 1,-1-3 1,4 7-1,-1 1 0,1 0 0,0 0 0,-1-1 1,1 1-1,-1 0 0,1 0 0,0 0 0,-1 0 0,1 0 1,0-1-1,-1 1 0,1 0 0,-1 0 0,1 0 1,-1 0-1,1 0 0,0 0 0,-1 0 0,1 0 0,-1 0 1,1 0-1,0 1 0,-1-1 0,1 0 0,-1 0 0,1 0 1,0 0-1,-1 1 0,1-1 0,0 0 0,-1 0 0,1 1 1,-1-1 0,-12 17-30,-6 24-41,18-38 61,-6 20-92,0 0 1,1 0-1,2 1 1,0 0-1,1 0 0,2 0 1,1 0-1,0 0 0,2 6 102,3 13-499,1-1-1,3-1 0,1 1 0,13 32 500,-15-49-419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62 174 936,'-34'56'2638,"28"-43"-2674,2 0 1,-1 0-1,2 1 0,0 0 0,0 0 0,1 0 0,1 0 0,0 0 1,1 0-1,1 0 0,0 0 0,1 0 0,0 0 0,4 8 36,0-13-1796,-6-13 1388</inkml:trace>
  <inkml:trace contextRef="#ctx0" brushRef="#br0" timeOffset="1">70 231 1160,'6'-87'1822,"-4"-40"-1822,-2 127-5,0-1 1,0 1 0,0-1 0,0 0-1,0 1 1,0-1 0,0 1 0,0-1-1,0 0 1,0 1 0,0-1-1,0 1 1,1-1 0,-1 1 0,0-1-1,0 1 1,1-1 0,-1 1 0,0-1-1,1 1 1,-1-1 0,1 1 0,-1-1-1,0 1 1,1 0 0,-1-1 0,1 1-1,-1 0 1,1-1 0,-1 1-1,1 0 1,-1 0 0,1 0 0,0-1-1,-1 1 1,1 0 0,-1 0 0,1 0-1,-1 0 1,1 0 0,0 0 0,-1 0-1,1 0 1,-1 0 0,1 0 0,0 0-1,-1 1 1,1-1 0,-1 0 0,1 0-1,-1 0 1,1 1 0,-1-1-1,1 0 1,-1 1 0,1-1 0,-1 1 4,39 24-827,-28-18 330,0 1 94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150 545 1164,'27'-11'1345,"-16"2"-681,-11 9-648,0-1-1,0 1 1,1 0-1,-1-1 1,0 1-1,0 0 1,0-1-1,0 1 1,-1 0-1,1-1 1,0 1-1,0 0 0,0 0 1,0-1-1,0 1 1,0 0-1,0-1 1,0 1-1,-1 0 1,1 0-1,0-1 1,0 1-1,0 0 1,-1 0-1,1-1 1,0 1-1,0 0 1,-1 0-1,1 0 1,0 0-1,0-1 1,-1 1-1,1 0 1,0 0-1,-1 0 1,1 0-1,0 0 1,-1 0-1,1 0-15,-3-1 21,1 1 0,-1-1-1,0 1 1,0 0 0,1 0 0,-1 0 0,0 0 0,0 1-1,1-1 1,-1 1 0,0 0 0,1 0 0,-1-1 0,1 2-1,-1-1 1,1 0 0,-1 0 0,1 1 0,0 0-1,0-1 1,-2 3-21,-47 41 31,47-40-13,-4 3-15,1 1 0,1 0 0,-1 0 1,1 1-1,1-1 0,0 2 0,0-1 0,1 0 0,1 1 0,-1 0 0,1 3-3,1-8-2,1 0 0,0 1 0,0-1 1,0 1-1,1-1 0,0 1 0,0 0 0,1-1 0,0 1 0,0-1 0,0 1 0,1-1 0,0 0 0,0 0 0,1 0 0,0 0 0,0 0 0,0 0 0,3 4 2,-5-9 0,0 0-1,0 0 0,0 1 1,1-1-1,-1 0 0,0 0 0,0 0 1,1 0-1,-1 0 0,0 0 1,1-1-1,-1 1 0,1 0 1,-1-1-1,1 1 0,-1-1 0,1 0 1,0 1-1,-1-1 0,1 0 1,-1 0-1,1 0 0,0 0 0,-1 0 1,1 0-1,-1 0 0,1-1 1,2 0 1,-1-1-1,1 0 0,-1 1 0,1-1 0,-1-1 1,0 1-1,0 0 0,0-1 0,0 1 0,-1-1 1,3-2-1,6-10-7,0-1 0,-1 1 0,0-1 0,1-7 7,-3 4-13,-1 1 0,0-2 0,-2 1 1,0-1-1,1-20 13,22 116-68,-28-74 68,0 0 0,1 0-1,0 1 1,0-1 0,-1 0 0,1 0 0,1 0 0,-1 0 0,0 0 0,0 0 0,1-1 0,-1 1 0,1 0 0,-1-1 0,1 1 0,0-1-1,0 1 1,0-1 0,0 0 0,0 0 0,0 0 0,0 0 0,0 0 0,0 0 0,0 0 0,0-1 0,1 1 0,-1-1 0,0 0-1,1 1 1,2-2 1,0-1 0,0 1 0,0-1 0,-1 0 0,1 0 0,0 0 0,-1 0 0,0-1-1,0 0 1,1 0 0,-2 0 0,1 0 0,2-3-1,12-11-13,-1-1 1,-1-1-1,0 0 0,-2-1 1,0-1-1,-1 0 0,-1 0 1,-1-2-1,-2 1 0,0-1 1,-1-1-1,-1 1 0,2-15 13,-5 18-18,16-65-67,-3-1 0,1-52 85,-17 135-1,-1 0 0,0 0 0,0 0 0,0 1-1,0-1 1,-1 0 0,1 0 0,-1 0 0,0 1-1,0-1 1,0 0 0,0 1 0,-1-3 1,2 5 0,0-1-1,-1 1 1,1 0 0,0-1 0,-1 1 0,1 0 0,-1 0 0,1-1-1,0 1 1,-1 0 0,1 0 0,-1 0 0,1-1 0,0 1 0,-1 0-1,1 0 1,-1 0 0,1 0 0,-1 0 0,1 0 0,-1 0 0,1 0-1,0 0 1,-1 0 0,1 0 0,-1 0 0,1 0 0,-1 0 0,1 1 0,-19 15 4,6 2 7,2 1 0,0 0-1,1 1 1,1 0 0,1 0 0,0 1-1,2 0 1,-3 18-11,-3 21 37,4 0 1,-1 37-38,7-46 33,1 0-1,3 6-32,0-36 14,0 1 0,2-1-1,0 0 1,1-1-1,1 1 1,5 7-14,-11-26 4,1 1-1,-1-1 1,1 0-1,0 0 1,0 0-1,0 0 1,0 0 0,1 0-1,-1 0 1,1 0-1,-1 0 1,1-1-1,-1 1 1,1 0-1,0-1 1,0 0 0,0 1-1,0-1 1,0 0-1,0 0 1,0 0-1,0 0 1,0 0-1,1-1 1,-1 1 0,0 0-1,0-1 1,1 0-1,-1 0 1,2 0-4,0-1 1,0 0 1,0-1 0,0 1-1,0-1 1,0 0-1,-1 0 1,1 0-1,-1-1 1,0 1 0,1-1-1,-1 0 1,0 0-1,-1 0 1,1 0-1,0-1 1,1-2-2,7-12-1,0 0-1,-1 0 1,-1-1-1,-1 0 1,0-1-1,-2 0 1,0 0-1,-1 0 1,-1-1 0,-1 0-1,-1 0 1,-1-7 1,-30 85-84,21-38 80,2 0 0,0 1-1,-2 16 5,7-28 0,-1 1 1,1-1-1,1 1 0,0-1 0,0 1 0,1-1 0,-1 1 0,2-1 0,-1 0 0,3 5 0,-4-12 2,1-1-1,0 1 1,0 0 0,0-1-1,0 1 1,0-1-1,-1 1 1,1-1-1,0 1 1,0-1-1,0 0 1,0 0-1,0 1 1,0-1-1,1 0 1,-1 0 0,0 0-1,0 0 1,0 0-1,0 0 1,0 0-1,0 0 1,0-1-1,0 1 1,0 0-1,0-1 1,0 1-1,0 0 1,0-1-1,0 1 1,0-1 0,-1 0-1,1 1 1,0-1-1,0 0-1,34-21 22,-23 11-16,-8 7-6,0 0 0,0 0 0,0 1 0,1-1-1,0 1 1,-1 0 0,1 0 0,0 0 0,3 0 0,-7 3-1,0 0 1,0-1 0,0 1-1,0 0 1,0 0-1,0 0 1,0 0-1,0 0 1,0 1 0,0-1-1,0 0 1,0 0-1,0 1 1,0-1 0,0 0-1,0 1 1,0-1-1,-1 1 1,1 0 0,0-1-1,0 1 1,2 1-1,-1 1 1,0-1-1,-1 1 0,1-1 0,0 1 1,-1 0-1,1-1 0,-1 1 0,0 0 0,1 3 1,15 55-15,-14-46 17,0 0 0,1-1 0,1 0-1,0 0 1,1 0 0,1 0 0,3 4-2,-9-17 4,-1 0 1,1-1 0,-1 1-1,1 0 1,0-1 0,-1 1-1,1 0 1,0-1 0,-1 1-1,1-1 1,0 1 0,0-1-1,0 0 1,0 1 0,-1-1-1,1 0 1,0 1 0,0-1-1,0 0 1,0 0 0,0 0-1,0 0 1,0 0 0,0 0-1,0 0 1,-1 0 0,1 0-1,0 0 1,0 0 0,0-1-1,0 1 1,0 0 0,0-1-1,-1 1 1,1-1 0,0 1-1,0-1 1,0 1 0,-1-1-1,1 1 1,0-1 0,-1 0-1,1 1 1,-1-1 0,1 0-1,-1 0 1,1 0-5,31-45 78,-26 35-89,2-1-29,0 0 0,1 1 1,0 0-1,1 0 0,0 1 1,3-2 39,-10 9-115,1 1 0,0-1 0,-1 0 1,1 1-1,0 0 0,0 0 0,0 0 1,0 0-1,1 1 0,-1-1 0,0 1 0,1 0 1,-1 1-1,1-1 0,-1 1 0,1 0 1,-1 0-1,1 0 0,-1 0 0,0 1 0,4 1 115,2 1-455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61 1208,'8'-55'1725,"-5"50"-1070,-6 35-419,-22 174 141,5-60-480,7 2 0,5-1 0,8 33 103,1-164-160,-2-9 13,1 0 0,0 1-1,0-1 1,1 1 0,0-1 0,0 0-1,0 0 1,0 0 0,1 1-1,0-1 1,0 0 0,1-1 0,0 2 147,4-1-502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6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1 996,'-9'2'218,"0"1"-1,-1 1 1,1 0 0,0 0-1,1 1 1,-1 0-1,1 0-217,6-4 16,1 0 0,0-1 0,0 1 0,0 0 0,0 0-1,0 0 1,0 0 0,0 0 0,0 1 0,0-1-1,1 0 1,-1 0 0,0 0 0,1 1 0,-1-1-1,1 0 1,-1 1 0,1-1 0,0 0 0,0 1-1,-1 0-15,2-1 3,0 1-1,-1-1 0,1 1 0,0-1 1,0 1-1,0-1 0,0 1 0,0-1 0,0 0 1,0 1-1,0-1 0,0 0 0,1 0 1,-1 0-1,1 0 0,-1 0 0,0 0 0,1 0 1,0-1-1,-1 1 0,1 0 0,1-1-2,24 11 22,0-2 0,24 5-22,-28-8 7,-1 0 1,0 2-1,0 0 1,-1 1 0,3 3-8,-9-2 23,0 1 0,-1 1-1,0 0 1,-1 1 0,0 1 0,-1 0 0,0 0 0,-2 1 0,0 1 0,3 5-23,1 2 18,2-1 0,0-1 1,1 0-1,10 8-18,-22-25 0,0 0 0,0-1 1,0 1-1,0-1 1,1 0-1,0-1 0,-1 1 1,1-1-1,0 0 0,0-1 1,0 0-1,0 0 1,1 0-1,-1 0 0,0-1 1,0 0-1,0 0 1,1-1-1,-1 0 0,0 0 1,0 0-1,0-1 1,5-2-1,-7 3 10,1-1 1,-1 1 0,0-1 0,0 0-1,0-1 1,0 1 0,0-1 0,-1 0-1,1 0 1,-1 0 0,0 0 0,0-1-1,0 1 1,0-1 0,0 1 0,-1-1 0,0 0-1,0 0 1,0-1 0,0 1 0,-1 0-1,1-1 1,-1 1 0,0 0 0,0-1-1,-1 1 1,1-1 0,-1 0 0,0 1-1,-1-1 1,1 1 0,-1-2-11,-2-7 53,0 1 0,-1-1 1,-1 1-1,0-1 0,-1 2 0,0-1 1,-1 1-1,0 0 0,-1 0 0,0 0 1,-7-6-54,10 12-10,0-1 0,1 1 0,-2 1 0,1-1 1,0 1-1,-1 0 0,0 0 0,0 0 1,0 1-1,0 0 0,-1 0 0,1 1 1,-1-1-1,0 2 0,0-1 0,0 1 1,1 0-1,-1 0 0,0 1 0,0-1 0,0 2 1,-6 0 9,11-1-67,1 0 0,-1 1 0,0-1 0,1 1 0,-1 0 1,0-1-1,1 1 0,-1 0 0,1 0 0,-1 0 0,1 0 0,-1 0 0,1 0 1,0 1-1,-1-1 0,1 0 0,0 1 0,0-1 0,0 0 0,0 1 1,0 0-1,1-1 0,-1 1 0,0-1 0,1 1 0,-1 0 0,1 0 0,-1-1 1,1 1-1,0 0 0,0 0 0,0-1 0,0 1 0,0 0 0,0 0 1,0 0-1,1-1 0,-1 2 67,6 7-511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3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254 138 932,'0'-12'234,"-1"1"0,0 0 0,-1-1 0,0 1 0,-3-9-234,4 16 27,0 1 0,0-1 0,0 1 0,-1-1 0,0 1 0,1 0 0,-1 0 0,0 0 0,-1 0 0,1 0 0,-1 0 0,1 0 0,-1 1 0,0-1 0,0 1 0,0 0 0,0 0 0,0 0 0,-2-1-27,1 2 15,1 1 0,0-1 0,0 1 0,-1 0 0,1 0 0,0 0-1,-1 0 1,1 0 0,0 1 0,0 0 0,-1-1 0,1 1 0,0 0 0,0 1 0,0-1 0,0 1 0,0-1 0,0 1 0,1 0 0,-1 0 0,0 0-1,1 0 1,0 0 0,-3 3-15,-7 8 41,0 0-1,1 0 1,1 1-1,0 1-40,9-13 6,-8 11 18,1 0 1,1 1-1,0 0 0,1 0 1,0 0-1,1 1 1,1 0-1,1 0 0,-2 12-24,4-23 4,0 1-1,1 0 0,-1-1 0,1 1 0,1 0 0,-1-1 0,0 1 1,1 0-1,0-1 0,0 1 0,1-1 0,-1 1 0,1-1 0,0 0 1,0 0-1,0 1 0,0-1 0,1-1 0,0 1 0,0 0 1,0-1-1,0 1 0,1-1 0,-1 0 0,1 0 0,0 0 0,-1-1 1,1 1-1,1-1 0,-1 0 0,0 0 0,0-1 0,3 1-3,0 1-67,1-1-1,0 0 1,-1-1-1,1 0 1,0 0-1,0-1 1,0 0-1,0 0 1,0-1-1,0 0 0,0 0 1,0-1-1,0 0 1,-1 0-1,1-1 1,-1 0-1,0 0 1,0-1-1,0 0 1,0 0-1,0-1 1,-1 0-1,0 0 1,0 0-1,0-1 0,-1 1 1,0-2-1,0 1 1,0 0-1,-1-1 1,3-6 67,6-11-455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43 290 988,'-41'10'1988,"40"-10"-1887,21-1 117,12-6-203,0-1-1,0-2 1,-1-1-1,-1-1 1,0-2-1,0-1 1,-1-1-1,-1-1 1,-1-2-1,3-4-14,-25 19 3,0-1 0,-1 0 0,1 0 1,-1 0-1,0 0 0,0-1 0,-1 0 0,1 1 0,-1-2 0,-1 1 0,1 0 0,-1 0 0,0-2-3,-1 5 4,-1 1 0,1 0-1,-1 0 1,0-1 0,0 1 0,0 0-1,0 0 1,0-1 0,-1 1 0,1 0 0,-1 0-1,1-1 1,-1 1 0,0 0 0,0 0-1,0 0 1,0 0 0,0 0 0,-1 0 0,1 0-1,0 0 1,-1 1 0,1-1 0,-1 1-1,0-1 1,0 1 0,1-1 0,-1 1-1,0 0 1,0 0 0,0 0 0,0 0 0,-1 0-1,1 0 1,0 1 0,0-1 0,0 1-1,-1-1 1,1 1 0,-1 0-4,-6-1 5,-1 0 1,1 1-1,-1 0 0,1 1 1,0 0-1,-1 1 0,1 0 1,0 0-1,0 1 0,0 0 1,0 0-1,1 1 0,-1 0 1,1 1-1,0 0 1,0 0-1,0 1 0,1 0 1,0 0-1,0 1 0,-2 3-5,-4 3 13,1 0 0,1 1 0,0 0 0,1 1-1,0 1 1,1-1 0,1 1 0,1 1 0,0-1 0,-4 17-13,9-26 2,1-1 1,0 1-1,0 0 1,0-1-1,1 1 1,0 0-1,0 0 1,1 0-1,0-1 1,0 1-1,0 0 1,1-1-1,0 1 1,0-1 0,1 0-1,0 0 1,0 0-1,0 0 1,1 0-1,0 0 1,0-1-1,1 1-2,2 0-3,-1 0-1,1 0 0,1 0 1,-1-1-1,1 0 1,0-1-1,0 1 0,0-2 1,1 1-1,-1-1 1,1 0-1,0-1 0,0 0 1,0-1-1,0 1 1,3-1 3,13-1-56,0 0 0,0-2 1,0 0-1,0-2 1,0-1-1,-1-1 0,0-1 1,16-7 55,3-3-143,-1-3 0,0-1 0,-2-2 1,10-8 142,-35 21-47,-1 0 1,-1-1 0,1 0 0,5-8 46,-16 16 4,0-1 1,0 1-1,0-1 0,0 0 0,0 0 1,-1 0-1,0 0 0,1-1 1,-2 1-1,1 0 0,0-1 0,-1 1 1,0-1-1,0 0 0,0 1 1,-1-1-1,0 0 0,0-4-4,0 8 8,0 0-1,0 0 0,0 0 0,0 0 1,-1 0-1,1 0 0,0 0 0,-1 0 1,1 0-1,-1 0 0,1 1 0,-1-1 1,1 0-1,-1 0 0,0 0 1,1 1-1,-1-1 0,0 0 0,0 1 1,1-1-1,-1 0 0,0 1 0,0-1 1,0 1-1,0 0 0,0-1 1,0 1-1,0-1-7,-2 1 16,0 0 1,0 0-1,0-1 0,0 2 1,0-1-1,0 0 1,0 1-1,0-1 0,0 1 1,-2 0-17,-7 4 57,0 0 0,0 0 1,0 1-1,-2 2-57,-2 2 52,1 1-1,0 1 1,1 0-1,0 0 1,-4 7-52,12-13 16,0 1 0,0 0 0,1 0 0,0 1 0,0-1 0,1 1 0,0 0 0,0 0 0,1 1-1,0-1 1,0 1 0,1 1-16,1-9 3,1 1-1,0-1 0,0 0 0,-1 0 0,1 0 0,0 1 0,0-1 1,0 0-1,0 0 0,0 1 0,0-1 0,1 0 0,-1 0 1,0 0-1,1 1 0,-1-1 0,1 0 0,-1 0 0,1 0 1,-1 0-1,1 0 0,0 0 0,-1 0 0,1 0 0,0 0 1,0 0-1,0 0 0,0-1 0,0 1-2,1 0 1,0-1 0,0 1 0,0-1 0,0 0 0,0 0 0,0 0 0,0 0 0,0 0 0,0 0 0,0-1 0,0 1 0,0-1 0,0 1 0,0-1 0,0 0 0,0 1-1,9-5 0,0-1 0,0 0 0,0 0 0,-1-1 1,3-3-1,54-51-2,10-9 25,-77 70-19,1-1 0,-1 1-1,1 0 1,0 0 0,-1 0 0,1-1-1,0 1 1,-1 0 0,1 0 0,0 0-1,-1 0 1,1 0 0,0 0 0,-1 0 0,1 0-1,0 0 1,-1 0 0,1 1 0,0-1-1,-1 0 1,1 0 0,0 1 0,-1-1-1,1 0 1,-1 1 0,1-1 0,-1 0 0,1 1-1,-1-1 1,1 1 0,-1-1 0,1 1-1,-1-1 1,1 1 0,-1 0 0,0-1-1,1 1 1,-1-1 0,0 1 0,0 0-1,1-1 1,-1 1-4,15 38 108,-9-25-79,-4-9-55,0-1 0,1 1 0,-1-1 0,1 0 1,0 0-1,0 0 0,1 0 0,0 0 0,-1-1 0,1 1 1,0-1-1,0 0 0,1-1 0,-1 1 0,1-1 1,-1 1-1,1-1 0,0-1 0,0 1 0,-1-1 0,1 0 1,0 0-1,1 0 0,-1 0 0,0-1 0,0 0 1,0 0-1,0-1 0,0 1 0,0-1 0,0 0 0,0-1 1,2 0 25,9-2-227,0-2 1,-1 0 0,1-1 0,-1 0 0,-1-1 0,1-1-1,-1-1 1,-1 0 0,11-9 226,-5 1-368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173 122 980,'11'-62'992,"-10"59"-945,-1 1 1,0-1-1,0 0 0,0 0 0,0 1 1,0-1-1,0 0 0,-1 0 0,1 1 1,-1-1-1,0 0 0,0 1 0,0-1 0,0 1 1,0-1-1,-1 1 0,1-1 0,-1 1 1,1 0-1,-3-2-47,2 3 19,0 0-1,0 1 1,0-1 0,0 1 0,0 0 0,0-1-1,-1 1 1,1 0 0,0 0 0,0 0-1,0 1 1,0-1 0,-1 0 0,1 1 0,0-1-1,0 1 1,0 0 0,0 0 0,0 0-1,0 0 1,0 0 0,1 0 0,-1 1-1,0-1 1,1 0 0,-1 1 0,1-1 0,-1 1-1,1 0 1,-2 1-19,-6 8 54,-1-1 0,1 2-1,1-1 1,0 2-54,-2 3 37,2 1 0,0 0 0,0 1 0,2 0 0,0 0 0,1 1 0,-1 9-37,4-21 0,1 0 1,0 1-1,0-1 0,0 1 1,1 0-1,0-1 1,1 1-1,0-1 1,0 1-1,0-1 0,1 0 1,0 1-1,1-1 1,0 0-1,0 0 1,0 0-1,1-1 1,0 1-1,0-1 0,1 1 0,-2-5-23,1 1 0,-1 0 0,1-1 0,-1 0 0,1 0 0,0 0-1,0 0 1,0-1 0,0 1 0,1-1 0,-1 0 0,0 0 0,1-1 0,-1 1-1,0-1 1,1 0 0,-1 0 0,0 0 0,1-1 0,-1 0 0,0 0-1,0 0 1,3-1 23,2 0-167,-1-1-1,1 0 0,-1-1 1,0 0-1,0 0 0,-1 0 1,1-1-1,-1 0 0,0-1 1,0 0-1,1-1 168,4-7-430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44 976,'0'-4'141,"-1"1"-1,1 0 1,-1-1 0,0 1-1,0 0 1,-1 0 0,1-1-1,-1 1 1,1 0 0,-1 1-1,-2-4-140,3 6 20,1-1 0,0 1 0,-1 0 1,1 0-1,0 0 0,-1-1 0,1 1 0,0 0 0,-1 0 0,1 0 0,-1 0 0,1 0 0,0 0 0,-1 0 0,1 0 0,-1 0 0,1 0 0,-1 0 0,1 0 0,0 0 0,-1 0 0,1 0 0,-1 0 0,1 0 0,0 0 0,-1 1 0,1-1 0,0 0 0,-1 0 0,1 1 0,0-1 0,-1 0-20,-15 22 153,7 0-21,0 1 0,1 0 1,1 0-1,2 1 0,-3 17-132,-9 125 302,12-99-195,0-8 14,2 33-121,3-75 7,1 1 1,1-1-1,1 1 1,0-1-1,1 0 0,1 0 1,4 9-8,-9-25 0,0 0 0,0 0 0,1 0 0,-1 0 0,0 0 0,1 0 0,-1 0 0,1 0 0,-1 0 0,1-1-1,-1 1 1,1 0 0,-1 0 0,1 0 0,0-1 0,0 1 0,-1 0 0,1-1 0,0 1 0,0-1 0,0 1 0,0-1 0,0 1 0,0-1 0,-1 1 0,1-1 0,0 0 0,0 0 0,0 0 0,0 1 0,0-1 0,0 0 0,0 0 0,0 0 0,0 0 0,0-1 0,0 1 0,0 0 0,0 0 0,0-1 0,0 1 0,0 0 0,0-1 0,0 1 0,0-1 0,0 1 0,0-1 0,6-5-1,-1 1 1,0-1-1,0 0 0,0-1 1,4-6 0,8-8 4,-10 13 0,-3 4-7,-1-1 0,1 1 0,0 0 0,1 0 0,-1 1 0,0 0 0,1 0 0,2-1 3,-5 3-1,0 1 0,0-1 1,0 1-1,0 0 0,0 0 1,0 0-1,0 0 0,0 0 1,0 1-1,0 0 0,0-1 1,0 1-1,-1 0 0,1 0 1,0 1-1,0-1 0,-1 0 1,1 1-1,-1 0 0,2 0 1,32 26 5,-26-19-51,0-1 1,0-1 0,1 0 0,8 4 45,-15-9-158,-1-1 0,0 0 0,1 1-1,-1-1 1,0-1 0,1 1 0,0 0 0,-1-1 0,1 0 0,-1 0 0,1 0 0,-1 0 0,1-1 0,-1 1 0,1-1 0,-1 0 0,1 0 0,2-1 158,5-2-525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7 1272,'-1'-1'56,"0"0"-1,0 0 1,-1 1-1,1-1 1,0 0-1,0 1 1,-1 0-1,1-1 1,0 1-1,-1 0 1,1-1-1,0 1 1,-1 0-1,1 0 1,0 0-1,-1 0 1,1 0-1,0 1 1,-1-1-1,1 0 1,0 1-1,0-1 1,-1 1-1,1-1 1,0 1-1,0-1 1,-1 1-1,1 0 1,0 0-1,0-1 1,0 1-1,0 0 1,0 0-1,0 0 1,1 0-1,-1 0 1,0 1-1,0-1 1,1 0-1,-1 1-55,-5 5 31,1 1 0,0 0-1,0 1 1,1-1 0,-1 3-31,0 5 27,0-1-1,1 1 1,1 0 0,0 0 0,1 0 0,0 1 0,2-1 0,0 0-1,1 1 1,2 7-27,-2-14 3,0 1 0,1-1-1,0-1 1,1 1 0,0 0 0,1-1-1,0 1 1,0-1 0,1 0-1,0 0 1,1-1 0,0 0 0,0 0-1,1 0 1,0 0 0,0-1-1,4 2-2,-8-7 0,0 0-1,0 0 0,0 0 1,0-1-1,0 1 0,0-1 0,0 0 1,1 0-1,-1 0 0,0 0 1,1-1-1,-1 1 0,1-1 1,-1 0-1,1 0 0,-1 0 1,1 0-1,-1-1 0,0 0 0,1 1 1,-1-1-1,1 0 0,-1-1 1,0 1-1,0 0 0,0-1 1,0 0-1,0 0 0,0 0 0,0 0 1,-1 0-1,1-1 0,-1 1 1,1-1-1,-1 1 0,0-1 1,0 0-1,0-1 1,5-5 7,-1 0 1,-1 0 0,1-1-1,-2 0 1,1 0-1,-1 0 1,-1-1-1,0 1 1,0-1-1,-1 0 1,1-6-8,-3 4 26,-1-1 0,0 1 0,0 0 0,-1 0 0,-1-1 0,0 2 1,-1-1-1,0 0 0,-1 1 0,-3-4-26,6 11 9,0-1 0,-1 1 1,0 1-1,0-1 1,0 0-1,0 1 0,-1-1 1,0 1-1,0 0 1,0 0-1,0 0 0,-1 1 1,1 0-1,-1 0 1,0 0-1,0 0 0,0 1 1,0-1-1,-1 1 1,1 1-1,-1-1 0,1 1 1,-1 0-1,-5 0-9,10 0-14,0 1-1,-1 0 1,1 0 0,0 0 0,-1 0-1,1 0 1,0 0 0,-1 0-1,1 0 1,0 0 0,-1 1 0,1-1-1,0 1 1,0-1 0,0 1-1,-1-1 1,1 1 0,0 0 0,0-1-1,0 1 1,0 0 0,0 0-1,0 0 1,0 0 0,0 0 0,0 0-1,1 0 1,-1 0 0,0 0-1,0 0 1,1 0 0,-1 1-1,1-1 1,-1 0 0,1 0 0,0 1-1,0-1 15,0 1-31,0-1 1,1 0-1,0 1 0,-1-1 0,1 0 0,0 1 0,-1-1 1,1 0-1,0 0 0,0 0 0,0 0 0,0 0 0,0 0 0,1 0 1,-1 0-1,0 0 0,0 0 0,1-1 0,-1 1 0,0 0 0,1-1 1,-1 1-1,0-1 0,1 0 0,-1 1 0,1-1 0,-1 0 1,1 0-1,-1 0 0,1 0 0,-1 0 0,1 0 0,0-1 31,9 1-179,0-1 0,0-1-1,0 0 1,0 0 0,-1-1-1,1-1 1,-1 0-1,1 0 1,3-3 179,12-8-406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1028,'28'-54'1076,"-4"0"-1,-1-4-1075,-31 89 139,2 0 0,1 0 0,1 1 1,2-1-1,1 14-139,-2 12 59,-3 323-238,7-243-701,-6-68-546,2-55 941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1264,'2'7'91,"1"0"0,0 1 0,0-1 1,0 0-1,1 0 0,-1-1 0,2 1 0,-1-1 0,1 0 0,0 0 0,0 0 0,1-1 1,-1 0-1,1 0 0,1 0 0,4 3-91,-1-3 43,1 0 1,0 0-1,0-1 1,0 0-1,1-1 0,-1 0 1,1-1-1,-1 0 1,1-1-1,7 0-43,6-1 23,0-2-1,0 0 1,0-1 0,-1-2 0,1-1-1,-1 0 1,0-2 0,-1-1-1,0 0 1,5-4-23,-8 1 3,0 0-1,-1-1 1,-1-1-1,0-1 1,-1-1-1,0 0 1,-2-1 0,8-10-3,-15 17 2,0-1 0,-1 0 1,0 0-1,-1 0 1,0-1-1,-1 0 1,0 0-1,-1 0 1,0-1-1,-1 1 0,-1-1 1,0 0-1,0 0 1,-1 0-1,-1-10-2,0 21 3,0 0 1,0 1-1,0-1 0,0 1 0,0-1 0,-1 1 0,1-1 0,0 1 0,-1-1 0,1 1 1,-1-1-1,1 1 0,-1-1 0,0 1 0,0-1 0,1 1 0,-1 0 0,0 0 0,0-1 1,0 1-1,0 0 0,-1 0 0,1 0 0,0 0 0,-1 0-3,1 1 5,-1 0 0,1 0 0,-1 0 0,1 0 0,-1 0 0,1 1 0,-1-1-1,1 0 1,-1 1 0,1-1 0,-1 1 0,1 0 0,0-1 0,-1 1 0,1 0 0,0 0 0,0 0 0,-1 0 0,1 0 0,0 0-5,-8 7 25,1 0 0,0 1 0,1 0 0,0 0 0,0 1 1,0 2-26,-10 21 22,2 1 1,1 1-1,2 0 1,1 1-1,2 1 1,1-1 0,3 1-1,0 1 1,3-1-1,1 0 1,3 31-23,-2-59 3,1 0 1,0 0-1,1-1 1,0 1 0,1 0-1,-1 0 1,1-1-1,1 0 1,1 2-4,-4-8 2,0 0 0,0 0 0,0 0 0,1 0 0,-1 0 0,1-1 0,-1 1 0,1 0 0,0-1 0,-1 1 0,1-1 0,0 0 0,0 0 0,0 1 0,0-1 0,0-1 0,0 1 0,1 0 0,-1 0 0,0-1 0,0 1 0,1-1 0,-1 0 0,0 0 0,1 0 0,-1 0 0,0 0 0,0 0 0,1 0 0,-1-1 0,0 1 0,0-1 0,1 0 0,-1 0 0,0 0 0,0 0 0,0 0-2,52-33 94,-44 26-63,0 1 0,0 1 1,1-1-1,0 2 0,5-3-31,-13 7 14,0 0-1,0 0 0,0 1 0,0-1 1,0 1-1,0-1 0,0 1 0,0 0 1,0 0-1,1 1 0,-1-1 0,0 0 1,0 1-1,0 0 0,0 0 0,0 0 1,0 0-1,0 0 0,-1 1 0,1-1 1,0 1-1,1 1-13,54 51 111,-51-46-105,1 1-1,0-1 0,0-1 1,1 1-1,0-2 1,0 1-1,1-1 1,-1-1-1,1 1 1,4 0-6,-10-4-5,0-1 0,0 0 1,0 0-1,1 0 0,-1 0 1,0 0-1,0-1 0,1 0 1,-1 0-1,0 0 0,0 0 1,1-1-1,-1 0 0,0 0 1,0 0-1,4-1 5,-6 0-42,0 1 0,-1 0 1,1-1-1,0 1 0,-1-1 0,1 0 0,-1 0 1,1 1-1,-1-1 0,0 0 0,0 0 1,0 0-1,0 0 0,0-1 0,0 1 1,-1 0-1,1 0 0,-1 0 0,1-1 1,-1 1-1,0 0 0,0-1 0,0 1 0,0 0 1,0 0-1,-1-1 0,1 1 0,-1 0 1,1 0-1,-1 0 0,0-1 0,0 0 42,-1-2-286,0-1 1,-1 0-1,0 0 0,0 1 0,0 0 0,-1 0 0,0-1 286,-6-7-505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98 349 1140,'-98'-28'2620,"187"31"-2116,-36-2-506,0-3 0,0-2 0,0-3 0,-1-2-1,0-1 1,-1-4 0,5-3 2,-41 12-32,1 0-1,-1-1 1,0-1-1,-1-1 1,0 0-1,0-1 1,10-8 32,-20 15-4,-1-1-1,0 0 1,0 0 0,0 0 0,0 0 0,-1 0 0,1-1-1,-1 1 1,0-1 0,0 0 0,0 0 0,0 0 0,-1 0-1,1 0 1,-1 0 0,0 0 0,0 0 0,-1 0-1,1 0 1,-1-1 0,0 1 0,0 0 0,-1 0 0,1-1-1,-1 1 1,0 0 0,0 0 0,0 0 0,0 0 0,-1 0-1,-1-3 5,0 1 7,0-1 0,0 1 0,0 0 0,-1 1 0,0-1-1,0 1 1,-1-1 0,1 1 0,-1 1 0,0-1 0,-1 1-1,-4-4-6,27 52-35,12 13 23,-3 1-1,12 40 13,-26-63 13,-2 0-1,-2 1 0,-1 0 0,-1 0 1,-2 14-13,-8 15-576,1-56-1361,3-8 1422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0 350 928,'44'-2'559,"-1"-3"-1,0-2 1,-1-1 0,3-3-559,57-16-139,28-15 139,-101 31-1,-1 0 1,26-15 0,-47 22 0,0 0-1,0 0 1,0-1 0,-1 0 0,0 0 0,0-1-1,0 1 1,0-1 0,-1 0 0,0-1 0,-1 1-1,1-1 1,2-5 0,-6 10 2,-1-1 0,1 1 0,0 0-1,-1-1 1,1 1 0,-1-1 0,0 1-1,1-1 1,-1 1 0,0-1 0,-1 1-1,1-1 1,0 1 0,-1 0 0,1-1 0,-1 1-1,0-1 1,0 1 0,0 0 0,-1-2-2,-1 0 8,1 0 1,-1 0 0,0 1 0,-1-1 0,1 1 0,-1-1 0,1 1-1,-1 0 1,0 1 0,-4-3-9,1 1 33,0 0 0,0 1 1,0 0-1,-1 0 0,1 1 0,-1-1 0,0 2 0,0-1 0,0 1 1,0 0-1,1 1 0,-1 0 0,-4 1-33,11-1 5,0 0 0,1 0 0,-1 0 0,0 0 0,1 0 0,-1 0 0,1 0 0,-1 1 0,0-1 0,1 0 1,-1 0-1,1 1 0,-1-1 0,1 0 0,-1 1 0,1-1 0,-1 1 0,1-1 0,-1 1 0,1-1 0,-1 1 0,1-1 0,0 1 0,-1-1 0,1 1 0,0-1 0,-1 1 0,1-1 0,0 1 0,0 0 1,0-1-1,0 1 0,-1 0-5,11 22 76,34 24-36,-38-41-26,3 3-86,7 6 118,0 1 0,-1 1 0,-1 0 0,0 1 0,-1 0 0,2 7-46,-12-20-60,-1 0 0,0 1 0,0-1 0,0 1 0,0-1 0,-1 1 0,0 0 0,0 0 0,-1 0 0,0-1-1,0 1 1,0 0 0,-1 0 0,1 0 0,-1-1 0,-1 1 0,1 0 0,-1-1 0,0 1 0,0-1 0,-1 1 0,1-1 0,-1 0 0,-1 0 0,1-1 0,-2 3 60,-14 15-1060,7-13 541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3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109 422 1096,'0'-3'137,"-1"-8"90,1 0 0,0 1 0,1-1 0,1 0 0,-1 1 0,2-1 0,-1 1 0,5-9-227,-3 6 70,0 0 0,0-1 0,-1 1 0,-1-1 0,0 0 1,-1 0-1,-1-8-70,0 14 22,0 1 1,0 0-1,-1 0 0,0-1 1,-1 1-1,0 0 1,0 0-1,0 0 1,-1 0-1,0 0 1,0 1-1,-1-1 0,1 1 1,-2 0-1,0-1-22,5 6 8,-1 0 0,0 0-1,0 0 1,0 0-1,0 0 1,0 0 0,0 0-1,0 1 1,-1-1-1,1 0 1,0 1 0,0-1-1,0 1 1,-1-1-1,1 1 1,0-1 0,-1 1-1,1 0 1,0 0-1,-1 0 1,1 0 0,0 0-1,-1 0 1,1 0 0,-1 0-1,1 0 1,-1 1-8,0 0 8,-1 0 0,1 1 0,-1-1 0,1 1-1,-1 0 1,1 0 0,0 0 0,0 0 0,0 0 0,0 0 0,1 0 0,-3 3-8,-2 6 17,0-1 1,0 1-1,1 0 0,1 1 1,-3 10-18,4-9 3,0 1 1,1 0-1,1 0 1,0-1 0,1 1-1,1 0 1,0 0-1,1 0 1,0 0 0,1-1-1,0 1 1,2-1-1,-1 0 1,1 0 0,1-1-1,1 1 1,0 0-4,-3-7 2,-1 0 1,2 0 0,-1-1-1,0 1 1,1-1 0,0 0-1,1-1 1,-1 1-1,1-1 1,0 0 0,0 0-1,0 0 1,0-1 0,1 0-1,-1-1 1,1 1 0,0-1-1,0 0 1,0-1-1,0 0 1,0 0 0,0 0-1,0-1 1,0 0 0,0 0-1,0-1 1,0 0 0,0 0-1,0-1 1,0 0-1,0 0 1,-1 0 0,4-3-3,2 0 2,-1-1 0,0 0 0,0-1 0,-1 0 0,0-1 0,0 0 0,-1 0 0,0-1 0,-1-1 0,0 1 0,0-1 0,-1 0 0,0-1 0,-1 0 0,0 0 0,-1 0 0,0-1 0,1-4-2,9-31 10,-2 0 0,-2 0 0,-3-1-1,-1-6-9,-2 21 1,-4 30-1,-1 1-1,0 0 1,1-1-1,0 1 0,-1 0 1,1 0-1,0-1 1,0 1-1,0 0 0,0 0 1,1 0-1,0-1 1,-2 3 0,1-1-1,0 1 0,-1-1 1,1 1-1,0-1 0,-1 1 0,1-1 1,0 1-1,-1 0 0,1-1 1,0 1-1,0 0 0,0 0 1,-1-1-1,1 1 0,0 0 1,0 0-1,0 0 0,0 0 0,-1 0 1,1 0-1,0 0 0,0 1 1,3 0-2,-1 1 1,1-1-1,-1 1 0,1 0 0,-1 0 0,0 1 0,0-1 0,0 1 0,0-1 0,-1 1 0,1 0 0,-1 0 0,2 1 2,9 15-5,0-1-1,-2 1 1,0 1-1,0 0 0,5 20 6,6 23-13,3 23 13,-23-77-3,-1-7 4,0 1 0,0-1 0,0 0 0,0 1 0,0-1 0,0 0 0,0 0 1,1 0-1,-1 0 0,1 0 0,-1 0 0,1 0 0,0 0 0,0 0 0,0-1 0,0 1 0,0-1 0,0 0 0,0 1 0,1-1 0,-1 0 0,0 0 0,1-1 0,-1 1 0,1 0 0,-1-1 0,1 1 0,-1-1 0,1 0 0,-1 0 0,1 0 0,-1 0 0,1-1 0,-1 1 0,1 0 0,-1-1 0,1 0-1,15-3-83,-1-2 0,1 0 0,-1 0 0,-1-2 0,4-2 83,15-6-744,7-2-919,-31 12 1111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43 960,'8'-37'1900,"-8"32"-764,-7 24-650,-19 54-139,-3-1-1,-13 19-346,-27 67-2231,52-110 872,10-30 734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4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157 271 872,'-9'0'164,"-1"-1"0,1 0 0,-1 0 0,1-1 0,0 0 0,0-1 0,0 0 0,0 0 0,0-1 0,1 0 0,0-1 0,0 0 0,0 0-164,5 3 17,0 0 0,1 0 1,0 0-1,-1 0 1,1-1-1,0 1 1,0-1-1,0 0 0,1 1 1,-1-1-1,1 0 1,-1 0-1,1 0 1,0 0-1,0 0 0,0 0 1,0-1-1,1 1 1,0 0-1,-1 0 0,1 0 1,0-1-1,0 1 1,1 0-1,-1 0 1,1-1-1,-1 1 0,1 0 1,0 0-1,0 0 1,1 0-1,-1 0 1,1 0-1,-1 0 0,1 1 1,0-1-1,0 1 1,2-3-18,4-5 10,1 0 1,0 1-1,1 0 0,-1 1 1,2-1-1,-1 2 1,1 0-1,1 0 1,-1 1-1,1 0 0,0 1 1,11-3-11,-13 4 7,0 1 1,1 0-1,0 1 0,-1 0 1,1 0-1,0 1 1,0 1-1,0 0 0,0 0 1,0 1-1,0 1 1,-1 0-1,1 0 0,0 1 1,6 3-8,-13-5 9,0 2 1,0-1 0,0 0-1,-1 1 1,1 0 0,0 0 0,-1 0-1,0 0 1,0 0 0,0 1-1,0 0 1,-1-1 0,1 1-1,-1 0 1,2 4-10,-1 0 18,0 0 0,-1 0 0,1 1 0,-2-1 1,1 1-1,-1-1 0,-1 1 0,1 3-18,-2 16 59,-2 1 0,-1 0 0,0-1 0,-8 21-59,-1-2 81,-3 0 0,-1-2-1,-3 1 1,-12 20-81,-107 169 341,67-118-172,67-109-158,-16 31 31,20-38-40,0 1 1,0 0 0,1-1 0,-1 1 0,1 0 0,-1-1 0,1 1 0,-1 0 0,1 0-1,0 0 1,0-1 0,0 1 0,0 0 0,0 0 0,0 0 0,1 0 0,-1-1 0,1 1-1,0 1-2,0-2 2,1 0 0,-1-1 0,1 1 0,-1-1 0,1 1 0,0-1-1,-1 1 1,1-1 0,0 0 0,-1 0 0,1 0 0,0 0 0,0 0-1,-1 0 1,1-1 0,0 1 0,-1 0 0,1-1 0,-1 0 0,1 1-1,-1-1 1,1 0-2,40-15 11,209-109 70,-82 38-1143,-126 72-1824,-41 15 2329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4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73 960,'-65'44'1731,"104"-63"-1321,102-41-184,-120 51-393,1 2 0,1 1 0,0 1-1,-1 0 1,18 0 167,-39 5-44,1 0 1,0 0-1,0 0 0,-1 0 1,1 0-1,0 0 1,0 0-1,-1 0 0,1 1 1,0-1-1,-1 0 1,1 1-1,0 0 0,-1-1 1,1 1-1,-1 0 1,1 0-1,-1 0 0,1 0 1,-1 0-1,0 0 1,1 0-1,-1 1 0,0-1 1,1 2 43,4 8-389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10 1216,'5'-9'2023,"-12"26"-1799,-22 115 83,-23 123-1182,36-175-432,11-55 839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4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1084,'12'7'139,"-1"0"0,1-1 0,0 0 0,1-1 1,-1-1-1,1 0 0,0 0 0,0-1 0,0-1 0,0 0 0,0-1 0,1 0 0,1-2-139,17 1 82,1-2-1,-1-1 1,0-2-1,27-8-81,-31 6 31,0-1-1,-1-2 1,0-1-1,-1-1 1,0-1-1,0-1 1,-2-2-1,0 0 1,16-15-31,-31 23 5,0 0 0,0 0 1,-1-1-1,0-1 1,0 1-1,-1-1 0,0-1 1,-1 1-1,0-1 0,-1 0 1,0-1-1,-1 1 1,0-1-1,-1 0 0,0 0 1,-1 0-1,0 0 0,-1 0 1,0-1-1,-1 1 1,0 0-1,-1 0 0,-1-1 1,0-1-6,2 12 8,-1 0 1,1-1 0,-1 1-1,1-1 1,-1 1 0,0 0-1,0 0 1,0-1 0,0 1-1,0 0 1,-1 0 0,1 0-1,-1 0 1,1 0 0,-1 1-1,0-1 1,0 0 0,1 1-1,-1-1 1,0 1 0,0 0-1,-1-1 1,1 1 0,0 0-1,0 0 1,-2 0-9,1 1 10,0 0 0,1 0 1,-1 0-1,0 0 0,1 1 0,-1-1 0,1 1 0,-1-1 0,0 1 1,1 0-1,-1 0 0,1 0 0,0 1 0,-1-1 0,1 0 0,0 1 1,0 0-1,0-1 0,0 1 0,0 0 0,0 0 0,1 0 0,-2 2-10,-16 22 79,1 1 0,2 0 0,0 1-1,2 1 1,1 1 0,-5 20-79,-6 26 139,3 1 0,3 9-139,11-60 33,2 1 0,1 0-1,2 0 1,0 0 0,2 0 0,2 20-33,-2-47 1,0 0-1,0 0 1,0 0 0,0 1 0,0-1 0,0 0 0,0 0-1,0 0 1,0 1 0,0-1 0,1 0 0,-1 0-1,0 0 1,0 1 0,0-1 0,0 0 0,0 0-1,1 0 1,-1 0 0,0 1 0,0-1 0,0 0 0,0 0-1,1 0 1,-1 0 0,0 0 0,0 0 0,1 0-1,-1 0 1,0 0 0,0 0 0,0 0 0,1 0 0,-1 0-1,0 0 1,0 0 0,1 0 0,-1 0 0,0 0-1,0 0 1,0 0 0,1 0 0,-1 0 0,0 0 0,0 0-1,0 0 1,1 0 0,-1 0 0,0-1 0,0 1-1,0 0 0,17-12 27,10-19 12,-4-8-15,-18 28-21,1 0-1,0 1 0,1 0 0,0 1 0,0-1 0,1 1 0,0 1 0,7-6-2,-13 13-1,-1 1 1,0-1 0,0 1 0,0-1-1,0 1 1,1 0 0,-1 0-1,0-1 1,0 1 0,0 0-1,1 0 1,-1 0 0,0 0-1,0 1 1,1-1 0,-1 0-1,0 0 1,0 1 0,0-1-1,1 1 1,-1-1 0,0 1 0,0-1-1,0 1 1,0 0 0,0-1-1,0 1 1,0 0 0,0 0-1,-1 0 1,1 0 0,0 0-1,0 0 1,-1 0 0,1 0-1,0 0 1,-1 0 0,1 0 0,-1 0-1,0 0 1,1 1 0,-1-1 0,23 60-11,-19-51 8,2 11 1,20 53 22,-23-69-17,-1 0-1,0 0 1,1-1 0,0 1 0,0-1-1,0 1 1,1-1 0,0 0 0,-1 0-1,1 0 1,1-1 0,0 1-3,-3-3 1,1 0-1,-1-1 1,1 1 0,-1-1 0,1 1 0,0-1 0,-1 0-1,1 0 1,-1 0 0,1 0 0,0 0 0,-1-1-1,1 1 1,-1-1 0,1 0 0,-1 0 0,1 0-1,-1 0 1,0 0 0,1 0 0,-1-1 0,0 1 0,0-1-1,0 0 1,0 1 0,0-1 0,1-1-1,9-8 5,-1-1 0,0 0-1,7-11-4,-6 7 8,0-1-1,-2 0 0,0-1 0,-1 0 0,-1-1 1,5-15-8,-10 27-3,-1 0 1,0 0-1,-1 0 1,1 0 0,-1 0-1,0 0 1,-1 0-1,0 0 1,0 0 0,0 0-1,-1 0 1,0 0-1,-1 0 1,1 0 0,-1 0-1,-1 0 1,1 1-1,-1-1 1,0 1 0,-1-1-1,0 1 3,3 5-2,0-1-1,1 1 1,-1 0-1,0 0 1,0 0-1,-1 0 1,1 0-1,0 0 1,0 0-1,0 0 1,-1 0-1,1 1 1,0-1-1,-1 0 1,1 1-1,-1-1 1,1 1-1,-1 0 1,1-1-1,-1 1 1,1 0-1,-1 0 1,1 0-1,-1 0 1,1 0-1,-1 0 1,0 1 2,-1 0-3,0 0 0,1 0 0,-1 1-1,0-1 1,0 1 0,1 0 0,-1 0 0,1 0 0,-1 0 0,1 0 0,0 1 0,0-1 0,0 1 3,-3 3-3,0 1 0,0 1 0,1-1-1,0 0 1,0 1 0,1 0 0,0 0-1,0 0 1,-1 7 3,3-4 2,1-1 0,0 1 0,0-1-1,1 1 1,0 0 0,1-1 0,0 0 0,1 1-1,0-1 1,1 0 0,0 0 0,0-1 0,1 1 0,1-1-1,-1 0 1,1 0 0,5 4-2,-7-8-3,1 0-1,0 0 1,0-1 0,0 0-1,0 0 1,1-1 0,-1 1-1,1-1 1,0 0 0,0-1-1,0 1 1,0-1 0,0 0-1,1-1 1,-1 0 0,1 0-1,-1 0 1,1-1 0,-1 0-1,1 0 1,-1 0 0,1-1-1,-1 0 1,1 0-1,-1-1 1,1 0 0,-1 0-1,0 0 1,0-1 3,5-1-228,0-1 1,-1 0-1,0 0 0,1-1 1,-2 0-1,1-1 0,-1 0 0,0-1 1,0 0-1,-1 0 0,0-1 1,-1 0-1,0 0 0,0-1 0,-1-1 228,3-5-515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1052,'0'-1'50,"1"1"-1,-1 0 1,1-1 0,-1 1-1,1-1 1,0 1-1,-1 0 1,1 0 0,0-1-1,-1 1 1,1 0 0,-1 0-1,1 0 1,0 0 0,0 0-1,-1 0 1,1 0-1,0 0 1,-1 0 0,1 0-1,0 0 1,-1 0 0,1 0-1,0 0 1,-1 1-1,1-1 1,-1 0 0,1 1-1,0-1 1,-1 0 0,1 1-1,-1-1-49,21 24 458,8 34-196,-22-39-158,-1 1 0,-1 0 1,0 0-1,-2 1 0,1 12-104,-3-24 90,-1 1 0,0-1-1,0 0 1,-1 1-1,0-1 1,-1 0-1,0 0 1,0 0 0,-1 0-1,0 0 1,0 0-1,-1-1 1,-3 6-90,2-14 300,2-11-177,1-10-46,5-6-114,1 0 0,1 0 1,2 1-1,0 0 0,2 0 1,6-13 36,23-45-1864,13-17 1864,-50 101-7,2-7-118,3-4-262,0-1 0,1 1 1,0 0-1,1 0 0,1 1 387,0 1-500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75 700 936,'0'2'99,"0"0"0,1 0 0,-1 0 0,1-1 0,-1 1 0,1 0 0,0 0 0,0 0 0,0-1 0,0 1 0,0 0 0,0-1 0,0 1 0,1-1 0,-1 0 0,0 1 1,1-1-1,-1 0 0,1 0 0,0 0 0,-1 0 0,2 1-99,-2-2 34,1 0 1,-1 0-1,1 0 1,0 0 0,-1 0-1,1-1 1,-1 1-1,1 0 1,-1-1-1,1 1 1,-1-1 0,0 0-1,1 1 1,-1-1-1,1 0 1,-1 0-1,0 0 1,0 0 0,0 0-1,1 0 1,-1-1-35,5-4 12,0-2 0,0 1 1,0 0-1,-1-1 0,0 0 0,-1 0 1,0-1-1,2-5-12,-3 5-2,-1-1 1,0 0-1,0 0 0,-1 0 0,0 0 1,-1 0-1,0-6 2,0 13-5,0-1 0,0 1 0,-1-1 0,1 1 0,-1 0 0,1-1 0,-1 1 0,0 0 0,-1 0-1,1-1 1,0 1 0,-1 0 0,0 0 0,0 0 0,0 1 0,0-1 0,0 0 0,0 1 0,-1-1 0,1 1 0,-1 0 0,0 0 0,-2-2 5,2 4 0,0-1-1,0 1 1,0 0-1,0-1 1,0 1 0,0 0-1,0 1 1,0-1 0,0 1-1,0-1 1,0 1-1,1 0 1,-1 0 0,0 0-1,0 0 1,0 1-1,1-1 1,-1 1 0,1-1-1,-1 1 1,1 0-1,0 0 1,0 0 0,0 0-1,-2 2 1,-5 5 7,1 1 1,0 0-1,0 0 0,1 0 0,-3 6-7,5-6 7,1-1-1,0 1 1,0-1 0,1 1-1,0 0 1,1 1 0,0-1-1,1 0 1,0 0 0,0 1-1,1-1 1,1 1-1,0-1 1,0 0 0,2 7-7,-2-12 2,1 0-1,-1 0 1,1-1 0,0 1 0,0 0-1,1-1 1,-1 1 0,1-1 0,0 0-1,0 0 1,0 0 0,1 0 0,0 0 0,-1-1-1,1 0 1,1 1 0,-1-1 0,0-1-1,1 1 1,-1-1 0,1 0 0,0 0 0,0 0-1,-1-1 1,1 1 0,0-1 0,1 0-1,-1-1 1,0 1 0,0-1 0,4 0-2,7-1-39,1-1 0,-1-1 0,0 0 0,0-1 0,0-1 1,0 0-1,-1-2 0,1 1 0,-2-2 0,1 0 0,-1-1 1,0 0-1,-1-1 0,1-1 39,14-13-223,-1 0-1,-2-2 1,0 0 0,-2-2 0,19-30 223,-20 26-9,-2-2 0,-2 0 0,0-1 0,-3-1 0,-1 0 0,-2-1 0,-1-1 0,-2 0 0,-1 0 0,-2-1 0,0-29 9,-7 60 38,1 0-1,-1 1 1,0-1 0,-1 1-1,1-1 1,-2 1 0,1 0-1,-1 0 1,0 0 0,-1-1-38,4 7 10,-1 0 1,0-1-1,0 1 1,0 0 0,0 0-1,0 0 1,0 0-1,0 0 1,0 0 0,0 0-1,0 0 1,-1 0-1,1 0 1,0 1 0,-1-1-1,1 0 1,0 1-1,-1-1 1,1 1 0,-1 0-1,0-1-10,0 2 11,0-1-1,0 1 1,0-1-1,-1 1 1,1-1 0,0 1-1,0 0 1,0 0-1,1 0 1,-1 0-1,0 1 1,0-1 0,1 0-1,-1 1 1,0-1-1,1 1 1,-1 0-1,1-1 1,-1 3-11,-8 10 41,0 0-1,1 1 1,0 0 0,1 1 0,1 0-1,1 0 1,0 1 0,-2 11-41,-6 32 63,-4 48-63,16-90 2,-15 132 0,6 6-2,4-30-178,-22 106 178,24-196-290,-3-1 0,-1 1 0,-1-2 0,-2 1-1,-1-2 1,-16 29 290,19-45-403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216 166 1096,'-5'-12'236,"-1"1"0,0-1 1,0 1-1,-1 0 0,0 1 0,-1 0 0,-3-4-236,7 10 45,0 0 1,0 1-1,-1-1 0,1 1 0,-1 0 1,1 0-1,-1 0 0,0 1 0,0-1 1,0 1-1,-1 0 0,1 1 0,0-1 1,-1 1-1,1 0 0,-1 1 0,1-1 1,-1 1-46,-37 7 174,40-6-124,5 0-6,24-6 8,-19 2-46,0 0 0,0 0 0,0 0 1,0-1-1,-1 0 0,2-2-6,-8 5-3,0 1 3,0-1-1,0 1 1,0-1 0,-1 1 0,1-1 0,0 1 0,0 0 0,0-1 0,0 1-1,-1-1 1,1 1 0,0 0 0,0-1 0,-1 1 0,1-1 0,0 1 0,-1 0-1,1 0 1,0-1 0,-1 1 0,1 0 0,0 0 0,-1-1 0,1 1 0,-1 0-1,1 0 1,-1 0 0,1 0 0,0-1 0,-1 1 0,1 0 0,-1 0-1,1 0 1,-1 0 0,1 0 0,-1 0 0,1 0 0,-1 0 0,1 1 0,-29 3-16,-4 0-18,15-7-2090,15 4 1653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24 936,'0'-1'63,"0"0"0,0 0 0,0 0 0,0 0 0,0 0 0,-1 0 0,1 1 0,0-1 0,0 0 0,-1 0 0,1 0 0,0 0 0,-1 1 0,1-1 0,-1 0 0,1 0 0,-1 1 0,1-1 0,-1 0 0,1 1 0,-1-1 1,0 1-1,0-1 0,1 1 0,-1-1 0,0 1 0,0-1 0,1 1 0,-1 0 0,-1-1-63,-1 0 66,0 1 1,0 0-1,0-1 1,0 1 0,0 0-1,0 1 1,0-1-1,0 0 1,0 1-1,0 0-66,-65 23 303,66-23-242,-32 14 13,-90 45 170,110-52-410,-1 1 1,1 0-1,1 2 1,0-1-1,0 2 1,-10 11 165,22-22-82,0 1 1,0-1-1,-1 0 1,1 1-1,0-1 1,0 1-1,0-1 1,1 1-1,-1 0 1,0-1-1,1 1 1,-1 0-1,0-1 1,1 1-1,0 0 1,0 0-1,-1 0 0,1 1 82,3 5-505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76 179 1048,'0'-1'59,"0"1"0,0-1 0,-1 0 0,1 1 0,0-1 0,-1 1 0,1-1 0,0 1 0,-1-1 0,1 1 0,-1 0 0,1-1 0,-1 1 0,1-1 0,-1 1 0,1 0 0,-1-1 0,1 1 0,-1 0 0,0 0 0,1 0 0,-1-1 0,1 1 0,-1 0 0,0 0 0,1 0 0,-1 0 0,1 0 0,-1 0 0,0 0 0,1 0 0,-1 0 0,0 0-59,-17 15 604,-6 28-379,20-31-173,1 1 1,0-1 0,0 1-1,1 0 1,1 0 0,0 0 0,1 12-53,1-22 2,-1-1 0,0 1 1,1 0-1,0 0 0,-1-1 1,1 1-1,0 0 0,1-1 1,-1 1-1,0-1 0,1 1 1,-1-1-1,1 0 0,0 1 1,0-1-1,0 0 0,0 0 1,0-1-1,0 1 0,0 0 0,1-1 1,-1 1-1,1-1 0,-1 0 1,1 1-1,-1-1 0,1-1 1,0 1-1,0 0 0,-1-1 1,1 1-1,0-1 0,0 0 1,0 0-1,0 0 0,-1 0 1,1 0-1,2-1-2,-1 1 2,1 0 1,-1-1-1,0 1 0,1-1 0,-1 0 1,0 0-1,0 0 0,0-1 0,0 0 1,0 1-1,0-1 0,0-1 0,-1 1 1,1 0-1,-1-1 0,1 0 1,-1 0-1,0 0 0,0 0 0,0 0 1,-1-1-1,1 1 0,-1-1 0,0 0 1,2-4-3,-2 3 22,-1 0 0,1-1 1,-1 1-1,0-1 1,-1 1-1,0-1 1,1 0-1,-2 1 0,1-1 1,-1 1-1,1-1 1,-2 0-1,1 1 1,-1 0-1,1-1 0,-1 1 1,-1 0-1,1 0 1,-4-5-23,1 1 53,-1 1 1,-1 0-1,0 0 1,0 0 0,-3-3-54,8 9-5,0 0 0,0 1 0,0-1 0,0 0 1,0 1-1,0-1 0,0 1 0,0 0 0,0-1 0,-1 1 1,1 0-1,-1 0 0,1 1 0,-1-1 0,1 0 0,-1 1 1,1 0-1,-1-1 0,1 1 0,-1 0 0,1 0 0,-1 1 1,0-1-1,-1 1 5,4-1-6,-1 0-1,1 1 1,0-1 0,-1 0 0,1 0-1,0 1 1,-1-1 0,1 0 0,0 1-1,-1-1 1,1 1 0,0-1 0,0 0-1,-1 1 1,1-1 0,0 1 0,0-1-1,0 1 1,-1-1 0,1 1 0,0-1-1,0 1 1,0-1 0,0 1 0,0-1 0,0 0-1,0 1 1,0-1 0,0 1 0,0-1-1,1 1 1,-1-1 0,0 1 0,0-1-1,0 1 1,0-1 0,1 0 0,-1 1-1,0-1 1,1 1 0,-1-1 0,0 0-1,1 1 1,-1-1 0,0 0 0,1 1-1,-1-1 1,0 0 0,1 0 0,-1 1-1,1-1 7,21 15-204,51-2-37,37 8 167,-100-18 76,0 1 0,0-1 0,-1 2 0,1-1 0,-1 1 0,0 1 0,0 0 0,0 0 0,1 2-2,7 14 16,-7-13 337,4-27-157,-2-2-227,16-32-539,33-43 570,-61 94-25,0 1 0,0 0 0,1 0 0,-1-1 0,0 1 1,0 0-1,0 0 0,0-1 0,1 1 0,-1 0 0,0 0 1,0 0-1,0 0 0,1-1 0,-1 1 0,0 0 0,0 0 1,1 0-1,-1 0 0,0 0 0,0 0 0,1 0 0,-1 0 0,0 0 1,0-1-1,1 1 0,-1 0 0,0 0 0,0 0 0,1 1 1,-1-1-1,0 0 0,1 0 0,-1 0 0,0 0 0,0 0 1,1 0-1,-1 0 0,0 0 25,8 13-636,2 30-62,-5-23 349,-4-15 413,0-1-1,1 0 1,-1 0-1,1 1 1,0-1-1,0 0 1,1-1-1,-1 1 1,1 0-1,0-1 1,0 1-1,0-1 1,0 0-1,1 0 1,-1 0-1,1 0 1,0-1-1,0 1-63,0-2 49,-1 0 1,1 0-1,0-1 1,-1 1-1,1-1 0,0 0 1,-1 0-1,1 0 1,0 0-1,-1-1 0,1 0 1,0 1-1,-1-1 1,1 0-1,-1-1 0,1 1 1,-1-1-1,0 1 0,0-1 1,0 0-1,0 0 1,2-2-50,2-1 28,0-1 1,0-1-1,0 1 0,-1-1 1,0 0-1,0-1 1,0 1-1,-1-1 1,0 0-1,-1-1 0,0 1 1,0-1-1,1-8-28,-3 13-2,0-1 0,-1 1 0,0-1 0,0 0 0,0 0 0,-1 0 0,0 1 0,1-1 0,-2 0 0,1 0 0,-1 0 0,1 0 0,-1 1-1,-1-1 1,1 0 0,-1 1 0,1-1 0,-1 1 0,-1 0 0,1-1 0,0 1 0,-1 0 0,0 0 0,0 1 0,0-1 0,-1 0 0,-2-1 2,5 4-2,-1 0 1,1 0-1,-1 1 0,1-1 1,-1 1-1,0-1 1,1 1-1,-1-1 1,1 1-1,-1 0 1,0 0-1,1 0 0,-1 0 1,0 0-1,1 0 1,-1 0-1,0 0 1,1 1-1,-1-1 0,0 1 1,1-1-1,-1 1 1,1 0-1,-1 0 1,1-1-1,0 1 1,-1 0-1,1 0 0,0 0 1,-1 1-1,1-1 1,0 0-1,0 0 1,0 1-1,0-1 0,0 0 1,0 1 1,-5 7 19,-1 0 1,2-1-1,-1 2 0,2-1 0,-2 3-19,0 4 50,1 0 0,0 0 0,1 1 0,1-1 0,1 1-1,0 0 1,1 0 0,1 0 0,0 0 0,2-1 0,0 6-50,0-7 35,1-2 0,0 1 1,1 0-1,0-1 0,1 1 0,0-1 1,1 0-1,1-1 0,0 0 1,1 0-1,0 0 0,0-1 1,8 7-36,-10-13 29,0 0 0,1 0-1,0-1 1,0 0 0,0 0 0,0 0 0,1-1 0,-1 0 0,1-1 0,0 1 0,0-1-1,0-1 1,0 0 0,0 0 0,0 0 0,0-1 0,0-1 0,0 1 0,0-1-1,0 0 1,8-3-29,-8 2-101,0 0-1,0 0 1,0-1-1,-1 0 1,1-1-1,-1 0 1,1 0-1,-1 0 1,0-1-1,-1 0 1,1-1-1,-1 1 1,0-1-1,-1 0 0,1-1 1,-1 1-1,0-1 1,-1 0-1,0 0 1,0-1-1,1-2 102,-1-20-1795,-4 21 1230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4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271 494 1216,'1'0'85,"0"0"0,0-1 0,0 1 1,0 0-1,0-1 0,-1 1 0,1-1 0,0 1 0,0-1 0,0 1 0,-1-1 0,1 0 1,0 1-1,-1-1 0,1 0 0,-1 0 0,1 1 0,-1-1 0,1 0 0,-1 0 0,1 0 1,-1 0-1,0 0 0,1 1 0,-1-1 0,0 0 0,0 0 0,0 0 0,0-1-85,0-1 72,0 0 0,-1 0 0,1 0 0,-1 0 0,0-1 0,0 1 0,0 0 0,0 1 0,0-1 0,-1-1-72,-2-2 34,1-1 1,-1 1-1,0 0 1,-1 0 0,0 1-1,0 0 1,0-1-1,0 2 1,-2-2-35,4 4 8,-1 0 0,0 0 0,1 0 0,-1 1 0,0-1 0,0 1 0,0 0 0,0 0 0,0 1 0,0-1 0,0 1 0,0 0 0,0 0 0,0 0 0,0 0 0,0 1 0,0 0 0,0 0 0,-4 1-8,1 1 2,0 0 1,0 1-1,0-1 0,1 1 1,-1 1-1,1 0 0,0-1 0,0 2 1,1-1-1,-4 5-2,1-1-3,0 1 1,0 1-1,1 0 0,0 0 1,1 0-1,0 1 0,1-1 1,0 1-1,1 1 0,0-1 0,1 1 1,1-1-1,0 2 3,1-11-4,1 1-1,-1-1 1,1 0-1,0 1 0,0-1 1,1 0-1,-1 0 1,1 1-1,0-1 1,-1 0-1,1 0 1,1 0-1,-1 0 1,0 0-1,1 0 1,0 0-1,-1 0 1,1 0-1,0-1 1,0 1-1,1-1 1,-1 0-1,0 1 1,1-1-1,0 0 1,-1 0-1,1-1 0,0 1 1,0 0-1,0-1 1,0 0-1,0 0 1,0 0-1,1 0 1,-1 0-1,0-1 1,0 1-1,1-1 1,-1 0-1,0 0 1,0 0-1,1 0 1,2-1 4,9-1-10,1 0 1,-1-2-1,0 1 1,0-2-1,0 0 0,0 0 1,-1-2-1,12-7 10,-7 2 1,-1-2 0,-1 0 0,0-1 0,-1-1 0,0 0 0,-1-1-1,-2 0 1,1-2 0,-2 1 0,0-2 0,-2 0-1,-21 44 48,0 0-1,1 1 1,2 0 0,1 1 0,0-1-1,2 1 1,1 0 0,0 18-48,4-43 1,0 0-1,0-1 1,0 1 0,0 0 0,0-1-1,0 1 1,0 0 0,0-1 0,0 1-1,0 0 1,0-1 0,0 1 0,0 0 0,1-1-1,-1 1 1,0-1 0,1 1 0,-1 0-1,0-1 1,1 1 0,-1-1 0,0 1-1,1-1 1,-1 1 0,1-1 0,-1 1-1,1-1 1,-1 0 0,1 1 0,0-1 0,-1 0-1,1 1 1,-1-1 0,1 0 0,0 0-1,-1 1 1,1-1 0,0 0 0,0 0-1,1 0 1,1-1 0,0 1 1,-1-1-1,1 0 0,0 0 1,-1 0-1,1 0 0,-1 0 0,0-1 1,1 1-1,-1-1-1,52-42 9,7-33-45,-55 76 65,-4 11-12,-4 17 16,2-20-4,-1-5-28,1 0-1,0 1 1,0-1 0,0 0 0,0 0-1,0 0 1,0 0 0,1 1-1,-1-1 1,1 0 0,0 0-1,-1 0 1,1 0 0,0 0-1,0 0 1,0 0 0,1-1-1,-1 1 1,0 0 0,1-1-1,-1 1 1,1 0 0,-1-1-1,1 0 1,0 1 0,-1-1-1,1 0 1,0 0 0,0 0 0,0 0-1,0 0 1,0-1 0,0 1-1,0 0 1,0-1 0,1 0-1,-1 1 1,0-1 0,0 0-1,0 0 1,0 0 0,1-1-1,-1 1 1,0 0 0,0-1-1,0 1 1,0-1 0,0 0-1,0 0 1,0 0 0,0 0-1,0 0 1,0 0 0,0-1-1,59-38-22,-55 35 20,0 0 1,0 0-1,1 0 0,-1 1 0,1 0 0,0 0 1,0 1-1,1 0 0,-1 0 0,1 1 0,-1-1 1,1 2-1,0-1 0,0 1 0,1 0 2,14 2-5,-13 0 7,0-1-1,-1 0 1,1 0-1,-1-1 0,1 0 1,-1 0-1,1-1 1,-1-1-1,0 1 0,0-2 1,0 1-1,0-1 0,0 0 1,4-4-2,16-11 14,-20 14-10,0 0 0,-1-1 1,1 0-1,-1 0 0,-1-1 0,1 0 1,-1 0-1,2-4-4,-9 11-1,0-1 1,0 1-1,0 0 1,0 0 0,0-1-1,0 1 1,0 0-1,1 0 1,-1-1-1,0 1 1,0 0-1,0 0 1,0-1 0,0 1-1,1 0 1,-1 0-1,0 0 1,0-1-1,1 1 1,-1 0-1,0 0 1,0 0 0,1 0-1,-1 0 1,0-1-1,0 1 1,1 0-1,-1 0 1,0 0-1,0 0 1,1 0-1,-1 0 1,0 0 0,1 0-1,-1 0 1,0 0-1,0 0 1,1 0-1,-1 0 1,0 0-1,1 1 1,-1-1 0,0 0-1,0 0 1,1 0-1,-1 0 1,0 0-1,0 0 1,0 1-1,1-1 1,-1 0 0,0 0 0,4 21-10,-4 31 8,-1-50 1,-3 57 1,-3 0 0,-2-1-1,-11 30 1,12-56 40,-2-1-1,-1-1 1,-2 0-1,-1 0 1,-1-1-1,-2-1 1,-4 5-40,9-17 65,0-1 0,-1 0 1,-9 6-66,18-16 12,0-1 0,-1 0 0,0 0 0,0-1 0,0 1-1,-1-1 1,1 0 0,-1-1 0,1 1 0,-1-1 0,0 0 0,-6 1-12,10-3-2,-1 0-1,1 0 1,0 0-1,-1 0 0,1 0 1,-1-1-1,1 1 1,0-1-1,0 0 1,-1 1-1,1-1 0,0 0 1,0 0-1,0 0 1,0-1-1,0 1 1,0 0-1,0-1 1,0 0-1,1 1 0,-1-1 1,0 0-1,1 0 1,0 0-1,-1 0 1,1 0-1,0 0 0,0 0 1,0 0-1,0 0 1,0-1-1,1 1 1,-1 0-1,1 0 1,-1-1-1,1 1 0,0-1 1,0 1-1,0-3 3,0-6-25,0 0-1,0-1 0,1 1 1,1 0-1,0-1 0,0 1 1,4-8 25,3-4-33,1 1 0,0 1 0,2-1 0,1 2 0,1-1 0,0 2 0,10-9 33,24-25-43,51-42 43,48-30 45,50-26-45,44-35 41,-231 179-31,-1-1 0,1-1 0,-2 0 0,0 0 0,0 0 0,0-1 0,-1 0 0,1-3-10,-7 11 5,0-1 0,0 1 0,0-1 1,0 1-1,-1-1 0,1 0 0,-1 1 0,1-1 1,-1 0-1,0 1 0,0-1 0,0 0 0,0 1 1,-1-1-1,1 1 0,-1-1 0,1 0 1,-1 1-1,0-1 0,0 1 0,0-1 0,-1 1 1,1 0-1,0 0 0,-1-1 0,0 1 1,1 0-1,-1 0 0,0 0 0,0 1 0,0-1 1,0 0-1,-1 1 0,1-1 0,0 1 1,0 0-1,-1 0 0,1 0 0,-1 0-5,-2-3-4,-1 1-1,1 1 0,0-1 1,-1 1-1,1 0 1,-1 0-1,0 1 0,0-1 1,0 1-1,0 0 1,0 1-1,0 0 0,0 0 1,0 0-1,0 0 1,0 1-1,1 0 0,-3 1 6,6-2-3,-1 0 0,1 1 0,0-1 1,0 0-1,0 1 0,0-1 1,1 1-1,-1 0 0,0 0 1,0 0-1,0 0 0,0 0 1,1 0-1,-1 0 0,0 0 0,1 1 1,-1-1-1,1 1 0,0-1 1,-1 1-1,1-1 0,0 1 1,0 0-1,0 0 0,0 0 1,0-1-1,1 1 0,-1 0 0,0 0 1,1 0-1,-1 0 0,1 0 1,0 0-1,0 2 2,-2 2 5,-6 17 30,0-1-1,-2-1 1,-11 19-35,-13 29 116,21-38-58,2 1 0,0 1 1,3 0-1,1 0 0,-1 13-58,6-30 20,1-1-1,0 1 1,1-1 0,1 1-1,1-1 1,0 1 0,1-1-1,0 0 1,1 0-1,1 0 1,0-1 0,7 13-20,-10-23 2,1 0 1,-1 0 0,1 0-1,-1 0 1,1-1-1,0 0 1,0 1 0,1-1-1,-1 0 1,1 0 0,-1-1-1,1 1 1,0-1 0,0 0-1,0 0 1,0 0 0,0-1-1,1 1 1,0-1-3,2 1 8,0-2 0,-1 1 0,1-1 0,0 0 0,0 0 0,0-1 0,0 0 0,0 0 0,-1-1 0,1 0 0,0 0 0,-1 0-8,8-4 12,0 0 1,-1-1-1,0 0 0,0-1 1,0-1-1,-1 0 0,-1-1 1,1 0-1,-2 0 0,1-1 1,2-5-13,-2 0-5,-1-1 1,0 0-1,-1 0 0,-1-1 1,0-1 4,-6 12-3,1 0 1,-1 0-1,0 0 1,0 0 0,-1 0-1,0 0 1,0-1-1,0 1 1,-1-1-1,-1 1 1,1 0-1,-1-1 1,0 1-1,-2-6 3,2 11-3,1 0-1,-1 1 0,1-1 0,-1 1 1,0-1-1,0 1 0,0 0 1,0-1-1,0 1 0,0 0 1,0 0-1,0-1 0,0 1 0,0 0 1,-1 0-1,1 0 0,0 0 1,-1 1-1,1-1 0,-1 0 1,1 0-1,-1 1 0,1-1 0,-1 1 1,-1-1 3,1 1-4,-1 1 0,0-1 1,1 0-1,-1 1 0,1-1 1,-1 1-1,1 0 1,-1 0-1,1 0 0,-1 0 1,1 1-1,0-1 0,-1 0 1,0 2 3,-4 3-4,0 0 1,0 0 0,1 0-1,0 1 1,0 0-1,1 0 1,0 0 0,0 1-1,0 1 4,1-2 2,1 1 1,0 0-1,0 0 0,1 0 0,0 1 1,1-1-1,0 1 0,0-1 0,0 0 0,1 1 1,1-1-1,-1 1 0,2-1 0,-1 1 0,1-1 1,0 0-1,0 0 0,1 0 0,0 0 1,1 0-1,0-1 0,3 6-2,-1-5 4,1 0-1,0 0 1,0 0 0,0-1-1,1 0 1,0 0 0,0-1 0,1 0-1,0-1 1,0 0 0,0 0-1,1-1 1,0 0 0,-1-1-1,1 0 1,0 0 0,1-1 0,2 0-4,11 1 37,0-1 0,0-1 0,0-1 1,0-1-1,1-1 0,13-3-37,-30 4-117,0-1-1,0 1 0,0-1 0,-1-1 0,1 1 0,-1-2 0,0 1 1,0-1-1,0 0 0,0 0 0,0 0 0,-1-1 0,0 0 1,0-1-1,0 1 0,-1-1 0,0 0 0,0-1 0,-1 1 1,1-1-1,1-4 118,5-39-2519,-7 37 1964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5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94 497 1000,'0'-2'134,"0"-1"-1,0 1 1,0-1-1,0 1 1,-1-1-1,1 1 1,-1-1-1,1 1 1,-1-1-1,0 1 1,0 0-1,0-1 1,0 1-1,-1-2-133,2 4 24,-1 0-1,1-1 1,-1 1-1,1 0 0,0 0 1,-1 0-1,1-1 0,0 1 1,-1 0-1,1 0 1,-1 0-1,1 0 0,-1 0 1,1 0-1,0 0 0,-1 0 1,1 0-1,-1 0 1,1 0-1,-1 0 0,1 0 1,-1 0-1,1 0 0,0 0 1,-1 1-1,1-1 0,-1 0 1,1 0-24,-19 17 269,13-8-223,0 0 0,0 0 0,0 1 0,1-1 0,1 1 0,0 1 0,0-1-1,1 0 1,0 1 0,1 0 0,0-1 0,0 12-46,2-18 14,-1 0 0,1 1 0,1-1 0,-1 0 0,1 0 0,0 0-1,0 0 1,0 0 0,0 0 0,1 0 0,-1 0 0,1 0 0,0 0 0,0-1 0,1 1-1,-1-1 1,1 1 0,-1-1 0,1 0 0,0 0 0,0-1 0,1 1 0,-1 0 0,1-1-1,-1 0 1,1 0 0,0 0 0,-1 0 0,1-1 0,0 1 0,0-1 0,0 0 0,1 0-1,1 0-13,0 0-1,1 0 0,-1 0 0,1-1 0,0 0 0,-1 0 0,1 0 0,-1-1 0,1 0 0,-1 0 0,1 0 0,-1-1 0,1 0 0,-1-1 0,0 1-1,0-1 1,0 0 0,-1-1 0,1 1 0,-1-1 0,0 0 0,0-1 0,0 1 0,0-1 0,-1 0 0,0 0 0,0 0 0,0-1 0,0 1 0,-1-1-1,2-4 2,-2 2-1,1-1-1,-1 1 0,-1 0 0,1-1 0,-2 0 1,1 0-1,-1 1 0,0-1 0,-1 0 0,0 0 0,-1 0 1,1 0-1,-2 0 0,1 1 0,-1-1 0,-1 0 1,1 1-1,-1-1 0,-1 1 0,0 0 0,0 0 0,-4-5 2,7 11-1,0 0-1,-1 1 0,1-1 0,0 1 0,-1 0 0,1-1 0,0 1 0,-1 0 0,0 0 0,1-1 0,-1 1 1,0 1-1,1-1 0,-1 0 0,0 0 0,0 1 0,0-1 0,0 1 0,0-1 0,0 1 0,0 0 2,1 0 0,0 0-1,0 1 0,0-1 0,0 1 0,0-1 0,0 1 1,0-1-1,0 1 0,0-1 0,0 1 0,1 0 0,-1 0 0,0-1 1,0 1-1,1 0 0,-1 0 0,0 0 0,1 0 0,-1 0 1,1 0-1,-1 0 0,1 0 0,0 0 0,-1 0 0,1 0 1,0 0-1,0 0 0,0 0 0,0 0 0,0 0 0,0 0 0,0 0 1,0 0-1,0 0 0,0 0 0,0 1 0,1-1 0,-1 0 1,1 2 1,0 0-1,0-1 0,-1 1 0,2-1 0,-1 1 0,0-1 0,0 0 0,1 1 1,-1-1-1,1 0 0,0 0 0,0 0 0,0 0 0,0 0 0,0-1 0,0 1 1,0 0-1,0-1 0,1 0 0,-1 1 0,1-1 0,-1 0 0,1 0 0,-1-1 1,1 1-1,0 0 0,-1-1 0,1 0 0,0 1 0,-1-1 0,1 0 0,0-1 0,9 2 1,0-1 0,0 0-1,0-1 1,0 0 0,-1-1-1,10-2 0,-3-2-3,1-1-1,-1-1 1,0 0-1,0-2 1,-1 0-1,-1 0 1,0-2-1,0 0 1,-1-1-1,0 0 1,-2-1-1,1-1 0,-2 0 1,0-1-1,1-3 4,2-4-6,0-2 0,-2 0 0,-1 0-1,-1-1 1,-1-1 0,-1 0-1,-1 0 1,-2-1 0,-1 0-1,0-8 7,-5 37-1,0-1 0,0 0 0,0 0 0,0 0 0,0 0 0,0 0 0,0 0 0,-1 0 0,1 0 0,0 0 0,0 0 0,0 0 0,0 0 0,0 0 0,0 0 0,0 0 0,0 0 0,0 0 0,0 0 0,0 0 0,0 0 0,-1 0 0,1 0 0,0 0 0,0 0 0,0 0 0,0 0 0,0 0 0,0 0 0,0 0 0,0 0 0,0 0 0,0 0 0,0 0 0,0 0 0,-1 0 0,1 0 0,0 0 0,0 0 0,0 0 0,0 0 0,0 0 0,0 0 0,0 0 0,0 0 0,0 0 0,0-1 0,0 1 0,0 0 0,0 0 1,-9 14-11,-7 18 14,-3 24 47,2 2 0,3 0 1,2 1-1,0 24-50,-13 243 270,17-190-183,3-63-41,-19 203 136,17-233-140,-1 0 0,-3 0 0,-1-1 0,-2 0 0,-6 8-42,15-39 23,0-1-1,-1 0 1,-1 0 0,0-1-1,0 1 1,-7 5-23,13-13 4,-1-1 0,1 0 0,0 1 1,-1-1-1,0 0 0,1 0 0,-1 0 0,0 0 0,0 0 0,1 0 0,-1-1 0,0 1 0,0 0 1,0-1-1,0 0 0,0 1 0,0-1 0,-1 0-4,2 0 1,-1-1 0,0 0 1,1 0-1,-1 1 0,1-1 0,-1 0 0,1 0 0,-1 0 1,1-1-1,0 1 0,0 0 0,-1 0 0,1-1 1,0 1-1,0-1 0,0 1 0,0-1 0,1 1 1,-1-1-1,0 1 0,1-1 0,-1 0 0,1 1 1,-1-3-2,-2-8 0,0-1 1,1 0-1,1 0 1,0 0-1,0 0 1,2 0-1,-1 0 1,2 0-1,-1 1 0,2-1 1,1-2-1,6-25-14,2 0-1,15-31 15,-2 13-2,2 1-1,2 1 0,3 2 1,2 2-1,12-13 3,-17 30 5,1 0-1,2 2 1,1 1-1,1 1 1,2 2-1,1 2 1,22-12-5,-50 34-235,-1 1-3485,-13 3 3115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6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94 1224,'4'-11'266,"5"-21"1395,-9 32-1645,0-1 0,0 1 0,0 0 0,0 0 1,0 0-1,0 0 0,0-1 0,0 1 1,0 0-1,0 0 0,-1 0 0,1 0 1,0 0-1,0-1 0,0 1 0,0 0 1,0 0-1,0 0 0,0 0 0,-1 0 1,1 0-1,0-1 0,0 1 0,0 0 0,0 0 1,-1 0-1,1 0 0,0 0 0,0 0 1,0 0-1,0 0 0,-1 0 0,1 0 1,0 0-1,0 0 0,0 0 0,-1 0 1,1 0-1,0 0 0,0 0 0,0 0 0,0 0 1,-1 0-1,1 0 0,0 0 0,0 1-16,-20 10 330,-27 26 134,8-6-152,-1-2 0,-26 14-312,57-39 26,7-7-16,11-14-21,21-20-21,-7 14 22,2 2-1,0 0 1,1 1-1,1 2 1,1 1-1,6-2 11,-33 18 2,0 0-1,1 0 0,-1 1 1,0-1-1,1 0 0,-1 1 1,1-1-1,-1 1 1,1 0-1,-1-1 0,1 1 1,-1 0-1,1 0 0,-1 0 1,1 0-1,-1 0 1,1 0-1,-1 1 0,1-1 1,-1 1-1,1-1 0,-1 1 1,1-1-1,-1 1 1,1 0-2,0 0 6,-1 1-1,1 0 1,0 0 0,-1 0 0,1 0 0,-1 0 0,0 0 0,0 0 0,1 0 0,-1 0 0,-1 1 0,1-1 0,0 0 0,0 3-6,2 11 37,-1 0 1,-1 1 0,0-1-1,-1 12-37,-1-17 6,1 31-154,5 166 438,-1-161-2939,10 44 2649,-14-77-1167,-1-8 618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4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36 117 900,'-6'5'207,"2"-2"-60,0 0 1,1 0 0,0 1-1,-1-1 1,1 1 0,0 0 0,1 0-1,-2 1-147,44-14 479,23-14-569,58-31 90,6-3-1160,-95 45 743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6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0 875 900,'14'-5'3138,"42"-19"-2895,-11 4-185,254-125-140,-48 19-1622,-201 96 1536,-47 27 184,0 1 1,0 0-1,0-1 1,-1 0-1,0 1 1,1-1-1,-1 0 1,0 0-1,0 0 1,0-1-1,-1 1 1,1 0-1,-1-1 1,1-2-17,-2 6 15,0 0-1,0-1 1,1 1 0,-1-1 0,0 1 0,0 0 0,0-1 0,0 1 0,0-1 0,0 1 0,0-1 0,0 1 0,0 0 0,-1-1 0,1 1 0,0-1 0,0 1-1,0 0 1,0-1 0,-1 1 0,1 0 0,0-1 0,0 1 0,-1 0 0,1-1 0,0 1 0,0 0 0,-1-1 0,1 1 0,0 0 0,-1 0 0,1-1 0,-1 1-1,1 0 1,0 0 0,-1 0-15,-18 2 426,-14 14 162,24-9-526,1 1-1,0-1 1,0 1 0,1 0 0,0 1-1,1 0 1,0 0 0,0 1 0,1-1-1,0 1 1,1 0 0,0 0-1,0 1 1,1-1 0,1 1 0,-1 0-1,1 9-61,1-13 5,1 0 0,-1 0 0,2 0 0,-1 0 0,1 0 0,0 0 0,0 0 0,1 0 0,0 0 0,0 0 0,1-1 0,0 1 0,0-1 0,0 0 0,1 0 0,0 0 0,0 0 0,0-1 0,1 1 0,0-1 0,0 0 0,0-1 0,1 1 0,0-1 0,-1 0 0,2-1 0,-1 1 0,2 0-5,1 0 2,1-1 1,-1 1-1,1-2 0,0 1 1,0-1-1,0-1 0,0 0 1,0 0-1,0-1 0,0-1 1,0 1-1,0-1 0,5-2-2,-11 2 1,0 0-1,-1 0 0,1 0 0,-1 0 0,0 0 0,1-1 1,-1 0-1,0 0 0,0 0 0,0 0 0,0 0 0,0 0 1,0-1-1,-1 0 0,1 1 0,-1-1 0,1 0 0,-1 0 1,0 0-1,-1 0 0,1-1 0,0 1 0,-1-1 0,0 1 1,0-1-1,0 1 0,0-1 0,0 1 0,-1-1 0,1 0 1,-1 1-1,0-1 0,-1 0 0,1 0 0,0 1 0,-1-1 0,0 0 0,-9-34 1,-1 0-1,-2 1 0,-1 0 1,-2 1-1,-21-33 0,16 27-2,-14-27 2,10 25-15,3 0 0,1-2 0,2 0 1,3-2-1,-9-42 15,24 88-1,0 1-1,1-1 1,0 0 0,-1 1 0,1-1-1,0 0 1,0 0 0,0 0 0,0 1-1,0-1 1,0 0 0,0 0 0,1 1-1,-1-1 1,1 0 0,-1 0 0,1 1-1,0-1 1,0 0 0,0 1 0,0-1-1,0 1 1,0-1 0,0 1 0,0 0-1,0 0 1,1-1 0,-1 1 0,0 0-1,1 0 1,-1 0 0,1 0 0,-1 0-1,1 1 1,0-1 0,-1 0 0,1 1-1,0-1 1,0 1 0,-1-1 0,1 1-1,0 0 1,0 0 0,0 0 0,-1 0 0,1 0-1,0 0 1,0 1 0,-1-1 0,1 1-1,1 0 2,7 0-1,-1 1 0,0 1 0,-1-1 0,1 1 0,0 1 0,-1 0 0,0 0 0,0 1 0,6 4 1,-8-4 0,0 0 1,0 0-1,0 1 1,-1 0-1,0 0 0,0 0 1,0 1-1,-1-1 0,0 1 1,-1 0-1,1 1 0,-1-1 1,-1 0-1,1 1 0,-1 0 1,-1-1-1,1 1 0,-1 0 1,0 1-1,-2 3-4,1 0 0,-1 0 0,-1 0 0,0-1 1,-1 1-1,0-1 0,-1 1 0,0-1 0,-1 0 0,0 0 1,-1-1-1,-3 5 4,-3 6-97,0 0 1,2 1 0,-2 6 96,9-20-288,0 0 1,1 0-1,0 1 0,0-1 1,1 1-1,0-1 1,1 1-1,0-1 0,0 1 1,2 6 287,-1-10-472,3-4 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7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13 1112,'0'-1'27,"0"1"-1,0 0 0,0 0 1,0 0-1,0 0 1,0 0-1,-1-1 1,1 1-1,0 0 1,0 0-1,0 0 1,0 0-1,0 0 1,0 0-1,0 0 1,0-1-1,-1 1 0,1 0 1,0 0-1,0 0 1,0 0-1,0 0 1,0 0-1,0 0 1,-1 0-1,1 0 1,0 0-1,0 0 1,0 0-1,0 0 0,-1 0 1,1 0-1,0 0 1,0 0-1,0 0 1,0 0-1,0 0 1,-1 0-1,1 0 1,0 0-1,0 0 1,0 0-1,0 0 0,0 0 1,0 0-1,-1 1 1,1-1-1,0 0 1,0 0-1,0 0 1,0 0-1,0 0 1,0 0-1,0 0 1,0 1-1,0-1 1,-1 0-1,1 0-26,-14 12 528,-12 15-208,11-5-176,1 0-1,1 1 1,1 0 0,1 1-1,1 1 1,1-1 0,0 4-144,5-14 28,1-1 1,0 0-1,0 1 0,2 0 1,0-1-1,0 1 1,1 0-1,1-1 1,0 1-1,1 0 1,1-1-1,0 1 1,0-1-1,4 6-28,-5-13 5,1-1-1,-1 1 1,1-1 0,0 0-1,1 0 1,-1 0 0,1-1-1,0 1 1,1-1 0,-1 0-1,1 0 1,-1 0 0,1-1-1,0 1 1,0-1 0,1 0-1,-1-1 1,1 1 0,-1-1-1,1 0 1,0-1 0,0 1-1,0-1 1,0 0 0,0-1-1,0 1 1,0-1-1,0-1 1,0 1 0,0-1-1,0 0 1,5-1-5,-2-1 5,1 0-1,-1 0 0,1-1 1,-1 0-1,0-1 1,0 0-1,-1 0 1,0-1-1,0 0 1,0 0-1,0-1 0,-1 0 1,0 0-1,-1-1 1,0 0-1,0 0 1,0-1-1,-1 1 0,2-6-4,1-7 15,0-1-1,-1 0 0,-1 0 0,-1 0 0,-1-1 1,0-13-15,-3 23 6,0 0 0,-1 0 0,0 0 0,-1 0 1,-1 0-1,0 0 0,-1 0 0,0 0 0,-1 1 0,-1 0 1,1-1-1,-3-1-6,3 9-13,0-1 1,0 1-1,-1 0 1,0 0 0,1 1-1,-2-1 1,1 1-1,-1 0 1,1 0-1,-1 1 1,0 0-1,0 0 1,0 0-1,-1 0 1,1 1 0,-1 1-1,1-1 1,-1 1-1,0 0 1,0 0 12,-13-1-585,0 1 0,0 0 0,0 2 1,0 0-1,0 1 0,-5 2 585,18-2-518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7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1204,'-4'11'414,"1"0"-1,0 1 1,0 0 0,1-1-1,1 1 1,-1 8-414,2-17 0,0 0 1,0 0-1,0 0 0,0 0 0,0 0 1,1 0-1,-1 0 0,1 0 1,0 0-1,0 0 0,0-1 1,0 1-1,0 0 0,1-1 1,-1 1-1,1 0 0,0-1 0,0 0 1,0 1-1,0-1 0,0 0 1,0 0-1,1 0 0,-1-1 1,1 1-1,-1 0 0,1-1 1,0 0-1,-1 1 0,1-1 0,0 0 1,0-1-1,0 1 0,0 0 1,0-1-1,1 1 0,2-1 5,0 0-1,0-1 1,-1 1-1,1-1 1,0 0 0,0-1-1,-1 1 1,1-1-1,-1 0 1,0-1 0,1 1-1,-1-1 1,0 0-1,0 0 1,1-2-5,-3 3 12,0 0 1,-1 0-1,1 0 1,0-1-1,-1 1 1,0-1-1,1 1 1,-1-1-1,0 0 1,0 0-1,-1 0 1,1 0-1,-1 0 1,1 0-1,-1-1 0,0 1 1,0 0-1,0-1 1,-1 1-1,1-1 1,-1 1-1,0-1 1,0 1-1,0-1 1,-1-3-13,0 4 20,-1 0-1,1 1 1,-1-1 0,1 0 0,-1 0-1,0 1 1,0-1 0,0 1 0,0 0 0,-1-1-1,1 1 1,-1 0 0,1 0 0,-1 1 0,0-1-1,0 0 1,0 1 0,1 0 0,-2 0 0,1 0-1,0 0 1,0 0 0,0 0 0,-3 1-20,-11-3-73,0 1-1,-1 0 1,-15 2 73,32 0-7,-19-1-456,0 2-1,0 0 1,0 1 0,1 1 0,-1 1 0,-8 3 463,9-1-527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13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3 225 1156,'0'0'38,"0"0"0,0 0 0,-1-1 0,1 1 0,0 0 0,0-1 0,0 1 0,-1 0 0,1-1 0,0 1 0,0-1 0,0 1 0,0 0 0,0-1 0,0 1 0,0-1 0,0 1 0,0 0-1,0-1 1,0 1 0,0-1 0,0 1 0,0 0 0,0-1 0,0 1 0,0-1 0,0 1 0,1 0 0,-1-1 0,0 1 0,0 0 0,0-1 0,1 1 0,-1 0 0,0-1 0,1 1 0,-1 0 0,0 0 0,0-1 0,1 1 0,-1 0 0,0 0 0,1 0 0,-1-1 0,1 1 0,-1 0 0,0 0-38,25 6 368,24 23-375,-36-19 59,-2 0 0,1 1 0,-1 0 0,-1 0 0,0 1 0,-1 1 0,0 0 0,-1 0-1,0 1 1,-1 0 0,-1 0 0,0 0 0,-1 1 0,3 10-52,0 14 260,0-1 1,-3 1-1,-1 0 1,-2 0-1,-2 10-260,0-49 138,0-13 18,0-1 0,2 1 0,-1 0 0,2-4-156,30-80-130,4 1 0,4 3 1,13-16 129,6-15-1233,-54 112 1003,-3 6 2,0 1 1,0-1 0,-1 0 0,0 0 0,0 0 0,0 0 0,-1 0-1,0 0 1,0-1 0,0 1 0,-1 0 0,0-2 227,-1 1-507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14.1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91 210 1236,'-20'-20'756,"14"14"-608,1 0 0,-1 1 1,0-1-1,0 1 0,-1 1 0,1-1 0,-1 1 0,0 0 1,0 1-1,-1 0-148,36 14 210,-2-13-205,-1 0 0,0-2 0,0 0 1,0-2-1,0-1 0,-1-1 0,23-10-5,-11 4 1,-30 12 0,10-3-4,1 0 1,-1-2-1,0 0 0,0 0 0,-1-2 1,0 0-1,-1-1 0,11-9 3,-25 19 1,0 0 0,0 0-1,0 0 1,0 0-1,1 0 1,-1 0 0,0 0-1,0 0 1,0 0-1,0 0 1,0 0 0,0 0-1,0 0 1,0 0-1,0 0 1,0-1-1,0 1 1,0 0 0,1 0-1,-1 0 1,0 0-1,0 0 1,0 0 0,0 0-1,0 0 1,0 0-1,0-1 1,0 1 0,0 0-1,0 0 1,0 0-1,0 0 1,0 0 0,0 0-1,0 0 1,0 0-1,0-1 1,0 1 0,0 0-1,0 0 1,0 0-1,-1 0 1,1 0 0,0 0-1,0 0 1,0 0-1,0 0 1,0 0 0,0-1-1,0 1 1,0 0-1,0 0 1,0 0 0,0 0-1,0 0 1,-1 0-1,1 0 1,0 0 0,0 0-1,0 0 1,0 0-1,0 0 1,0 0 0,0 0-1,0 0 1,-1 0-1,1 0 1,0 0 0,0 0-1,-12 2 4,-15 8-17,26-9 13,0 0 1,-1 0-1,1 1 1,0-1-1,0 1 1,-1-1-1,1 1 1,1-1-1,-1 1 1,0 0-1,0-1 1,0 1-1,1 0 1,-1 0-1,1 0 1,0-1-1,-1 1 1,1 0-1,0 0 1,0 0-1,0 0 1,0 0-1,0-1 0,1 1 1,-1 0-1,1 0 1,-1 0-1,1-1 1,-1 1-1,1 0 1,0-1-1,0 1 1,0 0-1,0-1 1,0 1-1,0-1 1,1 1-1,-1-1 1,1 1-1,7 9 2,1-1 0,1 0 1,0-1-1,10 8-2,-12-11-1,-2 0 11,-1-1 0,1 1 0,-1 1 0,1-1 0,-2 1 1,1 0-1,-1 0 0,0 1 0,0 2-10,-3-8-42,-1 1 1,0-1-1,0 1 1,-1 0-1,1-1 1,-1 1-1,1 0 1,-1 0-1,0-1 1,0 1-1,0 0 1,0 0-1,-1-1 1,1 1-1,-1 0 1,1-1 0,-1 1-1,0 0 1,0-1-1,0 1 1,-1-1-1,1 1 1,0-1-1,-1 0 1,0 1-1,0-1 1,1 0-1,-1 0 1,0 0-1,0-1 1,-1 1 41,-16 14-992,11-8 483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15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19 1200,'1'3'147,"0"1"1,-1 0-1,1 0 1,-1-1-1,1 1 0,-1 0 1,0 0-1,-1 0 0,1-1 1,-1 1-1,1 0 0,-1 0 1,-1 3-148,-1 6 207,-32 245 666,35-258-872,0 0 1,0 0-1,-1 0 1,1 1-1,0-1 1,0 0-1,0 0 1,0 0-1,0 1 1,0-1-1,0 0 1,0 0-1,0 1 1,0-1-1,0 0 1,0 0-1,0 0 1,0 1-1,0-1 1,0 0-1,0 0 1,0 0-1,0 1 1,0-1-1,1 0 1,-1 0-1,0 0 1,0 1-1,0-1 1,0 0-1,0 0 1,0 0-1,1 0 1,-1 0-1,0 1 1,0-1-1,0 0 0,0 0 1,1 0-1,-1 0 1,0 0-1,0 0 1,0 0-1,1 0 1,-1 0-1,0 0 1,0 0-1,1 0 1,-1 0-1,0 0 1,0 0-1,0 0 1,1 0-1,-1 0 1,0 0-1,0 0 1,0 0-1,1 0 1,-1 0-1,0 0-1,17-13 18,20-27-43,-35 38 27,154-193-77,-156 195 75,0-1 0,0 1 0,0-1 1,0 1-1,0 0 0,0-1 0,0 1 0,1 0 0,-1-1 0,0 1 0,0 0 1,1-1-1,-1 1 0,0 0 0,0-1 0,1 1 0,-1 0 0,0 0 1,1-1-1,-1 1 0,0 0 0,1 0 0,-1 0 0,1 0 0,-1-1 0,0 1 1,1 0-1,-1 0 0,0 0 0,1 0 0,-1 0 0,1 0 0,-1 0 0,0 0 1,1 0-1,-1 0 0,1 0 0,-1 0 0,0 1 0,1-1 0,-1 0 1,0 0-1,1 0 0,-1 0 0,1 1 0,-1-1 0,6 24 29,-7 46 44,1-61-62,-5 31 21,4-33-28,-1 1 0,1-1 0,0 1-1,1-1 1,0 1 0,0-1 0,0 1-1,1-1 1,0 1 0,1-1 0,-1 0-1,2 1 1,-1 0-4,-1-7 1,0 0 0,0-1 0,0 1 0,0 0-1,0 0 1,1-1 0,-1 1 0,0 0 0,0-1 0,0 1 0,1-1-1,-1 0 1,0 1 0,0-1 0,1 0 0,-1 0 0,0 0 0,1 0 0,-1 0-1,0 0 1,1 0 0,-1 0 0,0-1 0,1 1 0,-1 0 0,0-1 0,0 1-1,0-1 1,1 0 0,-1 1 0,0-1 0,0 0 0,1 0-1,37-26 14,-12 2-9,-2-2 0,-2-1-1,0 0 1,16-28-5,18-22-3,-57 77 3,0 1-1,0 0 1,1 0 0,-1-1 0,0 1 0,0 0 0,1-1-1,-1 1 1,0 0 0,1 0 0,-1 0 0,0-1 0,1 1 0,-1 0-1,1 0 1,-1 0 0,0 0 0,1 0 0,-1 0 0,1 0-1,-1 0 1,0 0 0,1 0 0,-1 0 0,1 0 0,-1 0-1,0 0 1,1 0 0,-1 0 0,1 0 0,-1 0 0,0 1 0,1-1-1,-1 0 1,0 0 0,1 0 0,-1 1 0,0-1 0,1 0-1,-1 0 1,0 1 0,0-1 0,1 0 0,-1 1 0,0-1-1,0 0 1,1 1 0,-1-1 0,0 0 0,0 1 0,0-1 0,0 1-1,0-1 1,0 0 0,0 1 0,0-1 0,1 1 0,-1-1-1,-1 0 1,1 1 0,0-1 0,0 1 0,9 36 12,-7-26-10,3 6 1,0 0 0,0 0 0,2-1 0,0 0-1,1 0 1,0-1 0,10 13-3,-13-22 0,-1-1-1,1 0 1,0 0 0,1 0 0,-1-1 0,1 0-1,0 0 1,0 0 0,0-1 0,1 1 0,-1-2-1,1 1 1,-1-1 0,1 0 0,0 0 0,0-1-1,0 0 1,0 0 0,0 0 0,7-1 0,0-1-11,0-1 0,0 0 1,0-1-1,0-1 0,-1 0 0,1 0 1,-1-1-1,0-1 0,0-1 0,-1 0 1,0 0-1,0-1 0,-1 0 0,0-1 1,4-5 10,-8 8-4,1-1 1,-1 0 0,-1-1 0,1 1 0,-1-1 0,-1-1-1,1 1 1,-1-1 0,-1 0 0,0 0 0,0 0 0,-1-1 0,0 1-1,0-1 1,-1 0 0,-1 0 0,1 0 0,-2 0 0,1 0-1,-1 0 1,-1 0 0,0-1 3,1 9 2,0 0 1,-1 0-1,1 0 1,0 0-1,-1 0 1,0 0-1,1 0 0,-1 0 1,0 1-1,0-1 1,0 0-1,0 0 0,0 1 1,0-1-1,-1 1 1,1-1-1,0 1 0,-1-1 1,0 1-1,1 0 1,-1 0-1,0-1 0,-1 1-2,1 0 5,0 1-1,0 0 0,-1 0 1,1 0-1,0 0 0,-1 0 1,1 0-1,0 0 0,0 1 0,-1-1 1,1 1-1,0 0 0,0 0 1,0 0-1,0 0 0,0 0 0,-2 1-4,-7 6 24,0 0-1,0 0 0,0 2 1,1-1-1,1 1 0,-3 3-23,0 2 24,1 0 1,0 1-1,0 0 1,2 1-1,-4 8-24,11-20 3,-1 1 0,1-1 0,0 1 0,0-1 0,0 1 0,1 0 0,0 0 0,0 0 0,1 0 0,-1 0 0,1 0 0,0 0 0,1 0 0,0 0 0,0 0 0,0 0 0,1 0 0,-1-1 0,2 2-3,-2-5 0,0 0 0,0 0 0,0 0 0,1 0 0,-1 0 0,1-1 0,-1 1 0,1-1 0,-1 1 0,1-1 0,0 0 0,0 1 0,0-1 0,0 0 0,0 0 0,0 0 0,0-1 0,0 1 0,0 0 0,2 0 0,1-1 0,0 0 0,0 0 0,-1 0 1,1 0-1,0-1 0,-1 1 0,1-1 0,0 0 1,4-2-1,5-3 0,1 0 1,-1-1-1,0-1 1,-1 0-1,8-5 0,0-5-3,0 0-1,-1-1 0,11-13 4,0 0-9,-31 31 9,1 0 0,-1 1 0,1-1-1,0 0 1,-1 1 0,1-1-1,0 1 1,0-1 0,-1 1 0,1 0-1,0-1 1,0 1 0,0 0-1,0-1 1,-1 1 0,1 0 0,0 0-1,0 0 1,0 0 0,0 0-1,0 0 1,0 0 0,-1 0 0,1 0-1,0 0 1,0 0 0,0 0-1,0 1 1,0-1 0,-1 0 0,1 1-1,0-1 1,0 1 0,-1-1-1,1 1 1,0-1 0,0 1 0,-1-1-1,1 1 1,-1 0 0,1-1-1,0 1 1,-1 0 0,0 0 0,1-1-1,-1 1 1,1 0 0,-1 0-1,0 0 1,1 0 0,-1-1-1,0 2 1,20 59 18,-14-40-21,-4-13-16,1 0 0,1-1 1,-1 0-1,1 1 1,1-1-1,-1-1 0,1 1 1,0-1-1,1 0 0,3 4 19,-7-8-37,0-1 0,0 1-1,1-1 1,-1 0 0,0 0-1,1 0 1,-1 0-1,0 0 1,1 0 0,-1-1-1,1 1 1,-1-1 0,1 0-1,-1 0 1,1 0 0,0 0-1,-1 0 1,1 0-1,-1-1 1,1 1 0,-1-1-1,1 0 1,-1 0 0,0 1-1,1-2 1,-1 1 0,0 0-1,0 0 1,0-1-1,0 1 1,0-1 0,0 0-1,0 1 1,0-1 0,0-1 37,5-5-152,0-1-1,0 0 1,-1 0 0,0 0 0,-1-1 0,0 0 0,0 0 0,-1 0 0,-1-1 0,1-1 152,2-5-276,4-10-121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1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99 200 1268,'6'-25'275,"2"-10"360,-1 0 0,-2 0 0,1-35-635,-31 121 923,-2 46-686,4 2 0,4 0 0,4 0 0,3 25-237,5-60 37,7-63-35,-1 1 0,1-1 0,0 1 0,-1-1 1,1 1-1,0 0 0,0-1 0,0 1 0,0-1 0,0 1 1,0-1-1,1 1 0,-1 0 0,0-1 0,1 1 0,-1-1 0,1 1 1,0-1-1,-1 0 0,1 1 0,0-1 0,0 0 0,0 1 1,0-1-1,0 0-2,1 0 1,-1-1 1,1 0-1,-1 0 1,1 0-1,-1-1 1,1 1-1,-1 0 1,1 0-1,-1-1 1,0 1 0,1-1-1,-1 0 1,0 1-1,1-1 1,-1 0-1,0 0 1,0 1-1,1-1 1,-1 0-1,1-1-1,12-11-7,0-1-1,0 0 0,5-9 8,-19 22-1,2-1 0,131-169-104,-114 143 95,-1 0-1,-2-1 0,-1 0 0,-1-1 0,5-17 11,-19 46 0,1 0 0,-1-1 0,1 1 0,-1 0 0,1 0-1,-1 0 1,0 0 0,0 0 0,1-1 0,-1 1 0,0 0-1,0 0 1,0 0 0,0-1 0,0 1 0,0 0 0,-1 0-1,1 0 1,0 0 0,-1-1 0,1 1 0,-1 0 0,1 0 0,-1 1 0,0 0 0,0 0 0,0-1 0,0 1 0,1 0 1,-1 0-1,0 0 0,0 0 0,0 1 0,0-1 1,0 0-1,1 0 0,-1 0 0,0 1 0,0-1 0,0 1 1,1-1-1,-1 0 0,0 1 0,0-1 0,1 1 1,-1 0-1,-45 38 28,29-18 8,1 1-1,0 0 0,2 1 1,0 1-1,2 0 1,-9 25-36,14-34 21,2 2 0,0-1 1,0 0-1,2 1 0,0 0 1,1 0-1,1 0 0,0 0 1,1 0-1,1 0 1,2 12-22,-2-24 7,0-1 1,0 1 0,1 0 0,-1 0 0,1-1-1,0 1 1,0-1 0,1 1 0,-1-1 0,1 0 0,0 0-1,0 0 1,0-1 0,1 1 0,-1-1 0,1 1-1,0-1 1,0 0 0,2 1-8,0-2-27,-1 1 0,1-1 0,0 0 0,0-1 0,0 0 0,0 0 0,0 0 0,0 0-1,0-1 1,0 0 0,0-1 0,0 1 0,0-1 0,1 0 27,9-3-282,-1 0 0,0-1 0,0-1 0,0 0 0,-1 0-1,0-2 1,-1 0 0,1 0 0,-1-2 0,-1 1 0,8-9 282,10-12-998,-16 15 513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17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11 186 1268,'-2'4'144,"0"0"0,1 0 1,-1 0-1,1 0 0,0 1 0,1-1 0,-1 0 0,1 1 1,-1-1-1,1 0 0,1 1 0,-1 2-144,1-6 11,-1 1 0,1-1 0,-1 0-1,1 1 1,0-1 0,-1 1 0,1-1 0,0 0 0,0 0 0,0 1-1,0-1 1,0 0 0,0 0 0,0 0 0,1 0 0,-1 0 0,0 0-1,1 0 1,-1-1 0,0 1 0,1 0 0,-1-1 0,1 1 0,-1-1-1,1 0 1,-1 1 0,1-1 0,-1 0 0,1 0 0,0 0 0,-1 0-1,1 0 1,-1 0 0,1 0 0,-1-1 0,1 1 0,0-1-11,7-1 8,1 0-1,-1-1 1,0 0 0,0-1 0,0 0 0,0 0 0,-1-1-1,0 0 1,0 0 0,0-1 0,0 0 0,-1-1 0,0 1 0,0-1-1,2-4-7,-1 1 8,-1 0 0,0 0 0,0 0 0,-1-1 0,0 1 0,-1-1 0,0-1 0,-1 1 0,0-1 0,-1 0-1,0 0 1,-1-1-8,-1 11 1,-1 0 0,0 0 0,0 0 0,1 0 0,-1 0 0,0 0 0,-1 0 0,1 0 0,0 0 0,0 0 0,-1 0 0,1 0 0,-1 0 0,0 1 0,0-1 0,0 0 0,0 0 0,0 0 0,0 0-1,0 1 1,0 1 1,0-1 0,0 0 0,0 1 0,0-1 0,0 1 0,0 0-1,-1-1 1,1 1 0,0 0 0,0 0 0,0 0 0,0 0 0,-1-1-1,1 2 1,0-1 0,0 0 0,0 0 0,0 0 0,0 0-1,-1 1 1,1-1 0,-1 1-2,-3 1 8,-1 1-1,0 0 1,1 0 0,0 1-1,-1-1 1,1 1 0,1 0-1,-1 1 1,1-1-1,-1 1 1,1 1-8,-4 6 33,1 0 0,0 1 0,1 0 0,0 0 0,1 1 0,1-1 0,0 1 0,1 0 0,0 0 0,1 1 0,1 0-33,0-9 8,1 0 0,0 0 1,1 1-1,-1-1 0,1 0 1,0 0-1,1 0 1,-1 0-1,1-1 0,1 1 1,-1 0-1,2 2-8,-1-4 2,-1-1-1,0 0 1,1 0 0,0 0-1,0 0 1,0-1-1,0 1 1,0-1 0,0 0-1,1 0 1,-1 0 0,1 0-1,-1 0 1,1-1-1,0 0 1,0 0 0,0 0-1,-1 0 1,1 0-1,2-1-1,3 1 0,0-1 0,0-1 0,1 1 0,-1-2 0,0 1 0,0-1 0,0 0 0,0-1 0,-1 0-1,1-1 1,-1 0 0,0 0 0,0-1 0,0 0 0,0 0 0,1-2 0,19-15-38,-2-1-1,0-2 1,11-14 38,-17 14-61,19-21-35,-37 44 91,0 0 0,1 0 0,-1 0 0,0 0 0,1 0 0,-1 0 0,1 1 0,-1 0 0,1-1 0,0 1 0,-1 0 0,1 0 0,0 0 0,0 0 0,2 0 5,-3 2-2,0-1 1,-1 1 0,1 0-1,0-1 1,0 1-1,-1 0 1,1 0 0,-1 0-1,1 0 1,-1 0 0,1 0-1,-1 1 1,1-1 0,-1 0-1,0 1 1,0-1-1,0 1 1,0 0 0,0-1-1,0 1 1,0 0 0,-1-1-1,1 1 1,0 1 1,17 54-2,-14-39 2,32 84 33,-16-50 329,9 44-362,-29-94 10,0 0 0,0 0 0,0 0-1,0 0 1,0 0 0,0 0 0,0 0 0,-1-1 0,1 1 0,-1 0 0,1 0 0,-1 0 0,0 0 0,0 0 0,0-1 0,0 1 0,0 0 0,0-1-1,0 1 1,0-1 0,-1 1 0,1-1 0,-1 0 0,1 0 0,-1 1 0,1-1 0,-1 0 0,0 0 0,0 0 0,1-1 0,-1 1 0,0 0 0,-1 0-10,-12 4-24,1 0 1,-1-1 0,0-1 0,-6 0 23,-5 3-99,-6 2-604,-1-1-1,0-2 1,1-1 0,-17-1 703,39-3-475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1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199 208 880,'9'-24'467,"-1"0"0,-2-1 1,0 0-1,-1 0 0,-2 0 0,-1 0 0,0-10-467,-4 51 106,0-1-1,-1 1 1,0-1-1,-2 0 0,-2 8-105,-4 13 131,-182 614 618,186-625-719,7-25-29,0 0 0,0 0-1,0 0 1,0 0 0,0 0-1,1 0 1,-1 0 0,0 0-1,0 0 1,0 0 0,0 0-1,0 0 1,0 0 0,0 0-1,0 0 1,0 0 0,0 0-1,1 0 1,-1 1 0,0-1-1,0 0 1,0 0 0,0 0-1,0 0 1,0 0-1,0 0 1,0 0 0,0 0-1,0 0 1,0 0 0,0 0-1,0 0 1,0 0 0,0 1-1,0-1 1,0 0 0,0 0-1,1 0 1,-1 0 0,0 0-1,0 0 1,0 0 0,0 0-1,0 0 1,0 0 0,-1 1-1,1-1 1,0 0 0,0 0-1,0 0 1,0 0 0,0 0-1,0 0 1,0 0 0,0 0-1,0 0 1,0 0-1,20-30 53,-4 3-70,9-10-20,2 0 0,25-25 37,-42 51-22,0 0 0,1 1 1,1 0-1,0 1 1,0 0-1,1 1 1,0 0-1,0 1 1,1 0-1,4 0 22,-14 5-8,0 1-1,1-1 1,-1 1 0,1 0-1,0 0 1,-1 1 0,1-1-1,0 1 1,-1 0 0,1 0-1,0 1 1,-1-1 0,1 1-1,0 0 1,-1 0 0,1 1-1,-1-1 1,0 1 0,0 0-1,1 0 1,-1 1 0,0-1-1,-1 1 1,1 0 0,0 0-1,-1 0 1,1 1 0,-1-1-1,0 1 1,0-1 0,-1 1-1,1 0 1,-1 0 0,0 0-1,0 1 1,0-1 0,1 5 8,2 7-9,0 0 0,-1 0 1,-1 1-1,0 0 1,-2-1-1,1 1 1,-2 0-1,-1 0 1,0 0-1,-1 1 9,0-6 24,0 0 0,-1 0 0,0-1 0,-1 1 0,0-1 0,-1 0 0,0 0 0,-1-1 0,0 1 0,0-1 0,-1-1 1,-1 1-1,0-1 0,-5 5-24,8-10 7,0 0 0,0 0 1,0 0-1,-1-1 1,1 0-1,-1 0 1,0 0-1,0 0 0,0-1 1,0 0-1,-1 0 1,1-1-1,0 0 0,-1 0 1,1-1-1,-1 1 1,1-1-1,-1-1 1,1 1-1,-1-1 0,1 0 1,-1-1-1,1 1 1,0-1-1,0-1 0,0 1 1,-2-2-8,-5-3-151,1 0 0,1 0 0,-1-2 0,2 1 0,-1-1 0,1-1 0,0 0 0,1 0 0,-3-6 151,-2-2-429,1-1 0,1 0 1,0-1-1,2 0 0,-3-10 429,-1-10-615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1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1059 144 1272,'-5'-9'81,"1"0"-1,-1 0 0,0 0 1,-1 1-1,0 0 1,-1 0-1,1 0 1,-1 1-1,-1 0 1,0 0-1,0 1 0,0 0 1,0 0-1,-1 1 1,0 0-1,0 0 1,0 1-1,-1 1 1,0-1-1,1 2 0,-1-1 1,0 1-1,0 1 1,-1 0-1,1 0 1,0 1-1,0 0 1,0 1-1,0 0 0,-1 1 1,1 0-1,-1 1-80,-23 6 100,0 1 0,1 2-1,1 2 1,0 1-1,1 1 1,1 1-1,0 2 1,2 1 0,-26 23-100,8-2 82,2 1 1,1 3 0,3 2 0,2 1-1,-7 14-82,20-25 19,2 1 0,1 2 0,2 0 0,2 1 0,1 1 0,3 0 0,1 1 0,2 1 0,2 0 0,1 15-19,4-23 6,3-1 0,1 0 0,1 0 0,2 1 0,2-2 0,1 1 0,1 0 0,2-1 0,2 0 0,1-1 0,1-1 0,2 0 1,9 12-8,-10-18 4,2-1 0,1-1 0,1 0-1,1-2 1,1 0 0,1-1-1,1-1 1,0-1 0,10 5-3,-15-13 0,1 0 0,0-1 0,0-1 0,1 0 0,1-2 0,-1 0 0,1-1 0,0-1 0,1-1 0,-1-1 0,1-1 0,-1-1-1,15 0 2,-3-3 1,0-1 0,0-2 0,0-1 0,-1-2 0,0 0 0,0-3 0,-1 0 1,-1-2-1,0-1 0,-1-1 0,0-2 0,-1 0 0,-1-2 0,-1-1 1,0-1-1,13-17-2,-14 13 6,-2-1 1,-1 0 0,-1-2 0,-2-1 0,0 0-1,-2-1 1,-1-1 0,-2 0 0,-1-1 0,-1 0-1,-2-1 1,-1 0 0,-2 0 0,-1-1 0,0-24-7,-4 17 3,-2 0 1,-2 0 0,-1 0 0,-2 0 0,-2 0 0,-2 1 0,-2 1 0,-1 0 0,-2 0-1,-1 1 1,-8-10-4,12 27-9,0 0-1,-2 1 1,0 0 0,-1 1-1,-1 1 1,-1 0-1,0 1 1,-1 1-1,-1 1 1,-1 0-1,0 2 1,-1 0 0,0 1-1,-1 1 1,0 1-1,-1 1 1,0 1-1,0 2 1,-17-4 9,13 6-133,0 1 0,-1 2 0,1 0 1,0 2-1,0 1 0,-1 1 0,1 1 0,-2 3 133,-10 2-554,2 2-1,0 2 0,0 2 1,1 1-1,-10 8 555,6-2-568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4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75 191 1100,'-16'-7'395,"12"5"-300,0-1 1,0 1 0,0 1 0,0-1 0,-1 1 0,1-1 0,0 1 0,-1 0 0,1 1 0,-1-1 0,1 1 0,-4 0-96,8 2 14,0 0 1,0 0 0,0-1-1,1 1 1,-1 0 0,1 0 0,-1 0-1,1-1 1,-1 1 0,1 0-1,0-1 1,0 1 0,0 0 0,0-1-1,0 1 1,0-1 0,0 1-1,1-1-14,0 3 30,126 194 362,-62-101-236,-5 3 0,0 10-156,-31-46 385,7 28-385,-42-108 187,1-1 0,1 0 1,0 0-1,2 0 0,-1-15-187,4-103-91,-1 89 157,4-52-569,4 0 0,22-94 503,-24 151-417,-4 20-10,1 0-1,1 1 1,0-1-1,4-4 428,6-6-531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29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179 109 948,'7'-7'405,"0"1"0,-1-1 0,0 0 0,-1-1 0,5-7-405,-7 11 31,0-1 1,0 0 0,0 1-1,-1-1 1,0 0-1,0 0 1,0 0-1,0-1 1,-1 1-1,0-4-31,-12 25 1284,-38 62-1239,18-1 25,3 1 0,3 1 0,-12 74-70,8 6-415,-1 84 415,29-237-54,-2 73-689,3-75 604,0 1 0,1 0-1,-1-1 1,1 1 0,0-1-1,0 1 1,1-1 0,-1 1-1,1-1 1,0 0 0,0 0-1,0 0 1,1 0 0,0 0-1,0 0 140,4 1-541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30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56 169 1320,'-3'0'118,"1"0"0,-1-1 1,0 1-1,0-1 0,0 1 0,0-1 0,1 0 1,-1 0-1,0-1 0,1 1 0,-1 0 0,1-1 0,-1 0 1,1 1-1,0-1 0,-1 0 0,1 0 0,0 0 0,1-1 1,-3-1-119,4 2 23,-1 0 0,1-1 0,0 1 0,-1-1 0,1 1 0,0 0 0,0-1 0,1 1 0,-1-1 0,0 1 0,1 0 0,-1-1 0,1 1 0,0 0-1,0-1 1,0 1 0,0 0 0,0 0 0,1 0 0,-1 0 0,1 0 0,-1 0 0,1 1 0,-1-1 0,2 0-23,4-6 6,0 0-1,1 0 0,0 1 0,1 0 0,-1 1 0,1 0 0,1 0 1,-1 1-1,1 0 0,0 1 0,6-3-5,-12 6-1,0 0-1,-1 0 1,1 0-1,0 0 0,0 1 1,0-1-1,-1 1 1,1 0-1,0 0 1,0 1-1,0-1 1,0 1-1,-1 0 1,1 0-1,0 0 1,-1 0-1,1 1 1,-1-1-1,1 1 1,-1 0-1,0 0 1,1 0-1,-1 1 1,0-1-1,-1 1 1,1-1-1,0 1 1,-1 0-1,1 0 1,-1 0-1,0 1 1,0-1-1,0 2 2,7 15-287,-1 1 0,-1 1 0,-1-1 0,-1 1 0,-1 0 0,1 14 287,1 7-961,-2-21 427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31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75 1320,'-31'29'1165,"29"-27"-1106,0-1 0,0 1 0,1 0 0,-1-1 0,1 1 0,-1 0-1,1 0 1,0 0 0,0 1 0,0-1 0,0 0 0,0 0 0,0 1-1,1-1 1,-1 2-59,1-3 13,1 0 0,0 0 0,0 0 0,-1 0 0,1-1 0,0 1 0,0 0 0,0 0 0,0-1 0,0 1 0,0-1-1,0 1 1,0-1 0,0 1 0,0-1 0,0 0 0,0 1 0,1-1 0,-1 0 0,0 0 0,0 0 0,0 0 0,0 0 0,1 0-1,-1 0 1,0 0 0,0-1 0,1 1-13,34-5 113,7-8-80,0-2-1,-2-2 1,29-16-33,-12 6-47,20-11-1913,-78 38 1464,0 3 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39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0 125 880,'48'-72'2092,"-48"72"-2083,0 0-1,0 0 1,0 0-1,1 0 0,-1 0 1,0 0-1,0 0 1,0 0-1,0-1 1,0 1-1,0 0 0,0 0 1,0 0-1,0 0 1,1 0-1,-1 0 1,0 0-1,0 0 1,0 0-1,0 0 0,0 0 1,0 0-1,0 0 1,1 0-1,-1 0 1,0 0-1,0 0 0,0 0 1,0 0-1,0 0 1,0 0-1,1 0 1,-1 0-1,0 0 0,0 0 1,0 0-1,0 0 1,0 0-1,0 1 1,0-1-1,0 0 1,0 0-1,1 0 0,-1 0 1,0 0-1,0 0 1,0 0-1,0 0 1,0 0-1,0 1 0,0-1 1,0 0-1,0 0 1,0 0-1,0 0 1,0 0-1,0 0 0,0 0 1,0 1-1,0-1 1,0 0-1,0 0 1,0 0-1,0 0 1,0 0-1,0 0 0,0 0 1,0 1-9,2 16 280,-2 16-20,-8 34 21,-3 0 0,-6 9-281,26-94-5,0 1 1,0 0-1,2 0 0,4-5 5,63-88 8,-62 86-3,-11 16-4,0 0 0,0 0-1,0 0 1,1 1 0,1 0 0,-1 0-1,1 0 1,0 1 0,1 0 0,0 0-1,-1 1 1,5-2-1,-10 7 0,0 0-1,-1 0 1,1 0 0,0 0-1,-1 0 1,1 0-1,0 0 1,-1 1 0,1-1-1,0 1 1,-1-1-1,1 1 1,-1-1 0,1 1-1,-1 0 1,1 0-1,-1 0 1,0 0 0,1 0-1,-1 0 1,0 0-1,0 1 1,0-1 0,1 0-1,-1 1 1,-1-1-1,1 0 1,0 1 0,0-1-1,0 1 1,-1 0-1,1-1 1,-1 1 0,0-1-1,1 1 1,-1 1 0,15 65 18,-15-66-17,4 94-2,-5-71-100,2 1-1,1 0 0,3 15 102,-3-30-184,-2-7-9,0 1 1,1-1-1,-1 0 1,1 1 0,0-1-1,1 0 1,-1 0-1,0 1 1,1-1 0,0 0-1,0 0 1,2 1 192,2-5-525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0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357 111 968,'0'-2'107,"1"0"0,-1 0-1,0 0 1,0 0 0,0 0 0,0 0 0,-1 0-1,1 0 1,-1 0 0,1 0 0,-1 0 0,0 0-1,1 0 1,-1 0 0,0 0 0,0 0 0,0 0-1,-1 1 1,1-1 0,0 1 0,-1-1 0,1 1-1,-2-2-106,1 2 55,0 1-1,-1-1 1,1 1-1,0 0 0,0-1 1,0 1-1,0 0 1,0 0-1,-1 0 0,1 1 1,0-1-1,0 1 1,0-1-1,0 1 0,0-1 1,0 1-1,0 0 1,0 0-1,0 0-54,-15 9 106,1 0 0,0 1-1,0 1 1,-11 11-106,20-17 97,-4 3-57,-28 24 215,-26 29-255,55-51 14,0 0-1,1 0 0,0 1 1,1 0-1,1 1 0,0-1 1,0 2-1,-2 6-13,8-17-1,0 0 1,-1 0 0,1 0-1,1 0 1,-1 0-1,0 0 1,1 1-1,-1-1 1,1 0 0,0 0-1,0 1 1,0-1-1,1 0 1,-1 0 0,1 1-1,0-1 1,0 0-1,0 0 1,0 0-1,0 0 1,1 0 0,-1 0-1,1-1 1,0 1-1,0 0 1,0-1-1,0 1 1,0-1 0,0 0-1,1 0 1,-1 0-1,1 0 1,0 0 0,0 0-1,-1-1 1,1 1-1,0-1 1,0 0-1,0 0 1,1 0 0,-1 0-1,3 0 1,7 2-27,1-1 1,0 0-1,0-1 0,0-1 1,1 0-1,-1-1 0,0 0 1,0-1-1,4-2 27,23-7-135,-2-2 0,1-2 0,-2-1 0,0-2 0,-1-2 0,-1-1 0,-1-1 1,-1-3-1,3-4 135,-29 23-13,1-1 0,-1 0 0,0 0 0,-1-1 0,1 0 0,-2 0 0,1-1 0,-1 0 0,-1 0 0,1 0 0,-1-2 13,-5 11 2,0-1 1,1 0-1,-1 1 1,0-1-1,0 0 1,0 1-1,0-1 1,0 0-1,0 1 1,0-1-1,0 0 1,0 1-1,0-1 1,0 1-1,0-1 1,0 0-1,-1 1 1,1-1-1,0 0 0,0 1 1,-1-1-1,1 1 1,0-1-1,-1 1 1,1-1-1,-1 0 1,1 1-1,-1 0 1,1-1-1,-1 1 1,1-1-1,-1 1 1,1-1-3,-26 0 80,-24 18 49,30-6-89,1 1 1,1 0-1,1 1 1,-1 1-1,2 1 1,0 0-1,1 1 1,0 1-1,2 0 1,0 1-1,1 0 1,-4 10-41,14-26 1,1-1 1,0 1-1,-1 0 1,1 0-1,0 0 1,0 0 0,0 0-1,0 0 1,1 1-1,-1-1 1,1 0-1,-1 0 1,1 1-1,0-1 1,0 0-1,0 0 1,0 1-1,0-1 1,0 0 0,1 0-1,-1 1 1,1-1-1,-1 0 1,1 0-1,0 0 1,0 0-1,0 0 1,0 0-1,0 0 1,1 0 0,-1 0-2,2 0 1,-1-1 0,1 1 0,0-1 0,-1 0 0,1 0 0,0 0 0,0 0 0,0 0 0,0 0 0,0-1 0,0 0 0,0 1 0,0-1 0,0 0 0,0-1 0,0 1 0,0-1 0,0 1 1,0-1-1,0 0 0,0 0 0,0 0 0,0 0-1,10-4-2,0 0 0,-1-1 1,0-1-1,0 0 0,0 0 1,-1-1-1,0-1 0,-1 0 1,9-9 1,7-11-3,-2-1 0,16-25 3,13-17-31,-53 72 31,1 0 0,-1 0 0,0 0 0,0 0 0,1 0 0,-1 0 0,0 0 0,1 0 0,-1 0 0,0 0 0,0 0 0,1 0 0,-1 0 0,0 0-1,0 1 1,1-1 0,-1 0 0,0 0 0,0 0 0,0 0 0,1 1 0,-1-1 0,0 0 0,0 0 0,0 1 0,1-1 0,-1 0 0,0 0 0,0 0 0,0 1 0,0-1 0,0 0 0,0 1 0,0-1 0,0 0 0,0 0 0,1 1 0,-1-1 0,0 0 0,0 0 0,0 1 0,-1-1 0,1 0 0,10 27 2,9 19-69,-18-44 42,0-1 0,0 0 0,1 1 0,-1-1 0,0 0 0,1 0-1,-1 0 1,1 0 0,-1 0 0,1 0 0,0 0 0,-1 0 0,1-1 0,0 1 0,-1 0 0,1-1 0,0 0 0,0 1 0,0-1 0,0 0 0,-1 0 0,2 0 25,1-1-57,1 0 0,-1 1 0,-1-2 0,1 1 0,0 0 0,0-1 1,0 0-1,-1 0 0,1 0 0,1-1 57,8-7-172,-1 0 0,0-1 0,0 0 0,8-11 172,4-4-98,-7 8 61,0 0 0,-1-2-1,-1-1 38,-12 17 25,0 0-1,0-1 1,-1 1-1,1-1 1,-1 0-1,0 0 0,-1 0 1,1 0-1,-1 0 1,0 0-1,0-1 0,0 1 1,-1 0-1,0 0 1,0-1-1,-1-2-24,2 8 11,-1-1 0,0 1 0,-1-1 1,1 0-1,0 1 0,0-1 0,0 0 0,0 1 0,0-1 1,-1 0-1,1 1 0,0-1 0,0 1 0,-1-1 0,1 1 1,-1-1-1,1 0 0,0 1 0,-1 0 0,1-1 0,-1 1 1,1-1-1,-1 1 0,1-1 0,-1 1 0,0 0 0,1-1 1,-1 1-1,1 0 0,-1 0 0,0 0-11,-15 10 169,-10 28-32,20-24-110,1 1-1,1 1 1,1-1-1,0 1 1,1-1-1,0 1 1,1 0-1,1-1 1,1 1-1,0 2-26,5 24 42,2 0 0,2 0 0,3 4-42,-12-44 11,-1-1 0,1 1 0,-1-1 0,1 1 1,-1 0-1,0-1 0,1 1 0,-1-1 0,0 1 0,0 0 0,0-1 0,0 1 0,0-1 0,0 1 0,-1 0 0,1-1 0,-1 1 0,1-1 0,-1 1 0,1-1 0,-1 1 0,0-1 0,0 1 0,0-1 0,0 0 0,0 0 0,-1 2-11,0-3-1,0 1-1,0-1 1,0 1-1,0-1 1,0 0-1,0 0 1,0 0-1,0 0 1,0 0 0,0 0-1,0-1 1,0 1-1,0-1 1,0 1-1,0-1 1,0 0-1,0 0 1,0 0-1,0 0 1,1 0-1,-1 0 1,0 0-1,0-1 2,0 0-62,0 1 0,0-1 0,0 1-1,0-1 1,0 0 0,1 0 0,-1 0 0,0 0-1,1 0 1,0 0 0,-1-1 0,1 1-1,0 0 1,0-1 0,0 1 0,1 0 0,-1-1-1,0 1 1,1-1 0,0 0 0,0 1-1,-1-1 1,2 1 0,-1-1 0,0 1 0,0-1-1,1 1 1,-1-1 0,1 1 0,0-1-1,0 1 1,0-1 0,0 1 0,0 0 0,0 0-1,1-1 1,-1 1 0,1 0 0,0 0-1,-1 1 1,1-1 0,0 0 0,0 0 62,6-6-381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1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1128,'137'-25'2076,"-130"24"-2041,0-1 0,1 0 1,-1 0-1,0-1 0,0 0 1,-1 0-1,1-1 0,0 0 1,-1 0-1,0 0 0,0-1 1,0 0-1,-1 0 0,0-1 1,0 1-1,0-1 0,1-2-35,-3 4 9,0 0 1,-1 0-1,0 0 0,0-1 0,0 1 0,0 0 0,0-1 0,-1 1 1,0-1-1,0 0 0,0 1 0,-1-1 0,0 0 0,1 1 0,-2-1 1,1 0-1,0 0 0,-1 1 0,0-1 0,0 0 0,0 1 1,-1-1-1,0 1 0,0 0 0,0-1 0,0 1 0,0 0 0,-1 0-9,1 2 3,0 0-1,0 0 0,1 0 1,-1 0-1,0 0 0,-1 0 1,1 1-1,0-1 0,0 1 1,-1 0-1,1-1 0,-1 1 1,1 0-1,-1 1 0,1-1 1,-1 0-1,0 1 0,1-1 1,-1 1-1,0 0 0,1 0 1,-1 0-1,0 0 0,1 0 1,-1 1-1,0-1 0,1 1 1,-1 0-1,1 0 0,-1 0 1,1 0-1,-1 0 1,1 0-1,0 1 0,-1-1 1,1 1-1,-1 0-2,-7 6 11,-1-1 1,1 1-1,1 1 0,0 0 1,0 0-1,0 1 0,0 2-11,0 0 33,1 0 0,0 0 0,1 1 0,1 0-1,0 0 1,1 1 0,0-1 0,1 1 0,0 0-1,1 1 1,1 1-33,1-10 10,1 0-1,0 0 1,0 0-1,0 0 0,1 0 1,0 0-1,0 0 1,0 0-1,1-1 1,0 1-1,0 0 1,1-1-1,-1 0 1,1 1-1,0-1 0,1 0 1,-1-1-1,1 1 1,0 0-1,0-1 1,0 0-1,1 0 1,0 0-1,-1-1 0,1 0 1,1 0-1,-1 0 1,2 1-10,4 0 6,-1-1 1,1 1 0,0-2-1,0 1 1,0-2 0,0 1-1,0-2 1,0 1 0,0-2-1,0 1 1,0-1-1,0-1 1,0 0 0,0-1-1,0 0 1,3-2-7,7-2-232,0-1 0,0-1 0,-1-1 1,-1-1-1,0 0 0,0-2 0,11-10 232,35-43-1816,-47 44 1257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1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53 616 1280,'7'-18'588,"-4"13"-384,-1 0 0,0 0 0,-1 0 0,1-1 0,-1 1 0,0-1 0,0 0-204,-3 10 106,0 1 0,0-1-1,0 0 1,-1 0 0,0 0-1,1 0 1,-2-1 0,1 1-1,-1 0-105,-19 27 180,19-21-156,0-1 1,1 0-1,0 1 0,0 0 1,1 0-1,0-1 0,1 1 1,1 0-1,-1 0 0,2 8-24,-1-15 2,0 0 0,0 0-1,1 0 1,0 0 0,-1 0 0,1 0 0,0 0-1,0 0 1,1 0 0,-1-1 0,1 1-1,-1 0 1,1-1 0,0 1 0,0-1-1,0 0 1,0 1 0,0-1 0,1 0-1,-1 0 1,1-1 0,-1 1 0,1 0 0,0-1-1,0 0 1,-1 0 0,1 1 0,0-2-1,0 1 1,0 0 0,0 0 0,0-1-1,0 0 1,0 0 0,0 0 0,3 0-2,0 0 3,0-1-1,0 0 1,0-1 0,0 1-1,0-1 1,0 0 0,0 0 0,-1-1-1,1 0 1,-1 0 0,0 0 0,0 0-1,0-1 1,0 0 0,-1 0 0,1 0-1,-1-1 1,0 0 0,0 1 0,-1-1-1,0-1 1,2-1-3,-2 2 2,0 0 0,-1 0 0,1 0 0,-1-1 0,0 1 1,-1 0-1,1-1 0,-1 1 0,0-1 0,0 0 0,-1 1 0,1-1 0,-1 0 0,-1 1 0,1-1 0,-1 0 0,0 1 0,0-1 0,-1 1 0,1-1 1,-1 1-1,-1 0 0,1 0 0,-1-1-2,2 5-1,0-1 0,0 0 0,0 1 0,-1-1 0,1 0 0,-1 1 0,1 0 0,-1-1 0,1 1 0,-1 0 1,0 0-1,0 0 0,1 0 0,-1 0 0,0 0 0,0 1 0,0-1 0,0 0 0,0 1 0,0 0 0,0-1 0,0 1 0,0 0 0,0 0 0,-1 0 0,1 0 1,0 1-1,0-1 0,-1 1 1,-2 0-3,1 1-1,-1 0 1,1 0 0,0 0 0,0 1 0,0-1 0,0 1 0,0 0 0,0 0 0,1 0 0,-1 1 0,1-1-1,-1 2 4,1-2-2,1 0 0,-1 1 0,1-1 0,0 0 0,0 1 0,0 0 0,1-1-1,-1 1 1,1 0 0,0 0 0,0 0 0,0 0 0,1 0 0,-1 0 0,1 2 2,0-4 0,1 0 0,-1 0-1,0 0 1,1 0 0,0 0 0,0 0 0,-1 0 0,1 0 0,0 0 0,1 0 0,-1-1 0,0 1 0,0 0 0,1-1 0,-1 1 0,1-1 0,-1 1 0,1-1 0,0 0 0,0 0 0,-1 1 0,1-1-1,0 0 1,0-1 0,0 1 0,0 0 0,0-1 0,0 1 0,0-1 0,1 1 0,8 1 0,0-1 0,1 0 0,-1-1 0,1 0 0,0 0 0,-1-1 0,0-1 0,1 0 0,-1-1 0,0 0 0,0 0 1,0-1-1,32-13 11,-2-1 1,14-9-12,-55 27 0,40-22 1,-1-1 0,0-2 1,-2-1-1,-1-2 0,-2-2 0,26-27-1,-43 38-26,0 0 0,0-2 0,-2 0-1,-1 0 1,0-1 0,-2-1 0,-1 0 0,0-1-1,-2 0 1,-1-1 0,-1 1 0,3-20 26,-7-19-153,-3 59 138,0 1 1,-1-1-1,1 1 0,-1-1 0,0 1 1,0-1-1,-1 1 0,1-1 0,-1 1 1,1 0-1,-1 0 0,0 0 0,0 0 0,0 0 1,-3-2 14,4 4-4,0 0 0,0 1 1,0-1-1,-1 0 1,1 1-1,0 0 0,0-1 1,0 1-1,-1 0 1,1-1-1,0 1 0,0 0 1,-1 0-1,1 0 1,0 0-1,0 0 0,-1 1 1,1-1-1,0 0 1,0 0-1,-1 1 0,1-1 1,0 1-1,0-1 1,0 1-1,0 0 0,0-1 1,0 1-1,0 0 1,0 0-1,0 0 0,0-1 1,0 1-1,0 0 1,0 0-1,1 0 0,-1 1 4,-29 42-22,9 1 39,2 0 0,2 1 0,-10 44-17,-27 150 129,36-150-75,-35 214 101,31-163 40,-5-1-1,-7-1 1,-13 22-195,198-529 216,-101 252-187,-6 11 0,28-40-29,-55 114-67,2 0-1,1 1 1,2 1 0,0 1-1,2 1 1,18-14 67,-41 40-197,-1 0 116,1 1 0,-1 0 0,0 0 0,1 0 0,-1-1 0,0 1 1,1 0-1,-1 0 0,0-1 0,1 1 0,-1 0 0,0-1 0,0 1 0,1 0 0,-1-1 0,0 1 0,0 0 0,0-1 0,1 1 0,-1-1 1,0 1-1,0 0 0,0-1 0,0 1 0,0-1 0,0 1 0,0 0 0,0-1 0,0 1 0,0-1 0,0 1 0,0 0 0,0-1 1,0 1-1,0-1 0,0 1 0,-1 0 0,1-1 81,-3-3-533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3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355 134 1008,'1'-5'75,"0"1"0,0-1 0,-1 0 1,0 0-1,0 1 0,0-1 0,-1 0 0,1 1 0,-1-1 0,0 0 0,-1 1 1,1-1-1,-1 1 0,0-1 0,0 1 0,0 0 0,0 0 0,-1 0 0,0 0 1,0 0-1,0 1 0,0-1 0,0 1 0,-1 0 0,0 0 0,1 0 0,-1 0 1,0 1-1,-1 0 0,1-1 0,0 1 0,0 1 0,-1-1 0,1 1 0,-1 0 1,0 0-1,1 0 0,-1 0 0,0 1 0,0 0 0,1 0 0,-1 0 0,0 1-75,-6 1 26,-1 2 0,1 0 0,0 0-1,0 1 1,0 0 0,1 1 0,0 0-1,0 0 1,0 1 0,1 1 0,0 0-1,0 0 1,1 1 0,-1 2-26,-1 0 7,0 1 0,2 1 0,-1 0 0,2 0 0,0 0 0,0 1 0,1 0-1,1 0 1,0 1 0,-2 13-7,6-26 1,1 1-1,-1-1 0,1 1 0,-1-1 0,1 1 0,0 0 0,0-1 0,0 1 0,0-1 0,1 1 0,-1 0 0,1-1 1,-1 1-1,1-1 0,0 0 0,0 1 0,0-1 0,0 0 0,1 1 0,-1-1 0,1 1 0,0-2 0,0 1-1,0-1 1,0 0 0,0 0-1,0 0 1,0 0 0,0 0-1,0 0 1,1-1-1,-1 1 1,0-1 0,0 0-1,1 1 1,-1-1-1,0 0 1,1 0 0,-1-1-1,0 1 1,1 0 0,9-3-1,0 0-1,0 0 1,0-1 0,-1 0 0,1-1 0,-1-1-1,0 1 1,-1-2 1,21-14-1,-1-2-1,-2-1 1,12-13 1,-7 7-2,0 1 1,9-4 1,-41 33 0,1-1 0,-1 0 0,0 0 0,0 1 0,1-1 0,-1 1 0,0-1 0,1 1 0,-1 0 0,0-1 0,1 1 0,-1 0 0,1 0 0,-1 0 0,0 0 0,1 0 0,-1 0 0,1 0 0,-1 1 0,0-1 0,1 1 0,-1-1 0,0 1 0,1-1 0,-1 1 0,0-1 0,0 1 0,1 0 0,-1 0 0,0 0 0,0 0 0,0 0 0,0 0 0,0 0 0,0 0 0,-1 0 0,1 0 0,0 1 0,6 8 0,0 0 0,-1 1 0,0 0 0,2 9 0,13 20-286,-18-37 150,0 0-1,0 0 1,0-1-1,1 1 1,-1-1 0,1 1-1,0-1 1,-1 0-1,1-1 1,0 1-1,0-1 1,0 1-1,0-1 1,0 0-1,1-1 1,-1 1-1,0-1 1,0 0-1,0 0 1,4 0 136,8-1-499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3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52 1052,'0'-2'88,"1"0"1,-1 0-1,0 0 0,-1 0 1,1 0-1,0 0 0,-1 0 1,1 0-1,-1 0 0,1 0 1,-1 0-1,0 0 0,0 0 1,0 0-1,0 1 0,0-1 1,0 0-1,-1 1 0,1-1 1,0 1-1,-1-1 0,0 1 1,1 0-1,-1-1-88,-1 1 56,0 0 1,0 0-1,0 0 0,0 0 0,0 1 0,0-1 1,-1 1-1,1 0 0,0-1 0,0 1 0,-1 1 0,1-1 1,0 1-1,-1-1-56,-14 5 93,0 0 0,0 1 0,1 1 0,-17 8-93,27-11 115,-3 1-89,1 1 0,-1 0 0,1 0-1,0 1 1,1 0 0,0 1 0,0 0 0,1 0-1,-1 1 1,2 0 0,-1 0 0,2 0-1,-5 10-25,7-15 1,1 0-1,1 0 0,-1 0 0,0 0 0,1 0 0,0 1 0,0-1 1,0 0-1,1 1 0,0-1 0,-1 1 0,1-1 0,1 1 0,-1-1 1,1 1-1,0-1 0,0 1 0,0-1 0,0 0 0,1 0 0,0 0 1,0 0-1,0 0 0,0 0 0,0 0 0,1 0 0,0-1 0,0 1 1,0-1-1,0 0 0,0 0 0,1 0 0,-1 0 0,1-1 0,0 1 0,3 0-21,0 0 0,-1-1 0,1 0 0,0 0 0,0 0 0,1-1 0,-1 1-1,0-2 1,0 1 0,1-1 0,-1 0 0,0-1 0,0 0 0,1 0 0,-1-1 0,0 1-1,0-1 1,0-1 0,4-2 21,21-7-257,-2-2-1,1-2 1,14-10 257,23-19-294,-48 30 224,0 1 1,1 1-1,0 1 1,1 1 0,10-3 69,-30 14 3,-1-1 0,0 1-1,1-1 1,-1 1 0,1 0 0,-1 0 0,1 0 0,-1-1 0,1 1 0,-1 1 0,1-1 0,-1 0 0,0 0 0,1 0 0,-1 1 0,1-1 0,-1 1 0,0-1 0,1 1 0,-1 0 0,0-1 0,1 1 0,-1 0-1,0 0 1,0 0 0,0 0 0,0 0 0,0 0 0,0 0 0,0 0 0,0 0 0,0 1 0,-1-1 0,1 0 0,0 0 0,-1 1 0,1-1 0,-1 1 0,1-1 0,-1 0 0,0 1 0,0-1 0,1 1 0,-1 0-3,2 13 35,-1-1 1,0 1-1,-1 0 1,-2 11-36,2 5 12,3-4-51,-2-21-87,0 0 1,0 0-1,0 0 1,0 0-1,-1 1 1,0-1-1,-1 0 0,1 0 1,-1 0-1,0 0 1,-1 0-1,-1 4 126,1-7-442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4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2 103 1200,'0'-23'448,"-2"2"-20,2 5-120,0 2-124,0 3-96,2 3-64,-2 3-56,2 1-52,-2 4-136,0 0-92,3 1-48,0 2-40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5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0 1000,'-15'16'207,"-1"0"-1,2 1 0,0 1 1,2 0-1,-1 1 1,2 0-1,1 1 1,-3 8-207,-16 42 454,-15 62-454,23-66 176,-219 721-1266,228-740 633,3-3-6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44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1 140 884,'10'24'503,"0"0"0,-1 1 1,-1 0-1,-2 0 0,0 1 0,-2-1 0,1 26-503,-4-64 17,1 0-1,0 0 0,1 1 0,0-1 0,1 1 1,0-1-1,1 1 0,1 1 0,-1-1 0,3-1-16,7-13-217,2 0 0,1 2-1,16-19 218,-10 16-1151,2 0 0,19-15 1151,-28 30-526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50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5 1132,'16'-5'1078,"-12"15"-278,-4-7-723,-1 0-1,0 0 1,0 0-1,0-1 1,0 1-1,0 0 1,0 0-1,-1-1 1,0 1-1,0 0-76,-25 29 496,-2-2 0,-12 9-496,21-21 70,0 1 0,1 1-1,1 0 1,1 2 0,1 0-1,1 0 1,1 2-70,13-22-2,0 0 0,0-1 0,0 1 0,0 0 0,0 0 0,1-1 1,-1 1-1,1 0 0,-1 0 0,1 0 0,0 0 0,0 0 0,0 0 0,0 0 0,0-1 0,0 1 0,0 0 0,1 0 0,-1 0 0,1 0 0,0 0 2,0 0-10,0-1-1,0 0 0,0 0 1,0 0-1,0 0 1,0 0-1,1 0 1,-1 0-1,1 0 0,-1 0 1,0 0-1,1-1 1,-1 1-1,1-1 0,0 1 1,-1-1-1,1 1 1,-1-1-1,2 0 11,6 1-78,0-1 0,0 0 0,0-1 0,-1 0 0,1 0 0,0-1 0,0 0 0,1-1 78,16-6-311,1-2 1,-2 0-1,0-2 0,0-1 1,-1-1-1,-1-1 0,-1-1 1,0-1-1,10-12 311,1-4-461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50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196 150 1220,'15'-44'1176,"-2"1"0,2-19-1176,-40 94 746,17-16-634,-111 229 967,98-196-993,3 0 0,2 1-1,2 1 1,1 8-86,11-48-1,0 0 1,1 0-1,1 0 1,0 0-1,1 0 1,0 0-1,0 1 0,1-1 1,0-1-1,4 10 1,-5-17-11,0 0 0,1 0-1,-1 0 1,1 0 0,-1-1-1,1 1 1,0-1 0,0 1-1,0-1 1,0 0 0,0 1-1,1-1 1,-1 0 0,1-1-1,-1 1 1,1 0-1,0-1 1,0 1 0,0-1-1,-1 0 1,1 0 0,0 0-1,1 0 1,-1-1 0,0 1-1,0-1 1,0 0 0,0 0-1,0 0 1,0 0 0,0 0-1,1-1 1,-1 1 0,0-1-1,0 0 1,0 0 0,0 0-1,0-1 1,2 0 11,10-5-106,-1-1 1,0 0 0,0 0-1,-1-1 1,0-1 0,0 0-1,-1-1 1,-1-1-1,0 0 1,0 0 0,4-9 105,14-19-214,-2-2 0,-2-1 1,1-7 213,-8 5 3,-17 42 11,0 1 0,0-1 1,-1 1-1,1-1 0,-1 1 1,1-1-1,-1 1 0,0-1 1,0 0-1,0 1 0,0-1 0,-1 0 1,1 1-1,-1-1 0,1 1 1,-2-3-15,1 4 6,1 1 1,-1 0 0,0-1-1,0 1 1,0 0-1,0 0 1,0 0 0,0 0-1,0-1 1,0 1 0,1 0-1,-1 1 1,0-1 0,0 0-1,0 0 1,0 0-1,0 0 1,0 1 0,0-1-1,1 0 1,-1 1 0,0-1-1,0 1 1,0-1-1,1 1 1,-1-1 0,0 2-7,-29 18 20,23-16-3,-10 8 26,1-1 1,0 2 0,1 0-1,1 1 1,0 1 0,0 0-1,2 0 1,0 2 0,0-1-1,-5 14-43,13-23 19,0 0-1,1 0 0,0 1 0,0-1 1,1 1-1,0-1 0,0 1 0,1 0 1,0 0-1,0 0 0,1 0 0,0 0 0,0 0 1,1-1-1,0 1 0,0 0 0,1 0 1,0-1-1,0 1 0,1-1 0,0 1 1,1-1-1,-1 0 0,1 0 0,1 0 1,-1-1-1,1 0 0,2 3-18,0-2 10,-1-1-1,1 0 1,1 0-1,-1 0 1,1-1-1,0 0 1,0-1 0,1 0-1,-1 0 1,1 0-1,0-1 1,5 1-10,1-1 7,1-1 0,-1 0 0,0-1-1,0 0 1,1-1 0,-1-1 0,9-2-7,8-2 7,-1-2 0,1-2 0,-1 0 0,-1-3 1,0 0-1,0-2 0,0-2-7,11-4 81,-27 14-204,-28 13-659,-39 12-1843,42-16 2114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9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210 169 1160,'6'0'198,"-1"0"-1,1 0 1,0-1-1,0 0 1,-1 0-1,1 0 1,-1 0-1,1-1 1,-1 0-1,1 0 1,-1-1 0,5-2-198,-8 3 23,1 0 0,-1-1 1,0 1-1,0 0 1,0-1-1,0 1 1,-1-1-1,1 1 1,-1-1-1,1 0 1,-1 0-1,0 1 1,0-1-1,0 0 0,-1 0 1,1 0-1,-1 0 1,1 0-1,-1 0 1,0 0-1,0 0 1,0-1-1,-1 1 1,1 0-1,-1-1-23,-1-2 16,1 1 1,-1 0-1,0 1 1,0-1-1,0 0 1,-1 1-1,0-1 1,0 1-1,0 0 0,0 0 1,-1 0-1,-2-2-16,5 4 4,0 1 0,0 0 0,0 0 0,0 0 0,0 0 0,0 0 0,-1 0 0,1 0 0,0 0 0,-1 1 0,1-1 0,-1 0 0,1 1 0,-1-1 0,1 1 0,-1-1 0,1 1 0,-1 0 0,1 0 0,-1 0 0,0 0 0,1 0 0,-1 0 0,1 0 0,-1 0 0,1 1 0,-1-1 0,1 0 0,-1 1 0,1 0 0,-1-1 0,1 1 0,-1 0 0,1 0 0,0-1 0,-1 1 0,1 0 0,0 0 0,0 1 0,0-1 0,-1 1-4,-8 12 19,1 0 1,1 1-1,0 0 0,1 1 1,0-1-1,0 6-19,-29 103 96,30-101-78,-31 131-304,6 1 0,6 2 0,-2 141 286,30-237-2132,-3-57 1650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29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32 110 972,'-29'26'1444,"26"-16"-850,23-11-528,40-18-58,-2-2 1,15-10-9,-10 5-1197,49-14 1197,-90 35-373,-1 2-6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0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1 203 1152,'8'16'217,"-1"1"0,0 0-1,-1 0 1,-1 0 0,-1 1 0,0 0-1,-1 0 1,-2 0 0,1 0 0,-2 0-217,1-31 25,1 0 1,1-1 0,0 1 0,3-6-26,2-9 1,-3 5-3,-3 8 0,1 0 0,1 0 0,0 1 1,1-1-1,1 1 0,0 0 0,1 1 1,8-12 1,-14 24 0,0-1-1,0 1 1,0 0 0,0 0 0,0 0 0,1 0 0,-1 0-1,0 0 1,0 1 0,1-1 0,-1 0 0,1 1 0,-1-1 0,1 1-1,-1-1 1,1 1 0,-1 0 0,1 0 0,-1 0 0,1 0 0,-1 0-1,1 0 1,-1 0 0,1 0 0,0 0 0,-1 1 0,1-1 0,-1 1-1,0-1 1,1 1 0,-1-1 0,1 1 0,-1 0 0,0 0 0,1 0-1,-1 0 1,0 0 0,0 0 0,0 0 0,0 0 0,0 0 0,0 0-1,0 1 1,1 0 0,7 10 9,0 1-1,0 0 0,-1 1 1,3 8-9,0-3 13,0 1 0,21 32-2,-30-50-5,0 1 1,1 0-1,-1-1 1,1 1-1,-1-1 1,1 0-1,0 0 1,0 0-1,0 0 1,0 0-1,0-1 1,0 1-1,0-1 1,1 0-1,0 0-6,-2-1 7,0 0 1,0 0-1,0 0 0,0-1 1,0 1-1,-1 0 0,1-1 1,0 0-1,0 1 1,0-1-1,-1 0 0,1 0 1,-1 0-1,1 0 0,-1 0 1,1-1-1,-1 1 0,1 0 1,-1-1-1,0 1 0,0-1 1,0 1-1,0-1 0,0 0 1,0 1-1,0-1 1,0 0-1,-1 0 0,1 1 1,-1-1-1,1 0 0,-1 0 1,0 0-1,1-1-7,1-8 47,0 0 0,0 0 1,-1 0-1,-1-1 0,0-2-47,-1-2 50,-1 1 0,0-1 0,-2 0 0,1 1-1,-2 0 1,-3-8-50,5 15 15,-1 0 0,1 0 0,-1 1 1,-1-1-1,0 1 0,0 0 0,0 0 0,-1 0 0,0 1 0,0 0 0,0 0 0,-5-3-15,9 8 4,0 0-1,0 0 0,0 0 1,0 0-1,0 0 1,0 0-1,0 1 1,-1-1-1,1 1 1,0-1-1,0 1 0,-1 0 1,1 0-1,0 0 1,-1 0-1,1 0 1,0 1-1,-1-1 1,1 1-1,0-1 1,-1 1-4,-2 1 2,1 1 1,-1-1 0,1 1-1,0-1 1,0 1 0,0 1-1,0-1 1,1 0 0,-1 1 0,0 1-3,-3 3-1,0 1 0,1 1 0,0-1 0,0 1 0,1 0 0,1 0 1,0 0-1,-3 11 1,5-17-3,1 1 0,0-1 0,1 0 0,-1 1 0,1-1 0,0 1 0,0-1 0,0 0 1,1 1-1,-1-1 0,1 1 0,0-1 0,0 0 0,1 0 0,-1 1 0,1-1 0,0 0 0,0-1 0,1 1 1,-1 0-1,1 0 0,-1-1 0,1 0 0,0 1 0,0-1 0,2 0 3,0 1-10,1 0 1,1-1-1,-1 0 0,0 0 0,1 0 1,0-1-1,-1 0 0,1 0 1,0-1-1,0 1 0,0-2 0,0 1 1,0-1-1,0 0 0,0-1 0,1 1 10,10-3-21,-1-1-1,0 0 1,0-1 0,0-1-1,0 0 1,-1-1-1,0-1 1,6-5 21,33-21-45,31-25 45,-82 56 1,13-6 28,-10 12 78,-7 22 136,-2-3-223,3-12-18,1 0 1,1-1 0,-1 1-1,2-1 1,-1 0-1,1 1 1,1-1 0,0-1-1,0 1 1,1-1-1,1 2-2,-5-8 0,-1 1 0,1-1 0,0 0 0,0 1 0,0-1 0,0 0 0,0 0 0,1-1 0,-1 1 0,1 0 0,-1-1 0,1 0 0,0 1 0,-1-1 0,1 0 0,0 0 0,0 0 0,0-1 0,-1 1 0,1-1 0,0 0 0,1 1 0,2-3 0,1 1-1,-1 0 1,0-1 0,0 0 0,0-1 0,-1 1 0,1-1-1,3-2 1,-1 0 0,0 1 0,0 0 0,0 1-1,1 0 1,8-2 0,-14 6 3,1 0 0,0 0 0,-1 0 0,1 0 0,-1 0 0,0 1 0,1 0-1,-1-1 1,0 1 0,0 0 0,1 1-3,22 11 23,-18-13-18,1 0 0,-1 0-1,1-1 1,0 0 0,-1-1-1,1 0 1,-1 0 0,1-1-1,-1 0 1,0 0-1,0-1 1,0 0 0,1-1-5,2 0 25,0 0 0,0 1 0,0 0 0,1 1 0,-1 0 0,9 0-25,-18 3 67,0 0 0,1 0-1,-1 0 1,0 1 0,0-1 0,0 1-1,0-1 1,0 1 0,-1 0 0,1 0-1,0 0 1,-1 0 0,1 0 0,-1 1-67,2 0-6,-1 1 0,1-1 1,0 0-1,0 0 0,0-1 1,0 1-1,0 0 1,3 0 5,-1-1-240,1-1 1,-1 0 0,1-1 0,0 1-1,-1-1 1,1 0 0,-1 0 0,1-1-1,0 0 1,-1 0 0,1 0 0,-1-1 0,0 1-1,1-1 1,-1-1 0,0 1 239,11-8-621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1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385 218 1128,'2'-3'107,"1"0"0,0 1-1,-1-1 1,0 0 0,0 0 0,0-1 0,0 1-1,0 0 1,-1-1 0,1 1 0,-1-1-1,0 1 1,0-1 0,0 0 0,-1 1 0,1-1-1,-1 0 1,0 1 0,0-1 0,0 0-1,0 0 1,-1 1-107,1 0 23,-1 1 0,0 0 0,1-1 1,-1 1-1,0 0 0,0 0 0,0 0 0,-1 0 0,1 0 0,0 0 0,-1 0 0,0 0 0,1 0 0,-1 1 0,0-1 0,0 1 0,0-1 1,1 1-1,-2 0 0,1 0 0,0-1 0,0 2 0,0-1 0,0 0 0,-1 0 0,1 1 0,0-1 0,-1 1 0,1 0 0,-1-1 1,1 1-1,0 0 0,-1 1 0,1-1-23,-10 1 26,0 1 0,1 1 0,-1 0 0,1 1 1,0 0-1,0 0 0,0 1 0,0 0 0,1 1 0,0 1 1,-7 5-27,-4 4 36,1 1 0,0 0 0,2 2 0,-14 17-36,14-14 20,1 1 0,-12 24-20,23-38 1,1 1-1,1 0 1,-1 0 0,2 0 0,-1 0-1,2 1 1,-1-1 0,1 1-1,1 3 0,0-12-1,1-1 0,0 1 0,0 0-1,0 0 1,0-1 0,0 1-1,0 0 1,1 0 0,-1 0 0,0-1-1,1 1 1,-1 0 0,1-1 0,0 1-1,0 0 1,-1-1 0,1 1-1,0-1 1,1 1 0,-1-1 0,0 0-1,0 1 1,0-1 0,1 0-1,-1 0 1,1 1 1,1-1-2,0-1-1,-1 1 1,1 0-1,0-1 1,0 1-1,0-1 1,0 0-1,-1 0 1,1 0-1,0 0 1,0-1-1,0 1 1,0-1-1,-1 0 1,2 0 2,10-4-8,0 0 1,-1-1-1,1-1 1,-1 0-1,11-8 8,17-17-5,-1-3-1,-2 0 1,-1-3-1,19-26 6,41-43 15,-97 107-14,0 0 0,0 0 0,0 0 0,0 0 0,0 0 0,0-1 0,0 1 0,1 0 0,-1 0 0,0 0 0,0 0 0,0 0 0,0 0 0,0 0 0,0 0-1,0 0 1,0-1 0,1 1 0,-1 0 0,0 0 0,0 0 0,0 0 0,0 0 0,0 0 0,1 0 0,-1 0 0,0 0 0,0 0 0,0 0 0,0 0 0,0 0 0,0 0 0,1 0 0,-1 0 0,0 0 0,0 0 0,0 0 0,0 0 0,0 0 0,0 0 0,1 1-1,-1-1 1,0 0 0,0 0 0,0 0 0,0 0 0,0 0 0,0 0 0,0 0 0,0 0 0,0 1 0,1-1 0,-1 0 0,0 0 0,0 0 0,0 0 0,0 0 0,0 0-1,1 15 42,-6 33 9,2-17-29,3-28-27,-1 0-1,1 0 1,0 0-1,0 0 1,1 0-1,-1 0 0,1 0 1,-1 0-1,1 0 1,0 0-1,0 0 1,0-1-1,1 1 0,-1 0 1,1 0-1,-1-1 1,1 1-1,0-1 1,0 0-1,0 0 0,0 1 1,1-1-1,-1 0 1,1-1-1,-1 1 0,1 0 1,-1-1-1,1 1 1,0-1-1,0 0 1,0 0-1,-1 0 0,1 0 1,0-1-1,0 1 1,0-1-1,1 0 1,-1 1-1,0-2 6,7 1-93,-1-1-1,1 0 1,0 0 0,-1-1 0,1-1-1,-1 1 1,0-2 0,0 1 0,0-1-1,0-1 1,6-3 93,14-13-142,-2-1 1,0-1-1,-1-1 0,-2-2 1,0 0-1,-2-2 0,-1 0 1,17-30 141,-30 40 182,-8 17-175,0 1-1,0 0 1,0 0-1,-1 0 1,1-1-1,0 1 1,0 0 0,0 0-1,0 0 1,0 0-1,0-1 1,0 1 0,0 0-1,-1 0 1,1 0-1,0 0 1,0-1-1,0 1 1,0 0 0,0 0-1,-1 0 1,1 0-1,0 0 1,0 0-1,0 0 1,0 0 0,-1 0-1,1-1 1,0 1-1,0 0 1,0 0 0,-1 0-1,1 0 1,0 0-1,0 0 1,0 0-1,-1 0 1,1 0 0,0 1-1,0-1 1,0 0-1,-1 0 1,1 0 0,0 0-7,-3 1 29,1 0 0,0 0 1,-1 0-1,1 1 1,0-1-1,0 1 0,0-1 1,0 1-1,0 0 1,0 0-1,0 0 0,0 1-29,-27 32 274,12-15-127,1 1 0,1 0 0,-10 18-147,22-34 6,0 1-1,1-1 1,-1 1-1,1 0 0,0 0 1,1-1-1,-1 1 1,1 0-1,0 0 0,1 1 1,0-1-1,0 0 0,0 0 1,0 0-1,1 0 1,0 0-1,0 0 0,1 1-5,-1-5-14,-1 0-1,1-1 1,0 1-1,0-1 1,-1 1-1,1-1 1,0 1-1,0-1 1,1 1 0,-1-1-1,0 0 1,0 0-1,1 0 1,-1 1-1,1-1 1,-1 0-1,1-1 1,-1 1-1,1 0 1,-1 0-1,1-1 1,0 1-1,-1-1 1,2 1 14,1-1-61,0 1 1,1-1 0,-1 0 0,0-1-1,1 1 1,-1-1 0,0 1 0,0-1-1,1-1 1,0 0 60,12-4-440,-1-1-1,-1 0 0,1-2 0,10-7 441,-4 1-451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1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 1208,'0'0'26,"0"-1"-1,0 1 1,0 0 0,0 0-1,0 0 1,0-1-1,0 1 1,0 0 0,0 0-1,0 0 1,0 0-1,-1-1 1,1 1 0,0 0-1,0 0 1,0 0-1,0 0 1,0 0 0,-1 0-1,1-1 1,0 1-1,0 0 1,0 0 0,0 0-1,-1 0 1,1 0 0,0 0-1,0 0 1,0 0-1,-1 0 1,1 0 0,0 0-1,0 0 1,0 0-1,-1 0 1,1 0 0,0 0-1,0 0 1,0 0-1,-1 0 1,1 0 0,0 0-1,0 0 1,0 0-1,0 0 1,-1 1 0,1-1-26,-16 7 476,-13 11-138,10-2-133,0 2 0,2 0-1,0 1 1,1 0-1,0 1 1,-9 19-205,16-25 38,1 0 0,1 1 0,0 0 0,2 0 0,-1 0 0,2 1 0,0-1 0,0 1 0,2 0 0,0 0 0,1 4-38,0-17-9,1 1 0,0-1 0,0 1 0,0-1 0,0 1 0,1-1 0,-1 1 0,1-1 0,0 1 1,0-1-1,0 0 0,1 0 0,-1 1 0,1-1 0,0 0 0,0 0 0,0 0 0,0-1 0,0 1 0,0 0 0,1-1 0,0 1 1,-1-1-1,1 0 0,0 0 0,0 0 0,0 0 0,0-1 0,0 1 0,0-1 0,1 0 0,-1 0 0,1 0 0,-1 0 0,0 0 1,1-1-1,-1 0 0,1 1 0,1-1 9,4-1-204,1 0 1,-1 0-1,0-1 1,0 0-1,0 0 1,0-1-1,0 0 0,0-1 1,-1 1-1,1-2 1,-1 0-1,0 0 1,0 0-1,2-3 204,6-6-494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3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38 669 904,'0'2'54,"0"0"-1,-1 0 1,1-1-1,0 1 1,0 0 0,0 0-1,0-1 1,1 1-1,-1 0 1,0 0 0,1-1-1,-1 1 1,1 0-1,0-1 1,-1 1-1,1 0 1,0-1 0,0 1-1,0-1 1,0 0-1,0 1 1,0-1 0,1 0-1,-1 1 1,0-1-1,1 0 1,-1 0 0,1 0-1,-1 0 1,1 0-1,-1-1 1,1 1-1,0 0 1,-1-1 0,1 1-1,0-1 1,-1 0-1,1 1 1,0-1 0,0 0-1,0 0 1,-1 0-1,1 0 1,0-1 0,0 1-1,1-1-53,2 0 5,0 0-1,0-1 0,-1 0 1,1 0-1,0-1 1,-1 1-1,1-1 0,-1 0 1,0 0-1,0 0 1,0-1-1,0 1 0,-1-1 1,0 0-1,1 0 1,-1-1-5,3-4 10,-1-1 0,0 0 0,0 0 0,-1 0 0,0 0 0,-1-1 0,-1 1 0,1-1 0,-2 0 0,1 0 0,-2 0 0,1 1 0,-1-1 0,-1 0 0,0 0 0,-2-7-10,3 17 8,0-1 0,-1 1-1,1 0 1,-1 0-1,1 0 1,-1 0 0,1 0-1,-1 0 1,0 0 0,0 0-1,1 0 1,-1 0 0,0 0-1,0 0 1,0 1-1,0-1 1,0 0 0,0 0-1,0 1 1,0-1 0,0 1-1,0-1 1,0 1 0,-1 0-1,1-1 1,0 1-1,0 0 1,-1 0-8,-2 0 16,1 0 0,1 1 0,-1-1 0,0 1-1,0 0 1,0 0 0,0 0 0,0 0 0,1 1 0,-1-1 0,0 1 0,1 0-16,-7 4 59,0 0 1,1 1-1,1 0 1,-1 0-1,1 1 1,-5 7-60,1 2 58,0 2 1,1 0-1,1 0 0,1 0 1,1 1-1,-4 14-58,9-25 6,0-1 1,1 0-1,0 1 0,1-1 1,-1 1-1,2-1 0,-1 1 0,2 5-6,-1-10 2,0 0 0,0 0 0,0 0 0,1 0 0,0 0 0,-1 0 0,2-1 0,-1 1 0,0 0 0,1-1 0,-1 0 0,1 1 0,0-1 0,0-1 0,0 1 0,0 0 0,2 0-2,-1-1 1,1 1-1,-1-1 0,1-1 0,0 1 0,0-1 0,0 0 1,0 0-1,0 0 0,0 0 0,0-1 0,1 0 0,-1 0 1,0-1-1,0 1 0,0-1 0,0 0 0,0 0 0,0-1 1,0 0-1,-1 0 0,1 0 0,0 0 0,0-1 0,12-6 0,-1 0 1,0-2-1,-1 1 0,0-2 0,10-10 0,2-4-28,-2-2-1,-1 0 1,-1-1 0,-2-2-1,-1 0 1,-1-1 0,7-19 28,1-11-54,-2-1-1,-3-1 1,8-46 54,-29 109 5,-1-1-1,1 1 0,-1 0 0,1-1 1,-1 1-1,0 0 0,0-1 1,1 1-1,-1 0 0,0-1 0,0 1 1,-1-1-1,1 1 0,0 0 0,0-1 1,-1 1-1,1 0 0,-1-1-4,1 2 5,-1 0 1,0 0-1,1 0 0,-1 0 1,0 0-1,1 0 0,-1 0 1,1 0-1,-1 1 0,0-1 0,1 0 1,-1 0-1,1 1 0,-1-1 1,0 0-1,1 1 0,-1-1 1,1 1-1,-1-1 0,1 1 0,0-1 1,-1 1-1,1-1 0,-1 1 1,1-1-6,-33 44 192,9-3-67,3 0 1,1 2-1,2 0 0,2 1 1,2 1-1,2 0 1,1 1-1,3 0 0,2 1 1,1 25-126,5-65 12,0 1-1,0-1 1,1 0-1,0 1 1,0-1 0,1 1-1,0-1 1,3 6-12,-4-11 3,-1-1-1,1 1 1,0-1-1,0 1 1,1-1-1,-1 0 1,0 1 0,0-1-1,1 0 1,-1 0-1,0 0 1,1 0-1,-1 0 1,1 0 0,0-1-1,-1 1 1,1 0-1,-1-1 1,1 1-1,0-1 1,0 1 0,-1-1-1,1 0 1,0 0-1,0 0 1,-1 0-1,1 0 1,0 0 0,0-1-1,-1 1 1,1 0-1,0-1 1,-1 1-1,1-1 1,0 0 0,-1 0-1,1 0 1,-1 1-1,1-2-2,14-6 5,-1-1-1,0 0 0,-1-1 0,0 0 1,-1-1-1,0-1 0,-1 0 1,0-1-1,-1 0 0,0-1 0,0-2-4,4-7-8,-1 0-1,-1-1 0,-1 0 0,-2 0 1,0-2-1,5-21 9,-14 43-7,0-1 1,0 0-1,0 1 1,0-1-1,-1 0 0,0 0 1,0 1-1,-1-1 1,1 0-1,-1 1 0,0-1 1,-1-2 6,2 6-3,0 0 0,-1 0 0,1 0 0,-1 0 0,1 1 0,-1-1 0,1 0 0,-1 0 0,0 1 1,1-1-1,-1 0 0,0 1 0,0-1 0,1 0 0,-1 1 0,0-1 0,0 1 0,0 0 0,0-1 0,0 1 0,0-1 0,0 1 0,0 0 3,-1 0-3,0 0 0,0 0 1,-1 0-1,1 1 0,0-1 0,0 1 0,0-1 0,0 1 0,0 0 0,0 0 0,0 0 0,0 0 0,0 0 0,0 0 0,0 1 3,-9 7 2,0 0-1,1 0 0,0 1 1,1 0-1,0 1 1,0 0-1,1 0 1,1 1-1,0 0 0,1 0 1,0 1-1,0 0 1,2 0-1,0 0 0,0 1 1,1-1-1,1 1 1,0 0-1,1 0 0,0 0 1,1 0-1,1-1 1,0 1-1,1 0 1,2 9-2,-3-21 1,-1 1 0,1-1 0,0 1 0,0-1 0,0 0 0,0 0 1,1 0-1,-1 0 0,1 1 0,-1-2 0,1 1 0,-1 0 1,1 0-1,0 0 0,0-1 0,0 1 0,0-1 0,0 0 0,0 1 1,1-1-1,1 1-1,0-1 2,0 0 0,1-1 0,-1 1 1,0-1-1,1 0 0,-1 0 0,0 0 1,1 0-1,-1-1 0,0 0 0,0 0 0,1 0-2,10-4 4,0 0-1,-1-1 0,0-1 1,0 0-1,0-1 0,7-6-3,5-5-9,-19 12 7,2 0 0,-1 1 0,1 0-1,0 1 1,0 0 0,1 0 0,-1 1 0,10-3 2,-18 7 0,0 0 0,0 0 0,0 0 0,0 1 0,-1-1 0,1 0 0,0 1 0,0-1-1,0 0 1,0 1 0,0-1 0,-1 1 0,1 0 0,0-1 0,0 1 0,-1 0 0,1-1 0,0 1 0,-1 0 0,1 0 0,-1-1 0,1 1 0,-1 0 0,1 0 0,-1 0 0,0 0 0,1 0 0,-1 0 0,0-1 0,0 1 0,1 0 0,-1 0 0,0 0 0,0 0 0,0 0 0,0 0 0,-1 1 0,2 43 23,-1-40-22,-1 14 4,0-6-4,0-1 0,1 1 0,0 0 0,1-1 0,0 1 0,1-1 0,1 1 0,0-1 0,0 1-1,-1-11 2,-1 0-1,0 0 1,1-1 0,-1 1-1,1 0 1,0-1 0,-1 1-1,1-1 1,0 1 0,0-1-1,0 0 1,0 0 0,0 0-1,0 0 1,0 0 0,1 0-1,-1 0 1,0-1 0,0 1-1,1-1 1,-1 0 0,0 0-1,1 0 1,-1 0 0,0 0-1,0 0 1,1-1 0,-1 1-1,0-1 1,0 1 0,1-1-1,1-1-1,11-2-4,0-1-1,0-1 1,0-1-1,3-2 5,-13 6-6,33-17-129,0-2 0,-1-2 1,16-14 134,-34 23-50,-1 0 1,0-2 0,-2 0 0,0-1-1,0 0 1,-2-2 0,2-4 49,-14 22 3,-1 1 0,0-1 0,1-1 0,-1 1 0,0 0-1,0 0 1,0 0 0,0 0 0,-1-1 0,1 1 0,-1 0 0,1-1 0,-1 1 0,0-1 0,0 1 0,0 0 0,0-1 0,0 1 0,-1-1 0,1 1-1,-1 0 1,1-1 0,-1 1 0,0 0 0,0 0 0,0 0 0,0-1 0,0 1 0,-1-1-3,0 2 9,-1-1 0,1 0 0,-1 1 0,1-1 1,-1 1-1,1 0 0,-1 0 0,0 0 0,0 0 0,0 0 0,1 0 0,-1 1 0,0 0 1,0-1-1,0 1 0,0 0 0,0 1 0,0-1 0,0 0 0,0 1 0,0-1 0,1 1 1,-4 1-10,-3 1 21,-1 1 0,1 0 0,0 1 0,0-1 0,0 2 0,0-1 0,1 1 0,0 1 1,1-1-1,-1 1 0,1 1 0,0 0-21,3-3 5,0-1-1,0 1 1,0 0 0,1 1 0,0-1-1,0 0 1,1 1 0,-1 0 0,1 0-1,0-1 1,1 1 0,0 0-1,-1 1 1,2-1 0,-1 0 0,1 0-1,0 0 1,0 0 0,1 0 0,0 4-5,0-9 0,-1 1 0,0 0 0,1-1 0,-1 1 0,1-1 0,0 1 0,-1-1 0,1 1 0,0-1 0,0 1 0,0-1 0,0 0 0,0 1 0,0-1 0,1 0 0,-1 0 0,0 0 0,1 0 1,-1 0-1,0 0 0,1 0 0,-1-1 0,1 1 0,-1 0 0,1-1 0,0 1 0,2-1-1,0 1 0,0-1-1,0 0 1,0 0 0,0-1 0,0 1 0,0-1 0,0 0-1,0 0 1,0 0 0,1-1 1,12-5-9,-1-1 0,0 0 0,-1-1 0,9-7 9,82-63 3,-102 81-43,-4 11 35,-6 23 41,3-16-26,2-14-9,1 0 1,0 0-1,0 0 1,0 0-1,1-1 0,0 1 1,0 0-1,0 0 1,1-1-1,2 5-1,-3-8 1,0-1 0,0 1 0,0-1-1,0 0 1,0 1 0,1-1-1,-1 0 1,0 0 0,1 0-1,-1 0 1,1 0 0,-1 0 0,1-1-1,-1 1 1,1 0 0,0-1-1,-1 1 1,1-1 0,0 0-1,0 1 1,-1-1 0,1 0-1,0 0 1,0 0 0,-1 0 0,1-1-1,0 1 1,0 0 0,-1-1-1,1 1 1,0-1 0,-1 1-1,1-1 1,-1 0 0,1 0 0,0 0-1,16-8-18,-1 0 1,-1-1 0,0 0 0,0-2 0,-1 0-1,0 0 1,-1-1 0,-1-1 0,0 0 0,-1-1-1,0-1 1,-2 0 0,1 0 0,1-6 17,15-30-72,-3-2 0,-1 0 1,-3-1-1,-2-4 72,-7 22-5,-1-1-1,-2 0 1,-2-1-1,-1 0 0,-2 0 1,-2-16 5,-1 53 1,0 0 1,0 0-1,0 1 1,0-1-1,0 0 1,0 0-1,0 1 1,-1-1-1,1 0 1,-1 1-1,1-1 1,-1 0-1,0 1 1,1-1-1,-1 1 1,0-1-1,0 1 1,0-1-1,0 1 1,0 0-1,-1-1 1,0 0-2,1 2 2,-1 0 1,1 0 0,0-1 0,-1 1 0,1 0 0,0 0-1,-1 0 1,1 1 0,0-1 0,-1 0 0,1 0 0,0 1-1,-1-1 1,1 1 0,0-1 0,0 1 0,-1-1 0,1 1-1,0 0 1,0 0 0,0 0 0,0-1-3,-9 8 27,1 0-1,0 1 1,0 0 0,1 1 0,-5 6-27,-5 9 35,1 2 0,0 0 0,3 1 1,0 0-1,2 2 0,1-1 0,1 1 1,-2 15-36,8-29 7,0 0 1,2 0-1,0 0 0,1 0 1,0 1-1,2-1 1,0 0-1,0 1 1,2-1-1,0 0 1,1 0-1,0-1 0,1 1 1,1-1-1,1 0 1,0 0-1,3 3-7,-8-14-9,0-1-1,0 1 1,0-1 0,1 0-1,0 1 1,0-1 0,0-1-1,0 1 1,0 0-1,0-1 1,1 1 0,-1-1-1,1 0 1,0 0-1,0 0 1,-1-1 0,1 0-1,0 1 1,0-1-1,1-1 1,-1 1 0,0 0-1,0-1 1,0 0 0,0 0-1,1 0 1,-1-1-1,0 1 1,0-1 0,0 0-1,3-1 10,2-2-82,0 0-1,0-1 0,0 0 1,-1 0-1,0-1 0,0 0 1,0 0-1,-1-1 0,0 0 1,0 0-1,0-1 0,-1 0 1,0 0 82,11-19-304,-14 20 218,1 0-1,0 0 1,1 1 0,-1 0-1,1 0 1,1 0 0,-1 0-1,1 1 1,0-1 86,-6 6-1,1 0-1,-1 0 1,0 0-1,0 0 1,1-1-1,-1 1 1,0 0 0,0 0-1,0 0 1,1 0-1,-1 0 1,0 0-1,0 0 1,1 0-1,-1 0 1,0 0 0,0 0-1,1 0 1,-1 0-1,0 0 1,0 0-1,0 0 1,1 0 0,-1 0-1,0 0 1,0 1-1,1-1 1,-1 0-1,0 0 1,0 0 0,0 0-1,1 0 1,-1 1-1,0-1 1,0 0-1,0 0 1,0 0-1,0 1 1,1-1 0,-1 0 1,4 15-15,-4 21 31,0-31-18,8 117-883,-8-121 495,-1-5-493,1-1 428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3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55 1296,'0'-13'416,"0"1"-24,-2 5-148,2-1-92,0 2-64,2 4-40,1-1-16,-1 1-20,1 1-20,0 1-28,-1 1-28,1 1-108,-3-2-124,0 1-52,3 1-40,-1 2-24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17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21 493 1128,'-10'-25'695,"8"22"-597,1-1-1,-1 1 1,1-1 0,0 0-1,0 1 1,0-1 0,0 0 0,1 0-1,-1-3-97,27 36 295,245 440-296,-270-469-7,0 1 1,-1 0 0,1-1-1,-1 1 1,1 0 0,-1 0-1,1 0 1,-1-1 0,1 1-1,-1 0 1,0 0 0,1 0 0,-1 0-1,0 0 1,0 0 0,0 0-1,0 0 1,0 0 0,0 0-1,0 0 1,0 0 0,0 0 7,-16-3-52,-24-25 51,26 10 23,0 0-1,1 0 1,0-1 0,2-1 0,0 0 0,1-1 0,1 0 0,1 0 0,1-1 0,1 0 0,0-2-22,-4-18 42,3-1 1,1 0-1,2 0 0,1-1 0,3-11-42,1 23 5,2 1-1,1 0 1,1 0-1,1 0 1,2 1-1,1 0 1,4-6-5,-9 24-2,0 0 1,2 0 0,-1 0-1,1 1 1,1 0 0,0 0-1,0 0 1,1 1 0,0 0-1,0 1 1,1 0 0,1 0-1,-1 1 1,1 0 0,0 1-1,1 0 1,-1 0 0,1 1-1,7-2 2,-14 6 0,0-1 0,0 1-1,1 0 1,-1 0-1,0 1 1,1 0 0,-1-1-1,0 1 1,1 1 0,-1-1-1,1 1 1,-1-1 0,0 1-1,0 0 1,1 1-1,-1-1 1,0 1 0,0 0-1,0 0 1,-1 0 0,1 0-1,1 2 1,-2-1 1,0 1 0,1-1 0,-1 1 0,-1 0-1,1 0 1,-1 1 0,1-1 0,-1 0 0,0 1-1,-1-1 1,1 1 0,-1 0 0,0 0 0,0-1-1,0 1 1,-1 0 0,0 0 0,0 0-1,0 0 1,0 0-1,-2 11 3,0 0 0,-1-1 0,-1 1 0,0-1 0,-1 0-1,-1 0 1,0 0 0,-1 0 0,-1-1 0,-4 6-3,-21 28 7,-1-1 0,-12 9-7,28-33 3,-64 71 9,48-58-1,1 2 0,2 1 0,2 2 0,-2 6-11,30-45 1,0 0-1,-1 0 0,1 1 0,0-1 1,0 0-1,0 0 0,0 1 1,1-1-1,-1 0 0,1 1 1,-1-1-1,1 1 0,0-1 0,0 0 1,0 1-1,0-1 0,0 1 1,1-1-1,-1 1 0,1-1 1,-1 1-1,1-2-1,1 1 0,-1 0 0,0-1 0,1 0 0,-1 1 1,1-1-1,-1 0 0,1 1 0,0-1 0,0 0 1,-1 0-1,1 0 0,0-1 0,0 1 0,0 0 1,0-1-1,0 1 0,0-1 0,2 1 1,13 0-8,1 0-1,0-1 0,-1-1 1,1-1-1,7-2 9,-7 2-3,76-12 4,45-15-1,-45 8 16,49-2-16,-135 21-2,-1 1 0,1 1-1,0 0 1,0 0 0,0 0-1,0 1 1,-1 0 0,1 1-1,0 0 1,-1 0 0,1 0-1,-1 1 1,0 0 0,2 1 2,-9-3-37,1-1 0,-1 0 0,1 0 0,0 1 0,-1-1 0,1 0 1,-1 0-1,1 0 0,0 0 0,-1 0 0,1 0 0,0 0 0,-1 0 0,1 0 1,-1 0-1,1 0 0,0 0 0,-1-1 0,1 1 0,-1 0 0,1 0 0,0-1 1,-1 1-1,1 0 0,-1-1 0,1 1 0,-1 0 0,1-1 0,-1 1 0,0-1 1,1 1-1,-1-1 0,1 1 0,-1-1 0,0 1 0,1-1 0,-1 0 0,0 1 1,0-1-1,0 1 0,1-1 0,-1 0 0,0 1 0,0-1 0,0 1 0,0-1 1,0 0-1,0 1 0,0-1 37,0-8-405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4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46 141 1096,'-19'35'1857,"15"-31"-1777,1 1 0,0 0 0,0 1 0,1-1 0,0 0 0,0 1 0,0-1 0,0 1 0,0 2-80,1-1 27,1 0 0,-1 0 1,1-1-1,0 1 0,1 0 0,-1 0 1,1 0-1,1-1 0,-1 1 0,1-1 1,1 1-1,0 2-27,-1-6 6,0 0 0,0 0 0,0 0 0,0-1-1,0 1 1,0-1 0,1 1 0,-1-1 0,1 0 0,0 0 0,0 0 0,-1 0 0,1-1 0,0 1 0,1-1 0,-1 0 0,0 1 0,0-2 0,0 1 0,1 0 0,-1-1 0,0 1-1,1-1 1,-1 0 0,3 0-6,3-1 7,0 0-1,0 0 1,0-1-1,0-1 1,0 1-1,-1-1 1,1-1-1,-1 0 1,0 0-1,0 0 1,0-1-1,-1 0 1,1-1-1,-1 1 1,-1-2-1,1 1 1,-1-1-1,0 0 1,0 0-1,-1 0 0,0-1 1,1-3-7,-1 3 1,0 0-1,-1 0 1,0 0 0,-1 0-1,0-1 1,0 0 0,-1 1-1,0-1 1,-1 0 0,0 0-1,0 0 1,-1 0 0,0 0-1,0 0 1,-1 0 0,0 0-1,-1 0 1,0 0 0,0 1-1,-1-1 1,0 1 0,-3-6-1,4 10 4,0 1 1,-1 0 0,1 0 0,0-1-1,-1 1 1,0 1 0,0-1 0,0 0-1,0 1 1,0 0 0,0-1 0,-1 1-1,1 0 1,-1 1 0,1-1 0,-1 1-1,0-1 1,0 1 0,0 0 0,1 1-1,-1-1 1,0 1 0,0-1 0,0 1-1,0 0 1,0 1 0,0-1 0,0 1-1,0 0 1,0 0 0,0 0 0,1 0-1,-1 0 1,0 1 0,-1 1-5,-7 2 21,0 1 1,0 1-1,0 0 0,1 1 1,0 0-1,1 0 1,0 1-1,0 1 0,-8 10-21,16-18 8,0 1-1,0-1 0,0 1 0,0 0 0,0 0 0,1 0 0,-1 0 1,1 0-1,0 0 0,0 1 0,0-1 0,0 0 0,1 1 0,-1-1 1,1 0-1,0 1 0,0-1 0,0 1-7,0-1 5,1-1-1,0 1 1,0 0-1,0-1 1,0 1-1,1 0 1,-1-1-1,0 1 1,1-1-1,0 0 1,0 0-1,0 1 0,0-1 1,0 0-1,0-1 1,0 1-1,1 0-4,5 3 9,0 0 0,0-1-1,0 0 1,1-1-1,-1 0 1,1 0-1,0-1 1,0 0-1,0-1 1,0 1-1,0-2 1,3 1-9,24-2 8,-25 0-5,1 0 0,-1 1 0,1 1 0,0 0 0,-1 0 0,1 1 0,-1 1 0,10 3-3,-9-1 11,0-2-1,-1 0 0,1 0 1,0-1-1,1 0-10,-4 0 10,1 0 0,-2 1-1,1 0 1,0 1 0,3 1-10,-4-1 2,1 0 1,-1-1-1,1 0 0,0 0 0,8 0-2,-8-1-5,-1-1 0,1-1-1,-1 1 1,1-2-1,-1 1 1,1-1-1,4-1 6,-12 1-52,1 1 0,0-1 0,-1 1 0,1-1-1,-1 0 1,1 1 0,-1-1 0,0 0 0,1 0 0,-1 0 0,0 0-1,0 0 1,1-1 0,-1 1 0,0 0 0,0 0 0,0-1-1,-1 1 1,1-1 0,0 1 0,0-1 0,-1 1 0,1-1-1,-1 1 1,1-1 0,-1 0 0,0 1 0,0-1 0,0 0-1,0 1 1,0-1 0,0 1 0,0-1 0,0 0 0,-1 1-1,1-1 1,0 0 0,-1 1 0,0-1 0,1 1 0,-1-1 52,-14-29-1195,6 14 626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4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77 203 1204,'-12'-8'409,"-33"-20"976,44 27-1325,-1 0-1,1 0 1,0 0 0,-1 0 0,1 0 0,0-1 0,0 1 0,0 0 0,0 0 0,0-1 0,0 1 0,0 0 0,1-1 0,-1 1-1,0-1 1,1 0 0,-1 1 0,1-1 0,-1 1 0,1-1 0,0 0 0,0 1 0,0-1 0,0 1 0,0-2-60,1 1 24,0 1-1,0-1 1,0 1 0,0 0 0,0 0 0,0 0-1,0-1 1,0 1 0,1 0 0,-1 0 0,0 1 0,1-1-1,-1 0 1,1 0 0,-1 1 0,1-1 0,-1 0 0,2 1-24,35-10 109,-25 8-63,132-31 63,85-23-3310,-200 47 2513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117 115 1148,'-1'-2'99,"0"-1"97,-1-1 1,0 1-1,0 0 1,0 0 0,0 0-1,-1 0 1,1 0-1,-1 1 1,0-1-197,-9 3 610,-2 18-388,2 7-116,1-1-1,1 2 1,1-1-1,1 1 1,-1 16-106,6-26 16,0 0 1,2 1-1,0-1 1,0 0-1,2 1 1,0-1-1,1 1 1,1-1-1,4 13-16,-7-26 5,0-1 0,1 0 0,-1 0-1,1 0 1,0 0 0,0 0 0,0 0 0,0 0-1,0 0 1,0-1 0,1 1 0,-1 0-1,0-1 1,1 1 0,-1-1 0,1 1-1,0-1 1,-1 0 0,1 1 0,0-1-1,0 0 1,0 0 0,0-1 0,0 1-1,2 1-4,0-2 6,-1 0 0,1 0 0,-1-1 0,1 1 0,-1-1 0,1 0 0,-1 1 0,0-2 0,1 1 0,-1 0 0,0-1 0,0 1 0,0-1 0,3-1-6,8-7 7,0-1 0,-1 0 0,0-1-1,-1 0 1,0-1 0,-1 0-7,15-21-80,-2 0 1,-2-2 0,-1-1-1,-2 0 1,-1-1 0,-2-1-1,4-20 80,-18 52-97,0 1-94,-1 0 0,1 0 0,0 1 0,0-1 0,1 1 0,0 0 0,0-1 0,0 1 0,0 1 0,1-1 0,3-3 191,-2 6-538,-3 4 18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5.7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1 253 1124,'0'2'71,"1"-1"-1,0 0 1,0 1-1,1-1 1,-1 0-1,0 0 1,0 0-1,1 0 1,-1 0-1,0 0 1,1-1-1,-1 1 1,1 0-1,-1-1 1,1 1-1,-1-1 1,1 1-1,-1-1 1,1 0-1,0 1 1,-1-1-1,2 0-70,1 0 61,0-1 1,0 0-1,0 1 0,0-1 0,0-1 1,0 1-1,-1 0 0,1-1 0,2-1-61,5-3 55,-1-1 0,0 0 0,-1 0-1,0-1 1,0 0 0,1-2-55,-2 0 30,0 0-1,0-1 1,-2 0-1,1-1 1,-1 1 0,4-13-30,-8 18 15,1 1 0,-1-1 0,-1 1 1,1-1-1,-1 0 0,0 0 0,0 0 0,-1 0 1,0 0-1,0 0 0,0 0 0,-1 0 1,0 0-1,0 1 0,0-1 0,-1-2-15,2 7 7,-1 0-1,1 1 0,-1-1 0,1 0 1,-1 0-1,1 0 0,-1 0 0,0 0 1,1 1-1,-1-1 0,0 0 0,1 0 1,-1 1-1,0-1 0,0 1 0,0-1 1,0 1-1,0-1 0,0 1 0,1-1 0,-1 1 1,0 0-1,0 0 0,0-1 0,0 1 1,0 0-1,0 0 0,-1 0 0,1 0 1,-1 0-7,-1 1 10,0 0 1,0 0 0,0 0-1,0 0 1,1 1 0,-1-1-1,0 1 1,0 0 0,1 0-1,-3 2-10,-5 4 32,1 1-1,0 0 1,1 1-1,0 0 1,0 1-32,-4 9 34,0 0 0,1 1 0,1 1 1,0 0-1,2 0 0,0 3-34,6-18 8,0 1 1,0-1-1,1 0 1,0 1-1,0 0 1,1-1-1,0 1 1,0-1-1,0 1 1,1-1-1,1 1 1,-1-1-1,1 1 1,0-1-1,1 0 1,0 0-1,0 0 1,0 0-1,1-1 1,0 1-1,0-1-8,0-2-9,0-1 0,0 0 0,1 0-1,-1 0 1,1 0 0,-1-1 0,1 0 0,0 0 0,0 0 0,0-1-1,0 1 1,0-1 0,0 0 0,0-1 0,0 1 0,0-1-1,1 0 1,-1 0 0,0-1 0,0 1 0,0-1 0,0 0-1,2-1 10,11-2-57,0-1 0,0-1-1,0 0 1,0-1 0,15-9 57,-11 1-92,-1 0-1,0-1 1,-1-1 0,-1-1 0,-1-1 0,0-1 0,-2 0 0,0-1 0,-1-1-1,-1 0 1,2-6 92,-43 65 512,21-31-475,1 1 0,-1 0 0,2 0 0,-1 0 0,1 0 0,0 1 0,0 0-1,1-1 1,0 1 0,0 1 0,1-1 0,0 2-37,0 6 28,0 0 0,2 0 0,0-1 0,0 1 0,2 0 0,0 0 0,2 4-28,-4-17-2,1 0 0,0 0-1,0 0 1,0 0 0,0 0 0,1-1-1,-1 1 1,1 0 0,0-1 0,-1 1 0,1-1-1,0 0 1,1 0 0,-1 1 0,0-1 0,1-1-1,-1 1 1,1 0 0,-1-1 0,1 1-1,0-1 1,0 0 0,0 0 0,-1 0 0,1 0-1,0 0 1,0-1 0,0 1 0,1-1 0,-1 0-1,0 0 1,0 0 0,0 0 0,0 0-1,0-1 1,0 0 0,0 1 0,0-1 0,0 0-1,1-1 3,5-1-108,0 0 0,0-1-1,0 0 1,-1-1 0,1 1-1,-1-2 1,0 1-1,-1-1 1,1 0 0,-1-1-1,0 1 1,4-7 108,3-4-435,-1-1 1,-1-1 0,-1 0-1,9-20 435,-5 10-428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6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95 158 1096,'11'-36'618,"-5"19"-175,-1 0 0,0-1-1,-2 0 1,0 0 0,0-13-443,-3 31 10,0 0 0,0 0 0,0 0 0,0 0-1,0 0 1,0 0 0,0 0 0,0-1-1,0 1 1,0 0 0,0 0 0,0 0 0,-1 0-1,1 0 1,0 0 0,0 0 0,0 0 0,0 0-1,0-1 1,0 1 0,0 0 0,0 0 0,0 0-1,0 0 1,-1 0 0,1 0 0,0 0 0,0 0-1,0 0 1,0 0 0,0 0 0,0 0-1,0 0 1,0 0 0,-1 0 0,1 0 0,0 0-1,0 0 1,0 0 0,0 0 0,0 0 0,0 0-1,0 0 1,-1 0 0,1 0 0,0 0 0,0 0-1,0 0 1,0 0 0,0 0 0,0 0 0,0 1-1,0-1 1,0 0 0,-1 0 0,1 0-1,0 0 1,0 0 0,0 0 0,0 0 0,0 0-1,0 0 1,0 1 0,0-1 0,0 0 0,0 0-1,0 0-9,-12 12 265,-7 13-16,6-3-170,2 0 0,0 1 0,1 0 1,2 0-1,0 1 0,1 0 0,2 1 0,-1 10-79,-1 19 63,2 1 0,2-1-1,3 20-62,1-41 17,2-1-1,3 15-16,-5-36 1,2-1 1,-1 0-1,1 0 0,1 0 1,0 0-1,0-1 0,1 1 1,0-1-1,5 6-1,-9-14-1,0 1 0,0-1-1,0 0 1,0 1 0,0-1 0,1 0 0,-1 0-1,0 0 1,1 0 0,-1 0 0,1-1 0,-1 1-1,1 0 1,0-1 0,-1 1 0,1-1 0,0 1 0,-1-1-1,1 0 1,0 0 0,0 1 0,-1-1 0,2-1 1,1 1-9,-1-1 1,1 0 0,0 0 0,-1-1 0,1 1-1,-1-1 1,0 0 0,1 1 0,-1-1 0,0-1-1,0 1 9,12-11-80,-1 0 0,-1 0-1,0-2 1,3-4 80,-7 8-80,69-101-265,-78 165 373,0-35-16,1 0 0,1 0 0,0 0 0,3 7-12,-4-20 6,0 0 0,0 0 0,1 0 0,0 0 0,0 0 1,0-1-1,0 1 0,1-1 0,0 1 0,0-1 0,0 0 1,1 0-1,-1 0 0,1-1 0,0 1 0,0-1 0,2 2-6,-4-4 6,-1 0 0,1 0 0,0-1 0,-1 1 0,1 0 0,0-1 0,0 1 0,-1-1 0,1 1 0,0-1 0,0 0 0,0 0 0,0 0-1,0 0 1,-1 0 0,1 0 0,0-1 0,0 1 0,0-1 0,0 1 0,-1-1 0,3 0-6,-1-1 3,-1 0 0,1 0 0,0 0 0,-1 0 0,1-1 0,-1 1 0,1-1-1,-1 0 1,0 1 0,0-1 0,-1 0 0,1-1-3,3-6-1,0 0-1,-1 0 1,-1-1-1,1 1 1,-2-1-1,0 0 1,1-4 1,0-19-7,-2 1 1,-1-1 0,-5-30 6,4 48-11,-2 0 0,0 1 0,-1-1 0,0 1 1,-1 0-1,-1 0 0,0 0 0,-1 1 0,-3-4 11,8 16-2,0 0 0,0 0 0,0 0 0,0 0 0,0 0 0,0 0 0,-1 1 0,1-1 0,0 1 0,-1 0 0,1 0 0,-1 0 0,0 0 0,1 0 0,-1 0 0,0 1 0,1-1 0,-1 1 0,0 0 1,0 0-1,1 0 0,-1 0 0,0 0 0,0 1 0,1-1 0,-1 1 0,0 0 0,0 0 2,-1 0-1,0 0 0,0 0 1,0 1-1,0 0 1,0-1-1,1 1 1,-1 1-1,1-1 0,-1 1 1,1-1-1,0 1 1,0 0-1,0 0 0,0 0 1,0 1-1,1-1 1,-1 1-1,0 1 1,2-3 0,1 0 1,-1-1-1,1 1 0,-1 0 0,1 0 1,0-1-1,0 1 0,0 0 0,0 0 0,0 0 1,0-1-1,0 1 0,0 0 0,1 0 1,-1-1-1,1 1 0,-1 0 0,1-1 1,0 1-1,0-1 0,0 1 0,1 2 0,1 0 1,0 1-1,1-2 0,-1 1 1,1 0-1,-1-1 0,1 0 1,1 1-1,9 6-2,1-1 1,0 0 0,0-1 0,3 0 1,13 6-4,-6-4-1,0 1 1,-1 2-1,0 0 0,-2 2 0,10 7 5,-26-17 1,1-1-1,0 0 1,-1 0-1,1-1 1,1 0-1,-1 0 1,0-1-1,1 0 1,-1 0-1,1 0 1,0-1-1,2 0 0,19 1-3,1-2-1,20-2 4,7 0-39,-54 2-28,0 0 0,0-1-1,0 1 1,0 0-1,-1-1 1,1 0-1,0 1 1,0-1 0,0-1-1,-1 1 1,1 0-1,0 0 1,-1-1-1,0 0 1,1 1 0,1-3 67,-3 3-104,0 0 1,0-1-1,0 1 1,0-1-1,0 0 1,0 1-1,0-1 1,0 0-1,0 0 1,-1 1-1,1-1 1,-1 0 0,0 0-1,1 0 1,-1 0-1,0 0 1,0 0-1,0 1 1,0-1-1,-1 0 1,1 0-1,0 0 1,-1 0-1,1 0 1,-1 1-1,0-1 104,-4-11-515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3:36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2 125 1212,'-1'-2'75,"1"0"0,0 0 0,-1 0-1,1 0 1,0 0 0,0 1 0,0-1 0,0 0-1,1 0 1,-1 0 0,0 0 0,1 1 0,-1-1-1,1 0 1,0 0 0,0 1 0,0-1 0,-1 0-1,1 1 1,1-1 0,-1 1 0,1-2-75,1 0 63,1 0 0,0 0 0,-1 0 1,1 1-1,0-1 0,0 1 0,1 0 1,-1 0-1,4 0-63,13-5 38,1 2 1,0 0-1,22 0-38,-33 3 96,258-22-293,-164 16-1533,-88 6 1219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4:04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87 944,'-1'-3'106,"-1"0"0,0-1 1,1 1-1,0 0 0,-1 0 0,1-1 0,1 1 0,-1 0 1,0-1-1,1 1 0,0-1 0,0 1 0,0-1 1,0 1-1,0-1 0,1 1 0,-1 0 0,2-3-106,-1-15 789,-1 21-676,0 0-15,-11 30 227,-4 12-390,-2-1 0,-12 18 65,-20 52-2440,45-101 1874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03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53 4233,'0'0'6439,"20"-50"-1998,-20 49-4360,0-1 450,1 6-520,-1 1 1,1-1-1,-1 0 0,0 0 1,0 1-1,-1-1 1,1 0-1,-1 0 1,-2 8-1,1-6-7,-34 140 92,17-82-120,4 1 0,2 1 0,-5 82 0,18-146-34,-1 1 0,1-1 0,0 0 0,0 1 0,0-1-1,1 0 1,-1 1 0,1-1 0,-1 0 0,1 1-1,0-1 1,-1 0 0,1 0 0,0 0 0,1 1 0,-1-1-1,2 2 1,-1-3-128,0 1 0,1-1-1,-1 1 1,1-1 0,0 0-1,-1 0 1,1-1 0,0 1-1,-1 0 1,1-1 0,0 1-1,0-1 1,-1 0 0,5 0-1,33 0-4028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04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72 158 4097,'0'0'6495,"-12"6"-5629,-36 19-243,37-19-120,13-6-134,13-1-291,0-1-1,0-1 1,0-1-1,0 0 0,0-1 1,-1-1-1,17-8 1,30-11 112,22-4-312,1 3-1,2 4 1,0 3 0,1 5 0,145-6-1,-247 22-7753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05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5169,'0'0'5387,"-3"14"-4910,-17 52 66,-2 0 0,-44 87 1,-83 131-460,177-333-320,1 1 0,3 1 0,49-57 0,-78 100 230,0 1 1,0 0 0,1 1 0,-1-1 0,1 0 0,-1 1 0,1 0 0,0 0-1,7-4 1,-9 6 10,-1 0 0,0 0 0,1-1 0,-1 1 0,1 0 0,-1 0 0,0 0 0,1 1 0,-1-1-1,1 0 1,-1 0 0,0 1 0,1-1 0,-1 1 0,0-1 0,0 1 0,1 0 0,-1-1 0,0 1 0,0 0 0,0 0 0,0 0-1,0 0 1,0 0 0,0 0 0,0 0 0,0 0 0,0 0 0,-1 0 0,1 1 0,0-1 0,-1 0 0,1 2 0,20 49 168,-16-37-157,1 0-1,1-1 1,0 0-1,10 16 1,-15-26-12,1-1 1,-1 0-1,1 0 0,0 0 1,0 0-1,0-1 0,0 1 1,1-1-1,-1 1 0,1-1 1,-1 0-1,1-1 0,0 1 1,-1-1-1,1 1 1,0-1-1,0-1 0,0 1 1,0 0-1,8-1 0,-8 1-3,0-1-1,0-1 0,0 1 0,0-1 1,0 1-1,0-1 0,0 0 1,0 0-1,0-1 0,-1 1 0,1-1 1,-1 0-1,1 0 0,-1 0 1,1 0-1,2-4 0,-2 2 5,0-1 0,-1 0 0,1 0 1,-1 0-1,0 0 0,0 0 0,-1-1 0,0 1 0,0-1 0,2-8 1,-1 4-4,0-1 1,-1 0-1,-1-1 1,0 1-1,0 0 1,-1 0-1,0 0 1,-3-14-1,3 24-9,-1 0-1,0 0 0,0 0 1,0 0-1,0 0 1,0 0-1,-1 1 0,1-1 1,0 0-1,0 1 1,0-1-1,-1 1 0,1-1 1,0 1-1,-1-1 0,1 1 1,0 0-1,-1 0 1,1 0-1,0 0 0,-1 0 1,1 0-1,-1 0 1,1 0-1,0 0 0,-1 1 1,-1 0-1,-40 10-105,35-7 106,0 1 1,0 1-1,0-1 1,1 1-1,0 1 1,1-1-1,-1 1 1,1 1-1,-6 8 1,9-12 8,0 0 0,0 0 0,1 0 0,0 0 1,0 1-1,0-1 0,0 1 0,1-1 0,-1 1 0,1 0 1,0-1-1,0 1 0,1 0 0,0 0 0,0-1 1,0 1-1,0 0 0,1 0 0,2 9 0,-3-13 2,1 0-1,0 0 0,0 0 1,0 0-1,0 0 0,0 0 1,0 0-1,0 0 0,0 0 1,0 0-1,0 0 0,1-1 1,-1 1-1,0 0 0,1-1 1,-1 1-1,0-1 0,1 0 1,-1 1-1,0-1 0,3 0 1,34 1 53,-27-1-52,-2-1-10,1 0-1,-1 0 1,0-1-1,1-1 1,-1 1-1,0-1 1,0-1-1,-1 0 1,1 0-1,-1-1 1,0 0-1,0 0 1,0-1-1,-1 0 1,0 0-1,10-12 1,4-5-449,-2-2 0,0 0 0,27-52 0,-45 77 469,-1 0 1,0 0 0,0-1 0,0 1-1,1 0 1,-1 0 0,0-1 0,0 1-1,1 0 1,-1 0 0,0 0 0,0-1 0,1 1-1,-1 0 1,0 0 0,1 0 0,-1 0-1,0 0 1,1 0 0,-1 0 0,0 0 0,1 0-1,-1 0 1,0 0 0,1 0 0,-1 0-1,0 0 1,0 0 0,1 0 0,-1 0 0,0 0-1,1 0 1,-1 0 0,0 0 0,1 1-1,-1-1 1,0 0 0,0 0 0,1 0-1,-1 0 1,0 1 0,0-1 0,1 0 0,-1 0-1,0 1 1,0-1 0,0 0 0,0 1-1,1-1 1,-1 0 0,0 0 0,0 1 0,0-1-1,0 0 1,0 1 0,0-1 0,0 1-1,11 22 267,-9-19-196,4 10 107,-3-7-82,0 0-1,0 0 1,1 0-1,0 0 1,9 11 0,-11-19-93,0 0 1,-1 0-1,1 0 1,-1 0 0,1 0-1,-1-1 1,0 1-1,1 0 1,-1-1 0,0 1-1,0-1 1,0 1 0,0-1-1,0 1 1,0-1-1,-1 0 1,2-1 0,-2 2-10,6-10-347,0 1 0,0 1 0,1-1 1,0 1-1,1 1 0,11-12 0,-14 16 85,0 1-1,-1 0 0,1-1 1,1 2-1,-1-1 0,0 1 1,1-1-1,-1 2 0,1-1 1,0 0-1,-1 1 0,1 0 1,0 1-1,9-1 0,-1 2 597,1 0-1,-1 1 0,16 5 0,-15-4 516,-1 0 0,1-1 0,16 0 0,-29-1-792,-1-1-1,1 0 0,0 0 1,0 0-1,-1 0 0,1-1 1,0 1-1,0 0 1,-1-1-1,1 1 0,0-1 1,-1 0-1,1 1 0,0-1 1,-1 0-1,1 0 0,-1 0 1,0 0-1,1 0 0,-1-1 1,0 1-1,1 0 0,-1 0 1,1-2-1,-1-2-62,1 1-1,-1 0 1,0-1-1,0 1 1,0 0-1,-1-1 1,1 1-1,-2-10 1,1 13-19,0 0 0,0 1 0,0-1-1,0 0 1,0 0 0,0 0 0,-1 0 0,1 0 0,0 1 0,-1-1 0,1 0 0,0 0 0,-1 0 0,1 1 0,-1-1-1,1 0 1,-1 1 0,0-1 0,1 0 0,-1 1 0,0-1 0,1 1 0,-1-1 0,0 1 0,0-1 0,-1 0 0,-28-3-180,21 5 182,0 0-1,1 1 0,-1 0 1,0 0-1,-10 5 0,9-2 28,1 1-1,0-1 0,1 1 0,-1 1 0,1 0 1,1 0-1,-1 1 0,1-1 0,0 2 0,-10 15 1,14-19 14,-1 0 0,1 1 0,0-1-1,1 1 1,0 0 0,-1 0 0,2 0 0,-1 0 0,1 0 0,0 0 0,0 0 0,0 1 0,1-1 0,0 0 0,1 1 0,-1-1 0,1 0 0,0 0 0,4 12 0,-3-15 0,0 1 0,0-1 0,1 0-1,-1 0 1,1 0 0,0 0 0,0 0 0,0-1 0,0 1 0,0-1 0,1 0 0,-1 0 0,1 0 0,0 0 0,-1-1 0,1 1 0,0-1 0,0 0-1,0 0 1,5 0 0,12 2 88,0-1-1,34-1 1,-44-1-116,4 0 17,0-1 0,0-1 0,0 0 0,0-1 0,-1-1 0,1 0-1,-1-1 1,0 0 0,16-10 0,-2-1-363,-1-1 0,0-2 1,29-27-1,3-9-2434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4:28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42 976,'23'-14'2387,"-20"12"-2347,1-1 0,-1 0 0,0 1 0,1-1 0,0 1 0,0 0 0,-1 0 0,1 1 0,0-1 1,1 1-1,-1 0 0,0 0 0,0 0 0,0 0 0,1 1 0,-1 0 0,0 0 0,1 0 0,0 0-40,29 11 210,0 1 0,29 15-210,8 3 136,-70-29-131,0-1-1,0 0 0,-1 1 1,1-1-1,0 1 1,0-1-1,0 1 0,-1-1 1,1 1-1,0 0 0,-1-1 1,1 1-1,0 0 0,-1-1 1,1 1-1,-1 0 0,1 0 1,-1 0-1,0-1 0,1 1 1,-1 0-1,0 0 0,1 0 1,-1 0-1,0 0 0,0 0 1,0 0-1,0-1 0,0 1 1,0 0-1,0 0 1,0 0-1,0 0 0,0 0 1,-1 0-1,1 0 0,0 0-4,-19 37 165,7-16-71,11-19-86,-5 16 41,-1 0 1,-1-1-1,-1 1 0,0-2 0,-3 3-49,-5 7 28,11-16-5,-1 0 0,-1-1 0,0 1 0,0-2 0,-5 5-23,12-13 28,1-1 4,0 0 0,0 0-2,-1 2 49,7 1-112,-6-3 25,2 1 8,0 0 0,-1-1 1,1 1-1,0 0 0,0 0 0,0-1 0,0 1 0,-1-1 0,1 0 0,0 0 1,0 1-1,0-1 0,0 0 0,0 0 0,0-1 0,1 1 0,6 0 2,-7 1-1,0 0 0,-1 0 0,1 0 0,0 0 0,0 0 0,0-1 0,0 1 0,0-1 0,0 1 0,-1-1 0,1 0 0,0 0 0,0 0 1,0 0-1,0 0 0,0 0 0,0 0 0,0-1 0,0 1 0,0-1 0,0 0-1,48-17 39,-23 7-24,112-18 9,-121 27-86,-17 2-20,-1 0 0,0 0 0,1 1 0,-1-1 0,1 0 0,-1 0 0,0 0 0,1 0 0,-1 0 1,1 0-1,-1-1 0,0 1 0,1 0 0,-1 0 0,0 0 0,1 0 0,-1 0 0,0 0 0,1-1 0,-1 1 0,0 0 0,1 0 0,-1-1 0,0 1 0,1 0 0,-1 0 0,0-1 0,0 1 0,0 0 0,1-1 0,-1 1 0,0 0 0,0-1 0,0 1 0,0 0 0,1-1 0,-1 1 0,0 0 0,0-1 0,0 1 0,0-1 0,0 1 1,0 0-1,0-1 0,0 1 0,0-1 0,0 1 0,0 0 0,0-1 0,-1 1 0,1 0 0,0-1 82,0 1-565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06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3633,'0'0'5109,"-21"26"-4289,-66 91 30,81-109-731,0 1 0,1 0 0,0 1 0,1-1 0,0 1 0,1-1 1,0 1-1,0 0 0,1 0 0,-2 19 0,1 0 136,-17 142 1023,6 315 0,15-374-1763,-7-18-2855,3-63-975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0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1 441 3265,'0'0'9060,"28"-6"-8608,211-41 127,-130 26-409,63-16 335,-172 37-491,0 0 0,0 0-1,1-1 1,-1 1 0,0 0 0,0 0 0,1 0-1,-1 0 1,0 0 0,0 0 0,1 0 0,-1 0-1,0 0 1,0 0 0,0 0 0,1 0-1,-1 0 1,0 0 0,0 0 0,1 1 0,-1-1-1,0 0 1,0 0 0,0 0 0,1 0 0,-1 0-1,0 0 1,0 0 0,0 1 0,0-1 0,1 0-1,-1 0 1,0 0 0,0 1 0,0-1 0,0 0-1,0 0 1,0 0 0,0 1 0,1-1 0,-1 0-1,0 0 1,0 0 0,0 1 0,0-1 0,0 0-1,0 0 1,0 1 0,0-1 0,0 0-1,0 0 1,0 1 0,0-1 0,0 0 0,0 0-1,-1 0 1,1 1 0,0-1 0,0 0 0,0 0-1,0 1 1,-10 25 196,-4 19-77,14-43-130,-1 1 1,1-1-1,0 0 1,0 0-1,-1 0 0,2 0 1,-1 0-1,0 0 1,0 0-1,1 0 1,-1 0-1,1 0 1,-1 0-1,1 0 1,0 0-1,0 0 1,0 0-1,0 0 1,0 0-1,1-1 1,-1 1-1,0 0 1,1-1-1,2 3 1,0-3-2,1 1 1,0 0 0,0-1-1,0 0 1,0 0-1,0-1 1,0 1 0,1-1-1,6-1 1,-8 1 5,-1 0 0,1 0 1,-1-1-1,0 1 0,1-1 0,-1 0 1,1 0-1,-1 0 0,0 0 0,0-1 1,0 1-1,0-1 0,0 0 0,0 0 0,0 0 1,0 0-1,-1 0 0,3-4 0,-1 2 4,-1-1 0,0 0 0,0 0 0,0 0-1,0 0 1,-1 0 0,0-1 0,0 1-1,-1-1 1,2-7 0,-2 1-27,1 0-1,-2 0 1,0-1 0,0 1-1,-1 0 1,0 0 0,-1 0-1,-1 0 1,0 0 0,-5-13-1,1 11-64,-1-1 0,0 1 0,-2 1-1,1 0 1,-15-15 0,12 14-52,238 239-908,-225-224 1044,0 0 1,0 0 0,0 0-1,1-1 1,-1 1-1,0 0 1,0 0 0,1-1-1,-1 1 1,1-1 0,-1 1-1,0-1 1,1 1 0,-1-1-1,1 0 1,-1 0-1,1 0 1,-1 0 0,1 0-1,-1 0 1,1 0 0,-1 0-1,1 0 1,-1-1 0,1 1-1,-1-1 1,0 1-1,1-1 1,-1 0 0,0 1-1,1-1 1,-1 0 0,0 0-1,0 0 1,0 0 0,0 0-1,0 0 1,2-2 0,3-4 10,0-2 0,0 1 0,0-1 0,6-14 0,-5 11-15,58-128 117,-65 140-103,0-1 0,1 1 0,-1-1 0,1 1 1,-1-1-1,1 1 0,0-1 0,-1 1 0,1-1 0,-1 1 0,1-1 0,0 1 0,-1 0 0,1 0 0,0-1 1,0 1-1,-1 0 0,1 0 0,0 0 0,-1 0 0,1-1 0,0 1 0,0 0 0,-1 1 0,1-1 0,0 0 1,0 0-1,-1 0 0,1 0 0,0 0 0,0 1 0,-1-1 0,1 0 0,1 2 0,28 15 66,-21-12 22,6 2-13,0 0-1,0-1 1,1-1 0,-1-1 0,1 0 0,0-1-1,1 0 1,-1-2 0,0 0 0,0-1 0,26-2-1,-39 1-79,0 1-1,0-1 0,0 0 0,0 0 0,0 0 0,0-1 0,0 1 0,-1-1 0,1 0 0,0 1 1,-1-1-1,0 0 0,1 0 0,-1-1 0,0 1 0,0 0 0,0-1 0,0 1 0,-1-1 0,1 0 1,-1 0-1,1 1 0,-1-1 0,0 0 0,0 0 0,0-4 0,1-1-36,0 1 0,-1-1 0,0 0 0,0 0 0,-1 1 0,0-1 0,-1 0 0,1 0 0,-4-12 0,3 18 2,1-1 1,-1 1-1,0 0 1,0 0-1,-1 0 0,1-1 1,0 1-1,-1 0 1,1 1-1,-1-1 0,1 0 1,-1 0-1,0 1 0,0-1 1,0 1-1,0-1 1,0 1-1,0 0 0,0 0 1,0 0-1,-1 0 1,1 0-1,0 1 0,-1-1 1,1 1-1,0-1 1,-1 1-1,1 0 0,-1 0 1,-2 0-1,1 0 12,0 1 0,0-1 0,1 1 0,-1-1 0,0 1 0,1 0 0,-1 1 0,0-1 0,1 1 0,0-1 0,-1 1 0,1 0 0,0 0 0,0 1 0,0-1 0,0 1 0,0-1 0,-4 7 0,1 0 11,1 1 1,1-1-1,-1 2 1,2-1-1,-1 0 1,1 1-1,1-1 1,0 1-1,0 0 1,1 0-1,1-1 1,-1 1-1,2 0 1,0 0-1,0 0 1,1 0-1,0-1 1,1 1-1,0-1 1,1 1-1,0-1 1,0 0-1,1-1 0,0 1 1,1-1-1,0 0 1,1 0-1,0-1 1,0 0-1,1 0 1,0 0-1,0-1 1,1-1-1,16 11 1,-4-6 26,1-1 1,1-2-1,0 0 0,0-1 1,0-1-1,1-1 0,35 2 1,-7-4 95,0-2 1,74-8-1,-59-3-20,-1-3 0,-1-3 1,-1-3-1,0-2 0,62-31 0,-143 57-172,-17 11-1443,19-5-568,3-4-2496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3.45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16 234 6993,'0'0'6111,"-11"0"-5251,12 0-841,-1-1 0,0 1 0,0 0 0,0 0 0,0 0 0,0 0-1,0 0 1,0 0 0,0-1 0,0 1 0,0 0 0,0 0 0,0 0 0,0 0 0,0 0 0,0 0 0,0-1 0,0 1 0,0 0 0,0 0 0,0 0 0,0 0 0,0 0-1,0-1 1,0 1 0,0 0 0,0 0 0,-1 0 0,1 0 0,0 0 0,0 0 0,0 0 0,0 0 0,0-1 0,0 1 0,0 0 0,0 0 0,-1 0 0,1 0 0,0 0 0,0 0-1,0 0 1,0 0 0,0 0 0,0 0 0,-1 0 0,1 0 0,0 0 0,0 0 0,0 0 0,0 0 0,0 0 0,-1 0 0,1 0 0,0 0 0,0 0 0,0 0 0,0 0 0,0 0-1,0 0 1,-1 0 0,1 0 0,0 0 0,0 0 0,0 0 0,0 1 0,0-1 0,0 0 0,-1 0 0,14-7-8,1 1 0,0 1 0,-1 0 0,1 1 0,1 0 0,-1 1 0,1 1 0,-1 0 0,1 1 0,26 1 0,-37 0-11,0 0-1,0 1 0,0-1 1,0 1-1,0 0 0,0 0 1,0 0-1,0 0 0,0 1 1,0 0-1,0-1 0,-1 1 1,1 1-1,-1-1 0,0 0 1,6 6-1,-4-2 4,-1-1-1,0 0 1,0 1 0,-1 0-1,0 0 1,0 0 0,0 0-1,0 1 1,1 9 0,2 11 15,-2 1 1,-1 0 0,-1 55 0,-2-71-16,0-1 3,-1 0 0,0 0 0,-1 0 0,0 0 0,0 0 0,-1-1 0,-1 1 0,0-1 0,0 0 0,-1 0 0,-1 0 0,1 0 0,-2-1 0,1 0 0,-1 0 0,0-1 0,-1 0 0,0 0 0,0-1 0,-10 7 0,15-12 8,1-1-1,0 1 0,0-1 1,-1 1-1,1-1 1,-1 0-1,1 0 0,-1 0 1,0 0-1,1-1 0,-5 1 1,6-1-8,0 0 0,1 0 0,-1 0 1,0 0-1,0 0 0,1-1 0,-1 1 0,0 0 1,0 0-1,1-1 0,-1 1 0,0-1 0,1 1 1,-1 0-1,1-1 0,-1 1 0,1-1 0,-1 1 1,1-1-1,-1 0 0,1 1 0,-1-1 1,1 0-1,-1 1 0,1-1 0,-1-1 0,0-5 10,-1 0 0,1 0 0,1-1 0,-1 1 0,1-1 0,2-12 0,-2 12-41,3-15 36,0 1 0,2-1 1,0 1-1,2 0 0,0 1 0,2 0 0,13-26 1,88-139 63,-96 164-60,-13 21-15,128-192-16,-129 193 13,1 0-1,-1 0 1,0 0 0,0-1-1,0 1 1,0 0-1,0 0 1,0 0 0,0 0-1,0 0 1,0 0-1,1 0 1,-1 0 0,0 0-1,0 0 1,0-1-1,0 1 1,0 0 0,1 0-1,-1 0 1,0 0-1,0 0 1,0 0 0,0 0-1,0 0 1,0 0 0,1 0-1,-1 0 1,0 0-1,0 0 1,0 0 0,0 0-1,0 0 1,1 1-1,-1-1 1,0 0 0,0 0-1,0 0 1,0 0-1,0 0 1,0 0 0,0 0-1,1 0 1,-1 0-1,0 0 1,0 1 0,0-1-1,0 0 1,0 0 0,0 0-1,0 0 1,0 0-1,0 0 1,0 1 0,0-1-1,0 0 1,0 0-1,0 0 1,0 0 0,0 0-1,0 1 1,0-1-1,0 0 1,0 0 0,0 0-1,0 0 1,0 1-1,3 19-260,-2 33-1832,-1-47 1400,0 13-2169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4.42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57 260 8386,'0'0'6113,"-11"0"-5758,-34-2-186,59 1-133,39-10 2,-1-3 1,70-26-1,-49 15-17,-64 22-22,267-100-485,-252 86 145,-24 16 332,1 1-1,-1-1 1,1 1 0,-1-1-1,0 1 1,1-1-1,-1 1 1,0-1 0,1 0-1,-1 1 1,0-1-1,0 0 1,0 1 0,0-1-1,0 0 1,1 1-1,-1-1 1,0 0 0,-1 1-1,1-1 1,0 0-1,0 0 1,-1-1 8,0 1 0,-1-1 0,1 1 0,-1-1 0,1 1 0,-1 0 0,1 0 0,-1 0 0,1 0 0,-1 0 0,0 0 0,0 0 0,0 0 0,1 1 0,-1-1 0,0 1 0,0-1 0,0 1 0,0 0 0,-4 0 0,-124-6 426,169 4-502,-26 1 74,1 0 1,-1 1-1,1 1 1,-1 0-1,1 1 0,14 3 1,-23-3 14,-1 0-1,0-1 1,0 1 0,0 1 0,0-1-1,-1 1 1,1-1 0,0 1 0,-1 0-1,0 0 1,0 1 0,0-1 0,0 0-1,0 1 1,-1 0 0,0 0 0,0 0-1,0 0 1,0 0 0,0 0 0,-1 0-1,0 1 1,2 7 0,-1 1 99,0 0 0,0 0 0,-1 1 0,-2 24 0,1-35-144,0 1-1,-1 0 1,1 0-1,-1 0 1,0 0-1,0-1 1,0 1-1,-1-1 1,1 1-1,-1-1 1,0 1-1,0-1 1,0 0-1,0 0 1,-1 0-1,1 0 1,-1 0-1,0 0 1,0-1-1,-6 5 1,-2-4-1798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4.93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8066,'0'0'6410,"62"28"-5161,71 73-445,-46-31-1911,-26-27-2991,-52-37-56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5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190 0 8106,'0'0'4065,"-62"139"-2953,41-70-224,0 8-472,1-5 8,2-5-328,3-6-88,0-10-8,3-6-424,7-13-848,5-13-1361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5.8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298 99 5113,'0'0'7551,"-7"-9"-6943,6 7-618,-2-3 100,0 0 0,-1 0-1,1 0 1,-1 1-1,0-1 1,0 1 0,-1 0-1,1 0 1,-1 1 0,0-1-1,0 1 1,0 0-1,0 0 1,0 0 0,-1 1-1,1 0 1,-1 0-1,0 1 1,0-1 0,1 1-1,-8 0 1,6 1-78,0 1 0,0 0 0,1 0-1,-1 1 1,1 0 0,-1 0 0,1 0 0,0 1 0,0 0 0,0 0 0,0 1 0,0 0 0,1 0-1,-1 0 1,1 0 0,0 1 0,1 0 0,-1 0 0,1 0 0,0 1 0,0-1 0,1 1-1,-4 7 1,0 1-14,0 0 0,2 1 0,-1 0 0,2 0 0,0 0 0,1 0-1,0 1 1,1-1 0,0 19 0,2-24 9,0-1-27,0 0-1,0 0 1,1 0 0,0 0-1,0 0 1,5 15 0,-5-22 7,0 1 1,1-1-1,-1 0 1,1 1 0,0-1-1,-1 0 1,1 0-1,0 0 1,0 0-1,0 0 1,1-1 0,-1 1-1,0-1 1,1 1-1,-1-1 1,1 0-1,-1 0 1,1 0 0,-1 0-1,1 0 1,0-1-1,0 1 1,-1-1-1,1 0 1,0 0 0,3 0-1,0 1 9,0-1-1,0 0 1,0-1 0,0 1-1,0-1 1,0 0-1,0 0 1,-1-1 0,1 0-1,0 0 1,-1 0 0,1-1-1,-1 0 1,0 0-1,0 0 1,0-1 0,0 1-1,-1-1 1,0 0-1,1-1 1,-1 1 0,-1-1-1,6-7 1,5-7 45,0-2 0,-1 0-1,-1 0 1,-1-1 0,-1 0 0,-1-1 0,-1 0-1,-1-1 1,-1 0 0,-1 0 0,-1 0 0,1-42 0,-5 65 29,-1 18 2,0 1 0,0 0 0,2-1 0,0 1 0,2 0-1,-1-1 1,8 24 0,-8-35-64,1 8 36,0 0 0,1-1 0,8 18 0,-11-28-215,1 0 1,-1 0-1,1 0 1,0 0-1,0 0 1,1 0-1,-1 0 0,0-1 1,1 1-1,0-1 1,-1 0-1,1 1 1,0-1-1,0 0 1,1-1-1,-1 1 1,0-1-1,4 2 0,8-2-2516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6.40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1 289 9114,'0'0'4245,"33"-3"-3737,1 0-384,13-1 46,0-2 0,64-16 1,-90 17-200,135-40 181,-137 38-294,-1-1 1,0 0 0,0-2 0,-1 0 0,0-1-1,15-13 1,-29 23 12,-1 0 1,0-1-1,0 1 0,-1-1 0,1 0 0,0 0 1,0 0-1,-1 1 0,1-1 0,-1-1 0,0 1 0,1 0 1,-1 0-1,0 0 0,0-1 0,-1 1 0,1-1 1,0 1-1,-1-1 0,0 1 0,1-1 0,-1 1 1,0-1-1,0 1 0,0-1 0,-1 1 0,1 0 0,-1-1 1,1 1-1,-1-1 0,0 1 0,0 0 0,0-1 1,-2-3-1,0 3 16,0-1 0,0 1 0,-1-1 0,1 1 0,-1 0 0,0 0 0,0 1 0,0-1 0,0 1 0,0 0 0,-1 0 0,1 0 1,0 1-1,-1 0 0,0 0 0,1 0 0,-9-1 0,-10 2 2275,23 0-2130,0 0-1,0 0 1,0 0 0,-1 0-1,1 0 1,0 0 0,0 0-1,0 0 1,0 0 0,0 0-1,0 0 1,0 0 0,0 0-1,-1 0 1,1 0-1,0 0 1,0 0 0,0 0-1,0 0 1,0 0 0,0 0-1,0 0 1,0 0 0,0 0-1,-1 0 1,1 0 0,0 0-1,0 0 1,0 1 0,0-1-1,0 0 1,0 0 0,0 0-1,0 0 1,0 0 0,0 0-1,0 0 1,0 0-1,0 0 1,0 1 0,0-1-1,0 0 1,0 0 0,0 0-1,0 0 1,0 0 0,0 0-1,0 0 1,0 0 0,0 1-1,0-1 1,0 0 0,0 0-1,0 0 1,0 0 0,0 0-1,0 0 1,0 0 0,0 0-1,0 1 1,0-1-1,0 0 1,0 0 0,0 0-1,0 0 1,1 0 0,-1 0-1,30 16 2309,-14-9-2809,-12-5 487,12 5 26,-1 1 0,0 0 0,21 16 0,-32-21-13,-1 0 1,1 0 0,-1 0-1,0 0 1,0 1 0,0 0-1,0-1 1,-1 1-1,0 0 1,1 0 0,-1 1-1,-1-1 1,1 0 0,-1 1-1,0-1 1,0 1-1,1 8 1,-1-4 63,0-1-1,-1 1 1,0-1-1,-1 1 1,0-1-1,0 0 1,-1 1-1,0-1 1,-1 0-1,1 0 1,-1 0-1,-1-1 1,0 1-1,-7 10 1,-2 13-199,11-16-2725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6.7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65 9554,'0'0'4169,"172"-46"-4169,-125 36-48,-5 2-384,-1 8-640,-11 0-1025,-10 0-2016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7.1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1 213 6185,'0'0'5754,"151"-45"-5690,-92 13-64,3 3-529,30-14-1327,-18 8-977,-8 6-3448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28.9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447 527 1076,'-2'-8'237,"0"4"-196,1 1 1,0 0-1,0-1 0,0 0 1,0 1-1,0-1 1,1 0-1,0 1 1,-1-1-1,1 0 0,1 1 1,-1-1-1,0 0 1,1 1-1,0-1 1,0 0-1,0 1 0,0-1 1,1 1-1,-1 0 1,1-1-1,0 1 1,1-2-42,10-16 186,-9 14 635,-2 28-494,4 121-230,7 0 1,7 11-98,10 94 33,15 395 0,-36-391-34,5 312-7,-7-453 8,-6-105-1,0 0 0,-1-1 0,1 1 0,1 0 0,-1-1 0,1 0 0,0 1 0,1 2 1,-1-3 0,0 1 0,0-1 0,0 1 0,-1 0 0,1 0 1,-1 0-1,-1 0 0,1 3 0,0 1 0,0 0 0,1 0 0,0-1 0,0 1 0,1 0 0,0-1 0,0 0-1,1 0 1,0 0 0,3 3 0,-5-8 1,0-1 1,0 0-1,0 0 0,1 0 0,-1 0 0,1 0 0,-1 0 0,1-1 0,0 1 1,-1-1-1,1 0 0,0 0 0,0 0 0,0 0 0,0 0 0,0-1 0,0 1 0,0-1 1,1 0-1,-1 0 0,0 0 0,0 0 0,0 0 0,2-2-1,14-1 13,-1 0 0,0-2 1,16-6-14,-4 1 5,14 1-12,-1 2 0,1 3 0,0 1 0,0 1 0,0 3-1,9 3 8,61-1-9,267-10 45,-149-12-17,-105 6-10,-59 5-2,20-8-7,36-4 17,217-22-9,-208 28-6,-1 6 0,72 6-2,164 0 3,-126-2-14,207-10-17,-178 6 30,50 14-2,3 1 15,31 11 16,0 1-18,76-12-26,198 28-30,-540-31 23,25 1-28,12-5 48,402-9-97,-77 4 125,-326 5-16,59-5 4,-63 1-8,9-7-8,30-1 4,176-20-68,-145 10 8,51-6 12,-110 9 40,-84 9-1,-41 7 4,0 1 0,0 1 0,0-1 0,1 1 0,-1 0 0,0 1 0,1 0 0,-1 0-1,0 1 1,2 0 1,61 2-10,-39-4 5,-33-8 3,2 2 5,-8 11-1,4-6-2,0 0-1,0-1 1,0 0-1,1 1 1,-1-2-1,1 1 1,0 0-1,0-1 1,-6-11 4,0-1 0,2 0 0,0 0-1,0-1 1,2 0 0,-3-13-4,-18-110 32,19 95-23,-23-199 43,5-121-52,5 51 12,4 78 15,-12-125-44,15 261 48,-4 0 1,-20-59-32,34 146 0,1 1 1,0-1-1,1 1 1,0-6-1,-3-35-7,-4 34 3,7 18 4,0 0 0,0-1 0,1 1 0,-1 0 0,1-1 0,-1 1 0,1 0 0,-1-1 0,1 1 0,0 0 0,0-1 0,-1 1 0,1-1 0,0 1 0,0 0 0,1-1 0,-1 1 0,0-1 0,1 0 0,0-11-2,0 0 0,-1-1 0,0 1 0,-1 0 0,-1 0 0,0 0-1,-1 0 1,0 0 0,-1 1 0,-3-10 2,-4-12 9,11 33-8,-1 0-1,0 0 1,0 0-1,0 0 1,0 0-1,0 0 1,0 0-1,0 0 1,0 0-1,0 1 1,0-1-1,-1 0 1,1 1-1,0-1 1,0 1-1,-1 0 1,1-1-1,0 1 1,-1 0-1,1 0 1,0-1-1,-1 1 1,1 0-1,-1 1 1,1-1-1,0 0 1,-1 0-1,1 0 1,0 1-1,0-1 0,-1 1 0,-59 15 1,40-10-1,-89 25-1,39-10 10,0-4-1,-55 6-8,-89-7-16,-1-9 0,-47-12 16,-7 1-31,-138 4-16,228-10 51,50 1 14,-13 8 0,1 6 0,-96 17-18,43-8 16,46-4-16,-542 48 12,480-45-23,117-9 2,0 3-1,1 5 1,-6 5 9,-36 14-8,-135 30-73,-109 4 81,126-38 17,-184 27 22,314-37-43,-2-4 0,0-6 0,0-6 0,0-5 0,-33-9 4,-143-16-52,-182 9 52,-84 24-59,325-10 34,-569-4 98,437 42-53,234-17-13,93-6-2,38-7-4,-1 0 0,1 0-1,-1-1 1,1 0 0,-1 0 0,0-1 0,1 0 0,-1-1 0,1 0 0,-1-1-1,9 2-30,1-1 1,0 1 0,0-1-1,0 1 1,-1-1 0,1 1-1,0 0 1,0-1 0,0 1-1,0-1 1,0 1-1,0-1 1,0 1 0,0-1-1,0 1 1,0-1 0,0 1-1,0-1 1,0 1 0,0-1-1,0 1 1,0-1 0,0 1-1,1 0 1,-1-1 0,0 1-1,0-1 1,1 1 0,-1-1-1,0 1 1,1 0-1,-1-1 1,0 1 0,1 0-1,-1-1 30,18-24-970,-9 14 572,3-7-44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4:27.51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143 31 4737,'0'0'9595,"-16"7"-8868,-51 28-197,62-31-488,1-1 1,0 1 0,-1 0 0,2 0 0,-1 0 0,0 0-1,1 1 1,-1-1 0,1 1 0,1 0 0,-1 0 0,1 0-1,0 0 1,0 1 0,0-1 0,-1 7 0,1-2-25,1-1 1,0 0 0,1 0 0,0 1 0,0-1 0,1 0 0,3 17 0,-2-20-17,0-1 0,0 0 0,1-1 1,-1 1-1,1 0 0,0-1 1,1 1-1,-1-1 0,1 0 0,0 0 1,0-1-1,0 1 0,0-1 1,0 0-1,1 0 0,0 0 1,-1 0-1,1-1 0,0 0 0,0 0 1,1 0-1,7 1 0,9 2 17,-1-1-1,1-1 1,-1-1-1,29 0 1,-29-2 5,-1-1-1,1-1 1,-1-1 0,0-1 0,34-10 0,-42 9-16,0 0 0,0 0 0,0-1 0,-1-1 0,0 1 0,-1-2 0,1 0 0,-2 0 0,1-1 0,11-14 0,-17 18 11,0 0 1,-1 0 0,1-1 0,-1 1 0,-1-1-1,1 0 1,-1 0 0,0 0 0,0 0 0,-1 0 0,0 0-1,0-1 1,0-9 0,-1 12 8,0 0-1,0 0 0,-1 0 1,0 0-1,1 0 1,-1 0-1,0 0 1,-1 0-1,1 0 1,-1 1-1,0-1 1,0 1-1,0-1 1,0 1-1,-1 0 1,1-1-1,-1 1 1,0 1-1,0-1 1,0 0-1,0 1 1,-4-3-1,-11-5 19,1 2 0,-1 1 0,-1 0 0,1 1 0,-1 1 0,0 1-1,-31-3 1,-141 1-2891,136 6-342,19 0-5380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9.1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186 387 948,'-13'7'28,"-1"0"0,1 1 0,1 0 0,0 1 0,0 0-1,0 1 1,2 0 0,-1 1 0,1 1 0,1-1 0,0 1 0,0 2-28,8-14 0,1 1 0,-1-1 0,1 0 0,-1 1 0,1-1 0,0 1 0,-1-1 1,1 1-1,0-1 0,0 1 0,-1-1 0,1 1 0,0-1 0,0 1 0,0-1 0,0 1 0,-1-1 0,1 1 1,0-1-1,0 1 0,0-1 0,0 1 0,0-1 0,0 1 0,0 0 0,1-1 0,-1 1 0,0-1 0,0 1 1,0-1-1,0 1 0,1-1 0,-1 1 0,0-1 0,1 1 0,-1-1 0,0 0 0,1 1 0,-1-1 0,0 1 1,1-1-1,-1 0 0,1 1 0,-1-1 0,1 0 0,-1 0 0,1 1 0,-1-1 0,1 0 0,-1 0 0,1 0 1,-1 1-1,1-1 0,-1 0 0,1 0 0,-1 0 0,1 0 0,-1 0 0,1 0 0,0 0 0,-1 0 0,1-1 1,-1 1-1,1 0 0,-1 0 0,1 0 0,-1 0 0,1-1 0,-1 1 0,1 0 0,44-14-14,-41 12 12,11-3-5,0 0 0,0-1 1,-1 0-1,1-1 0,-2-1 0,1-1 1,-1 0-1,-1 0 0,9-9 7,-21 18 0,1 0 1,-1 0-1,0 0 0,0 0 1,0 0-1,0 0 0,0 0 1,0 0-1,0 0 0,0 0 1,1-1-1,-1 1 0,0 0 1,0 0-1,0 0 0,0 0 1,0 0-1,0 0 0,0 0 1,0 0-1,0-1 0,0 1 1,0 0-1,0 0 0,0 0 1,0 0-1,0 0 0,0 0 1,0-1-1,0 1 0,0 0 1,0 0-1,0 0 0,0 0 1,0 0-1,0 0 0,0 0 1,0-1-1,0 1 0,0 0 1,0 0-1,0 0 0,0 0 1,0 0-1,0 0 0,-1 0 1,1 0-1,0 0 0,0-1 1,0 1-1,0 0 0,0 0 0,0 0 1,0 0-1,0 0 0,-1 0 1,1 0-1,0 0 0,0 0 1,0 0-1,0 0 0,0 0 1,0 0-1,-1 0 0,-12 1 20,-14 8-5,10 2-11,8-6-1,0 0 1,0 1-1,0 0 1,1 1-1,0 0 1,0 0-1,0 1 0,-4 7-3,11-15 0,1 0 0,0 1 0,0-1 0,-1 0 0,1 0 0,0 1 0,0-1 0,0 0 0,-1 0 0,1 1 0,0-1 0,0 0 0,0 1 0,0-1-1,0 0 1,0 1 0,0-1 0,-1 0 0,1 1 0,0-1 0,0 0 0,0 1 0,0-1 0,0 0 0,1 1 0,-1-1 0,0 0 0,0 0-1,0 1 1,0-1 0,0 0 0,0 1 0,0-1 0,1 0 0,-1 0 0,0 1 0,0-1 0,0 0 0,1 0 0,-1 1 0,0-1 0,0 0 0,1 0-1,-1 0 1,0 1 0,21 0-2,19-8-3,-2-8 16,-31 13 71,-29 12-36,16-5-41,12-3-14,-5-2 9,-1-1 1,1 1-1,-1 0 0,1 0 0,0 0 0,-1 0 1,1 0-1,-1 0 0,1 0 0,-1 0 0,1 0 1,-1 1-1,1-1 0,-1 0 0,1 0 0,-1 0 1,1 1-1,-1-1 0,1 0 0,-1 0 0,1 1 1,-1-1-1,0 0 0,1 1 0,-1-1 0,1 1 1,-1-1-1,0 0 0,1 1 0,-1-1 0,0 1 1,0-1-1,1 1 0,-1-1 0,0 1 0,0-1 1,0 1-1,0-1 0,0 1 0,0-1 0,0 1 1,0 0-1,0-1 0,0 1 0,0-1 0,0 1 1,0-1-1,0 1 0,0-1 0,0 1 0,0-1 1,-1 1-1,1-1 0,0 1 0,0-1 0,-1 1 1,1-1-1,0 0 0,-1 1 0,1 0 0,-22 24 51,16-20-45,0 1 1,1 0 0,0 0-1,1 0 1,0 1 0,0 0-1,0 0 1,-2 6-7,6-13 0,0 1 1,0-1-1,0 1 0,0-1 1,0 1-1,0-1 0,0 0 1,0 1-1,0-1 0,1 1 1,-1-1-1,0 0 0,0 1 0,1-1 1,-1 0-1,0 1 0,0-1 1,1 0-1,-1 1 0,0-1 1,1 0-1,-1 0 0,1 1 1,-1-1-1,0 0 0,1 0 1,-1 0-1,1 1 0,-1-1 0,0 0 1,1 0-1,-1 0 0,1 0 1,-1 0-1,1 0 0,-1 0 1,0 0-1,1 0 0,-1 0 1,1 0-1,-1 0 0,1 0 0,-1-1 1,0 1-1,1 0 0,-1 0 1,1 0-1,-1-1 0,0 1 1,1 0-1,-1 0 0,0-1 0,32-8-9,-26 7 5,56-21-29,-45 15 25,0 1 1,0 2 0,1-1 0,16-1 7,-23 6 22,-14 4 23,-11 7-18,2 0-15,9-8-12,0 0 0,0 0 0,0 1 0,0-1 0,0 1 0,1 0 0,-1 0 0,1 0 0,0 0 0,0 0 0,0 1 0,0 0 0,2-3 0,0 0-1,0 0 0,1-1 0,-1 1 1,0 0-1,1 0 0,-1-1 1,1 1-1,-1 0 0,1-1 0,-1 1 1,1 0-1,-1-1 0,1 1 0,0-1 1,-1 1-1,1-1 0,0 1 0,-1-1 1,1 1-1,0-1 0,0 0 0,-1 1 1,1-1-1,0 0 0,0 0 0,0 0 1,0 0-1,-1 1 0,1-1 0,0 0 1,0 0-1,0-1 0,0 1 1,31 2 2,-4-6 6,-24 2-7,1 1-1,-1 0 0,1 0 1,0 1-1,-1 0 0,1-1 0,0 2 1,-1-1-1,1 0 0,-1 1 0,1 0 1,0 0-1,-1 0 0,0 1 1,1-1-1,-1 1 0,0 5 90,-4-6-90,0-1-1,0 1 0,1-1 1,-1 1-1,0-1 0,0 0 1,0 1-1,0-1 1,1 1-1,-1-1 0,0 0 1,1 1-1,-1-1 0,0 0 1,0 1-1,1-1 0,-1 0 1,0 1-1,1-1 1,-1 0-1,1 0 0,-1 1 1,0-1-1,1 0 0,-1 0 1,1 0-1,-1 0 1,1 0-1,-1 1 0,1-1 1,-1 0-1,0 0 0,1 0 1,-1 0-1,1 0 0,-1 0 1,1-1-1,-1 1 1,1 0-1,-1 0 0,1 0 1,-1 0-1,0 0 0,1-1 1,-1 1-1,1 0 0,-1 0 1,0-1 0,2 1 0,36-10-13,-36 10 14,0-1 0,0 1 1,0-1-1,0 1 0,0 0 1,0 0-1,0 0 0,0 0 1,0 0-1,0 1 0,0-1 1,0 1-1,0-1 0,0 1 0,0 0 1,1 0-2,-31 37 63,28-38-63,-1 0 0,1 0 0,0 0-1,0 0 1,0 0 0,-1 0 0,1 1 0,0-1 0,0 0 0,0 0-1,0 0 1,-1 1 0,1-1 0,0 0 0,0 0 0,0 1-1,0-1 1,0 0 0,0 0 0,0 1 0,-1-1 0,1 0-1,0 0 1,0 1 0,0-1 0,0 0 0,0 0 0,0 1-1,0-1 1,0 0 0,1 0 0,-1 1 0,0-1 0,0 0-1,0 0 1,0 1 0,0-1 0,0 0 0,0 0 0,0 0-1,1 1 1,-1-1 0,0 0 0,0 0 0,0 0 0,1 1-1,-1-1 1,0 0 0,0 0 0,0 0 0,1 0 0,-1 0-1,0 0 1,0 1 0,1-1 0,-1 0 0,26 5-3,39-3 4,-59-2-2,105 5-76,-115-1 80,-1 0 0,0 0 0,0 0 0,0-1 0,0 1 0,-6 1-3,-16 5 14,19-6-12,1-1 0,-1 0 0,0-1 0,0 1 1,0-2-1,0 1 0,0-1 0,0 0 1,-1-1-1,1 1 0,0-2 0,0 1 0,-2-2-2,-7 0 1,1 0 0,-1 1 0,1 1 0,-1 0-1,-13 2 0,-19 1 1,49-3-1,-1 0 0,1 0 0,0 0 0,-1 1 0,1-1 0,0 0 0,-1 0 0,1 0 0,0 0 0,-1 0 0,1 0 0,0 0 0,-1 0 0,1 0 0,0 0 0,-1 0 0,1 0 0,0 0 0,-1 0 0,1 0 0,0 0 0,-1 0 0,1 0 0,0 0 0,-1-1 0,1 1-1,0 0 1,-1 0 0,1 0 0,0 0 0,0-1 0,-1 1 0,1 0 0,0 0 0,0-1 0,-1 1 0,1 0 0,0-1 0,0 1 0,0 0 0,0-1 0,-1 1 0,1 0 0,0-1 0,0 1 0,0 0 0,0-1 0,0 1 0,0 0 0,0-1 0,0 1 0,0 0 0,0-1 0,0 1 0,0 0 0,0-1 0,0 1 0,0 0 0,1-1 0,-1 1 0,0 0 0,0-1 0,0 1 0,0 0 0,1 0-1,-1-1 1,1-10 0,-1 10 0,-1 0 0,0 0 0,0 1 0,1-1 0,-1 0 0,0 1 0,0-1 1,0 1-1,0-1 0,0 1 0,0-1 0,1 1 0,-1 0 0,0-1 0,0 1 0,0 0 0,0 0 0,-1 0 0,1-1 0,0 1 0,-9-1 13,9 1-12,0 0 0,0 0 0,0 0 1,0 0-1,0 0 0,0-1 0,0 1 0,0 0 0,1 0 0,-1-1 0,0 1 0,0 0 0,0-1 1,0 1-1,1-1 0,-1 1 0,0-1 0,0 1 0,1-1 0,-1 0-1,11-24-13,-10 25 15,1-1 0,-1 0 0,0 0 0,1 0 0,-1 0 0,0 0 1,0 0-1,0 0 0,0 0 0,1 0 0,-1 0 0,-1 0 0,1 0 0,0 0 0,0 0 1,0 0-1,0 0 0,-1 1 0,1-1 0,0 0 0,-1 0 0,0-1-2,1 1 2,-1 0-1,1 0 1,-1-1-1,1 1 1,-1 0 0,1-1-1,0 1 1,0 0-1,0 0 1,-1-1-1,1 1 1,1 0 0,-1-1-1,0 1 1,0 0-1,0-1 1,1 1-1,-1-1-1,6-11-8,11-35 9,-17 47 0,0 0 0,1 0 0,-1 1 0,0-1 0,0 0-1,0 0 1,0 1 0,-1-1 0,1 0 0,0 1 0,0-1 0,0 0 0,0 0 0,-1 1-1,1-1 1,0 0 0,-1 1 0,1-1 0,-1 1 0,1-1 0,-1 0 0,0 0-1,0 1 2,0-1-1,0 1 1,0 0 0,0-1 0,0 1 0,-1 0 0,1 0 0,0 0 0,0 0 0,0 0 0,-1 0 0,1 0 0,0 0 0,0 0-1,0 0 1,0 1 0,-1-1 0,1 1 0,0-1-2,-29 10 32,19-6-5,1 0 0,-1-1 0,0 0-1,-1-1 1,1 0 0,-6 0-27,43-39 11,-25 34-11,1 0 0,-1 0 0,1-1 0,-1 1 0,0-1 0,0 1 0,0-1 0,-1 1 0,1-1 0,-1 1 0,0-1 0,0-3 0,0 6 1,-1 0 1,1 1 0,0-1-1,0 0 1,-1 0-1,1 1 1,-1-1-1,1 0 1,-1 0 0,1 1-1,-1-1 1,1 1-1,-1-1 1,1 0 0,-1 1-1,0-1 1,1 1-1,-1 0 1,0-1 0,0 1-1,1-1 1,-1 1-2,-29-1 17,-2 8-10,-20 2 0,48-12-6,11-5 3,9-4 1,-16 12-5,11-8-1,-5 5-1,-1-1 1,0 0 0,0 1 0,0-2-1,0 1 1,0-1 0,0-1 1,-5 6 0,1-1 0,-1 1 0,0-1-1,1 1 1,-1-1 0,0 1 0,0-1 0,0 0 0,1 1 0,-1-1-1,0 1 1,0-1 0,0 1 0,0-1 0,0 0 0,0 1 0,0-1-1,0 1 1,0-1 0,0 0 0,-1 1 0,1-1 0,0 1 0,0-1-1,0 1 1,-1-1 0,1 1 0,-1-1 0,0-1 0,-1 1 0,0-1 0,1 1-1,-1 0 1,0 0 0,0 0 0,0 0 0,0 0 0,0 0 0,0 0-1,0 1 1,0-1 0,-1 1 0,-35-9 7,37 9-14,-34 0 258,15 5-204,21-13-44,29-20-49,-16 15 41,20-18-16,-26 25 25,0 0 0,-1-1 1,0 0-1,-1 0 0,1 0 0,-2-1 0,1 0-4,-6 8 1,0-1-1,1 1 0,-1-1 1,0 1-1,0 0 0,0-1 1,0 1-1,0-1 0,0 1 1,0-1-1,0 1 0,0-1 1,0 1-1,0-1 1,0 1-1,0-1 0,0 1 1,0-1-1,-1 1 0,1 0 1,0-1-1,0 1 0,0-1 1,-1 1-1,1 0 0,0-1 1,-1 1-1,1-1 1,0 1-1,-1 0 0,1-1 1,0 1-1,-1 0 0,1 0 1,-1-1-1,1 1 0,-1 0 1,1 0-1,-1 0 0,1 0 1,0 0-1,-1-1 1,1 1-1,-1 0 0,1 0 1,-1 0-1,1 0 0,-1 0 1,1 0-1,-1 0 0,1 1 1,-1-1-1,-38-1-24,21 1 35,17 0-11,1-1-1,-1 1 1,0 0 0,1 0 0,-1 0 0,0 0 0,1-1 0,-1 1 0,0 0 0,1-1 0,-1 1 0,0 0 0,1-1 0,-1 1 0,1-1 0,-1 1 0,1-1 0,-1 1 0,1-1 0,-1 1 0,1-1 0,-1 0 0,1 1 0,0-1 0,-1 0 0,1 1-1,0-1 1,0 0 0,-1 1 0,1-1 0,0 0 0,0 0 0,7-29-13,26-24-21,97-104-116,-129 157 150,-1 1 0,1 0 0,-1-1-1,1 1 1,-1 0 0,0-1 0,1 1 0,-1-1 0,1 1 0,-1-1 0,0 1 0,1-1 0,-1 1 0,0-1-1,0 1 1,0-1 0,1 1 0,-1-1 0,0 0 0,0 1 0,0-1 0,0 1 0,0-1 0,0 1-1,0-1 1,0 0 0,0 1 0,0-1 0,0 1 0,0-1 0,-1 0 0,1 1 0,0-1 0,0 1-1,-1-1 1,1 1 0,0-1 0,0 1 0,-1-1 0,-25 3-7,-33 22-3,43-16 8,0 0 0,0 2 0,1 0-1,0 0 1,1 1 0,1 1 0,-1 0-1,2 1 1,-4 4 2,16-16-1,-1 0 1,0 0-1,0 0 0,0 0 1,1 1-1,-1-1 0,0 0 0,1 0 1,-1 0-1,1 0 0,0 1 0,-1-1 1,1 0-1,0 0 0,0 1 0,0-1 1,0 0-1,0 1 0,0-1 0,0 0 1,0 1-1,0-1 0,0 0 0,1 1 1,0-1-1,0-1 0,0 1 0,0 0 0,0-1 0,0 0 0,0 1 0,0-1 0,0 1 0,0-1 0,0 0-1,0 0 1,1 0 0,-1 0 0,0 0 0,0 0 0,0 0 0,0 0 0,0 0 0,0 0 0,0-1 0,1 1 1,8-2-7,-1-1 1,1 0 0,-1-1-1,0 0 1,6-3 6,94-65-100,-104 64 85,-19 9 14,-18 8 6,-53 35 21,78-39-23,-1 0 0,2 0-1,-1 0 1,0 1 0,1 0 0,0 0 0,0 0-1,1 1 1,-5 6-3,10-12 0,0-1 0,-1 1 0,1 0 0,0-1 0,-1 1 0,1-1 0,0 1 0,0-1 0,0 1 0,-1 0 0,1-1 0,0 1 0,0 0 0,0-1 0,0 1 0,0-1 0,0 1-1,0 0 1,0-1 0,0 1 0,1 0 0,-1-1 0,0 1 0,0-1 0,1 1 0,-1-1 0,0 1 0,0 0 0,1-1 0,-1 1 0,1-1 0,-1 1 0,22 7-3,24-10-1,-30-1 3,0-1 0,-1-1-1,0 0 1,0-1 0,-1-1-1,3-2 2,-65 24-8,-34 29 9,74-40-2,1 1 0,0 0 0,1 0 1,-1 1-1,1 0 0,0 0 0,0 1 0,0-1 1,-2 6 0,8-11-1,-1-1 1,1 0 0,0 0-1,0 1 1,0-1 0,-1 0-1,1 1 1,0-1 0,0 0 0,0 1-1,0-1 1,0 0 0,0 1-1,0-1 1,0 0 0,0 1 0,0-1-1,0 0 1,0 1 0,0-1-1,0 0 1,0 1 0,0-1 0,0 0-1,1 1 1,-1-1 0,0 0-1,0 1 1,0-1 0,0 0-1,1 0 1,-1 1 0,0-1 0,0 0-1,1 0 1,-1 1 0,0-1-1,0 0 1,1 0 0,-1 0 0,0 1-1,1-1 1,-1 0 0,22 3-5,21-7-2,-11-8 0,-28 9 4,1 1-1,0 0 1,-1 1 0,1-1 0,0 1 0,0 0 0,0 0 0,2 0 3,-17 5-1,0 0 0,0 1 0,1 0 0,-1 1 0,-3 3 1,-26 14 1,33-20 0,1 1 1,0 0-1,1 0 0,-1 0 1,1 1-1,-1 0 0,1 0-1,3-4 1,0 0-1,0 0 0,0-1 0,0 1 1,0 0-1,0 0 0,1 0 0,-1 0 1,0 0-1,1 0 0,-1 1 0,1-1 1,-1 0-1,1 0 0,-1 0 0,1 0 1,0 1-1,0-1 0,-1 0 0,1 0 1,0 1-1,0-1 0,0 0 0,1 0 1,-1 1-1,0-1 0,0 0 0,1 0 1,-1 0-1,0 1 0,1-1 0,-1 0 1,1 0-1,0 0 0,-1 0 0,1 0 1,0 1-1,2-2 0,-1 1 0,1 0 1,0-1-1,-1 1 1,1-1-1,0 0 1,0 0-1,-1 0 1,1 0-1,0 0 0,-1-1 1,1 1-1,0-1 1,-1 1-1,1-1 1,0 0-1,1-1 0,48-21-10,-49 21 6,25-11-17,-18 9 4,-1 1 0,0-2 0,0 1 0,0-1 0,-1-1 1,1 0-1,-1 0 0,6-7 17,-68 44-61,29-16 91,0 1-1,1 1 0,1 2 1,1 0-1,0 1 1,2 1-1,0 1 1,-15 23-30,34-45 1,1 1 0,-1 0 0,0-1 0,1 1 0,-1 0 0,1 0 0,-1-1 0,1 1 0,-1 0 0,1 0 0,0 0 0,-1 0 0,1-1 0,0 1 0,0 0 0,0 0 0,0 0 0,-1 0 0,1 0 0,0 0 0,0 0 0,1 0 0,-1 0 0,0-1 0,0 1 0,1 1-1,-1-2 1,1 1-1,0-1 1,0 1-1,0-1 0,0 1 1,0-1-1,0 0 1,0 0-1,0 1 1,-1-1-1,1 0 1,0 0-1,0 0 1,0 0-1,0 0 1,0 0-1,0 0 1,0-1-1,1 1 0,47-16 1,-4-10-7,-14 10-11,-2-1 1,0-1 0,-1-1 0,-1-2 0,-1-1-1,0-1 1,-1-1 16,-25 18-4,-10 6 2,-12 7 0,-4 5 18,0 1 0,1 1 0,0 2 0,2 1 0,0 0 0,0 2 0,2 0 0,0 2 0,2 0 0,0 1 0,-2 6-16,19-26 1,1-1 1,0 0-1,0 1 1,0-1-1,0 0 1,0 1-1,0-1 1,0 1-1,0 0 1,1-1-1,-1 1 1,0 0-1,1-1 1,0 1 0,-1 0-1,1 0 1,0-1-1,0 1 1,0 0-1,0 0 1,0-1-1,0 1 1,0 0-1,1 0 1,-1-1-1,1 1 1,-1 0 0,1 0-1,0 0-1,1-1 1,0 0-1,0 0 1,0 0-1,0 0 1,1-1 0,-1 1-1,0 0 1,0-1-1,0 0 1,1 1-1,-1-1 1,0 0 0,1 0-1,-1 0 1,0-1-1,0 1 1,1-1 0,-1 1-1,0-1 1,0 0-1,0 1 1,2-2-1,29-11-4,1-1 0,-2-2 0,0-1-1,-1-2 1,-1 0 0,0-3 0,20-19 4,-35 23 4,-31 22 1,-32 21 2,40-20-7,-72 53 3,72-51-3,0 0 1,1 0-1,0 1 1,0 0 0,0 0-1,1 0 1,1 1 0,-2 2-1,7-11 0,-1 1 0,0 0 0,1 0 0,-1 0 0,1-1 0,-1 1 0,1 0 0,0 0 0,-1 0 0,1 0 0,0 0 1,0 0-1,-1 0 0,1 0 0,0 0 0,0 0 0,0 0 0,0 0 0,0 0 0,0 0 0,1 0 0,-1 0 0,0 0 1,0 0-1,1 0 0,-1 0 0,1-1 0,-1 1 0,1 0 0,-1 0 0,1 0 0,-1 0 0,1-1 0,0 1 0,-1 0 1,1-1-1,0 1 0,0 0 0,-1-1 0,1 1 0,0-1 0,0 1 0,0-1 0,0 0 0,0 1 0,0-1 0,0 0 0,0 0 1,0 1-1,0-1 0,0 0 0,0 0 0,0 0 0,0 0 0,0 0 0,0 0 0,0-1 0,7 1-1,-1-1-1,0 1 0,1-1 0,-1-1 1,0 0-1,0 0 0,4-2 2,12-4-4,0-2-1,-1-1 1,0-1-1,-1 0 1,0-2-1,-1 0 1,15-15 4,-30 20-8,-18 14 6,-17 14 4,-1 4 4,23-19-5,1 1 0,0-1 0,1 2 0,-1-1 0,1 1 1,0 0-1,1 0 0,-1 0 0,1 1 0,0 0 1,-2 4-2,7-11-1,0 1 0,0-1 1,-1 1-1,1-1 1,0 0-1,0 1 1,0 0-1,0-1 0,-1 1 1,1-1-1,0 1 1,0-1-1,0 1 1,0-1-1,0 1 1,0-1-1,0 1 0,0-1 1,1 1-1,-1-1 1,0 1-1,0-1 1,0 1-1,1-1 0,-1 1 1,0-1-1,0 1 1,1-1-1,-1 1 1,0-1-1,1 1 1,-1-1-1,1 1 1,19 2-14,25-12-1,-13-1 5,87-22-4,-118 32 14,1 0 0,-1 0 1,0 0-1,0 0 0,1-1 0,-1 1 0,0-1 0,0 1 0,0-1 1,0 1-1,0-1 0,0 0 0,0 1 0,0-1 0,0 0 0,0 0 1,0 0-1,0 0 0,0 0 0,0 0 0,-1 0 0,1 0 0,0 0 0,-6 0-3,-9 15-8,13-12 9,0-1 1,-1 1-1,1-1 0,0 1 1,0 0-1,1-1 1,-1 1-1,0 0 0,1 0 1,-1 0-1,1 0 0,-1 0 1,1 0-1,0 0 1,0-1-1,0 1 0,0 0 1,0 0-1,0 0 1,0 0-1,1 0 0,-1 0 1,1 0-1,-1 0 0,1 0 1,0-1-1,0 1 1,0 0-1,0-1 0,0 1 1,0 0-1,0-1 1,1 1-1,0 0 2,0 0 0,0 0-1,1 0 1,0 0 0,-1-1-1,1 1 1,0-1 0,0 1-1,0-1 1,0 0 0,0 0-1,0 0 1,1 0 0,-1-1-1,0 0 1,0 1 0,1-1-1,-1 0 1,0 0 0,0-1 0,3 1 0,29-10-7,-27 7 4,-1 0 0,1 1 0,0 0 0,-1 1 0,1 0 0,0 0 0,0 0 0,0 1 0,5 1 3,-13-1-1,1 0 1,0 0 0,0 1-1,0-1 1,-1 1-1,1-1 1,0 1 0,0-1-1,-1 1 1,1-1 0,0 1-1,-1 0 1,1-1 0,-1 1-1,1 0 1,-1-1 0,1 1-1,-1 0 1,1 0 0,-1 0-1,0-1 1,1 1 0,-1 0-1,0 0 1,0 0 0,0 0-1,1 0 1,-1 0 0,0-1-1,0 2 1,0-1-1,0 0-1,0 0 1,0 0-1,0 0 1,0 0-1,1 0 0,-1 0 1,0 0-1,1 0 1,-1 0-1,1 0 1,-1-1-1,1 1 0,-1 0 1,1 0-1,0 0 1,-1 0-1,1-1 1,0 1-1,0 0 0,-1-1 1,1 1-1,0 0 1,0-1-1,0 1 1,0-1-1,0 0 0,0 1 2,1 0-3,0 1 0,-1-1 0,1 1-1,-1-1 1,1 1 0,-1 0 0,0 0-1,1 0 1,-1 0 0,0 0-1,0 0 1,0 0 0,-1 0 0,1 0-1,0 0 1,-1 0 0,1 1-1,-1-1 1,0 0 0,0 0 0,0 1 3,12 32-16,-12-35 6,1 1-1,-1 0 1,1-1-1,0 1 1,-1 0-1,1-1 1,0 1-1,0-1 1,-1 1-1,1-1 1,0 1-1,0-1 1,0 0-1,0 1 1,0-1-1,0 0 1,-1 0-1,1 0 1,0 1-1,0-1 1,0 0-1,0 0 1,0-1-1,0 1 1,0 0-1,0 0 1,0 0-1,0 0 1,-1-1 0,1 1-1,0-1 1,0 1-1,0 0 1,0-1-1,0 0 11,3-2-221,-1-2-30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6:1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61 1068,'-3'-14'272,"-2"2"-120,3 3-68,-1 2-36,0 0-24,3 0-24,0 5-8,0-1-16,3 3-48,-3 0-88,-3 7-56,1 7-32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3.2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1888 20 1100,'11'-11'549,"-11"10"-516,0 1 0,0-1 0,0 1 0,1-1 0,-1 1 0,0 0-1,0-1 1,1 1 0,-1-1 0,0 1 0,1 0 0,-1-1 0,0 1 0,1 0 0,-1 0 0,0-1 0,1 1 0,-1 0 0,1 0 0,-1-1-1,1 1 1,-1 0 0,1 0 0,-1 0 0,1 0 0,-1 0 0,0 0 0,1 0 0,-1 0 0,1 0 0,-1 0 0,1 0 0,-1 0 0,1 0-1,-1 0 1,1 0 0,-1 0 0,1 1 0,-1-1 0,0 0 0,1 0 0,-1 0 0,1 1 0,-1-1 0,0 0 0,1 1 0,-1-1 0,0 0-1,1 1 1,-1-1 0,0 1-33,1-1 64,-1 0 1,0 0 3,0 7 1440,-98 91 674,85-85-2110,0 0-1,0-1 0,-1 0 1,0-1-1,-5 2-71,-4 3 21,18-10-12,-1 0 1,1 0 0,0 0 0,0 0 0,1 1-1,0 0 1,0 0 0,1 0 0,-3 8-10,-17 29 22,-130 201 0,115-195 53,-14 23 0,35-48-72,-1-1-1,-2 0 0,0-1 1,-1-1-1,-1-1 1,-7 4-3,-36 36 35,-18 11-5,61-55-34,2 0 1,0 2-1,0 0 1,2 1-1,-4 7 4,10-13-5,0-1 1,-1 0-1,0-1 0,-14 10 5,-7 6 37,-51 63-27,17-7-18,-25 2 39,-5 23-103,8-4 171,68-80-119,17-19 9,0-1-1,0 1 1,1 0-1,0 0 1,0 1-1,-3 5 12,-15 23 1,18-30 7,1 0 0,-1 1 0,1-1 0,0 1 0,0 0 0,0 0 0,1 0 0,-1 4-8,2-8 1,0 1-1,0 0 0,0-1 0,-1 1 0,1-1 1,-1 1-1,1-1 0,-1 0 0,0 1 0,0-1 1,0 0-1,0 0 0,-1 0 1,1 0-1,0 1 1,0-1 0,0 0 0,0 1 0,1-1 0,-1 1 0,1 0-1,-1 0 1,1-1 0,0 1 0,0 2-1,-1-2 9,1 1 1,-1-1-1,1 1 0,-1-1 0,0 1 1,0-1-1,0 0 0,-1 0 0,1 0 1,-1 0-10,0 0-12,1 0 0,-1 0 0,1 0 0,0 0 0,0 0 0,0 0 0,0 1 0,0-1 0,1 1 0,0 0 0,-1 2 12,-1 4 2,0 1 0,-1-1-1,0 0 1,0 0-1,-1-1 1,0 1-1,-1-1 1,0 0-1,-1-1 1,-4 6-2,-29 44-36,-31 61 144,50-84-89,17-26 5,0-1-1,-1-1 1,0 1-1,-1-1 1,1 0-1,-1 0 1,-2 1-24,6-4 5,0 0-1,1 1 1,0-1 0,0 1 0,0-1 0,0 1 0,1-1 0,-1 1-1,1 0 1,1-1 0,-1 1 0,0-1 0,1 1 0,1 3-5,6 57 37,-7-61-33,0-1 0,0 0 0,0 0 0,0 0 0,1 0 0,0 0-1,-1 0 1,1 0 0,2 2-4,-2-3 5,0 1 1,0 0-1,-1 0 0,1 0 0,-1 0 0,1 0 1,-1 0-1,0 0 0,0 3-5,0-2 6,0 1 0,0-1-1,0 0 1,1 0 0,-1 0 0,1 0-1,0 0 1,0 0 0,1 0 0,-1-1-1,1 1 1,0-1 0,-1 0 0,4 2-6,0 1 3,0-1 1,-1 1-1,1 0 1,-1 0 0,0 1-1,-1 0 1,0-1-1,0 2 1,0-1-4,1 1 19,1 0-1,0 0 1,1 0 0,-1-1-1,2 0 1,-1-1 0,1 1 0,-1-1-1,2-1 1,-1 0 0,1 0-1,0 0 1,2 0-19,-7-3 23,1 1-1,-1 1 1,0-1-1,0 1 1,0-1-1,0 1 1,0 1-1,-1-1 1,0 0-23,14 15-11,4-2 21,1-1 0,1 0 0,0-2 0,21 9-10,-26-13 12,10 5 27,-8-6-37,-1 2 1,0 0-1,-1 1 1,12 11-3,-28-22 1,0 1 0,0-1 1,0 0-1,0 0 0,0 0 0,0-1 1,0 1-1,0 0 0,1-1 0,-1 1 1,0-1-1,0 0 0,1 0 0,-1 0-1,1 0 0,-1 1 0,1-1-1,-1 0 1,1 1-1,-1-1 1,1 1 0,-1 0-1,0 0 1,1 0 0,-1 0-1,1 1 1,7 2 20,1 1 0,0-2-1,0 1 1,0-1 0,0-1-1,0 0 1,1-1 0,-1 0-1,1 0 1,9-2-20,-6 0 0,0-1 0,0 0 0,14-5 0,19-2 29,-37 7-34,0-1 1,-1 1-1,0-2 0,10-4 5,16-5 3,1 5 7,19-7 13,-10-12-32,-38 21 6,0 1 1,0 0-1,0 0 1,1 1-1,-1 0 0,8-2 3,36-22 24,-42 22-30,0 0-1,0 0 0,0-1 1,-1 0-1,0-1 1,-1 0-1,1-1 1,-1 0-1,-1 0 0,6-9 7,-5 8-9,44-23 50,-37 18-42,-1-1-1,0-1 1,-1 0-1,2-5 2,7-10 22,-8 12-25,-1-2 0,0 1 0,5-17 3,20-22 26,-28 47-52,-1 0 0,-1-1 1,0 1-1,1-6 26,-4 11 0,0 0-1,1-1 1,-1 2-1,2-1 1,4-4 0,6-8-14,-8 8 18,30-37-6,12-23 2,-11 23 18,-31 39-18,1-1 1,-2 0 0,1 0 0,0-4-1,-5-3 1,-4 17 0,0 0 0,0 0-1,0 0 1,0 0 0,1 0-1,-1 0 1,0 0 0,0 0-1,1 0 1,-1 0 0,0 0-1,1 1 1,-1-1 0,1 0 0,-1 0-1,1 0 1,0 0 0,-1 1-1,1-1 1,0 0 0,0 0-1,-1 1 1,2-1-1,15-14-18,-1 0 0,-1-1-1,14-17 19,10-11 43,28-37-109,-24 41 103,-32 31-19,0-1 0,0 0 0,-1-1 0,4-6-18,11-13 2,1 1 0,2 1 0,1 0-2,3-2 22,-1-1 1,5-11-23,-35 41 1,0 1 1,0-1 0,0 0 0,0 0 0,-1 0 0,1 1 0,0-1-1,0 1 1,0-1 0,1 0 0,-1 1 0,0 0 0,0-1 0,0 1 0,0 0-1,0 0 1,0-1 0,1 1 0,-1 0 0,0 0 0,0 0 0,0 0-2,0 0 4,0 1 0,0-1 1,0 0-1,0 0 0,0-1 0,0 1 1,0 0-1,0 0 0,0 0 1,0-1-1,0 1 0,-1 0 1,1-1-1,0 1 0,0-1 1,0 1-1,0-1 0,-1 1 0,1-1 1,0 1-1,-1-1 0,1 0 1,0 0-1,-1 1 0,1-1 1,-1 0-1,1 0-4,8-12-22,0 1 0,0 0 1,1 1-1,1 0 0,0 0 1,1 1-1,0 0 0,2 0 22,4-4 9,-1 0-1,0-2 1,-1 0-9,20-23 47,26-23-47,-47 48 2,-2-1-1,0 0 0,9-15-1,19-23 3,-29 46-21,-11 7 16,0 0 1,0 0 0,0 0 0,0 0-1,-1-1 1,1 1 0,0 0 0,0-1-1,0 1 1,-1-1 0,1 1 0,0-1-1,-1 1 1,1-1 0,0 0 0,-1 1-1,1-1 1,-1 0 0,1 1 0,-1-1-1,1 0 1,-1 0 0,1 1-1,-1-1 1,0 0 0,0 0 0,1 0-1,-1 0 1,0 0 1,15-49 30,-2-2-1,-2 1 0,-3-1 1,-2-1-1,-1-29-29,-5 74 13,-1 0 0,0 0 0,0 0 1,-1 0-1,1 0 0,-2 1 0,1-1 0,-1 1 1,-3-7-14,4 11 0,1 0 1,0-1-1,0 1 1,1-1 0,-1 1-1,1-1 1,0 1 0,0-1-1,0 1 1,0-4-1,1 5 7,-1 0 0,1 0 0,-1-1 0,0 1 0,0 0 0,0 0 0,-1 0 0,1-1 0,0 1 0,-1 0 0,1 0 0,-1 0 0,0 0 0,0-1 0,0 1 1,0 0-1,0 1 0,0-1 0,0 0 0,-1 0 0,1 0 0,-1 1 0,1-1 0,-1 1 0,0-1 0,-1 0-7,1 0 20,0 1 1,0-1-1,0 0 1,1 0-1,-1 0 1,1-1-1,-1 1 1,1 0-1,0-1 1,-1 1-1,1-1 1,0 1-1,0-3-20,0 3 18,1-1 0,-1 1 0,0 0 0,0 0-1,0 0 1,0-1 0,0 1 0,-1 0 0,1 0 0,-1 1 0,1-1 0,-1 0 0,0 0-1,1 1 1,-1-1 0,0 1 0,0-1 0,-2 0-18,-12-20 65,0-2-63,-1 6 32,0 0 0,1-1 1,0-1-1,-2-6-34,-9-2 166,14 17-88,-69-45 431,72 48-475,0 0 0,0 0 0,-1 1 0,0 1 0,0 0 0,-1 0 0,0 1 0,0 1 0,-10-3-34,-42-16 173,55 18-171,-1 0 0,0 1 0,0 1-1,-1 0 1,1 0 0,-1 1 0,1 1 0,-8-1-2,12 1 1,1 1 0,-1-1 0,1-1 0,0 1 0,-1-1 0,1 0 0,-4-2-1,4 2-4,0 0 0,-1 0 1,1 0-1,-1 1 0,1-1 0,-1 2 0,-5-2 4,-134-9-139,144 10-7,0 0 0,0 1-1,0-1 1,1 0 0,-1 1 0,0-1 0,1 0-1,-1 0 1,0 0 0,1 0 0,-1 1 0,1-1 0,0 0-1,-1 0 1,1 0 0,0 0 0,0 0 0,-1 0-1,1 0 1,0 0 0,0-1 146,-2-13-6733,2 15 6079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4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42 1136,'-52'-25'889,"25"12"-299,21 10 2,9 2 320,71 12-849,-1 2 0,-1 4 0,7 5-63,-67-18 2,7 1 5,-1 2 0,1 0 0,-1 2 0,2 1-7,-16-8 1,1 1 0,-1 0 0,0 0-1,0 0 1,0 0 0,-1 1 0,1 0 0,-1 0 0,0-1 0,0 2 0,0-1 0,0 0 0,-1 1 0,0-1 0,0 1 0,0 0 0,0-1 0,-1 3-1,2 7-61,-2 0-1,0 0 0,-1 0 1,-1 0-1,0 0 1,0 0-1,-3 9 62,-4 55-2179,8-75 1771,2 11 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5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233 150 1024,'-2'-5'53,"0"0"0,0 1 0,0-1 0,1 0 0,0 0 0,0 0 0,0-1-1,0 1 1,1 0 0,0 0 0,0 0 0,0 0 0,1-1 0,0 1 0,0 0 0,0 0 0,1 0 0,-1 0 0,1 0 0,1 1-1,-1-1 1,2-2-53,6-18 154,-7 18 37,-3 7 0,-1 2-113,0 1 0,-1-1 0,1 0 0,-1 1 1,1-1-1,-1 0 0,0 0 0,0 0 0,0 0 1,-1 0-79,-115 86 312,107-80-344,7-5-17,0 1 0,0-1 1,0 0-1,-1 0 0,1-1 0,-1 1 1,0-1-1,0 0 0,1-1 0,-1 1 1,-1-1-1,-3 1 49,11-5-92,-1 1 0,1-1 0,0 0 0,0 1-1,-1-1 1,2 1 0,-1-1 0,0 1 0,0 0 0,2-1 92,-5 4 70,-6 5 18,-6 3 140,-20 16 179,32-25-399,0 1 1,1 0 0,-1-1 0,1 1 0,-1 0-1,1-1 1,-1 1 0,1 0 0,-1-1 0,1 1-1,0 0 1,-1 0 0,1 0 0,0-1 0,0 1-1,0 0 1,-1 0 0,1 0 0,0 0-1,0 0 1,0-1 0,0 1 0,1 0 0,-1 0-1,0 0 1,0 0 0,0-1 0,1 1 0,-1 0-1,0 0 1,1 0 0,-1-1 0,1 1 0,-1 0-1,1-1 1,-1 1 0,1 0 0,-1-1 0,1 1-1,0 0-8,5 2 31,0 0 0,1-1-1,-1 1 1,0-1 0,1-1-1,0 1 1,-1-1-1,6 0-30,8 2 38,52 10 51,1-3 0,17-3-89,-28-2 31,1 2-1,-1 3 1,25 9-31,-77-16 3,0 1 1,-1 0-1,0 1 0,0 0 1,0 1-1,-1 0 0,1 0 1,-1 0-1,-1 1 0,1 1 0,3 4-3,19 17-2,-50-65-202,2-1-1,1 0 0,2-2 1,0-3 204,-17-62 23,32 102 7,1 7-45,5 20-131,16 36-479,17 6-599,-28-53 872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6.3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7 996,'-5'-7'866,"6"14"-494,7 17-204,-2-12-129,0-1 0,1 0 0,0-1-1,1 1 1,0-2 0,1 1 0,0-1 0,0 0-1,1-1 1,0 0 0,1-1 0,0 1-39,31 16 72,0-1 1,31 11-73,20 11 39,-79-39-39,16 8 26,-30-14-27,0 1 1,1-1 0,-1 0-1,0 0 1,1 1 0,-1-1-1,0 0 1,1 1 0,-1-1-1,0 0 1,1 1-1,-1-1 1,0 1 0,0-1-1,0 0 1,1 1 0,-1-1-1,0 1 1,0-1 0,0 1-1,0-1 1,0 1 0,0-1-1,0 0 1,0 1 0,0-1-1,0 1 1,0-1 0,0 1-1,0-1 1,0 1 0,-1-1-1,1 0 1,0 1 0,0-1-1,0 1 1,-1-1 0,1 0-1,0 1 1,0-1 0,-1 1-1,1-1 1,0 0 0,-1 0-1,1 1 1,0-1 0,-1 0-1,1 1 1,-1-1 0,1 0-1,0 0 1,-1 0 0,0 1 0,-125 105-219,108-91 59,2 0 0,0 1 0,1 1 0,1 1 1,0 0-1,1 0 0,2 1 0,-1 1 0,-1 8 160,7-16-370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7.4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356 95 1036,'-2'-6'171,"0"-1"1,0 1-1,1-1 1,-1 0-1,1 0 0,0-6-171,1 12 18,0 1-1,0-1 0,0 0 0,0 0 0,1 1 0,-1-1 0,0 0 1,0 0-1,0 1 0,1-1 0,-1 0 0,0 1 0,1-1 0,-1 0 1,0 1-1,1-1 0,-1 0 0,1 1 0,-1-1 0,1 1 0,-1-1 1,1 1-1,-1-1 0,2 0-17,-1 1 16,0 0 1,1 0-1,-1 0 1,1 0 0,-1 0-1,0 0 1,1 0-1,-1 1 1,1-1-1,-1 0 1,0 1-1,1-1 1,-1 1 0,0 0-1,0-1 1,1 1-1,-1 0 1,0 0-1,1 0-16,44 26 614,32 12-614,24 13 247,-37-15-132,-25-16-72,0 2-1,-1 1 1,-2 3-1,0 1 1,30 31-43,-66-59-10,0 1 0,0-1-1,-1 1 1,1-1 0,0 1-1,-1 0 1,1-1 0,0 1 0,-1 0-1,1-1 1,-1 1 0,0 0 0,1 0-1,-1-1 1,1 1 0,-1 0 0,0 0-1,0 0 1,1 0 0,-1 0 0,0-1-1,0 1 1,0 0 0,0 0 0,0 0-1,0 0 1,0 0 0,0 0-1,-1 0 1,1-1 0,0 1 0,0 0-1,-1 0 1,1 0 10,-2 0-33,1 0 0,-1 0 0,0 0 0,0 0 0,0 0 0,1 0 0,-1 0 1,0 0-1,0-1 0,0 1 0,0-1 0,0 0 0,0 1 0,-2-1 33,-7 1-109,0-1 0,0 0 0,0-1 1,0 0-1,-4-1 109,-11-8-25,1-1 1,0-1-1,0-1 1,2-1-1,0-1 1,0-2-1,2 0 1,-17-16 24,-43-43 387,-36-46-387,68 57 156,47 69-106,0-1 0,0 1 0,0-1 0,0 1 1,0-1-1,-1 0 0,0 0 0,0 0 0,0 0 1,0 0-1,-2 1-50,-50 45 187,52-46-185,-52 44 61,2 1 0,1 5-63,38-39-31,1 1 0,1 0 0,0 1 0,2 1 0,-1 0-1,2 0 1,0 1 0,1 0 0,-4 18 31,11-33-31,0-1 0,0 1 0,1-1-1,-1 1 1,1-1 0,0 1 0,0 0 0,0-1 0,0 1 0,0-1 0,1 1-1,-1-1 1,1 1 0,0-1 0,0 1 0,-1-1 0,2 1 0,-1-1 0,0 0-1,0 1 1,1-1 0,0 1 31,3 2-159,0-1-1,0 0 0,1 0 1,0 0-1,0 0 1,0-1-1,3 2 160,-1-1-179,-6-3-159,-2-1-2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5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50 459 1068,'-10'-8'318,"-14"-17"1,24 24-313,-1-1 0,1 1 0,-1 0 0,1-1 0,-1 1 0,1-1 0,0 1 0,0-1 0,0 1 0,0 0-1,0-1 1,0 1 0,0-1 0,0 1 0,0-1 0,1 1 0,-1 0 0,1-1 0,-1 1 0,1 0 0,-1-1 0,1 1 0,1-1-6,2-6 15,0 0 0,1 0 0,0 0 0,1 0 0,-1 1 0,1 0 0,1 0 0,0 1 0,-1 0 0,2 0-15,12-13-11,-17 16 7,0 1-1,0-1 1,0 0-1,0 1 1,0-1-1,0 1 1,1 0-1,-1 0 1,1 0-1,0 1 1,-1-1 0,3 1 4,-2-1-5,-1 0 1,1 0 0,0-1-1,-1 1 1,1-1 0,-1 1-1,0-1 1,0 0 0,0-1-1,0 1 1,0 0 0,1-4 4,33-49-39,-31 45 35,-1 4 7,-1 0 1,-1 0-1,1-1 0,-1 1 1,0-1-1,-1 0 1,0 1-1,0-1 0,0 0 1,-1 0-1,0-5-3,0 6 61,0-1 0,1 1 0,0-1 0,0 1-1,1 0 1,0 0 0,2-5-61,-8 12 94,0-1 0,0 1-1,-1 0 1,1 0 0,0 0 0,0 1-1,-1-1 1,1 1 0,0 0 0,0 0-1,0 0 1,0 0 0,-2 1-94,-5 8 10,1 0-1,1 1 1,0-1 0,0 1-1,1 1 1,1 0 0,-1 0 0,2 0-1,-4 11-9,-7 25 95,-9 49-95,20-74 3,-7 48-168,3 1-1,3 0 0,4 57 166,2-187-333,1 4-54,-5-41 387,-3 41 47,-3 1 0,-16-52-47,26 105 6,0-1 0,0 0-1,0 0 1,0 0 0,0 1 0,-1-1 0,1 0-1,0 0 1,0 1 0,-1-1 0,1 0 0,0 1 0,-1-1-1,1 0 1,-1 1 0,1-1 0,-1 0 0,1 1-1,-1-1 1,0 1 0,1-1 0,-1 1 0,1-1 0,-1 1-1,0 0 1,0-1-6,-10 15 96,-2 34-24,9-8-86,3 1 0,1-1 0,2 0 0,2 0 1,1 0-1,10 32 14,-11-59-17,0-1-269,-11-15 101,4-2 183,0 0-1,1 0 1,-1 0 0,1 0-1,0 0 1,1 0 0,-1-4 2,1 2 10,0 0 0,1 0 0,0 0 0,0 0 1,0 0-1,1 0 0,0 0 0,1 0 0,0 0-10,-4 2 212,10 13-116,0-1-74,-1 0 0,0 0 0,0 1-1,0 0 1,-1 1 0,2 2-22,29 36 48,31 11-13,2-3 0,3-3 0,1-3 1,55 25-36,-120-69-6,-1 0 0,1-1 0,0 0 0,1 0 1,-1-1-1,0 0 0,1-1 0,0 0 0,-1-1 0,1 0 1,6 0 5,-15-4-32,-1 0 1,0 0-1,0 0 1,0-1-1,-1 1 1,1 0-1,-1 0 1,0 0-1,0 0 1,-1-3 31,1 2-16,-1 0 0,0 0 1,0 0-1,0 0 0,-1 1 0,1-1 1,-1 1-1,0-1 0,0 1 0,0 0 0,0 0 1,-1 0-1,1 1 0,-1-1 0,-1 0 16,-6-2-27,0 0 0,0 0 1,-1 1-1,-7-2 27,11 4-1,2-3 60,22 7-29,1 2-17,0 0 0,1-1 0,-1-1 0,1-1 0,0-1-13,17 2 10,-27-2-10,1 0 0,-1 0 1,1-1-1,-1 0 0,1-1 0,-1 1 0,0-2 0,0 1 0,0-1 0,0-1 1,0 1-1,-1-1 0,1-1 0,-1 1 0,0-1 0,0 0 0,-1-1 0,0 0 0,4-3 0,4-7 0,-1-1 0,0 0-1,-1 0 1,-1-1-1,0-1 1,-2 0 0,3-8 0,1-8-23,-1-1 1,-2-1-1,4-30 23,12-46-52,-20 94 47,-1-1 0,-1 1 0,0-1 1,-2-1-1,0 1 0,-1 0 0,-2 0 0,0-6 5,1 25 0,0 1 0,0-1 0,0 1 1,0-1-1,0 1 0,0-1 0,0 1 0,0-1 1,0 1-1,0-1 0,0 1 0,0-1 0,-1 1 1,1-1-1,0 1 0,0-1 0,-1 1 0,1-1 1,0 1-1,0-1 0,-1 1 0,1 0 0,-1-1 0,1 1 1,0 0-1,-1-1 0,1 1 0,-1 0 0,1-1 1,-1 1-1,1 0 0,0 0 0,-1 0 0,1-1 1,-1 1-1,1 0 0,-1 0 0,0 0 0,1 0 0,-18 16 14,14-9-7,-1 0-1,1 0 0,0 1 0,1-1 1,-2 7-7,-5 47 23,2 1 1,4 0-1,2 30-23,-1-1 17,-4 12-17,-2-20 0,-4-1-1,-4-1 1,-7 15 0,23-91-9,-1-1-1,1 1 1,-1 0-1,0-1 1,0 1-1,-1-1 1,1 0-1,-1 0 1,-2 3 9,11-28-84,1 6 73,-10-62-20,1 61 29,1 0 0,0-1-1,1 1 1,2-6 2,-1 5 2,-1 0-1,0 0 1,-2-1 0,0 1-1,0 0 1,-2 0-1,-4-13-1,-1-6 34,4 19 18,8 34-37,-3-15-28,1 0 1,0 0-1,0 1 1,-1-1-1,1 0 1,1 0-1,-1-1 1,0 1-1,0 0 1,1 0-1,-1 0 1,1-1-1,-1 1 1,1-1 0,0 1-1,0-1 1,0 0-1,0 0 1,0 0-1,0 0 1,0 0-1,0 0 1,0 0-1,0-1 1,0 1-1,0-1 1,1 1 0,-1-1-1,0 0 1,0 0-1,1 0 1,-1 0-1,1 0 13,-2-1-232,-1 1-53,0 0-26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8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0 1024,'-2'0'51,"-42"3"349,43-3-394,-1 0-1,0 0 0,0 0 0,1 1 0,-1-1 0,0 1 1,1-1-1,-1 1 0,0 0 0,1 0 0,-1 0 1,1-1-1,-1 1 0,1 1 0,-1-1 0,1 0 0,0 0 1,0 0-1,-1 1 0,1-1 0,0 2-5,1-3 0,-1 0 0,1 0-1,0 1 1,0-1 0,0 0-1,0 0 1,0 1 0,0-1-1,0 0 1,0 0 0,0 1 0,0-1-1,0 0 1,0 1 0,0-1-1,0 0 1,0 0 0,0 1 0,1-1-1,-1 0 1,0 0 0,0 1-1,0-1 1,0 0 0,0 0-1,1 1 1,-1-1 0,0 0 0,0 0-1,0 0 1,1 1 0,-1-1-1,0 0 1,0 0 0,0 0 0,1 0-1,-1 0 1,0 0 0,1 1-1,-1-1 1,16 1 32,15-5-17,7-12-362,-24 11 155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5:56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88 1144,'-7'1'446,"6"-1"-392,0 0 1,0 1 0,0-1 0,0 0-1,0 0 1,0 0 0,0 0-1,0 1 1,0-2 0,0 1 0,0 0-1,0 0 1,0 0 0,0 0-1,0-1 1,0 1 0,0 0 0,0-1-1,0 1 1,0-1 0,1 1-1,-1-1 1,0 1 0,0-1 0,0 0-1,1 1 1,-2-2-55,2 1 132,0 1-7,0 0-5,0 0-5,0 0-6,0 0-5,0 0-4,0 0-6,0 0-12,54-3 116,-1-3-1,44-11-197,-21 4 1,-1 0-118,-15 2-1040,0 3 1,56-1 1156,-101 10-553,-13-1 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1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9 310 956,'-4'13'223,"0"12"76,4-24-297,0-1 1,0 1 0,0-1 0,1 1-1,-1-1 1,0 1 0,0-1 0,1 1 0,-1-1-1,0 1 1,1-1 0,-1 1 0,1-1-1,-1 0 1,0 1 0,1-1 0,-1 0 0,1 1-1,-1-1 1,1 0 0,-1 0 0,1 1-1,-1-1 1,1 0 0,-1 0 0,1 0 0,0 0-1,-1 0 1,1 0 0,-1 0 0,1 0-1,-1 0 1,1 0 0,0 0 0,-1 0 0,1 0-1,-1 0 1,1 0 0,-1-1 0,1 1-1,0 0-2,7-2 6,0 0-1,0-1 0,0 0 0,0 0 0,0-1 0,-1 0 1,0 0-1,1 0 0,-2-1 0,1 0 0,0-1 0,-1 0 0,0 1 1,1-4-6,12-14-17,0-1 1,-2-2 0,6-11 16,35-52-142,-6 22-151,-34 41 89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346 494 1124,'-120'112'737,"64"-62"-579,2 3 0,2 1 1,1 5-159,38-37 14,32-33-33,29-31-24,45-46-58,458-455-468,-488 480 564,29-33-40,-203 203 54,-390 390 91,452-458-82,38-32-16,1 1-1,-1 0 0,1 0 0,1 1 0,0 0 1,0 1-1,0 0 0,1 0 0,1 1 1,0 0-1,-3 6-1,22-22-99,18-17 9,3-2-207,-20 17 90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3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204 286 896,'1'1'25,"-1"0"0,0 0-1,1 0 1,-1 0 0,0 0 0,0 0 0,0-1-1,0 1 1,1 0 0,-1 0 0,-1 0-1,1 0 1,0 0 0,0 0 0,0 0 0,0 0-1,-1-1 1,1 1 0,0 0 0,-1 0 0,1 0-1,0 0 1,-1-1 0,0 2-25,-11 24 76,-49 51 161,-23 19-237,63-63 21,19-29-27,0 1-1,-1-1 1,1 1 0,-1-1-1,0 0 1,0 0 0,-3 2 6,84-60-114,41-53 44,-5-4 1,53-72 69,-56 62 113,-165 180 288,37-43-317,1 1-1,1 1 1,-9 13-84,-15 24 369,-29 31-369,54-70 13,11-15-13,1 1 0,0 1 0,-1-1-1,1 0 1,0 0 0,0 1-1,1-1 1,-1 1 0,0 0 0,1-1-1,-1 1 1,1 0 0,0 0 0,0 0-1,0 0 1,1 0 0,-1 2 0,3-8-17,0 0 0,0 0 1,0 0-1,0 1 0,1-1 0,-1 1 1,1 0-1,0 0 0,0-1 0,0 2 1,1-2 16,4-2-45,68-73-709,-75 77 620,-1 1-41,0 0-45,0 0-27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6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 1100,'1'-1'28,"-1"1"0,1-1 1,-1 0-1,1 0 0,0 0 0,-1 1 0,1-1 0,0 1 1,0-1-1,0 0 0,-1 1 0,1-1 0,0 1 0,0 0 1,0-1-1,0 1 0,0 0 0,0-1 0,0 1 0,0 0 1,0 0-1,0 0 0,0 0 0,0 0 0,0 0 0,0 0 1,0 0-1,0 0 0,1 1-28,28 16 43,1 2-3,-10-12-22,-15-6-23,-1 1 0,0 0 0,1 0 0,-1 0 0,0 1 0,0 0 0,4 2 5,-4-4-839,-5-1 563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0 968,'-26'30'156,"-5"3"-32,8-5-32,0 0-44,4-3-16,1-4-8,0-2-8,5 0-8,3-3-8,2 0-4,0-2-20,8-14-48,-5 14-60,5-14-60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2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154 36 1040,'5'-13'1264,"-17"25"-812,-18 28-267,24-27-129,0 1-1,0-1 1,2 1 0,-3 12-56,6-22 6,0 1 0,0 0 0,0-1 0,1 1 0,0-1 0,0 1 0,0 0 0,0-1 0,1 1 0,0 0 0,0-1 0,0 1 0,1-1 0,-1 0 0,1 1 0,2 3-6,-3-7 0,-1-1 1,1 1-1,-1 0 0,1-1 0,-1 1 0,1-1 0,0 1 0,-1-1 0,1 1 1,0-1-1,-1 1 0,1-1 0,0 0 0,0 1 0,0-1 0,-1 0 0,1 0 1,0 0-1,0 1 0,0-1 0,-1 0 0,1 0 0,0 0 0,0 0 0,0 0 1,0-1-1,-1 1 0,1 0 0,27-14-3,16-26-6,-40 35 9,42-53 4,-43 54-4,0-1 0,0 0 0,-1 0-1,0 0 1,0 0 0,0 0 0,-1-1-1,1 1 1,-1-1 0,-1 1 0,1-1 0,-1 1 0,0-2 2,0 7 5,0 0 1,0 0-1,0 0 1,-1 0-1,1 1 1,0-1-1,0 0 1,0 0-1,-1 0 1,1 0-1,0 0 1,0 0-1,0 0 1,-1 0-1,1 0 1,0 0-1,0 0 1,-1 0-1,1 0 1,0 0-1,0-1 1,0 1-1,-1 0 1,1 0-1,0 0 1,0 0-1,0 0 1,0 0-1,-1 0 1,1-1-1,0 1 1,0 0-1,0 0 1,0 0-1,0 0 1,-1-1-1,1 1 1,0 0-1,0 0 1,0 0-1,0-1 1,0 1-1,0 0 1,0 0-8,-13 13 27,-36 35 63,3 2 0,2 2 1,-17 29-91,61-81-2,-1 1 1,1-1-1,-1 1 1,0 0-1,1-1 1,-1 1-1,1 0 0,0 0 1,-1-1-1,1 1 1,0 0-1,-1 0 1,1-1-1,0 1 1,0 0-1,0 0 1,-1 0-1,1 0 1,0-1-1,0 1 1,0 0-1,0 0 1,1 0-1,-1 0 1,0 0 1,1-1-2,-1 0 1,1 0 0,0 0-1,0 0 1,-1 0 0,1 0-1,0 0 1,0 0 0,-1 0 0,1 0-1,0-1 1,0 1 0,-1 0-1,1 0 1,0-1 0,-1 1-1,1 0 1,0-1 0,-1 1-1,1-1 1,-1 1 0,1-1 0,-1 1-1,1-1 1,-1 1 0,1-1-1,-1 1 1,1-1 1,34-32-8,-2-1 0,-1-2 0,-1-1 0,-2-2 0,-2 0 0,8-20 8,-34 58 0,0 0 0,0 0 0,0 0 0,-1 0 0,1 0 0,0 0 0,-1 0 0,1 0 0,-1 0 0,1-1 0,-1 1 0,0 0 0,0 0 0,1 0 0,-1-1 0,0 1 0,0 0 0,0 0 0,0-1 0,0 1 0,-1 0-1,1 0 1,0-1 0,-1 2 0,0-1 0,0 1 0,0 0 0,0 0 0,0 0 0,0 0 0,0 0 0,0 0 0,0 0 0,0 1 0,0-1 0,0 0 0,0 0 0,0 1 0,0-1 0,0 1 0,0-1 0,0 1 0,0-1 0,-1 1 0,-50 37 2,21-6-44,1 1 1,2 2 0,1 0-1,2 2 1,2 1 0,1 1-1,-2 10 42,24-49-18,0 0 0,0 0 0,0 0-1,1 0 1,-1 0 0,0 0-1,0 0 1,0 0 0,0 0 0,0 0-1,0 0 1,0 0 0,0 0 0,1 0-1,-1 0 1,0 0 0,0 0-1,0 1 1,0-1 0,0 0 0,0 0-1,0 0 1,0 0 0,0 0 0,0 0-1,0 0 1,0 0 0,0 1-1,0-1 1,0 0 0,0 0 0,0 0-1,0 0 1,0 0 0,0 0 0,0 0-1,0 1 1,0-1 0,0 0-1,0 0 1,0 0 0,0 0 0,0 0-1,0 0 1,0 0 0,0 0 0,0 1-1,0-1 1,0 0 0,0 0-1,0 0 1,0 0 0,0 0 0,-1 0-1,1 0 1,0 0 0,0 0 0,0 0-1,0 0 1,0 1 0,0-1 18,9-7-1096,-6 4 1216,10-8-522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2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0 996,'-31'19'228,"0"2"-80,2 0-64,1 0-40,2-3-12,8 1-8,0-3-16,5 0-12,5-4-12,0 2-4,3-5-12,5 1-4,5-3 0,3-3-4,7-4-8,4-2-16,1-5-28,4-2-48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6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0 940,'-20'18'203,"-3"2"5,1 1 0,-9 11-208,26-26 13,1-1 0,-1 1 0,1 0 0,0 0 0,1 0 0,-1 1 0,1-1 0,1 1 0,-1 0 0,1 0 0,0 0 0,0 6-13,1-12 1,1 1-1,0 0 1,0 0-1,0 0 1,0 0-1,0 0 0,0 0 1,0 0-1,0 0 1,1 0-1,-1-1 1,1 1-1,0 0 0,-1 0 1,1 0-1,0-1 1,0 1-1,0 0 0,0-1 1,0 1-1,1-1 1,-1 1-1,0-1 1,1 1-1,1-1-1,-1 0 1,0 0 0,1 0 0,-1 0 0,1-1 0,-1 1 0,1-1 0,-1 1 0,1-1 0,0 0-1,-1 0 1,1 0 0,-1 0 0,1-1 0,-1 1 0,1-1 0,8-1-10,-1-1 1,0 0-1,0-1 0,0 0 1,-1-1-1,1 0 0,-1 0 1,2-3 9,82-68-418,-67 51 201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55 527 904,'-54'51'727,"54"-51"-723,32-16-70,0-5 61,-20 14 1,0-1 1,0 0 0,0-1-1,-1 0 1,0-1 0,-1 0-1,0-1 1,3-6 3,-4 6 1,17-31 143,-26 41-123,1 0 0,-1 0 0,0 0-1,1-1 1,-1 1 0,0 0-1,0 0 1,0 0 0,0 0 0,0 0-1,0 0 1,0 0 0,0 0-1,-1 0 1,1-1 0,0 1 0,-1 0-1,1 0 1,0 0 0,-1 0-1,0 0 1,1 1 0,-1-1 0,1 0-1,-1 0 1,0 0 0,0 0-1,0 1 1,1-1 0,-1 0 0,0 1-1,0-1 1,0 0 0,0 1-1,0-1 1,0 1 0,-1-1-21,2 1 2,0 0 0,0-1-1,0 1 1,-1 0 0,1 0 0,0-1 0,0 1 0,0 0-1,0-1 1,0 1 0,0 0 0,1-1 0,-1 1 0,0 0-1,0-1 1,0 1 0,0 0 0,0-1 0,0 1 0,0 0 0,1 0-1,-1-1 1,0 1 0,0 0 0,0 0 0,1-1 0,-1 1-1,0 0 1,0 0 0,1 0 0,-1-1 0,0 1 0,0 0-1,1 0 1,-1 0 0,0 0 0,1 0 0,-1 0 0,0-1-1,0 1 1,1 0 0,-1 0 0,0 0 0,1 0 0,-1 0-2,26-14-73,-12 7 53,122-72-278,-62 37 210,-2-2 0,34-30 88,-89 57 51,-36 15-2,5 2-87,14 0 19,28-18-161,-17 12 117,35-30-412,-30 22 225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1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270 1737 952,'-2'-5'79,"-1"0"-1,1 0 1,-1 1-1,-1-1 1,1 1-1,-1 0 1,1 0-1,-1 1 1,0-1-1,-1 1 1,1-1-1,-5-1-78,6 4 5,1 0-1,-1 0 0,1 1 0,-1-1 0,0 1 1,0-1-1,1 1 0,-1 0 0,0 0 1,1 1-1,-1-1 0,0 0 0,0 1 0,1 0 1,-1-1-1,1 1 0,-1 0 0,1 0 1,-1 1-1,1-1 0,-1 0 0,1 1 1,0 0-1,0-1 0,0 1 0,-1 1-4,-12 11 10,0 0 0,2 1 0,0 0 1,0 1-1,2 0 0,0 1 0,-2 6-10,6-10 5,0 0 1,1 1 0,0 0 0,2 0-1,-1 0 1,2 1 0,0-1 0,0 1-1,2 0 1,0 2-6,0-12 0,1-1 0,0 0 0,1 1-1,-1-1 1,1 0 0,-1 0 0,2 1-1,-1-1 1,0 0 0,1 0 0,-1 0 0,1 0-1,0 0 1,1-1 0,-1 1 0,1 0 0,-1-1-1,1 0 1,0 0 0,0 0 0,1 0-1,-1 0 1,1 0 0,-1-1 0,1 0 0,0 0-1,0 0 1,0 0 0,0 0 0,0-1-1,0 0 1,0 0 0,0 0 0,1 0 0,-1-1-1,4 1 1,7-1-1,0 0-1,-1 0 1,1-2-1,0 0 0,-1 0 1,0-2-1,0 1 0,0-2 1,0 0-1,6-4 2,14-8-8,0-2-1,-1-1 1,-1-1-1,-2-2 1,0-2 0,-1 0-1,-2-2 1,0-1-1,4-9 9,-29 35 0,8-11 7,-9 17 7,-1-2-12,-1 0-1,1 0 0,0 0 0,0 0 0,0 0 1,0 0-1,0 0 0,0 0 0,0 0 0,1 0 0,-1 0 1,1-1-1,-1 1 0,1 0 0,0 0 0,0 0 1,0-1-1,0 1 0,0 0 0,0-1 0,0 1 1,2 0-2,2 2 0,0-1 0,0 0 0,0-1 0,0 1 0,1-1 1,-1 0-1,1 0 0,0-1 0,0 0 0,-1 0 0,1 0 1,0 0-1,0-1 0,0 0 0,0-1 0,0 1 0,3-2 0,19-2 0,0-1 0,0-2 0,1-1 0,-23 6-2,31-9-3,-1-3 1,-1 0-1,-1-3 0,0-1 1,-1-1-1,-1-2 0,15-13 5,5-8-37,-3-2 0,-1-1 0,38-49 37,-64 65 28,-17 23 23,-16 18-3,10-11-48,0 0 0,0 0 0,0 0 1,0 0-1,0 0 0,1 0 0,-1 0 0,0 0 0,1 0 1,-1 0-1,1 0 0,0 0 0,-1 1 0,1-1 1,0 0-1,-1 0 0,1 0 0,0 1 0,0-1 0,0 0 1,0 0-1,0 1 0,0-1 0,1 0 0,-1 0 1,0 0-1,1 0 0,-1 1 0,0-1 0,1 0 0,-1 0 1,1 0-1,0 0 0,-1 0 0,1 0 0,0 0 0,0 0 1,0 0-1,0 0 0,0-1 0,0 1 0,0 0 1,0 0-1,0-1 0,0 1 0,0-1 0,0 1 0,0-1 1,0 0-1,0 1 0,1-1 0,4 2-1,-1 0 0,1 0 0,0-1 0,0 0 0,0 0 1,0 0-1,0-1 0,0 0 0,0 0 0,1 0 1,11-4-4,0-1 0,0 0 0,0-1 0,-1-1 1,0 0-1,5-5 4,99-59-26,-97 55 21,362-248 27,-270 181 4,-97 70-24,-1-1 0,-1-1 0,0-1 1,14-16-3,-24 25 3,1-1 0,0 2 0,1-1 0,-1 1 1,1 1-1,9-5-3,33-23 14,20-28-29,-4-4 0,-2-2 0,-3-2 1,-3-4-1,7-17 15,-53 71-9,-2-1 0,0 1 0,-1-2 0,-1 0 1,-1 0-1,-1 0 0,-1-1 0,-1 0 0,3-21 9,-7 34-4,-1 0 0,0 0 1,0 0-1,-1 0 0,0 0 0,0 1 0,-1-1 1,0 0-1,-1 1 0,0-1 0,-4-7 4,3 10 0,1 0-1,-1 0 0,-1 0 1,1 1-1,-1 0 0,0 0 1,0 0-1,-1 0 0,1 1 1,-1 0-1,0 0 0,0 1 1,0-1-1,-1 1 0,1 1 1,-5-2 0,-2 0-4,0 0 1,-1 1-1,1 1 1,-1 0-1,1 1 1,-1 1-1,0 0 0,0 0 1,-11 3 3,-21 5-17,1 2 0,-13 6 17,-40 9-38,97-25 28,1 0 0,-1 0-1,1 1 1,-1-1 0,1 0 0,-1 0 0,1 0 0,-1 0-1,1 0 1,-1 0 0,1 0 0,-1 0 0,1 0 0,-1 0 0,1 0-1,-1 0 1,1 0 0,-1 0 0,1 0 0,-1 0 0,1-1-1,-1 1 1,1 0 0,-1 0 0,1-1 0,-1 1 0,1 0 0,-1-1-1,1 1 1,0 0 0,-1-1 0,1 1 0,0-1 0,-1 1-1,1-1 1,0 1 0,0-1 0,-1 1 0,1 0 0,0-1 0,0 1-1,0-1 1,0 0 0,-1 1 0,1-1 0,0 1 0,0-1-1,0 0 11,5-12-225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5:56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29 168 1044,'-2'0'104,"0"1"0,-1 0-1,1 0 1,0 0 0,0 0 0,0 0-1,-1 1 1,1-1 0,0 0 0,1 1-1,-1 0 1,-1 1-104,8 1 446,17-6-336,67-21 449,70-28-559,42-11 130,-159 51-165,100-22-35,-124 30-92,-1 1 0,1 1 0,-1 0 0,1 1-1,-1 1 1,1 1 0,0 1 162,-13-2-131,-1 0 0,1 0 0,-1 1 0,0 0 0,1 0 0,-1 0 0,4 2 131,6 8-469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598 16 940,'-29'-7'276,"-2"3"-76,-5-1-88,-5 5-32,-6 0-24,1 5-16,-1-1-12,1 1-12,-1 0-8,3-3-12,5 0-8,6 3-16,2-3-8,5 1-20,5-3-4,3-3-52,2 1-76,16 2-32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0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649 2634 1152,'-11'-281'836,"3"134"-816,6 113-10,-1-1 1,-2 1-1,-1 0 1,-1 0 0,-3 1-1,0 0 1,-9-15-11,7 22 34,-1 0 0,-1 1 0,-1 1 0,-2 1 0,0 0 0,-2 1 0,0 1 0,-1 1 0,-6-4-34,-42-34 104,20 19-50,1-3 0,2-1 0,2-3 0,-8-14-54,39 45 0,2-1 0,0 1 0,0-2 0,2 1 0,0-2-1,1 1 1,0-1 0,2 0 0,0 0 0,1 0 0,1-1 0,1 1 0,0-1 0,1 0 0,1 0 0,2-6 0,9-50-2,4 1 1,2 0-1,4 2 1,8-12 1,22-82-178,-45 149 133,1 0 0,1 1 0,0-1 0,1 1 0,1 1 0,1 0 0,0 0 0,0 1 0,2 1 0,-1 0 0,2 0 0,14-9 45,29-21-4,2 3 1,45-22 3,-67 41-40,-6 3 11,0 1-1,1 2 1,1 1-1,1 2 0,6-1 30,-20 8-1,-1 1-1,1 1 0,0 0 1,0 2-1,0 0 0,0 1 0,0 1 1,0 1-1,18 4 2,63 24 29,-82-23-28,1 0 0,-1-1-1,1-1 1,0-1 0,1-1-1,-1-1 1,0 0-1,21-2 0,-5-6-86,-1-2 0,0 0 0,-1-3 0,1-1 0,-2-1 0,0-2 0,-1-1 0,23-16 86,-8 4-255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1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277 1 936,'-49'19'264,"10"-1"-88,6 1-84,2 2-40,5-5-40,-3 0-16,8 3-20,3-5-44,0 2-76,5 0-52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4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1 1008,'-13'0'136,"-2"4"-104,-3 1-68,-3 0-52,3 2-64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8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352 131 1032,'0'-1'16,"26"-63"417,-25 62-428,0-1-1,-1 1 1,1 0 0,-1 0 0,1 0-1,-1 0 1,0-1 0,0 1 0,0 0 0,0 0-1,0 0 1,0-1 0,-1 1 0,1 0-1,-1 0 1,1 0 0,-1 0 0,0 0-1,0 0 1,0 0 0,0 0 0,0 0-1,0 0 1,-1 0 0,1 1 0,0-1-1,-1 0 1,-1 0-5,0 1 1,0 0 1,0 0-1,0 0 0,0 0 1,0 1-1,0 0 0,0-1 1,0 1-1,0 1 0,-1-1 0,1 0 1,0 1-1,0-1 0,0 1 1,0 0-1,-1 0-1,-51 21-6,45-18 6,-3 2-5,-1 1 1,1 1-1,0 0 1,1 0-1,0 2 0,0-1 1,1 2-1,0-1 1,1 2-1,0-1 1,1 1 4,-7 12-61,0 0 0,2 0 1,1 2-1,1 0 0,-3 10 61,-5 15-199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4.9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28 900,'-21'14'227,"1"0"0,1 1 0,0 1 0,1 0 0,0 2 0,-9 12-227,72-61-256,-20 17 195,-2-2 0,0-1 0,6-6 61,-26 20-1,0 1-1,0 0 1,1 0 0,-1 0-1,1 0 1,-1 1 0,1 0-1,0-1 1,0 1 0,-1 0-1,1 1 1,0-1 0,1 1 1,-2 0 8,0-1 1,0 1 0,0 0-1,0-1 1,-1 1-1,1-1 1,0 0-1,-1 0 1,1 0 0,0 0-1,-1-1 1,1 1-1,-1-1 1,0 0 0,1 1-1,-1-1 1,0 0-1,0 0 1,0 0 0,1-2-9,-8 2 187,-11 6-97,-14 9 5,-6 5 22,2 3-1,0 0 1,1 3 0,1 0 0,1 2 0,2 1 0,-1 4-117,30-31 0,1 0 0,-1 0 0,0 0-1,0 0 1,0 0 0,0 0 0,0 0-1,1 0 1,-1 0 0,0 0 0,0 0-1,0 1 1,0-1 0,0 0 0,1 0-1,-1 0 1,0 0 0,0 0 0,0 1-1,0-1 1,0 0 0,0 0 0,0 0-1,0 0 1,0 1 0,0-1 0,0 0-1,1 0 1,-1 0 0,0 0 0,0 1 0,0-1-1,0 0 1,0 0 0,-1 0 0,1 0-1,0 1 1,0-1 0,0 0 0,0 0-1,0 0 1,0 0 0,0 1 0,0-1-1,0 0 1,0 0 0,0 0 0,0 0-1,-1 0 1,1 1 0,0-1 0,0 0-1,0 0 1,0 0 0,-1 0 0,29-10-20,37-23-18,210-110-95,-380 246 105,88-91 31,11-8-6,0 0 0,0 0 0,0 1 0,1 0 1,-1 0-1,1 0 0,0 0 0,1 1 0,-2 1 3,6-6-1,0-1 0,0 0 0,0 0 0,0 1 0,0-1 0,0 0 0,0 1 0,0-1 0,0 0 0,0 0 0,0 1 0,0-1 0,0 0 0,0 0 0,1 1 0,-1-1 0,0 0 0,0 0 0,0 1 0,0-1 0,0 0 0,1 0 0,-1 1 0,0-1 0,0 0-1,0 0 1,0 0 0,1 1 0,-1-1 0,0 0 0,0 0 0,1 0 0,-1 0 0,0 0 0,0 0 0,1 0 0,-1 1 0,0-1 0,0 0 0,1 0 0,-1 0 0,0 0 0,1 0 0,-1 0 0,0 0 0,0 0 0,1 0 0,-1 0 0,0-1 0,0 1 0,1 0 0,-1 0 0,0 0 0,0 0 0,1 0 0,-1 0 0,0 0 0,0-1 0,1 1 0,-1 0 0,0 0 0,0 0 0,0-1 0,1 1 1,25-9-52,-22 7 38,338-139-682,-379 157 890,11-6-98,1 1 1,0 2-1,1 0 1,0 2-1,-20 16-96,44-31 0,-1 0 1,1 0-1,-1 1 0,1-1 0,-1 0 1,1 1-1,0-1 0,-1 0 0,1 1 0,0-1 1,-1 0-1,1 1 0,0-1 0,0 1 1,-1-1-1,1 1 0,0-1 0,0 0 1,0 1-1,0-1 0,0 1 0,-1-1 0,1 1 1,0-1-1,0 1 0,0-1 0,0 1 1,0-1-1,1 1 0,-1-1 0,0 1 0,0-1 1,0 1-1,0-1 0,16 7-7,23-6-18,12-9-97,-1-2 0,44-15 122,12-3-56,-114 33 89,-1 0 0,1 1 0,1 0 0,-1 0 0,1 1 0,0 0 0,1 0 0,-1 0 0,-2 6-33,9-12-1,0 0 0,0-1 0,0 1 1,1 0-1,-1-1 0,0 1 0,0-1 0,1 1 0,-1 0 1,0-1-1,1 1 0,-1-1 0,1 1 0,-1-1 0,1 1 1,-1-1-1,1 0 0,-1 1 0,1-1 0,-1 0 0,1 1 1,0-1-1,-1 0 0,1 1 0,-1-1 0,1 0 0,0 0 1,-1 0-1,1 0 0,0 0 0,-1 0 0,1 0 0,0 0 1,-1 0-1,1 0 1,27 4-18,55-10-23,-67 4 27,1 0 0,-1 1-1,0 1 1,1 0 0,13 3 14,-29-3-1,0 0 1,0 0 0,1 0-1,-1 0 1,0 0 0,0 1 0,0-1-1,0 0 1,0 1 0,0-1-1,0 1 1,0-1 0,0 1 0,0 0-1,0-1 1,0 1 0,0 0-1,0 0 1,0 0 0,-1 0 0,1 0-1,0 0 1,-1 0 0,1 0-1,0 0 1,-1 0 0,1 1 0,-1 0 1,0 0 1,0-1-1,0 1 0,-1 0 1,1 0-1,-1 0 1,1 0-1,-1 0 1,1 0-1,-1-1 0,0 1 1,0 0-1,0-1 1,0 1-1,-1 1-1,-7 8 11,0 0 0,0-1 0,-2 0 0,-3 3-11,12-11 0,-6 5 4,1 0-1,0 0 1,0 1 0,1 0-1,-3 4-3,8-11-2,1 0 0,-1 1 0,1-1 0,-1 0 0,1 0 0,-1 0-1,1 1 1,-1-1 0,1 0 0,0 0 0,0 1 0,0-1 0,0 0-1,0 1 1,0-1 0,0 0 0,0 0 0,0 1 0,1-1 2,-1 1-6,1-1 1,0 0 0,0 0-1,0 0 1,0 0 0,0-1-1,0 1 1,0 0 0,0 0-1,0-1 1,0 1 0,1 0-1,-1-1 1,0 1 0,0-1 0,1 0-1,-1 1 1,0-1 0,1 0-1,-1 0 1,0 0 0,1 0-1,-1 0 6,21 1-91,0-1 0,0-1-1,0-1 1,-1-1 0,6-2 91,1 0-120,1 1 0,20 1 120,-42 3-12,38 0-45,-1 2 0,18 3 57,-60-5 7,0 0-1,1 1 1,-1-1 0,0 0-1,0 1 1,0-1 0,0 1-1,0 0 1,1-1 0,-1 1-1,-1 0 1,1 0 0,0 1-1,0-1 1,0 0 0,0 1-1,-1-1 1,1 1 0,-1-1-1,1 1 1,-1 0-1,0 0 1,1-1 0,-1 1-1,0 0 1,0 0 0,0 1-7,-1 2 31,1 1 1,-1-1 0,0 1 0,-1 0-1,1-1 1,-1 1 0,0-1 0,0 1 0,-2 4-32,2-9 0,1 1 1,0-1 0,0 1 0,0 0-1,1-1 1,-1 1 0,0 0 0,1-1 0,-1 1-1,0-1 1,1 1 0,0-1 0,-1 1-1,1-1 1,0 1 0,0-1 0,0 0 0,0 1-1,0-1 1,0 0 0,0 0 0,0 0 0,1 0-1,-1 0 1,0 0 0,1 0 0,-1 0-1,1 0 1,-1-1 0,1 1 0,-1-1 0,1 1-1,-1-1 1,1 1 0,0-1 0,-1 0-1,1 0 1,0 0-1,11 3-15,-1-1-1,1-1 0,0 0 1,5-1 15,14 1-51,0 1 0,-1 1 0,1 2 51,-18-2-10,1 0 0,-1 0-1,0 2 1,0 0 0,-1 0-1,1 2 1,8 4 10,-21-10 2,1 0 1,-1 0-1,0 0 0,1 0 0,-1 0 1,0 0-1,0 1 0,0-1 0,0 0 0,0 0 1,0 1-1,0-1 0,0 1 0,-1-1 1,1 1-1,-1-1 0,1 1 0,-1-1 1,1 1-1,-1 0 0,0-1 0,0 1 1,0 0-1,0-1 0,0 1 0,0-1 0,0 1 1,0 0-1,-1-1 0,1 1 0,0-1 1,-1 1-1,0 0 0,0 0-2,-3 7 9,-1 0 0,-1-1 0,1 1 1,-1-1-1,-5 5-9,-15 23-269,25-34 34,1-2-49,0 2-24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4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134 124 1120,'1'-9'87,"0"1"-1,0 0 1,0 0 0,1 0-1,0 0 1,0 0-1,1 0 1,0 1 0,1-1-1,0 1 1,1-1-87,-5 7 57,-26 18 428,8-8-421,1 1 1,0 1-1,1 1 1,0 1-1,1 0 1,1 1-1,-9 10-64,23-23-1,0-1-1,0 0 1,0 0-1,0 1 1,0-1-1,0 0 1,0 1-1,0-1 1,0 0-1,0 0 1,0 1-1,0-1 0,0 0 1,0 1-1,1-1 1,-1 0-1,0 0 1,0 1-1,0-1 1,0 0-1,1 0 1,-1 0-1,0 1 1,0-1-1,1 0 1,-1 0-1,0 0 1,0 0-1,1 1 1,-1-1-1,0 0 0,0 0 1,1 0-1,-1 0 1,0 0-1,1 0 1,-1 0-1,0 0 1,0 0-1,1 0 1,-1 0-1,0 0 1,1 0-1,-1 0 1,0 0-1,0 0 1,1 0-1,-1 0 1,0 0-1,1 0 1,-1-1-1,0 1 0,0 0 1,1 0-1,-1 0 2,20-2-28,42-13-105,-1-3 1,-1-3-1,0-3 133,18-5-306,29-6 306,-100 33-10,28-7-19,-34 8 30,0 1 0,0 0-1,0-1 1,0 1 0,-1 0-1,1 0 1,0 0 0,0 0-1,0 0 1,0 0 0,0 0 0,0 0-1,0 0 1,0 0 0,0 1-1,0-1 1,0 0 0,0 1 0,0-1-1,0 0 1,-1 1 0,1-1-1,0 1 1,0 0 0,0-1-1,-1 1 1,1 0-1,-4 3 19,0 0 0,0-1 0,-1 1 0,0-1 0,0 0 0,0 0 0,0 0 0,-4 2-19,2 0 22,-6 3 6,0 1 0,1 1 0,0 0-1,1 1 1,0 0 0,0 0 0,-4 9-28,14-20-1,-1 1 1,1 0-1,0-1 1,-1 1-1,1 0 1,0-1-1,0 1 1,0 0-1,-1 0 1,1-1-1,0 1 0,0 0 1,0 0-1,0 0 1,0-1-1,1 1 1,-1 0-1,0 0 1,0-1-1,0 1 1,1 0-1,-1 0 1,0-1-1,1 1 1,-1 0-1,0-1 0,1 1 1,-1-1-1,1 1 1,-1 0-1,1-1 1,0 1-1,-1-1 1,1 1-1,-1-1 1,1 0-1,0 1 1,-1-1-1,1 0 0,0 1 1,0-1-1,-1 0 1,1 0-1,0 1 1,0-1-1,-1 0 1,1 0-1,0 0 1,0 0-1,-1 0 1,1 0 0,42 1-34,14-11-118,0-3-1,30-12 153,-18 6-287,29-4 287,-108 39 81,-14 7 17,4-7-17,-28 24 72,46-38-149,-1 0 0,1 0 0,0 1-1,0-1 1,1 1 0,-1 0 0,0-1-1,1 1 1,0 0 0,-1 0 0,1 0 0,0 0-1,1 0 1,-1 1 0,0-1 0,1 1-4,0-2-1,1 0 1,-1-1 0,1 1-1,-1 0 1,1-1 0,0 1 0,0 0-1,-1-1 1,1 1 0,1-1-1,-1 1 1,0-1 0,0 0 0,0 1-1,1-1 1,-1 0 0,1 0-1,-1 0 1,1 0 0,-1 0-1,1 0 1,-1 0 0,1-1 0,0 1-1,0 0 1,50 14-10,-41-12 7,217 44-119,-227-47 123,0 0 0,0 0 1,0 1-1,0-1 0,0 0 0,0 1 1,1-1-1,-1 0 0,0 1 0,0-1 0,0 1 1,0 0-1,-1-1 0,1 1 0,0 0 1,0 0-1,0 0 0,0-1 0,-1 1 1,1 0-1,0 0 0,-1 0 0,1 0 1,-1 0-1,1 0 0,-1 0 0,0 0 0,1 0 1,-1 1-1,0-1 0,0 0 0,0 0 1,0 0-1,1 0 0,-2 0 0,1 1 1,0-1-1,0 0 0,0 0 0,0 0 0,-1 0 1,1 0-1,-1 0 0,1 0 0,-1 0 1,1 0-2,-5 8 20,0 0 0,0 0 0,-1-1 0,0 0 0,-5 4-20,-6 10 29,13-16-22,-3 4-1,1-1 1,0 2 0,1-1 0,0 1 0,1 0-1,-1 3-6,4-12-1,1 0-1,-1 0 0,1 0 0,-1 0 0,1 0 0,0 0 0,0 0 0,0 0 0,0 1 0,0-1 0,1 0 0,-1 0 0,1 0 0,-1 0 0,1 0 1,0 0-1,0 0 0,0 0 0,0 0 0,0 0 0,0-1 0,0 1 0,1 0 0,-1-1 0,0 1 0,1-1 0,0 1 0,-1-1 0,1 0 0,0 0 0,0 1 1,0-1-1,-1 0 0,1-1 0,0 1 0,0 0 0,2 0 2,17 5-59,0-1 0,0-1 0,1-1 0,16 0 59,-21-2-27,1 1 0,-1 0-1,0 1 1,0 1 0,0 1 0,0 0 0,10 6 27,-24-8 8,0-1 1,-1 1 0,1 0-1,-1 0 1,0 0 0,0 0-1,0 0 1,0 0 0,-1 1-1,1-1 1,-1 1 0,0-1-1,0 1 1,0 0-1,0 1-8,0 1 2,0-1-1,1 0 1,0 1-1,0-1 1,1 0-1,-1 0 1,2 1-2,7 5-9,2-1-1,-1 0 1,1 0 0,1-2 0,-1 1-1,1-2 1,1 0 0,0-1 0,0 0-1,9 2 10,0 1-27,1 1 0,-1 1-1,7 6 28,-22-11 2,1 0-1,-1 1 1,0 0-1,-1 0 1,0 1-1,0 0 1,0 0-1,-1 1 1,0 0-1,-1 0 1,0 1-1,-1 0 1,0 0-1,0 0 1,-1 0-1,0 1 1,-1 0-1,0 0 1,-1 0-1,1 9-1,-2-6-5,1 0 0,0-1 0,1 0 0,0 1 0,1-1 0,0 0 0,1 0 0,1-1 0,0 0-1,1 0 1,0 0 0,1-1 0,0 0 0,1 0 0,0-1 0,0 0 0,1 0 0,11 7 5,-15-13-17,20 15-188,-1 2-1,-1 0 1,14 17 205,-20-15-252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0 1072,'0'33'296,"0"0"-80,0 1-96,0 1-56,-6 3-32,4 1-28,-3-2-28,-1 3-52,1 0-100,3-3-56,-1-5-44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9.7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153 2213 892,'-152'19'4030,"180"-13"-3568,31-14-416,0-4 1,-1-1-1,56-23-46,167-75 67,-53 19 78,862-267 923,14 44-404,566-176 323,-1035 269-800,-413 133-160,170-96-27,-345 159 34,0-1-1,24-21-33,-55 36 45,-1-1-1,0 0 1,0-1 0,-2 0 0,0-2-1,0 1 1,-2-2 0,6-9-45,-8 3-20,5-9-741,-3 23-3133,-10 9 3062,-1 0 46,0 0 72,0 0 81,0 0 64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30.7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86 1296,'-12'-8'250,"-13"-11"667,-1 2-1,0 0 0,-21-8-916,47 25 36,0 0 0,0 0-1,0 1 1,0-1 0,0 0-1,0 0 1,0 0 0,0 0 0,0 0-1,0 1 1,0-1 0,0 0 0,0 0-1,0 0 1,-1 0 0,1 0 0,0 0-1,0 1 1,0-1 0,0 0 0,0 0-1,0 0 1,0 0 0,0 0 0,0 0-1,-1 0 1,1 0 0,0 0-1,0 0 1,0 1 0,0-1 0,0 0-1,0 0 1,-1 0 0,1 0 0,0 0-1,0 0 1,0 0 0,0 0 0,0 0-1,-1 0 1,1 0 0,0 0 0,0 0-1,0 0 1,0 0 0,0 0-1,-1 0-35,19 20 574,30 24-201,-11-18-191,1-2-1,1-1 0,1-2 0,2-1 0,-1-3 0,2-1 1,0-3-1,1-1 0,15 1-181,15 0 145,1-4 1,0-3-1,0-3 0,0-3 1,19-5-146,-32-1 50,-1-2 1,41-12-51,-69 12 75,0-2 1,-1-1 0,0-1 0,0-2-1,15-10-75,-19 0 1098,-28 16 272,-19 10-5,11 1-1109,0 1 1,0 0 0,0 0 0,0 0-1,1 1 1,-1 0 0,1 1 0,1-1-1,-1 1 1,-4 6-257,-9 10 461,2 0 1,-10 16-462,-11 22 523,3 1 1,2 2 0,3 1-1,-14 47-523,-81 277-1117,78-228-2033,32-105-7110,-5 33 10260,21-85-1326,0-3 270,0 0 178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7:00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70 126 1224,'-23'-26'1120,"13"16"-372,0-1-1,1 0 0,1-1 0,-1-1-747,54 3 1806,38-2-1626,72-4-78,-133 13-97,0 2 0,0 1 0,0 0 0,20 4-5,-33-2 2,1 0 0,-1 1 1,0 0-1,0 0 0,0 1 1,-1 1-1,1-1 0,6 6-2,-8-5 9,-1 0 1,-1 0-1,1 1 0,-1 0 0,0 0 0,0 0 0,-1 0 1,1 1-1,-1 0 0,-1 0 0,0 0 0,0 0 0,0 0 0,-1 1 1,1-1-1,-2 1 0,1 0 0,-1 0 0,-1-1 0,1 1 0,-1 0 1,-1 0-1,0 4-9,-2 22 41,-2-1 1,-2 1-1,0-2 0,-11 27-41,-32 82 189,-14 18-189,17-47-981,5 2 0,-5 35 981,46-141-225,-1 0-1,1 0 1,1 0 0,-1 0-1,1 0 1,1 0 0,0 0 0,0 0-1,1 5 226,2 15-1236,-8-12 188,1 0 566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0.1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30 392 1192,'-2'-1'55,"0"-1"-1,0 1 1,0 0-1,0-1 1,0 1-1,0-1 1,1 0-1,-1 0 1,1 0-1,-1 0 1,1 0-1,0 0 1,0 0-1,0 0 1,0 0-1,0 0 1,0-1-1,1 1 1,-1 0-1,1-1 1,-1 1-1,1 0 1,0-1-1,0 1 1,0-1-1,0 1 1,1 0-1,-1-1 1,0 1-1,1 0 1,0-1-1,0 1 1,-1 0-1,1 0 1,1 0-1,-1 0 1,0 0-1,0 0 1,1 0-1,-1 0 1,1 0-1,0 0 1,-1 1-55,11-12-16,1 1 1,0 1-1,0 0 1,1 1 0,10-6 15,-18 12 61,49-32-33,2 3 1,1 2 0,1 3 0,2 2-1,0 3 1,2 2 0,27-3-29,-88 23 19,-1 1 1,1-1-1,-1 1 1,1 0-1,-1-1 1,1 1-1,-1 0 1,1 0-1,-1 0 1,1 0-1,-1 0 1,1 0-1,-1 0 0,1 1 1,-1-1-1,1 0 1,-1 1-1,1 0 1,-1-1-1,0 1 1,1 0-1,-1-1 1,1 2-20,-2-1 24,1 0 0,-1 0 1,0 0-1,1 1 0,-1-1 0,0 0 1,0 0-1,0 1 0,0-1 1,0 0-1,0 0 0,0 1 0,-1-1 1,1 0-1,0 0 0,-1 0 1,1 0-1,-1 1 0,1-1 0,-1 0 1,1 0-1,-1 0-24,-8 13 232,0 0-1,0-1 1,-1 0 0,-2 0-232,7-7 101,-21 24 287,13-16-164,1 1 0,0 1 1,1-1-1,1 2 1,-4 6-225,14-21 3,-1-1-1,1 0 1,0 0 0,-1 1 0,1-1 0,0 0 0,0 1 0,0-1 0,0 0 0,0 1-1,0-1 1,0 1 0,1-1 0,-1 0 0,0 0 0,1 1 0,-1-1 0,1 0 0,-1 0-1,1 1 1,0-1 0,-1 0 0,1 0 0,0 0 0,0 0 0,0 0 0,0 0 0,0 0-1,0 0 1,0 0 0,0-1 0,0 1 0,0 0 0,1-1 0,-1 1 0,0-1 0,0 1-1,2-1-2,54 18-23,-51-17 24,81 13-48,41 10-35,-116-21 75,1 1 0,-1 0 0,0 1 0,-1 0 1,1 1-1,-1 0 0,0 1 0,4 3 7,-11-7 11,0 1 1,-1-1-1,0 1 0,0-1 0,0 1 1,0 0-1,0 0 0,-1 1 0,0-1 1,0 0-1,0 1 0,0-1 0,-1 1 1,0 0-1,0-1 0,0 1 0,0 0 1,-1 0-1,0 0 0,0-1 1,0 1-1,0 0 0,-1 0 0,0 0 1,0-1-1,0 1 0,-1 0 0,1-1 1,-1 1-1,0-1 0,-2 2-11,-4 11 146,-2 0-1,0-1 1,0 0 0,-2-1-1,0 0 1,-1-1 0,-7 6-146,-19 19 443,14-12-255,-1-2-1,-1-1 1,-1 0 0,-1-2-1,-1-2 1,-29 16-188,56-35-143,-1 1 0,1-1 0,0 0 0,0 0 0,-1 0 0,1 0 1,-1-1-1,1 1 0,0-1 0,-1 0 0,1 0 0,-1 0 1,1-1-1,-1 1 0,1-1 0,0 1 0,-1-1 0,1 0 0,0-1 1,0 1-1,0-1 0,-3 0 143,4 0-169,0 0 0,0-1 0,0 1 0,0 0 0,0-1 0,0 1 1,0-1-1,1 1 0,-1-1 0,1 0 0,0 0 0,0 0 0,0 0 0,0 0 0,0 0 1,1 0-1,-1 0 0,1 0 0,0 0 0,0 0 0,0 0 0,0 0 0,1 0 0,-1 0 0,1 0 1,0-1 168,8-26-854,3-4 112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1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49 155 1224,'-9'-10'526,"4"6"-321,1-1 0,0 1 0,0 0 0,0-1 0,0 0 0,1 0 0,0 0 0,0 0 0,0-1 0,0-1-205,3 7 114,29 21 609,-22-13-632,0 0 0,-1 0 0,0 1 0,-1 0 1,1 0-1,-2 0 0,1 1 0,-1 0 0,-1 0 0,2 7-91,-3-8 37,1 0-1,0 0 1,0 0-1,1 0 1,1-1 0,-1 1-1,1-1 1,0 0-1,1-1 1,0 1 0,0-1-1,1 0 1,3 2-37,-9-8 6,1 0 0,-1-1 0,0 1 0,1-1 0,-1 1 0,1-1 0,-1 1 0,1-1 0,0 0 0,-1 1 0,1-1 0,-1 0-1,1 0 1,-1 0 0,1 0 0,0-1 0,-1 1 0,1 0 0,-1-1 0,1 1 0,-1-1 0,1 1 0,-1-1 0,1 0 0,-1 0 0,0 0 0,1 1 0,-1-1 0,0 0 0,0-1 0,0 1 0,0 0 0,0 0 0,0 0 0,0-1 0,0 1 0,0-1-6,7-10 4,-1 1 1,0-1 0,0 0-1,0-5-4,1 2 6,-3 5-5,19-37 11,14-38-12,-34 88 41,0 1-1,0-1 1,0 1 0,-1-1 0,1 1-1,-1 0 1,0 0 0,1 2-41,10 20 62,20 28-21,-32-52-38,-1 0 0,0 0 0,1-1 0,-1 1 0,1 0 0,-1-1 0,1 0 0,0 1 0,-1-1 0,1 0 1,0 0-1,0 0 0,0 0 0,0 0 0,0 0 0,0-1 0,0 1 0,0-1 0,1 1 0,-1-1 0,0 0 0,0 0 0,2 0-3,3-4 10,1 0-1,-1 0 0,0-1 0,0 0 1,0-1-1,-1 1 0,0-1 1,0 0-1,0-1 0,-1 0 0,1 0-9,5-6 5,-2 2-4,-2 0 0,1 0 0,-1-1 0,-1 0 0,0-2-1,-1 4-1,0 0 0,1 0 0,0 0 0,0 1 0,1 0 0,0 0 0,4-4 1,-10 13 3,0-1 0,1 0 0,-1 0 0,0 0 0,1 1 0,-1-1 0,1 0 0,-1 1 0,1 0 0,-1-1 0,1 1 0,-1 0 0,1 0 0,-1-1 0,1 1 0,-1 0 0,1 1 0,-1-1 0,1 0 0,-1 0 0,1 1 0,-1-1 0,1 1 0,-1-1 0,1 1 0,-1 0 0,0-1 0,1 1 0,0 1-3,43 34-490,-20-14-778,47 6-2480,-58-21 3153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3.2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14 1016,'0'0'80,"0"0"0,1-1 1,-1 1-1,0 0 0,1 0 0,-1 0 0,0 0 0,1 0 1,-1-1-1,0 1 0,1 0 0,-1 0 0,0-1 0,0 1 1,1 0-1,-1 0 0,0-1 0,0 1 0,0 0 1,1-1-1,-1 1 0,0 0 0,0-1 0,0 1 0,0 0 1,0-1-1,0 1 0,1 0 0,-1-1 0,0 1 0,0 0 1,0-1-1,0 1 0,0 0 0,0-1 0,-1 1 0,1 0 1,0-1-1,0 1 0,0 0 0,0-1 0,0 1 0,0 0 1,-1-1-1,1 1 0,0 0 0,0-1-80,-1 1 123,0 0-1,0 1 1,0-1 0,0 0 0,0 0-1,0 0 1,0 1 0,0-1-1,1 0 1,-1 1 0,0-1-1,0 1 1,0-1 0,0 1 0,1-1-1,-1 1 1,0 0 0,1-1-1,-1 1 1,0 0-123,-6 7 136,1 1 0,0-1 0,0 1 0,1 0-1,0 0 1,1 1 0,0-1 0,0 1 0,1 0 0,1 0 0,-1 0 0,2 1-1,-1-1 1,1 0 0,1 1 0,0-1 0,1 0 0,0 1 0,0-1 0,2 4-136,-2-6 4,0-1 1,1 0 0,0 0-1,1 0 1,-1-1 0,1 1-1,1 0 1,-1-1-1,1 0 1,0 0 0,0 0-1,1-1 1,0 1 0,0-1-1,0 0 1,1 0 0,0-1-1,0 1 1,0-1-1,0-1 1,0 1 0,1-1-1,0 0 1,-1-1 0,1 1-1,0-1 1,0-1 0,1 1-1,-1-1-4,0-1-2,-1 0-1,0 0 0,1-1 1,-1 0-1,0 0 0,1 0 1,-1-1-1,0 0 0,0 0 0,0-1 1,-1 1-1,1-1 0,-1 0 1,1-1-1,-1 0 0,0 1 1,0-2-1,-1 1 0,1 0 1,-1-1-1,0 0 0,0 0 1,2-4 2,-2 4 4,-1 0 0,0 0 0,-1 0 0,1 0 0,-1-1 0,0 1 0,0 0 0,-1-1 0,1 0 0,-1 1 0,-1-1-1,1 0 1,-1 0 0,0 1 0,0-1 0,0 0 0,-1 0 0,0 1 0,0-1 0,-1 1 0,0-1 0,0 1 0,0-1 0,0 1 0,-3-5-4,0 5 37,1-1-1,-1 1 0,0-1 1,-1 1-1,1 1 0,-1-1 0,0 1 1,0 0-1,0 0 0,0 1 1,-1 0-1,0 0 0,1 0 1,-1 1-1,0 0 0,0 0 1,0 1-1,-1 0 0,1 0 1,0 1-1,0 0 0,-1 0 1,1 1-1,-5 0-36,7 0 23,0 0-1,1 0 1,-1 0 0,0 1 0,1-1-1,0 1 1,-1 0 0,1 0 0,0 0 0,0 1-1,0 0 1,0 0 0,1 0 0,-1 0-1,1 0 1,0 1 0,-1-1 0,2 1 0,-1 0-1,0 0 1,1 0 0,0 0 0,0 1-1,0-1 1,0 0 0,1 1 0,0 0-1,-1-1 1,2 1 0,-1 0 0,1-1 0,-1 1-1,1 0 1,1 0 0,-1-1 0,1 1-1,0 2-22,0 1-2,1-1 0,0 1-1,0-1 1,1 1-1,0-1 1,0 0-1,1 0 1,0 0-1,0-1 1,1 1-1,0-1 1,0 0 0,0 0-1,0-1 1,1 1-1,6 3 3,-7-6-2,0 1 1,0-1-1,0 0 0,0 0 0,0-1 0,1 0 0,0 0 1,-1 0-1,1-1 0,0 1 0,0-2 0,-1 1 1,1 0-1,0-1 0,0 0 0,0-1 0,0 1 0,0-1 1,0 0-1,-1 0 0,1-1 0,4-1 2,-8 2 0,1 0 0,-1 0 0,0-1 0,1 1-1,-1 0 1,0-1 0,0 1 0,0-1 0,0 0 0,0 0 0,-1 0 0,1 0 0,-1 0-1,1 0 1,-1 0 0,1 0 0,-1 0 0,0-1 0,0 1 0,0-1 0,-1 1 0,1-1-1,0 1 1,-1-1 0,0 1 0,1-1 0,-1 1 0,0-1 0,0 0 0,-1 1-1,1-1 1,-1 1 0,1-1 0,-1 1 0,0-1 0,1 1 0,-2-1 0,1-1 12,-1 0 0,0 0 1,0 0-1,0 0 0,0 0 1,-1 0-1,1 0 0,-1 1 0,0 0 1,0-1-1,-1 1 0,1 0 1,-1 0-1,1 1 0,-1-1 1,0 1-1,0 0 0,0 0 0,0 0 1,-1 0-1,1 1-12,-2-1 14,1 1 0,-1 0 0,1 0 0,-1 0 0,1 1 0,-1 0 0,0 0 0,1 0 0,-1 1 0,0 0-1,1 0-13,3 0-1,0 0 0,0 0 0,0 0-1,1 1 1,-1-1 0,0 0 0,1 1-1,0-1 1,-1 1 0,1 0-1,0-1 1,0 1 0,-1 0 0,2 0-1,-1 0 1,0 0 0,0 0 0,0 0-1,1 0 1,-1 0 0,1 0-1,0 0 1,0 0 0,-1 0 0,1 0-1,0 0 1,1 0 0,-1 0 0,0 0-1,1 0 1,-1 0 0,1 1 1,1 2-9,0 1 1,0 0-1,1-1 0,-1 1 1,1-1-1,0 0 1,1 0-1,0 0 0,-1-1 1,1 1-1,1-1 1,-1 0-1,1 0 0,-1 0 1,1-1-1,0 0 1,1 0-1,3 2 9,-9-5-2,0 0 0,0 1 0,0-1 0,1 0 0,-1 0-1,0 0 1,1 1 0,-1-1 0,0 0 0,0 0 0,1 0 0,-1 0 0,0 0 0,1 0 0,-1 0-1,0 0 1,1 0 0,-1 0 0,0 0 0,1 0 0,-1 0 0,0 0 0,1 0 0,-1 0 0,0 0-1,0 0 1,1 0 0,-1 0 0,0-1 0,1 1 0,-1 0 0,0 0 0,0 0 0,1-1 0,-1 1-1,0 0 1,0 0 0,1 0 0,-1-1 0,0 1 0,0-1 2,-1-14-289,-12-16-1732,4 20 597,-2-4-168,8 6-3266,3 9 4185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7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0 226 892,'0'0'141,"0"0"-35,11-19 44,31-4 127,-25 12-171,-16 10-92,-1 1 0,1 0-1,0-1 1,0 1 0,0-1-1,-1 1 1,1-1 0,0 0-1,-1 1 1,1-1 0,0 0-1,-1 1 1,1-1 0,-1 0-1,1 0 1,-1 1 0,0-1-1,1 0 1,-1 0 0,0 0-1,1 0 1,-1 1 0,0-1-1,0 0 1,0 0 0,0 0-1,0 0 1,0 0 0,0 0-1,0 0 1,0 0 0,0 1 0,-1-2-14,0 2 14,0 0 1,0 0-1,0 0 1,0 0 0,0 0-1,1 0 1,-1 1 0,0-1-1,0 0 1,0 0 0,0 1-1,0-1 1,0 1 0,0-1-1,0 1 1,1-1 0,-1 1-1,0-1 1,0 1 0,1 0-1,-1-1 1,0 1-1,1 0 1,-1 0 0,1-1-1,-1 1 1,1 0 0,-1 0-1,1 0 1,0 0 0,-1 0-1,1 0 1,0 0 0,0 0-1,-1 0 1,1 0-15,1-1 5,23-4-19,1-1 0,-1-1 0,0-2 0,19-8 14,129-52-20,-131 47 8,-31 15 12,0 1 0,0-1 0,0 2 0,1 0 0,-1 0 0,1 1 0,0 0 0,0 1 0,2 0 0,-42 34 68,12-15-59,6-7 1,0 1 0,1 0 0,1 0 0,0 1 0,0 0 0,1 1 0,0 1-10,8-13-1,0-1 1,0 0-1,0 1 1,-1-1-1,1 0 1,0 0-1,0 1 1,0-1 0,0 0-1,0 1 1,0-1-1,0 0 1,0 0-1,0 1 1,0-1-1,0 0 1,0 1-1,0-1 1,0 0-1,0 1 1,1-1-1,-1 0 1,0 0-1,0 1 1,0-1-1,0 0 1,1 0-1,-1 1 1,0-1-1,0 0 1,0 0-1,1 0 1,-1 1-1,0-1 1,0 0-1,1 0 1,-1 0-1,0 0 1,0 1-1,1-1 1,-1 0 0,19 2-45,20-8-23,178-65 18,-208 70 36,-8 4 15,-16 15 27,-27 18 21,33-30-45,0 1-1,0 0 1,0 1 0,1 0-1,0 0 1,0 1 0,1 0-1,0 0 1,1 1-1,0 0 1,0 0 0,0 3-4,6-13-2,0 1-1,1 0 1,-1 0 0,0-1 0,1 1 0,-1 0 0,0 0 0,1-1 0,-1 1 0,1 0 0,-1-1 0,1 1 0,-1-1 0,1 1 0,-1-1 0,1 1 0,0-1 0,-1 1 0,1-1 0,0 1 0,-1-1 0,1 0 0,0 1 0,-1-1-1,1 0 1,0 0 0,0 1 0,0-1 0,-1 0 0,1 0 0,0 0 0,0 0 0,0 0 0,-1 0 0,1 0 0,0-1 0,0 1 0,-1 0 0,1 0 0,0-1 2,36-2-30,-2-5-7,-1-2 0,-1-1 0,4-4 37,-9 4-63,1 0 0,0 2 0,1 2 0,14-3 63,-44 10 0,0 0-1,0 0 1,0 0 0,0 0 0,0 0 0,0 0 0,0 0-1,1 0 1,-1 0 0,0 0 0,0 0 0,0 0-1,0 0 1,0 0 0,1 0 0,-1 0 0,0 0-1,0 0 1,0 0 0,0 0 0,0 0 0,0 0-1,1 0 1,-1 0 0,0 0 0,0 0 0,0 0 0,0 0-1,0 0 1,0 0 0,0 0 0,0 1 0,1-1-1,-1 0 1,0 0 0,0 0 0,0 0 0,0 0-1,0 0 1,0 0 0,0 0 0,0 1 0,0-1-1,0 0 1,0 0 0,0 0 0,0 0 0,0 0 0,0 0-1,0 1 1,0-1 0,0 0 0,0 0 0,0 0-1,0 0 1,0 0 0,0 0 0,0 1 0,0-1-1,0 0 1,0 0 0,0 0 0,0 0 0,-9 12 9,-23 17 33,23-22-33,-22 19 30,21-20-29,1 1 1,0 1-1,0-1 0,1 1 1,0 1-1,0-1 1,1 2-1,0-1 0,1 1 1,-5 9-11,11-18-2,0-1 1,0 1 0,0 0-1,1-1 1,-1 1 0,0-1-1,0 1 1,0 0 0,1-1 0,-1 1-1,0-1 1,1 1 0,-1 0-1,1-1 1,-1 1 0,1-1-1,-1 1 1,1-1 0,-1 0 0,1 1-1,-1-1 1,1 1 0,-1-1-1,1 0 1,0 0 0,-1 1-1,1-1 1,0 0 0,-1 0 0,1 0-1,-1 0 1,1 0 0,0 1-1,0-1 1,-1-1 0,1 1-1,0 0 1,-1 0 0,1 0 0,-1 0-1,1 0 1,0 0 0,-1-1-1,1 1 2,34-4-22,204-67-201,-128 41 46,-107 31 158,-8 6 18,-13 10 23,12-12-14,-90 85 160,94-90-169,0 1 0,0 0 0,1 0 0,-1 0 0,0 0 0,0-1 0,0 1 0,1 0 0,-1 0 0,1 0 0,-1 1 0,1-1 0,-1 0 0,1 0 0,-1 0 0,1 0 0,0 0 0,0 0 0,0 1 0,0-1 0,-1 0 0,2 0 0,-1 0 0,0 0 0,0 1 0,0-1 0,0 0 0,1 0 0,-1 0 0,0 0 0,1 0 0,-1 1 0,1-1 0,0 0 0,-1 0 0,1 0 0,0-1 0,-1 1 0,1 0 0,0 0 0,0 0 0,0 0 0,0-1 0,0 1 0,0 0 0,0-1 0,0 1 0,0-1 0,0 1 0,0-1 0,0 0 0,1 1 0,-1-1 0,0 0 0,0 0 1,12 4-10,-1-1 0,1-1 0,-1 0-1,12 0 11,-16-1-2,-2 0 0,57 8-33,-60-8 35,0 0 0,0-1 0,0 2-1,1-1 1,-1 0 0,0 0 0,0 1-1,-1 0 1,1 0 0,0-1 0,0 2-1,-1-1 1,1 0 0,-1 0 0,0 1 0,2 1 0,-3-1 2,-1 0 0,1-1 1,-1 1-1,0 0 0,1-1 1,-1 1-1,0 0 1,0-1-1,-1 1 0,1 0 1,-1-1-1,1 1 1,-1-1-1,0 1 0,0-1 1,0 1-1,0-1 1,0 1-1,-1-1 0,0 2-2,-36 50 2,31-44-5,1-2 5,-1 1-3,0 1 0,0 0 0,1 0 0,0 1 0,0 0 1,6-10-3,-1 1 1,0-1-1,1 0 1,-1 0-1,1 0 1,-1 1-1,1-1 1,0 0 0,0 1-1,-1-1 1,1 0-1,0 0 1,0 1-1,0-1 1,0 0-1,1 1 1,-1-1-1,0 0 1,0 1-1,1-1 1,-1 0 0,1 0-1,-1 1 1,1-1-1,0 0 1,-1 0-1,1 0 1,0 0-1,0 0 1,0 0-1,0 0 1,0 0-1,0 0 1,0 0 0,0-1-1,0 1 1,0 0-1,0-1 1,0 1-1,1 0 1,-1-1-1,0 0 1,0 1-1,1-1 1,-1 0 0,1 1 2,15 1-20,1 0 0,-1-1 0,1 0 1,5-2 19,-3 0-8,0 2 0,-1 0 1,12 2 7,-25-2 3,0 1 1,-1-1-1,1 1 1,0 0-1,-1 1 1,1-1-1,-1 1 1,1 0-1,-1 0 1,0 1-1,0 0 1,-1-1-1,3 4-3,-6-5 10,1 0-1,-1 0 0,0 1 0,0-1 1,0 1-1,0-1 0,0 1 0,-1-1 0,1 1 1,-1-1-1,1 1 0,-1-1 0,0 1 1,0 0-1,0-1 0,0 1 0,-1-1 0,1 1 1,-1-1-1,0 1 0,1-1 0,-1 1 0,0-1 1,0 1-1,-1-1 0,1 0 0,-1 1-9,-8 35 54,10-36-57,0 0 0,0-1 0,0 1 0,1 0 0,-1-1 0,0 1 0,1-1 0,-1 1 0,1-1 1,0 1-1,0-1 0,-1 1 0,1-1 0,0 0 0,0 1 0,0-1 0,0 0 0,0 0 0,1 1 0,-1-1 0,0 0 0,1 0 0,0 0 3,10 6-11,1-1-1,0 0 1,0 0-1,0-1 0,1-1 1,9 1 11,-6 0 1,0 0-1,0 1 1,9 5-1,-20-8 0,-1 0 0,1 0 1,-1 1-1,0 0 0,0 0 1,0 0-1,0 1 0,-1-1 0,0 1 1,0 0-1,0 0 0,0 1 0,12 16-3,1-1-1,1 0 1,0-2-1,2 0 1,0-1 0,1-1-1,1-1 1,6 2 3,34 29-5,-54-41 8,0 1 0,-1 0 0,-1 0-1,1 1 1,-1 0 0,0 0 0,-1 1 0,0 0 0,0 0-1,-1 0 1,3 7-3,3 16 21,-1-1 0,-2 1 0,-1 1-21,-3-10 8,2 1 1,1-1 0,0 0-1,2-1 1,0 0 0,9 14-9,-6-20 1,0-1 0,1 0 0,1-1 0,1 0 0,-1-1 0,2-1 0,0 0 0,8 4-1,57 50-13,-77-63 17,1 1 0,-1 0-1,0-1 1,0 1 0,0 1 0,0-1 0,-1 0-1,1 1 1,-1-1 0,0 1 0,-1 0 0,1-1 0,-1 1-1,0 0 1,0 1-4,0 6 18,-2 0 0,1 1 0,-1-1 0,-1 0 0,-2 7-18,2-10 4,1 2-9,-1 0 0,2 0 0,-1 0 0,1 0 0,1 0 0,0 0 0,1 0 0,0 0 1,0 0-1,1 0 0,1-1 0,0 0 0,0 1 0,1-1 0,0-1 0,1 1 0,0-1 1,1 0-1,-1 0 0,2-1 0,2 3 5,-1 1 5,0 1-1,-1 0 1,-1 0 0,0 1-1,-1 0 1,0 0-1,-1 1 1,0 0 0,-2 0-1,1 3-4,1 3-6,1 0-1,1 0 0,1-1 0,9 17 7,2-4-18,-10-19 27,0 0 0,-1 1 0,-1 0 0,0 0 0,-1 0 0,0 1 0,-2 0-1,0 0 1,0 0 0,-2 1 0,1 4-9,-8 50 130,3-57-125,0-1 1,1 1-1,1 0 1,0 0-1,1 0 1,0-1-1,1 1 1,0 0-1,2-1 1,-1 0-1,1 0 1,2 1-6,1-2 3,-1 0 1,0 0-1,-1 1 1,0 0-1,-1-1 1,0 2 0,-1-1-1,-1 0 1,0 1-1,-1-1 1,0 1 0,-1 0-1,0-1 1,-1 1-1,-1-1 1,-2 9-4,-26 80 77,12-46-30,-6 38-47,20-72 1,1-1-1,1 1 1,1-1-1,1 1 1,1-1-1,1 10 0,10 47-12,-2-8 2,-1 25 10,-8-71 2,-1 1-1,-2-1 1,0 1 0,-1-1 0,-6 20-2,-2 5-56,6-24-254,-1 0 0,-2-1 0,0 1 0,-8 13 310,11-26-359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9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150 0 1112,'-15'7'186,"1"1"1,-1 1-1,1 0 0,1 1 1,-6 5-187,13-10 2,0 0 0,1 0 1,0 1-1,0 0 0,0 0 1,1 0-1,-1 0 0,2 1 1,-1-1-1,1 1 0,0 0 1,-2 7-3,5-14-1,-1 1 0,1 0 1,0-1-1,0 1 1,0-1-1,0 1 1,0-1-1,0 1 1,0 0-1,0-1 1,1 1-1,-1-1 1,0 1-1,0-1 0,0 1 1,1-1-1,-1 1 1,0-1-1,1 1 1,-1-1-1,0 1 1,1-1-1,-1 0 1,0 1-1,1-1 0,-1 1 1,1-1-1,-1 0 1,1 1-1,-1-1 1,1 0 0,22 6-11,22-8-5,10-8-3,45-15 19,-42 10 15,30-3-15,-87 18 5,0-1 0,1 1 1,-1 0-1,0-1 0,0 1 0,1 0 0,-1-1 0,0 1 0,0 0 0,1 0 1,-1 0-1,0 0 0,0 1 0,1-1 0,-1 0 0,0 0 0,0 1 0,1-1 1,-1 1-1,0-1 0,1 1-5,-19 16 213,-6 3-153,11-9-10,-28 30 40,38-39-89,0 0 0,1 0 0,-1 0 0,1 0 0,-1 0 0,1 0 0,0 1 0,0-1 0,0 0 0,0 1 0,1-1 0,-1 1 0,0-1 0,1 1 0,0-1 0,0 1 1,-1-1-1,2 2-1,-1-3-2,1 0 0,0 1 1,-1-1-1,1 0 0,0 0 1,0 0-1,0 0 0,0 0 1,0 0-1,0-1 1,0 1-1,0 0 0,0 0 1,1-1-1,-1 1 0,0-1 1,0 1-1,1-1 0,-1 1 1,0-1-1,1 0 1,-1 0-1,0 0 0,1 0 1,-1 0-1,0 0 0,1 0 1,-1 0-1,2 0 2,45-7-19,-43 6 16,107-24-20,-69 13 12,1 3 1,0 1-1,0 2 0,19 2 11,-62 3 1,-1 1-1,1 0 0,-1 0 1,1 0-1,0 0 0,-1 0 0,1 0 1,-1 0-1,1 0 0,-1 0 1,1 0-1,-1 0 0,1 0 1,-1 1-1,1-1 0,-1 0 1,0 0-1,1 0 0,-1 1 1,1-1-1,-1 0 0,1 1 1,-1-1-1,0 0 0,1 1 1,-1-1-1,0 0 0,1 1 1,-1-1-1,0 1 0,1-1 1,-1 1-1,0-1 0,0 1 1,0-1-1,1 1 0,-1-1 0,0 1 1,0-1-1,0 1 0,0-1 1,0 1-1,0-1 0,0 1 1,0-1-1,0 1 0,0-1 1,0 1-1,-1-1 0,1 1 1,0-1-1,0 1 0,0-1 1,-1 1-1,-20 37 55,18-34-54,0 0 1,0 0 0,0 1-1,1 0 1,0-1 0,0 1-1,0 0 1,0 0 0,1 1-2,1-5-3,1 1 0,0-1 0,-1 1 0,1-1 0,0 1 0,0-1 1,0 0-1,0 1 0,0-1 0,0 0 0,0 0 0,0 0 0,1 0 1,-1 0-1,0 0 0,1 0 0,-1 0 0,1 0 0,-1-1 0,1 1 1,-1 0-1,1-1 0,0 0 0,-1 1 0,1-1 0,-1 0 0,1 0 0,0 0 1,1 0 2,52 4-32,-53-4 31,17 0-5,-10-1 6,0 1-1,0 0 0,0 0 1,0 1-1,-1 0 1,1 0-1,0 1 0,-1 0 1,1 1-1,6 3 1,-14-4 2,-1 1 0,1-1 0,-1 1 0,0 0-1,0-1 1,0 1 0,0-1 0,-1 1 0,1-1 0,-1 1-1,1-1 1,-1 1 0,0-1 0,0 0 0,0 1 0,-1 1-2,1-3 0,-18 40 26,1 2 0,2-1 0,1 9-26,14-49-2,0 1 0,0-1 0,0 1 0,1-1 0,-1 1 1,1-1-1,0 1 0,0 0 0,-1-1 0,2 1 1,-1-1-1,0 1 0,1-1 0,-1 1 0,1 0 0,0-1 1,-1 0-1,1 1 0,1-1 0,-1 1 0,0-1 1,0 0-1,1 0 0,0 0 0,-1 0 0,1 0 0,0 0 1,0 0-1,0-1 0,0 1 0,0 0 0,0-1 1,0 0-1,1 0 0,-1 1 0,0-1 0,1-1 0,-1 1 1,1 0-1,1 0 2,12 1-9,1 0 0,-1-1 0,1 0 0,-1-2 0,1 0 0,4-1 9,23-1-7,-26 2 4,-11 1-1,0-1 0,-1 1 1,1 1-1,0-1 0,-1 1 0,6 1 4,-11-1 2,0-1 0,0 0 0,0 1 0,0-1 0,0 1 0,0-1 0,0 1 0,-1 0 0,1-1 0,0 1 0,0 0 0,0 0 0,-1 0 0,1-1 0,0 1 0,-1 0 0,1 0 1,-1 0-1,1 0 0,-1 0 0,0 0 0,1 0 0,-1 0 0,0 0 0,0 0 0,1 0 0,-1 1 0,0-1 0,0 0 0,0 0 0,0 0 0,0 0 0,-1 0 0,1 0 0,0 0 0,-1 0 0,1 0 0,0 0 0,-1 0 0,1 0 0,-1 1-2,-2 6 17,0 1-10,0 0 0,0 0 1,1 0-1,0 0 0,1 1 0,-1 6-7,2-13-2,1 0 0,-1 0 0,0 0 0,1-1 0,0 1 0,0 0 0,0 0 0,0-1 0,0 1 0,0-1 0,1 1 0,-1-1 0,1 1 0,0-1 0,0 0 0,0 0-1,0 0 1,0 0 0,0 0 0,0 0 0,1 0 0,-1-1 0,3 2 2,25 13-5,-24-13 7,0 0-1,1 0 1,-1 0-1,-1 1 0,1 0 1,0 0-1,-1 0 0,0 1 1,0-1-1,0 2 0,-1-1 1,0 0-1,0 1 0,0-1 1,2 6-2,-4-8 0,-1 0 0,1 0 0,1 0 0,-1 0 0,0 0 0,1 0 0,-1-1 1,1 1-1,0-1 0,0 1 0,0-1 0,0 0 0,0 0 0,1-1 0,-1 1 1,0-1-1,1 0 0,-1 1 0,1-1 0,0-1 0,-1 1 0,1-1 0,0 1 0,16 1-2,0-1 0,-1-1 1,1-1-1,1 0 2,17-1-6,-15 3 0,0 1-1,1 2 1,-1 0-1,3 2 7,-1-1-2,-22-4 5,0-1 0,0 0 0,-1 1 0,1 0 0,0 0 0,-1 0 0,1 0 0,-1 0 0,1 0 0,-1 1 1,0-1-1,1 1 0,-1-1 0,0 1 0,0 0 0,1 1-3,-2 0 9,0 0 0,1 0 0,-1 0 0,-1 0 0,1 1 0,0-1 1,-1 0-1,1 0 0,-1 1 0,0-1 0,0 0 0,-1 1 0,1 2-9,-14 76 151,10-65-138,1-1 1,0 0-1,1 1 0,1-1 0,1 1 0,0 0-13,1-11-1,-1-1-1,2 1 1,-1-1-1,0 0 1,1 1-1,0-1 1,1 0-1,-1 0 1,1 0-1,0 0 1,0-1-1,0 1 1,1-1-1,-1 0 1,1 0-1,0 0 1,1 0-1,-1-1 1,0 0-1,3 1 2,18 11-5,0-1 0,2-2 0,10 4 5,-4-2 4,0 1 0,5 5-4,-29-14 0,0-1 1,-1 1-1,1 1 1,-1 0-1,-1 0 1,1 0-1,-1 1 0,-1 0 1,4 5-1,3 9 2,-2 1 1,-1-1-1,0 1 0,4 21-2,-10-28 2,1 1 0,1-1-1,1 0 1,0-1-1,1 1 1,0-1 0,2-1-1,-1 0 1,2 0 0,0-1-1,4 3-1,11 7 2,2 2 4,-1 0 1,-1 1-1,-1 2 1,2 6-7,-23-25 1,0-1 0,-1 1 1,0 0-1,-1 0 0,0 0 0,0 0 1,-1 0-1,0 0 0,-1 1 1,0-1-1,-1 9-1,5 47 6,0-41-6,9 47 4,-3 1 0,-3 0 0,-3 9-4,-4-55-2,1-1 0,1 1-1,1-1 1,3 11 2,-4-26-4,1-1 0,1 1 0,-1 0 0,1-1 1,1 0-1,0 0 0,0 0 0,1 0 0,0-1 0,1 0 0,0 0 0,2 2 4,8 6-17,3 2 6,-2 1 0,0 0 0,12 19 11,-25-31 4,-1 1 0,0-1-1,0 0 1,0 1-1,-1 0 1,0 0-1,-1 0 1,0 0-1,0 0 1,-1 0 0,0 0-1,0 1 1,-1-1-1,0 3-3,-11 90 47,6-68-46,1 0 1,2 0-1,2 1 0,1 6-1,0-29-13,0-1 0,1 0 0,0 0 0,1 0 0,0 0 0,0-1 0,1 1 0,0-1 0,1 0 0,0 0 0,1 0 0,0-1 0,0 0 0,1 0 0,5 6 13,10 6-31,-2-1 12,0 1 0,16 22 19,-30-34 5,0 0-1,-1 1 1,0-1 0,-1 1 0,1 1 0,-2-1 0,1 1 0,-2-1-1,1 1 1,-1 2-5,17 126 24,-12-74-24,3 1 1,3-1-1,10 25 0,-7-32-12,-3 1 0,-2 0 0,-3 1 0,-2 0 0,-3 0 0,-3 0 1,-3 21 11,0-52-578,-1 0 0,-7 21 578,6-26-358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1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 58 1044,'-6'0'82,"0"1"-1,0-1 1,0 1-1,0 0 1,0 0 0,0 1-1,0-1 1,1 1-1,-1 1 1,1-1-1,-1 1 1,1 0 0,0 0-1,0 0 1,0 1-1,1 0 1,-5 4-82,53-13-161,175-64 112,-192 57 52,-24 10 6,0 0 1,0 0-1,1 1 1,-1-1-1,1 1 1,-1 0-1,1 0 1,0 0 0,2 0-10,-31 32 207,0-6-107,10-10-59,0 1 0,0 0 0,2 1 0,0 1 1,1 0-1,0 2-41,12-19-1,0-1 1,-1 1-1,1 0 1,0 0-1,0-1 1,0 1 0,1 0-1,-1-1 1,0 1-1,0 0 1,0 0-1,0-1 1,1 1-1,-1 0 1,0-1 0,1 1-1,-1 0 1,1-1-1,-1 1 1,0-1-1,1 1 1,-1-1 0,1 1-1,0-1 1,-1 1-1,1-1 1,-1 1-1,1-1 1,0 0-1,-1 1 1,1-1 0,0 0-1,-1 0 1,1 1-1,0-1 1,-1 0-1,1 0 1,0 0 0,0 0-1,-1 0 1,1 0-1,0 0 1,-1 0-1,1 0 1,0 0 0,36 2-24,32-10-4,0-2 0,0-4 1,-1-2-1,14-9 28,52-11-15,-115 34 65,-23 10 12,-34 18 62,23-16-81,-16 11 38,24-17-69,1-1 1,-1 1 0,1 0-1,0 1 1,0 0 0,1 0 0,-1 0-1,1 0 1,0 1 0,0 0-1,1 0 1,0 0 0,0 1 0,-1 3-13,5-9-2,0 0 1,0 0 0,0 0 0,0 0 0,0 0 0,0 0 0,1 0-1,-1 0 1,0 0 0,1 0 0,-1 0 0,1 0 0,-1 0 0,1 0-1,-1 0 1,1-1 0,0 1 0,-1 0 0,1 0 0,0-1 0,0 1-1,-1 0 1,1-1 0,0 1 0,0-1 0,0 1 0,0-1 0,0 1-1,0-1 1,0 0 0,0 1 0,0-1 1,41 12-21,-33-10 16,65 12-23,-58-12 14,-1 0 0,0 0-1,0 2 1,0 0-1,-1 0 1,1 1-1,-1 1 1,0 1 0,8 5 14,-20-11-2,-1 0 0,1 0 0,0 1 0,-1-1 0,0 1 0,1-1 0,-1 1 0,0 0 0,0-1 0,1 1 0,-1 0 0,-1 0 0,1 0 0,0 0 0,0 0 0,-1 0 0,1 0 0,-1 0 0,0 0 0,1 0 0,-1 0 0,0 0 0,0 0 0,0 0 0,-1 0 0,1 1 2,-2 6 1,-1 0 0,0 0 0,0 0 0,-1-1 0,-4 7-1,4-7-1,0 0 1,0 0-1,1 0 0,0 1 1,1-1-1,-1 5 1,3-11-3,-1 0 0,1 0 0,0 0 0,1 0-1,-1 0 1,0 0 0,0 1 0,1-1 0,-1 0 0,1 0 0,0 0-1,0 0 1,0 0 0,0 0 0,0-1 0,0 1 0,0 0 0,0 0-1,1-1 1,-1 1 0,1-1 0,-1 1 0,1-1 0,0 0 0,0 1-1,-1-1 1,2 0 3,15 8-25,0-1-1,0-1 0,0-1 0,1 0 1,0-1-1,0-2 0,0 0 0,11 0 26,-8 0-13,0 0 0,-1 1 0,1 1 0,-1 1 0,0 1 0,17 8 13,-37-14-1,1-1 1,0 1 0,-1 0 0,0 0 0,1 0 0,-1 1-1,1-1 1,-1 0 0,0 1 0,0-1 0,0 0-1,0 1 1,0-1 0,0 1 0,0 0 0,0-1 0,-1 1-1,1 0 1,-1-1 0,1 1 0,-1 0 0,0 0-1,1-1 1,-1 2 0,-8 46 56,6-45-55,1 0-1,0 0 1,0 0 0,0 1 0,0-1-1,0 0 1,1 0 0,0 1 0,0-1-1,0 0 1,0 1 0,1-1 0,0 0-1,0 0 1,0 0 0,0 0 0,0 1-1,2 1 0,10 10-8,0-1 0,1 0 1,1-2-1,0 1 0,2-1 8,2 2 2,-1 1 0,-1 1 0,7 8-2,3 13 2,-1 1 1,-2 1 0,14 35-3,34 54-48,-59-109 42,0 1 1,-1 0-1,-2 1 1,0 1-1,-1-1 1,-1 1-1,-2 1 0,0 0 1,-1-1-1,-2 2 1,0-1-1,-1 14 6,-2 11 25,-1-1-8,2 1-1,2-1 1,4 13-17,-4-44-2,1 0 0,1 0-1,1-1 1,0 1 0,1-1 0,0-1 0,1 1 0,1-1 0,1-1 0,0 0 0,1 1 2,33 38-29,24 42 29,-53-70-2,0 0-1,-2 1 1,-1 0-1,-1 1 1,2 13 2,51 208-87,-38-137-80,4-2 1,26 56 166,-37-120-79,-2 0-1,-2 2 1,-2 0 0,-3 0 0,3 31 79,-12-62-440,-1-16 169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4.3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113 0 1084,'-35'26'889,"27"-21"-855,1 0 1,-1 1 0,1 0 0,0 0 0,1 0 0,-6 8-35,9-11 2,1 0 1,0 0-1,-1 0 1,2 0-1,-1 0 1,0 0 0,1 0-1,-1 1 1,1-1-1,0 1 1,0-1 0,0 3-3,1-5-2,0 0 1,0-1-1,0 1 1,0 0-1,1-1 1,-1 1-1,0 0 1,1-1-1,-1 1 1,0 0-1,1-1 1,-1 1-1,1 0 1,-1-1-1,0 1 1,1-1-1,0 1 0,-1-1 1,1 1-1,-1-1 1,1 0-1,0 1 1,0-1 1,29 7-29,-8-7 22,0-1 0,-1-1 0,1-1 0,-1-1 0,19-6 7,-16 4 4,1 0 0,-1 2 0,1 1 0,10 1-4,-35 2 2,0 0 0,1 0 0,-1 0 0,0 0 1,0 0-1,0 0 0,0 0 0,0 0 1,1 0-1,-1 0 0,0 1 0,0-1 0,0 0 1,0 0-1,0 0 0,0 0 0,0 0 1,0 0-1,1 0 0,-1 1 0,0-1 0,0 0 1,0 0-1,0 0 0,0 0 0,0 0 1,0 1-1,0-1 0,0 0 0,0 0 0,0 0 1,0 0-1,0 0 0,0 1 0,0-1 1,0 0-1,0 0 0,0 0 0,0 0 0,0 1 1,0-1-1,0 0 0,0 0 0,0 0 1,-1 0-1,1 0 0,0 0 0,0 1 0,0-1 1,0 0-1,0 0 0,0 0 0,0 0 1,-1 0-1,1 0 0,0 0 0,0 0 0,0 0 1,0 0-1,0 1-2,-13 14 84,-16 12 21,19-20-76,-40 38 69,49-43-97,-1-1 0,1 1 0,-1-1 0,1 1-1,-1 0 1,1 0 0,0 0 0,0-1 0,0 1 0,0 0-1,0 0 1,0 1 0,1-1 0,-1 0 0,0 0-1,1 0 1,0 0 0,0 1 0,0-1 0,0 0-1,0 0 1,0 0 0,0 1 0,1 1-1,1-2-4,-1 0 1,1 0 0,0-1-1,-1 1 1,1-1-1,0 1 1,0-1-1,0 0 1,0 1-1,1-1 1,-1 0-1,0 0 1,0-1-1,1 1 1,-1 0 0,1-1-1,-1 1 1,0-1-1,1 0 1,0 0 3,50 1-30,28-6 34,0-5 0,-1-2 0,8-6-4,-63 17-7,-24 1 8,-1 0-1,1 0 1,-1 1 0,0-1-1,1 0 1,-1 0-1,0 1 1,1-1 0,-1 0-1,0 1 1,0-1-1,1 0 1,-1 1 0,0-1-1,0 1 1,0-1 0,1 0-1,-1 1 1,0-1-1,0 1 1,0-1 0,0 0-1,0 1 1,0-1-1,0 1 1,0-1 0,0 1-1,0-1 1,0 0 0,0 1-1,0 0 0,-2 4 8,0 1 1,0-1-1,-1 1 0,0-1 1,0 0-1,-3 4-8,-9 17-10,15-25 7,-1 0 1,1 0 0,0 0-1,-1 0 1,1 1 0,0-1 0,0 0-1,0 0 1,0 0 0,0 0-1,0 0 1,0 0 0,0 1 0,0-1-1,0 0 1,0 0 0,1 0 0,-1 0-1,0 0 1,1 0 0,-1 0-1,1 0 1,0 0 0,-1 0 0,1 0-1,0 0 3,1 1-4,0 0 0,0 0 1,0-1-1,1 1 0,-1-1 0,1 1 0,-1-1 0,1 0 0,0 0 0,-1 0 0,1 0 4,12 3-12,1-1 0,-1-1 0,16 1 12,-23-3 0,37 3-4,-25-2-1,0 0 0,1 1 1,-1 1-1,0 1 0,0 0 0,-1 2 1,2 1 4,-17-5-3,0 1 1,0 0-1,0 0 1,0 0-1,-1 0 1,0 1-1,0-1 1,0 1-1,0 0 1,0-1-1,0 2 3,27 29 0,-12-20-3,-1 1 0,0 0 0,-1 1 0,-1 1 0,0 0 1,-1 1 2,-9-11 0,-1 0 0,0 1 0,0-1 0,-1 1 0,0 0 0,0 0 0,-1 0 0,0 0 0,-1 0 1,1 1-1,-2-1 0,1 1 0,-1-1 0,0 0 0,-1 1 0,0-1 0,-2 8 0,-1 4-4,0-1 0,2 1 0,0 1 0,1-1-1,1 12 5,0-27-4,1 0-1,0 0 0,0 1 1,0-1-1,0 0 0,1 0 1,0 0-1,0 0 0,0 0 1,1-1-1,0 1 0,0-1 0,0 1 1,0-1-1,0 0 0,1 0 1,0-1-1,0 1 0,0-1 1,0 0-1,1 0 0,-1 0 1,4 1 4,54 23-115,-45-20 88,0 0-1,0 0 1,0 2 0,-1 0 0,-1 1 0,7 5 27,-18-11-1,0 0 1,-1 0-1,1 0 0,-1 0 1,1 1-1,-1-1 1,0 1-1,-1 0 0,1 0 1,-1 0-1,0 0 1,0 0-1,-1 0 0,0 1 1,0-1-1,0 0 1,0 1-1,-1-1 1,0 1-1,0-1 0,0 1 1,-1-1-1,-1 6 1,-7 38 30,5-31-23,0 0 1,2 0-1,0 0 1,1 0 0,1 7-8,0-19-1,1 1 0,0-1 0,1 0 0,0 1 0,0-1 0,0 0 0,0 0 1,1 0-1,0-1 0,0 1 0,1 0 0,-1-1 0,1 0 0,1 0 1,-1 0-1,1-1 0,1 2 1,44 43-9,10 16 9,-24-25-4,11 13 4,-22-24-18,1 0 0,11 6 18,-26-26-17,0 0 0,0-1 0,1 0 0,1-1 0,-1 0 0,1-1 0,0 0-1,3 0 18,19 5-49,-1 2-1,-1 2 0,0 0 0,29 20 50,-50-26-1,0 0 0,0 0 1,0 1-1,-1 0 1,-1 1-1,0 1 1,0-1-1,-1 1 0,-1 1 1,0 0-1,-1 0 1,0 1-1,1 4 1,0-2 5,1 0 0,0-1-1,2 0 1,-1-1 0,2 0 0,0-1-1,0 0 1,14 11-5,-14-14-6,0 1 1,0 0-1,-1 1 0,-1 1 1,0 0-1,-1 0 0,0 0 1,-1 1-1,-1 1 0,0-1 0,0 3 6,-1 9-1,-2 0 0,0 0 0,-2 0 0,-1 0 0,-2 13 1,1-7 0,1 0 0,2 1 1,3 15-1,25 102-405,-26-116 179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8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 82 944,'0'0'298,"0"0"-52,0 0-65,-11 10 388,-2-12-508,0 0 0,0 1 0,0 1 0,-11 0-61,10 0 27,-5-3 8,20-1-54,12-3-13,24-5 9,0 2 0,1 1-1,0 2 1,27-1 23,65-13 20,-103 15 64,-47 12 42,-48 10-26,-71 12-458,179-22 250,-25-5 96,0 1 0,0 1 0,1 0 0,-2 1 0,1 1 0,0 0 0,2 2 12,-16-5-23,1 0 0,-1 0 0,1-1 0,-1 1 0,0 0 0,0 0 0,0 0 0,0 1 0,0-1 1,-1 0-1,1 0 0,-1 0 0,1 1 0,-1-1 0,0 0 0,0 0 0,0 1 0,0-1 0,0 0 0,-1 1 23,1 1-104,0-3-22,0-1-52,0 0-35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0 880,'3'0'84,"-3"3"-44,0-3-52,0 0-44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4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223 26 904,'-154'0'988,"153"0"-997,1 0-6,0 0-6,28 4-65,-17-3 64,1-2 0,0 0 0,-1 0 0,1-1 0,-1 0 0,0-1 0,8-3 22,35-8-11,-48 16 92,-12 7-31,-20 13-5,19-16-34,-6 5-58,0-1 0,-1 0 0,0 0 0,-1-2 0,0 0 0,0-1 0,0 0 0,-1-1-1,0-1 1,0 0 0,-1-2 0,-2 1 47,2 0-214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4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1 212 1096,'0'-12'307,"-1"5"-93,1 1-1,1-1 1,-1 0 0,1 0-1,0 0 1,0 1-1,1-1-213,0 3 44,-1 1 0,1 0 0,0 0-1,0 0 1,0 0 0,0 1-1,1-1 1,-1 0 0,1 1 0,0 0-1,-1-1 1,1 1 0,0 0 0,0 1-1,1-1-43,24-15-16,0 2-1,1 1 0,0 2 1,1 0-1,0 2 0,1 2 1,0 1-1,22-3 17,-34 12-2034,-19-2 1599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7:01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59 841 1068,'-18'-22'598,"14"18"-455,0-1-1,0 1 0,0-1 0,0 0 0,1 0 0,0 0 1,0 0-1,0 0 0,1-1 0,0 1 0,0-1 0,0-1-142,2 5 23,0 1-1,1 0 0,-1 0 1,1-1-1,0 1 0,-1 0 1,1 0-1,0 0 0,0 0 1,0 0-1,-1 0 0,1 0 1,0 0-1,1 0 0,-1 0 1,0 0-1,0 1 0,0-1 1,0 0-1,1 1 0,-1-1 1,1 0-23,38-13 115,-26 9-54,82-27 135,66-11-196,-10 2 8,-22 2-27,39-21 19,-130 44-38,0-2-1,-2-1 1,0-2 0,-1-2-1,-1-1 1,11-12 38,-33 25 8,-1-1-1,-1 0 1,0-1 0,-1 0-1,0-1 1,-1 0 0,-1-1-1,0 0 1,4-11-8,-9 19 44,-1 0 0,1 1 0,-1-1 0,0 0 1,-1 0-1,0 0 0,0 0 0,0-1 0,-1 1 0,0 0 0,0 0 1,-1 0-1,0 0 0,0 0 0,-1 0 0,0 0 0,0 0 0,-1 0 1,0 0-1,0 1 0,0 0 0,-1-1 0,-3-3-44,5 8 18,-1 0 0,1-1 0,-1 1 0,0 0 0,1 1 0,-1-1 0,0 0 0,0 1 0,0 0 0,-1 0 0,1 0 0,0 0 0,0 0-1,-1 1 1,1-1 0,0 1 0,-1 0 0,1 0 0,0 0 0,-1 0 0,1 1 0,0-1 0,-1 1 0,1 0 0,0 0 0,0 0 0,0 0 0,0 1 0,0-1 0,-2 2-18,-13 7 26,0 0 0,0 1 1,2 1-1,-8 6-26,22-17 4,-15 14 3,1 0 0,0 0 0,1 2 0,1 0 0,0 0 0,1 2 0,-8 16-7,14-24 2,1 1-1,0 0 1,1 0-1,0 0 0,1 1 1,1 0-1,0-1 1,0 1-1,2 0 1,-1 1-1,2-1 1,0 0-1,1 11-1,-1-21-2,1 1 1,-1-1-1,1 1 0,0-1 0,0 1 0,0-1 1,0 0-1,1 1 0,0-1 0,-1 0 0,1 0 0,0 0 1,0 0-1,1-1 0,-1 1 0,1 0 0,-1-1 1,1 0-1,0 1 0,0-1 0,1 0 2,1 0-1,0 0 1,0 0-1,-1-1 0,1 0 0,0 0 1,0 0-1,0-1 0,1 0 1,-1 0-1,0 0 0,0 0 0,0-1 1,4-1 0,11-3-1,0-1 1,0-1-1,-1 0 1,0-2-1,-1 0 1,16-11 0,29-24 5,-3-2 1,-1-3 0,18-22-6,46-39 35,-120 107-34,0 1 0,0-1 1,0 0-1,0 1 0,1 0 0,0 0 0,-1 0 0,1 0 0,0 0 1,0 1-1,0-1 0,0 1 0,0 0-1,-3 1 1,0 0 1,0 0-1,0 1 0,0-1 1,0 0-1,-1 0 1,1 1-1,0-1 0,0 0 1,0 1-1,-1-1 1,1 1-1,0-1 0,-1 1 1,1-1-1,0 1 1,-1-1-1,1 1 0,0 0 1,-1-1-1,1 1 0,-1 0-1,10 33 47,-7 1 0,-2 0-1,-1 0 1,-2 0-1,-5 33-46,-11 36 119,-5 1-119,-75 274-376,18-131-3086,70-217 2811,4-3 42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0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115 176 1112,'0'-1'19,"0"1"1,-1-1-1,1 0 1,-1 1-1,1-1 0,0 1 1,-1-1-1,0 1 0,1-1 1,-1 1-1,1-1 0,-1 1 1,1-1-1,-1 1 0,0 0 1,1-1-1,-1 1 0,0 0 1,0 0-1,1-1 0,-1 1 1,0 0-1,1 0 1,-1 0-1,0 0 0,0 0 1,1 0-1,-1 0 0,0 0 1,0 0-1,1 0 0,-1 1 1,0-1-1,0 0-19,0 2 9,1 0 1,0-1-1,-1 1 0,1 0 0,0 0 0,0-1 1,0 1-1,0 0 0,0 0 0,0-1 0,0 1 1,1 0-1,-1-1 0,1 2-9,21 67-21,-22-70 29,0 2-2,0-1 3,-2-7 4,0 1 0,0-1 0,-1 1 0,1 0 1,-2-1-1,1 2 0,0-1 0,-1 0 0,0 1 0,0-1 0,0 1 1,-1 0-1,-2-1-13,-18-22 0,19 18 1,-1-1 0,2 1 1,-1-1-1,2 0 1,-1-1-1,-1-6-1,6 17 0,0-1 0,-1 1 0,1-1-1,0 1 1,0-1 0,0 1 0,0-1-1,0 1 1,0-1 0,0 1 0,0-1 0,0 1-1,0 0 1,0-1 0,0 1 0,0-1-1,0 1 1,0-1 0,0 1 0,1-1 0,-1 1-1,0-1 1,0 1 0,1 0 0,-1-1-1,0 1 1,0-1 0,1 1 0,-1 0 0,1-1-1,-1 1 1,0 0 0,1 0 0,-1-1 0,1 1-1,-1 0 1,1 0 0,20 2-18,19 18-8,81 56 22,-108-59-17,-20-36-14,0-34-20,3-2 0,2-11 55,2 64-58,2 39 61,1 0 0,2 0 0,5 15-3,3 17-106,1-47-19,-14-22 114,1 1-1,-1-1 1,0 1-1,1-1 1,-1 1-1,0-1 1,1 1-1,-1-1 1,1 0-1,-1 1 1,1-1-1,-1 0 1,1 1 0,-1-1-1,1 0 1,0 0-1,-1 0 1,1 1-1,-1-1 1,1 0-1,-1 0 1,1 0-1,0 0 1,-1 0-1,1 0 1,-1 0 0,1 0-1,0 0 1,-1 0-1,1 0 1,-1-1-1,1 1 1,-1 0-1,1 0 1,-1-1-1,1 1 1,-1 0-1,1 0 1,-1-1 0,1 1-1,0-1 12,-1-3-188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1 880,'-29'30'639,"26"-27"-644,2-2-14,0 0 1,0 1-1,-1-1 0,1 0 1,-1 0-1,1 1 1,-1-1-1,0 0 0,0-1 1,1 1-1,-1 0 0,0 0 1,0-1-1,0 1 1,1-1-1,-1 0 0,0 1 1,0-1-1,0 0 0,0 0 19,-4 0-201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8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1 1008,'0'2'34,"1"1"1,-1-1-1,0 0 0,0 1 0,0-1 1,0 0-1,-1 1 0,1-1 1,-1 0-1,1 1 0,-1-1 0,0 0 1,0 0-1,0 0 0,-1 2-34,1-1 43,-84 256-485,75-226 191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1.1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412 2 1092,'-3'-1'92,"0"1"0,0 0 1,0 0-1,0 0 0,0 0 0,1 0 0,-1 1 1,0-1-1,0 1 0,0 0 0,0 0 0,1 0 1,-1 0-1,0 0 0,1 0 0,-3 2-92,-50 30-155,43-25 239,-90 53-1239,-39 13 1155,90-48-377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4.4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14 976,'-18'-9'707,"4"4"416,28 31-861,10 10-255,1 0 1,2-1-1,1-2 0,2-1 0,1-1 1,1-2-1,3 0-7,14 7-424,0-1 1,2-3-1,2-3 1,44 19 423,-61-31-429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6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 45 988,'-1'-1'33,"0"0"1,0 0-1,0 0 0,0 0 0,0 0 0,1 0 1,-1 0-1,0 0 0,1 0 0,-1 0 1,1 0-1,-1-1 0,1 1 0,-1 0 1,1 0-1,0-1 0,0 1 0,-1 0 0,1-1-33,-8-19 114,-29 49 125,16-7-239,1 1 0,1 1 1,1 0-1,1 1 0,1 1 1,1 0-1,2 2 0,0-1 1,-1 8-1,14-32-10,-1-1 0,0 0 0,1 1 0,-1-1 0,1 0 0,-1 1 0,1-1 0,-1 1 0,1-1 0,0 1 1,0-1-1,0 0 0,0 1 0,0-1 0,0 1 0,0-1 0,1 1 0,-1-1 0,0 1 0,1-1 0,-1 1 0,1-1 0,0 0 0,-1 1 0,1-1 1,0 0-1,0 0 0,0 0 0,0 1 10,0-2-19,1 1 1,-1-1 0,0 0-1,1 0 1,-1 1 0,0-1-1,1 0 1,-1 0 0,0 0-1,1-1 1,-1 1 0,0 0-1,1 0 1,-1-1 0,0 1-1,1-1 1,-1 1 0,0-1-1,0 0 1,0 1 0,0-1-1,1 0 1,-1 0 0,0 0-1,0 0 1,0 0 0,-1 0-1,1 0 1,0 0 0,0 0-1,-1 0 1,1-1 18,4-2-152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0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55 193 940,'-8'4'163,"1"-2"-78,1 1 1,-1 1 0,1-1-1,-1 1 1,1 1 0,-1 0-86,6-4 30,1-1-1,0 0 2,0 0 9,0 0 0,0 0-8,3 4 81,-3-9-112,1 1-1,0-1 1,0 1 0,0-1-1,1 0 1,0 1 0,0 0-1,0-1 1,0 1 0,0 0-1,2-2 0,37-48-56,-19 28-9,45-54-587,-57 67 402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7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 1 948,'-13'20'79,"0"0"0,1 1 0,1 0 0,1 1-1,1 0 1,0 1 0,-1 13-79,9-35-5,1-1-1,0 1 1,-1 0 0,1-1-1,0 1 1,0-1-1,0 1 1,0 0 0,-1-1-1,1 1 1,0 0-1,0-1 1,0 1 0,0 0-1,0-1 1,0 1 0,1 0-1,-1-1 1,0 1-1,0 0 1,0-1 0,1 1-1,-1-1 1,0 1-1,1-1 1,-1 1 0,0 0-1,1-1 1,-1 1-1,1-1 1,-1 1 0,1-1-1,-1 0 1,1 1 0,-1-1-1,1 0 1,0 1 5,1-1-9,-1 0-1,1-1 1,0 1 0,0-1 0,-1 1 0,1-1-1,0 0 1,-1 1 0,1-1 0,0 0 0,-1 0-1,1 0 1,0-1 9,5-4-4,0 0-1,0 0 0,0 0 1,-1-1-1,0 0 0,0-1 5,3-7 76,-11 22 73,-14 29 61,11-18-209,-2 8-1,7-26 0,-1 0 0,1-1 0,0 1 0,0 0 0,0 0 0,0 0 0,0 0 0,0-1 0,0 1 0,-1 0 0,1 0 0,0 0 0,0 0 0,0 0 0,0-1 0,0 1 0,-1 0 0,1 0 0,0 0 0,0 0 0,0 0 0,-1 0 0,1 0 0,0 0 0,0 0 0,0 0 0,-1 0 0,1 0 0,0 0 0,0 0 0,0 0 0,-1 0 0,1 0-1,0 0 1,0 0 0,0 0 0,-1 0 0,1 0 0,0 0 0,0 0 0,0 0 0,-1 0 0,1 0 0,0 1 0,0-1 0,0 0 0,0 0 0,-1 0 0,1 0 0,0 0 0,0 1 0,0-1 0,0 0 0,0 0 0,0 0 0,0 1 0,0-1 0,-1 0 0,1 0 0,0 0 0,0 1 0,0-1 0,0 0 0,0 0 0,0 0 0,0 1 0,0-1 0,0 0 0,0 0-1,0 1 1,0-2-1,0 1-1,0 0 0,0-1 1,0 1-1,0 0 1,0-1-1,0 1 0,0 0 1,0 0-1,0-1 0,0 1 1,1 0-1,-1-1 0,0 1 1,0 0-1,0 0 0,0-1 1,0 1-1,0 0 0,1 0 1,-1-1-1,0 1 0,0 0 1,1 0-1,-1-1 0,0 1 1,0 0-1,0 0 0,1 0 1,-1 0-1,0 0 0,1-1 1,-1 1-1,0 0 0,0 0 1,1 0-1,-1 0 0,0 0 1,1 0-1,-1 0 0,0 0 1,1 0-1,-1 0 0,0 0 1,0 0-1,1 0 0,-1 0 1,0 0-1,1 0 0,-1 0 1,0 1 1,11-5-399,-10 4 215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8.4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36 149 1012,'-7'19'154,"0"-4"-106,2 0 0,0 1 1,0-1-1,1 7-48,3-19 0,0 0 0,1 0 0,0 0 0,-1 0 0,1 1 0,0-1 0,1 0 0,-1 0 0,0 0 0,1 0 0,0 0-1,0 0 1,0 0 0,0 0 0,0-1 0,0 1 0,1 0 0,0-1 0,-1 1 0,1-1 0,0 1 0,0-1 0,0 0 0,1 0-1,-1 1 1,1-3 0,-1 1 0,0 0 0,1-1 0,-1 0 0,0 0 0,1 0 0,-1 0 0,1 0 0,-1 0-1,0 0 1,1-1 0,-1 1 0,0-1 0,1 0 0,-1 1 0,0-1 0,0 0 0,0-1 0,0 1 0,0 0-1,0-1 1,0 1 0,0-1 0,0 1 0,47-40 10,-36 27 10,-1-1 0,0 0 0,0-1 0,-2 0 0,0 0 0,-1-1 0,0-1 0,-2 1 0,0-1 0,-1-1 0,0 1 0,0-12-20,-5 28 12,-1 0 0,0 1 0,0-1 0,1 1 0,-1-1 0,0 0 0,-1 1 0,1-1 0,0 0 0,0 1 0,-1-1 0,1 1 0,-1-1 0,1 1 0,-1-1 0,0 1 0,0-1 0,0 1 0,0-1 0,1 1 0,-2 0 0,1-1-12,0 2 7,0-1-1,-1 1 1,1-1-1,0 1 0,-1-1 1,1 1-1,0-1 0,-1 1 1,1 0-1,0 0 1,-1 0-1,1 0 0,0 0 1,-1 0-1,1 0 0,-1 1 1,1-1-1,0 0 0,-1 1 1,0 0-7,-2 0-2,-1 1 1,1 0-1,-1 0 1,1 1-1,0 0 1,0-1-1,0 1 1,0 1-1,1-1 1,-1 0-1,1 1 1,0 0 0,-2 3 1,3-4-71,0 0 0,0 0 1,1 0-1,0 0 0,-1 0 1,1 0-1,0 0 1,1 1-1,-1-1 0,1 0 1,-1 2 70,1-2-277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0.1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236 98 892,'-3'-1'25,"1"-1"0,0 0-1,0 1 1,0-1 0,0 0 0,0 0 0,1 0-1,-1-1 1,0 1 0,1 0 0,0-1 0,-1 1 0,1 0-1,0-1 1,0 0 0,1 1 0,-1-1 0,1 1-1,-1-1 1,1 0 0,0 1 0,0-1 0,0 0-1,0 0 1,0 1-25,0 0 13,0 0 0,1 1 1,-1-1-1,-1 0 0,1 1 0,0-1 0,0 0 1,0 1-1,-1-1 0,1 1 0,-1-1 0,0 0 0,1 1 1,-1-1-1,0 1 0,0 0 0,0-1 0,0 1 0,0 0 1,0-1-1,0 1-13,-1 0 9,1 1 1,0-1-1,0 1 1,0 0-1,-1-1 1,1 1-1,0 0 1,0 0-1,-1 0 1,1 0-1,0 0 1,0 0-1,-1 0 1,1 0-1,0 1 1,0-1-1,-1 0 1,1 1-1,0-1 1,0 1-1,0 0-9,-7 2 14,1 2 0,1-1 0,-1 1 0,0 0-1,1 0 1,0 0 0,-3 5-14,-23 21 16,25-25-15,-1 0-1,1 1 1,0 0 0,1 1 0,0-1-1,0 1 1,0 0 0,1 1 0,-2 3-1,7-9 25,-6 10-135,6-12 107,0-1 1,0 0-1,0 0 0,0 0 1,0 1-1,-1-1 1,1 0-1,0 0 1,0 0-1,0 0 1,0 0-1,-1 1 1,1-1-1,0 0 1,0 0-1,0 0 1,-1 0-1,1 0 0,0 0 1,0 0-1,0 0 1,-1 0-1,1 0 1,0 0-1,0 0 1,-1 0-1,1 0 1,0 0-1,0 0 1,0 0-1,-1 0 1,1 0-1,0 0 1,0 0-1,-1 0 0,1 0 1,0 0-1,0 0 1,0-1-1,0 1 1,-1 0-1,1 0 1,0 0-1,0 0 1,0 0-1,0-1 1,-1 1-1,1 0 1,0 0-1,0 0 0,0-1 1,0 1-1,0 0 1,0 0-1,0 0 1,0-1-1,0 1 1,0 0-1,0 0 1,0 0-1,0-1 3,43-46-123,-26 17 102,-11 19 18,0 1-1,0 0 1,1 1-1,7-9 4,-12 15-16,1 0-1,0 1 1,-1 0 0,1 0 0,0 0-1,0 0 1,0 0 0,1 0-1,-1 1 1,0 0 0,0-1 0,1 1-1,-1 0 1,1 1 0,-1-1-1,1 1 1,-1 0 0,3-1 16,-5 1-131,-1 0-56,0 0-32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07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149 101 1124,'-1'-2'39,"0"0"1,-1 0-1,1 0 0,0 0 1,-1 1-1,0-1 0,1 0 1,-1 1-1,0 0 0,0-1 1,0 1-1,1 0 0,-1 0 1,-1 0-1,1 0 0,0 0 1,0 1-1,0-1 0,0 1 0,-1-1 1,1 1-1,0 0 0,0 0 1,-1 0-1,0 0-39,-1 1 20,1 0 1,-1 0-1,1 1 1,0-1-1,0 1 1,0 0-1,0 0 1,0 0-1,0 1 1,0-1-1,1 0 0,-1 1 1,1 0-1,-1 0 1,1 0-21,-4 6 12,-1 0 1,1 1 0,1 0-1,0 0 1,1 0-1,-1 0 1,2 1-1,0 0 1,0 0 0,0 4-13,2-12 4,1 0 1,0-1 0,0 1 0,0 0 0,0 0 0,0-1-1,0 1 1,1 0 0,-1-1 0,1 1 0,0 0 0,0-1-1,0 1 1,0 0 0,0-1 0,0 0 0,1 1 0,-1-1-1,1 0 1,0 0 0,-1 0 0,1 0 0,0 0 0,0 0-1,1 0 1,-1-1 0,0 1 0,1-1 0,-1 1 0,0-1-1,1 0 1,0 0 0,-1 0 0,1 0 0,0-1 0,-1 1-1,1-1 1,0 0 0,-1 1 0,1-1 0,0 0 0,0-1-1,-1 1 1,3-1-5,6 0 7,0 0 0,0-1 1,1-1-1,-1 0 0,-1 0 0,1-1 0,0 0 0,-1-1 0,0 0 1,3-3-8,-6 2 4,0 1 0,-1-2 0,1 1 0,-1 0 0,-1-1 0,1 0 0,-1-1 0,0 1 0,-1-1 0,0 0 0,0 0 0,-1 0 0,0-1 0,0 0-4,-2 6 6,0 0 0,0 0 0,-1 0 0,1 0-1,-1-1 1,1 1 0,-1 0 0,0-1 0,0 1 0,-1 0-1,1 0 1,-1-1 0,1 1 0,-1 0 0,0 0 0,0 0-1,-1 0 1,1 0 0,-1 0 0,1 0 0,-1 0 0,0 1-1,0-1 1,0 1 0,0-1 0,-1 1 0,1 0-1,0 0 1,-1 0 0,0 0 0,0 0 0,1 0 0,-1 1-1,0-1 1,0 1 0,0 0 0,-1 0 0,1 0 0,-1 0-6,-1 1 3,1-1 0,-1 1-1,1 0 1,-1 1 0,1-1 0,-1 1 0,1-1 0,-1 1 0,1 1 0,0-1 0,-1 1 0,1-1 0,0 1 0,0 0 0,0 1 0,0 0-3,2-3 0,1 1 1,0 0-1,-1 0 0,1-1 1,0 1-1,0 0 1,0 0-1,-1 0 0,1 0 1,0 1-1,1-1 0,-1 0 1,0 0-1,0 1 0,0-1 1,1 0-1,-1 1 0,1-1 1,-1 1-1,1-1 1,-1 1-1,1-1 0,0 1 1,0-1-1,0 1 0,0-1 1,0 1-1,0-1 0,0 1 1,0-1-1,1 1 1,-1-1-1,0 1 0,1-1 1,-1 1-1,1-1 0,0 0 1,-1 1-1,1-1 0,0 0 1,0 0-1,0 1 0,0-1 1,0 0-1,0 0 1,0 0-1,1 0 0,0 0 0,0 1 2,0-1 0,0 1 0,0-1-1,0 1 1,0-1 0,1 0 0,-1 0 0,1 0 0,-1 0-1,1-1 1,-1 1 0,1-1 0,-1 1 0,1-1-1,-1 0 1,1 0 0,0 0 0,-1 0 0,1-1-1,-1 1 1,1-1 0,-1 1 0,1-1 0,-1 0-1,1 0 1,-1 0 0,0 0 0,1 0 0,-1-1-1,0 1 1,0-1 0,0 0 0,0 1-2,0-1 0,-1 1 1,0 0 0,1-1-1,-1 1 1,0-1 0,0 1-1,0-1 1,0 0 0,0 1-1,0-1 1,-1 0 0,1 0-1,0 1 1,-1-1 0,0 0-1,1 0 1,-1 0 0,0 0-1,0 0 1,0 0 0,0 1-1,0-1 1,-1 0 0,1 0-1,0 0 1,-1 0 0,1 0-1,-1 1 1,0-1 0,0 0-1,0 0 1,0 1 0,0-1-1,0 1 1,0-1 0,0 1-1,0-1 1,-1 1 0,1 0-1,-1 0 1,1-1 0,-1 1-1,1 0 1,-2 0-1,-1-2 9,-14-13-66,18 15 42,0 1-1,0-1 1,1 0-1,-1 1 1,0-1-1,0 0 1,1 1-1,-1-1 1,0 1-1,1-1 1,-1 1-1,0-1 1,1 1 0,-1-1-1,1 1 1,-1-1-1,1 1 1,-1 0-1,1-1 1,-1 1-1,1-1 1,-1 1-1,1 0 1,-1 0-1,1-1 1,0 1-1,-1 0 1,1 0-1,0 0 1,-1 0-1,1 0 1,0 0 0,-1 0-1,1 0 1,0 0 15,43-15-1171,-24 8 738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4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88 1 920,'-13'14'108,"0"-3"-52,3 3-28,-1-2-16,1 2-4,0-3-8,2-1-12,0 1-40,3-1-64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130 1 988,'-13'14'88,"0"-2"-36,0 1-28,-2-1-8,2 4-8,0-4-8,3 2-4,-1-5 4,3 1-4,1-1-8,2 0 0,-1-4-44,4 0-68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176 20 1000,'-23'18'132,"0"1"-56,-1-5-28,1 2-20,5-2-12,2 0-4,-2-2-12,8-1 0,2-1-8,0-6-4,6 3-8,-1-2-4,6 0-12,2-3 0,5-4-4,3-3 0,5-4-28,1-1-36</inkml:trace>
  <inkml:trace contextRef="#ctx0" brushRef="#br0" timeOffset="1">251 1 876,'-41'29'139,"2"1"0,1 3 0,-19 21-139,26-35-188,35-21 75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183 1 980,'-65'53'356,"45"-39"-343,1 1-1,0 1 1,1 0-1,2 2 1,-8 8-13,24-25-1,0-1 0,0 0 0,0 0 0,0 0 0,0 0 0,0 0 0,-1 0 0,1 0 0,0 0 0,0 0 0,0 0 0,0 0 0,0 0 0,0 0 0,0 0 0,0 0 0,0 1 1,0-1-1,0 0 0,0 0 0,0 0 0,0 0 0,0 0 0,0 0 0,0 0 0,0 0 0,0 1 0,0-1 0,0 0 0,0 0 0,0 0 0,0 0 0,0 0 0,0 0 0,0 0 0,0 0 0,0 1 0,0-1 0,0 0 0,0 0 0,0 0 0,0 0 1,0 0-1,0 0 0,0 0 0,0 0 0,0 0 0,0 0 0,0 0 0,0 1 0,1-1 0,-1 0 0,0 0 0,0 0 0,0 0 0,0 0 0,0 0 0,0 0 0,0 0 0,0 0 0,0 0 0,1 0 0,-1 0 0,0 0 0,0 0 0,0 0 0,0 0 1,0 0-1,0 0 1,13-3-37,12-9-7,35-33-111,-40 28 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6.0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232 1 936,'-28'15'68,"0"2"0,2 1 0,0 1 0,1 1 0,1 2 0,1 0-1,-9 13-67,30-33 3,-1 1 0,1 0-1,0 0 1,1 0-1,-1 0 1,0 0-1,1 0 1,0 0 0,-1 0-1,1 3-2,1-6 0,0 0 0,0 1 0,0-1 0,0 1 0,-1-1 0,1 0 0,0 1 0,0-1 0,0 0-1,1 1 1,-1-1 0,0 0 0,0 1 0,0-1 0,0 1 0,0-1 0,0 0 0,0 1 0,1-1 0,-1 0 0,0 0 0,0 1-1,1-1 1,-1 0 0,0 1 0,0-1 0,1 0 0,-1 0 0,0 1 0,1-1 0,-1 0 0,0 0 0,1 0 0,21-4-19,9-11-73,-1-1-1,0-1 1,-1-2 0,25-21 92,-40 26-111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2.6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1 201 1056,'-1'5'488,"1"7"98,0-12-581,1 0-1,-1 1 1,0-1-1,0 0 1,0 0 0,0 0-1,0 0 1,0 0-1,0 1 1,0-1-1,1 0 1,-1 0 0,0 0-1,0 0 1,0 0-1,0 0 1,1 0-1,-1 0 1,0 0-1,0 0 1,0 1 0,0-1-1,1 0 1,-1 0-1,0 0 1,0 0-1,0 0 1,0 0 0,1 0-1,-1 0 1,0 0-1,0 0 1,0 0-1,0-1 1,1 1-1,-1 0 1,0 0 0,0 0-1,0 0 1,0 0-1,1 0 1,-1 0-1,0 0 1,0 0 0,0-1-1,0 1 1,0 0-1,0 0 1,0 0-1,1 0 1,-1 0 0,0-1-1,0 1 1,0 0-1,0 0 1,0 0-1,0 0 1,0-1-5,14-6 270,-13 7-261,0 0-1,0-1 1,0 1-1,0 0 1,0-1 0,0 1-1,0-1 1,0 0 0,0 1-1,0-1 1,0 0 0,0 1-1,0-1 1,-1 0 0,1 0-1,0 0 1,0 0-1,-1 0 1,1 0 0,-1 0-1,1 0 1,-1 0 0,1 0-1,-1 0-8,1 0 50,9-3 30,-20 1-41,66-3 200,-49 4-288,14-4 229,-21 6-169,0 0 0,0 0 0,0 0 0,0 0 0,0 0 0,0 1 0,0-1 0,0 0 0,0 0 0,0 0 0,0 0 0,0 0-1,0 0 1,0 0 0,0 0 0,0 1 0,0-1 0,0 0 0,0 0 0,0 0 0,0 0 0,0 0 0,0 0 0,1 0-1,-1 0 1,0 1 0,0-1 0,0 0 0,0 0 0,0 0 0,0 0 0,0 0 0,0 0 0,0 0 0,1 0 0,-1 0-1,0 0 1,0 0 0,0 0 0,0 0 0,0 0 0,0 0 0,0 0 0,0 0 0,1 0 0,-1 0-11,-5 7 123,1 0 0,0 0 0,0 0 0,1 1 0,0 0 0,0-1 0,1 1 0,0 0 0,0 0 0,1 0 0,0 5-123,-13 47 280,-3-17-161,7-26 384,14-31-404,0-1 0,0 1 0,1 0 0,1 0 1,8-13-100,-6 12-4,0 0 1,1 0 0,1 1 0,1 0-1,0 1 1,0 0 0,2 1 0,-1 0 0,1 1-1,1 1 1,0 0 0,6-3 3,-20 13-1,0 0 1,0 1-1,0-1 1,0 0-1,0 0 1,0 1-1,0-1 1,0 0-1,0 0 1,0 1-1,0-1 1,0 0-1,0 0 1,0 1-1,0-1 1,0 0-1,0 0 1,0 0-1,0 1 1,1-1-1,-1 0 1,0 0-1,0 1 1,0-1-1,0 0 0,0 0 1,1 0-1,-1 0 1,0 1-1,0-1 1,0 0-1,1 0 1,-1 0-1,0 0 1,0 0-1,1 0 1,-1 0-1,0 0 1,0 1-1,0-1 1,1 0-1,-1 0 1,0 0-1,0 0 1,1 0-1,-1 0 1,0 0-1,0 0 1,1 0-1,-1-1 1,0 1-1,0 0 1,1 0-1,-1 0 1,0 0-1,0 0 0,0 0 1,1 0 0,-2 0-2,1 0 3,-38 35 301,0-1-319,29-27 33,1 0 0,-1 1-1,1 0 1,1 1 0,-5 6-16,-1 0 1,11-13 0,0-1-1,0 1 1,1 0 0,-1 1-1,0-1 1,1 0-1,0 0 1,-1 1 0,1-1-1,0 1 1,0-1-1,0 1 1,0-1 0,0 3-1,-1-2 10,7-3 4,-5 0-6,0 0 2,0 0 9,0 0 8,0 0-2,0-2-14,1 0 0,0 0 0,0 0 0,0 0 0,0 0-1,0 0 1,0 0 0,0 1 0,0-1 0,1 0 0,-1 1 0,0-1 0,1 1 0,0 0 0,-1-1-1,1 1 1,0 0-11,43-29-39,-16 10 60,-11 6-24,1 1-1,0 1 1,1 1-1,0 0 1,21-6 3,-34 14-16,7-2 6,-12 6 6,-7 4-5,-75 59-9,-47 48-1,113-94 15,5-5-19,7-12 53,4-5 51,52-99-83,-18 33-4,2 2 0,7-3 6,-20 31-20,-164 150-108,106-88 116,25-18 10,0 0 0,1 1 1,0 0-1,0 0 1,0 0-1,1 1 0,0 0 1,0 1-1,-4 5 2,-5 15-28,10-18 14,6-12 69,3 0-69,-1 1 0,1 0 1,0 0-1,-1 0 0,1 0 0,0 1 0,0-1 1,0 1-1,1 0 0,-1 0 0,2 0 14,29-9 5,-14 0-20,45-17-10,-56 23 21,-10 2 12,0 2-8,-1 0 0,1 0 1,0 0-1,-1 0 0,1 0 0,0 0 0,0 0 0,-1 0 0,1 0 0,0 1 0,-1-1 0,1 0 0,0 0 0,0 0 1,-1 0-1,1 0 0,0 1 0,0-1 0,-1 0 0,1 0 0,0 0 0,0 1 0,0-1 0,-1 0 0,1 0 1,0 1-1,0-1 0,0 0 0,0 0 0,0 1 0,0-1 0,-1 0 0,1 1 0,0-1 0,0 0 0,0 1 0,0-1 1,0 0-1,0 0 0,0 1-3,-41 23-68,-54 66 44,82-76 28,0 1 0,2 0 0,-7 11-1,21-31-3,0 1 0,1 0 0,-1 1 0,1-1 0,0 0 0,0 1 0,0 0 0,0 0 0,0 0 0,1 1 0,-1-1 0,1 1 0,1 0 3,0-1-4,1-1 0,-1 1 0,0-1 0,0 0 0,0 0 1,2-3 3,110-92-15,-114 97 22,9-9-18,-11 9-13,-8 4-15,-20 28-54,15-18-4,0 0-1,1 1 1,0 0 0,1 1-1,0 0 1,0 3 97,6-13-325,0 0 0,0-1-1,-1 0 1,1 0 0,-1 1 0,0-2 0,0 1 0,0 0-1,0-1 1,0 0 0,-1 0 0,1 0 0,-3 0 325,5-1-539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5.4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215 173 1036,'20'-19'1465,"-37"33"-530,-11 12-604,0 0-143,-1-1 1,-1-1-1,-12 6-188,40-29 2,1 0 0,0 1-1,0-1 1,0 1 0,0-1-1,0 1 1,0 0 0,0-1-1,0 1 1,1 0 0,-1 0 0,1-1-1,-1 2-1,1 9 86,3-17-87,1 0 1,0 1 0,-1 0-1,2 0 1,-1 0-1,0 0 1,1 1 0,25-25-13,76-95-15,-71 72 32,-33 50-1,0 0 0,-1 0 1,1 0-1,0 0 0,-1 0 1,1 0-1,0 0 0,0 1 1,0-1-1,0 1 0,0 0 1,0-1-1,0 1 0,1 0-3,-8 2 51,1 0-1,-1 0 1,0 1 0,1-1-1,-1 1 1,1 0-1,0 0 1,0 1-1,0-1 1,0 1-1,1 0 1,-1 0-1,1 0 1,0 1-51,-53 71 315,45-56-287,-11 13 12,22-31-42,0-2 7,0 0 1,0 0 0,0 0 1,0 0-1,0 0 0,0 0 1,0-1-1,0 1 0,0 0 1,0 0-1,0 0 0,0 0 0,0 0 1,0 0-1,0-1 0,0 1 1,0 0-1,0 0 0,0 0-6,29-46 72,-24 37-76,9-12 1,-1-1 1,-1-1-1,-1 0 0,-1-1 1,0 0 2,-10 16 93,-4 13-74,0 0 0,0 0 0,0-1 1,-1 0-1,0 0 0,1 0 0,-2 0 0,1-1 0,0 0 0,0 0 0,-1 0 0,-2 0-19,-21 14 34,-10 9-11,-20 16 26,56-40-44,-1-2-1,13-5-15,0 0 0,-1-1 0,1-1 1,-1 1-1,0-1 0,1-2 11,-7 7-5,93-90-17,-88 87 41,-13 13 32,-21 14 43,6-10-30,0 0 0,1 1 0,1 2 0,0 0 0,-13 14-64,8-4 42,15-15-11,14-13 55,12-11-94,2 0 0,0 1 0,1 1 1,1 0 7,-13 10 1,-6 1-1,0 1 0,0-1 0,0 1-1,0-1 1,0 0 0,0 1 0,0-1 0,-1 0-1,1 0 1,0-1 0,0 1 0,-1 0-1,1 0 1,-1-1 0,1 1 0,-1-1 0,-2 4 3,0-1 0,0 1 1,0-1-1,0 1 1,-1-1-1,1 0 0,-1 1 1,1-1-1,-1 0 1,1 0-1,-1 0 1,0 0-1,1 0 0,-2 0-3,-1 2-6,-11 15 21,7-7-7,10-22 18,1 6-34,0 0 0,1 1 1,-1-1-1,1 1 1,0-1-1,0 1 0,1 0 1,-1 1-1,1-1 1,0 1-1,0 0 0,0-1 8,30-22-2,45-58 0,-74 82 1,-6 2 2,1 0-1,-1 0 0,0 0 0,0 0 0,0 0 1,1 0-1,-1 0 0,0 0 0,0 0 1,0 0-1,0 0 0,1 0 0,-1 0 1,0 0-1,0-1 0,0 1 0,0 0 0,1 0 1,-1 0-1,0 0 0,0 0 0,0 0 1,0-1-1,0 1 0,0 0 0,0 0 1,0 0-1,1 0 0,-1-1 0,0 1 1,0 0-1,0 0 0,0 0 0,0-1 0,0 1 1,0 0-1,0 0 0,0 0 0,0-1 1,0 1-1,0 0 0,0 0 0,0 0 1,0 0-1,0-1 0,-1 1 0,1 0 0,0 0 1,0 0-1,0 0 0,0-1-3,-27 43 25,-4-7-17,18-22-5,1 0 1,1 1-1,0 1 1,1 0-1,-6 10 0,12-12-9,-10 22-39,14-35 47,0 1-1,-1 0 1,1 0 0,-1-1 0,1 1-1,-1 0 1,1-1 0,-1 1-1,1-1 1,-1 1 0,0 0 0,0-1-1,1 1 1,-1-1 0,0 0 0,1 1-1,-1-1 1,0 0 0,0 1 0,0-1-1,0 0 1,1 0 0,-1 0 0,0 0-1,0 1 1,0-1 0,0 0-1,0-1 1,1 1 0,-1 0 0,0 0-1,0 0 1,0 0 0,0-1 0,0 1 1,-2-6-478,3 5 430,0 1-1,-1-1 1,1 0-1,0 1 0,0-1 1,0 1-1,-1-1 1,1 1-1,0-1 0,0 1 1,-1-1-1,1 1 1,-1-1-1,1 1 0,0-1 1,-1 1-1,1 0 0,-1-1 1,1 1-1,-1 0 1,1-1-1,-1 1 0,1 0 1,-1 0-1,1-1 1,-1 1-1,0 0 0,0 0 49,-9 0-447,0 0 0,0 1 0,-1 0 0,1 1 0,0 0 0,-1 1 447,5-2-260,2 0-300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59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73 223 1184,'-6'-22'618,"-1"0"0,-1 1-1,-5-9-617,-7-18 1031,7 96-591,9-3-415,3 0-1,1-1 0,3 1 1,1 0-1,2-1 0,2 0 1,2 0-1,13 31-24,-23-73 1,1 0 0,0 0-1,0 0 1,0 0 0,0 0 0,0 0-1,0 0 1,1 0 0,-1 0-1,1 0 1,-1-1 0,1 1-1,-1-1 2,0-1 0,-1 0 1,1 0-1,-1 1 0,1-1 0,-1 0 1,1 0-1,0 1 0,-1-1 0,1 0 1,0 0-1,-1 0 0,1 0 0,0 0 0,-1 0 1,1 0-1,-1 0 0,1 0 0,0-1 1,-1 1-1,1 0 0,-1 0 0,1 0 1,0-1-1,-1 1 0,1-1-2,3-2 9,0-1 0,0 1 0,-1-1 0,1 0 0,-1 0 1,0-1-1,0 1 0,-1-1 0,1 0-9,44-87-20,-5-2 1,-4-1 0,-3-2-1,12-68 20,-51 203-1512,2 0-1,2 29 1513,0-53-295,0 14-207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1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114 297 924,'-113'-38'2338,"215"33"-1860,27-5-437,-1-5 1,95-26-42,-213 39-3,77-21-26,-81 22 20,-1-1-1,1-1 1,-1 1-1,0-1 0,0 1 1,0-2-1,-1 1 1,1 0-1,-1-1 1,0 0-1,0 0 1,0 0-1,0 0 1,0-1 9,-4 4-3,1-1 1,0 1 0,-1-1-1,1 1 1,0-1 0,-1 1 0,0-1-1,1 1 1,-1-1 0,0 1-1,0-1 1,0 1 0,0-1 0,0 1-1,0-1 1,0 0 0,-1 1-1,1-1 1,0 1 0,-1-1 0,1 1-1,-1-1 1,0 0 2,-2-2-1,1 1 1,0 0-1,-1 0 0,0 0 0,0 0 1,0 0-1,0 0 0,0 1 1,-3-2 0,-8-5 17,0 1 0,-1 0 1,-1 2-1,-2-2-17,-6 1 47,24 7-46,0 0-1,0 0 0,0 0 1,0 0-1,1 0 1,-1 0-1,0 0 0,0 0 1,0 0-1,0 0 0,0 0 1,0 0-1,0 0 0,0 0 1,0 0-1,0 0 1,1 1-1,-1-1 0,0 0 1,0 0-1,0 0 0,0 0 1,0 0-1,0 0 1,0 0-1,0 0 0,0 0 1,0 1-1,0-1 0,0 0 1,0 0-1,0 0 0,0 0 1,0 0-1,0 0 1,0 0-1,0 0 0,0 1 1,0-1-1,0 0 0,0 0 1,0 0-1,0 0 0,0 0 1,0 0-1,0 0 1,0 0-1,0 0 0,0 0 1,0 1-1,-1-1 0,1 0 1,0 0-1,0 0 0,0 0 1,0 0-1,0 0 1,0 0-1,38 25 5,-18-12 1,3 3-2,2 1 0,-2 0 0,-1 1 0,1 2-4,-18-15 5,0 0-1,0 0 1,-1 0 0,1 1-1,-1 0 1,0 0-1,-1 0 1,1 0-1,-1 1 1,-1-1 0,1 1-1,-1 0 1,0 0-1,0 4-4,-2-7 5,0-1 0,0 0-1,0 1 1,0-1 0,-1 1 0,1-1-1,-1 1 1,0-1 0,0 0-1,0 1 1,-1-1 0,1 0-1,-1 0 1,0 0 0,0 0 0,0 0-1,0-1 1,-1 2-5,-7 7-73,-1-1 0,0 0 0,-12 8 73,15-13-230,0 1 1,1-1-1,0 1 1,0 1-1,1 0 1,0 0-1,0 0 1,1 0-1,-4 7 230,3 0-464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7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83 110 996,'-1'0'117,"0"-1"1,0 0-1,0 0 0,0 0 1,-1 1-1,1-1 0,0 1 1,-1-1-1,1 1 0,0-1 0,-1 1 1,1 0-1,0 0 0,-1 0 1,1 0-1,-1 0 0,0 0-117,-2 4 384,16 7-389,-12-11 6,0 0 1,0 0-1,1 0 0,-1 1 1,0-1-1,0 0 0,0 0 1,0 0-1,1 0 0,-1 1 0,0-1 1,0 0-1,0 0 0,1 0 1,-1 0-1,0 0 0,0 0 1,1 0-1,-1 0 0,0 0 1,0 0-1,1 0 0,-1 0 1,0 0-1,0 0 0,0 0 1,1 0-1,-1 0 0,0 0 1,0 0-1,1 0 0,-1 0 1,0 0-1,0 0 0,0-1 0,1 1 1,-1 0-1,0 0 0,0 0 1,0 0-1,1 0 0,-1-1 1,0 1-1,0 0 0,0 0 1,0 0-1,0-1 0,1 1 1,-1 0-1,0-1-1,-2-16 122,-17-21 150,18 37-263,0-1 0,-1 1 0,1 0 0,-1-1 0,1 1 0,-1 0 0,1 0 1,-1 0-1,0 0 0,1 1 0,-1-1 0,0 0 0,0 1 0,0-1 0,1 1 0,-1 0 0,0-1 0,0 1 0,0 0 0,0 0 0,0 0 0,0 0-9,1 1 1,0-1-1,0 1 1,0 0-1,0-1 0,0 1 1,0 0-1,0 0 0,0 0 1,0 0-1,0 0 0,1 0 1,-1 0-1,0 0 0,1 0 1,-1 0-1,1 0 0,-1 0 1,1 0-1,-1 0 0,1 1 1,0-1-1,0 0 0,-1 0 1,1 1-1,0-1 0,0 0 1,0 0-1,0 0 0,1 1 1,-1-1-1,0 0 0,0 0 1,1 1-1,-1-1 0,1 0 0,-1 1 0,0 1-1,1-1 1,-1 0-1,1 1 1,-1-1-1,1 0 1,0 1-1,0-1 0,0 0 1,0 0-1,1 0 1,-1 0-1,1 0 1,-1 0-1,1 0 1,-1 0-1,1-1 1,0 1-1,0-1 0,0 1 1,0-1-1,0 0 1,0 0-1,0 0 1,1 0-1,0 1 1,0-2-1,0 1 1,1-1-1,-1 0 0,0 0 0,0 0 0,0 0 0,1-1 1,-1 1-1,0-1 0,0 1 0,0-1 0,0 0 1,0-1-1,0 1 0,0 0 0,0-1 0,1-1 1,-2 2 7,1 0 0,-1 0 1,0-1-1,0 1 0,0-1 0,0 1 0,0-1 0,0 0 0,-1 0 0,1 0 0,-1 0 0,1 0 1,-1 0-1,0 0 0,1-1 0,-1 1 0,0 0 0,-1-1 0,1 1 0,0 0 0,-1-1 0,1 1 0,-1-1 1,0 1-1,0-1 0,0 0 0,0 1 0,0-1 0,0 1 0,-1-1 0,1 1 0,-1 0 0,0-1 1,0 1-1,0-1 0,0 1 0,0 0 0,0 0 0,-1 0 0,1 0 0,-1 0 0,1 0 0,-1 0 0,0 0 1,0 0-1,0 1 0,0-1 0,0 1 0,0-1 0,-1 1-7,-1-2-4,0 1 1,0 0-1,0 0 0,-1 1 0,1-1 1,0 1-1,-1 0 0,1 0 0,-1 0 1,0 1-1,1 0 4,3 0-24,0 0-1,1-1 1,-1 1 0,1 0-1,-1 1 1,0-1 0,1 0-1,-1 0 1,1 0 0,-1 0-1,0 0 1,1 0 0,-1 1-1,1-1 1,-1 0 0,1 1-1,-1-1 1,1 0 0,-1 1-1,1-1 1,-1 0 0,1 1-1,0-1 1,-1 1 0,1-1 0,0 1-1,-1-1 1,1 1 0,0-1 24,0 2-76,0-1 1,0 1 0,0-1 0,1 1 0,-1-1 0,1 1 0,-1-1 0,1 1-1,-1-1 1,1 0 0,0 1 0,0-1 0,0 0 0,-1 0 0,1 1-1,0-1 1,1 0 0,-1 0 75,8 8-517,2 1 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0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93 920,'-3'-29'582,"2"17"-336,-1 1 0,0-1 0,0 1 0,-4-7-246,4 22 42,-1-1 0,1 0 0,-1 1 0,1 0 0,0-1 0,1 1 0,-1 0 0,0 3-42,-9 34 128,1 1-1,3 1 0,2-1 0,0 13-127,1 175 195,4-177-170,-1 57-432,5 1-1,5 0 1,7 13 407,-8-93-963,0-24 501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3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429 122 916,'0'-5'157,"0"0"1,-1 0-1,1 0 0,-1 1 1,0-1-1,0 0 1,-1 0-1,0 0 0,1 1 1,-1-1-1,-1 1 0,1 0 1,-1-1-1,0 1 0,0 0 1,0 0-1,0 1 0,-1-1 1,1 1-1,-5-3-157,3 2 37,-1 1 0,0 0-1,1 0 1,-1 0 0,0 1-1,-1 0 1,1 0 0,0 0-1,-1 1 1,1 0 0,0 0 0,-1 1-1,1 0 1,-1 0 0,1 1-1,-3 0-36,-7 1 19,1 2-1,0 0 1,0 1-1,0 0 1,1 1-1,0 1 0,0 1 1,1-1-1,-1 2 1,2 0-1,-11 10-18,14-12 4,1 0 0,0 0-1,1 1 1,0 0 0,0 1 0,1 0-1,0 0 1,0 0 0,1 1 0,0-1 0,1 1-1,0 0 1,0 1 0,1-1 0,1 1-1,0-1 1,-1 6-4,4-7 3,-1-1-1,1 1 0,0-1 1,1 1-1,0-1 1,0 1-1,1-1 1,0 0-1,0 0 1,1 0-1,0-1 0,0 1 1,1-1-1,0 0 1,0 0-1,5 3-2,-7-6 1,0-1-1,0 0 0,1 0 1,-1 0-1,1 0 1,0 0-1,0-1 0,0 1 1,0-1-1,0-1 0,1 1 1,-1 0-1,1-1 1,-1 0-1,1 0 0,-1 0 1,1-1-1,0 1 1,-1-1-1,1 0 0,0-1 1,-1 1-1,1-1 0,-1 0 1,1 0-1,-1 0 1,1 0-1,-1-1 0,1 0 1,2-2-1,13-9-2,-1-1-1,0-1 1,-1-1 0,-1-1 0,0 0-1,-1-1 1,-1-1 0,-1 0 0,-1-1 0,0-1-1,-1 0 1,5-15 2,-4-2 3,-12 32-3,1-1 0,0 1 0,0-1 0,1 1 0,0 0 0,0 0 0,0 0 0,1 0 0,2-2 0,-6 8 0,0 0 0,1-1-1,-1 1 1,1 0-1,-1 0 1,0 0 0,1 0-1,-1 0 1,1 0-1,-1 0 1,0 0 0,1 0-1,-1 0 1,1 0-1,-1 0 1,1 0 0,-1 0-1,0 0 1,1 0-1,-1 0 1,1 0-1,-1 0 1,0 1 0,1-1-1,-1 0 1,0 0-1,1 1 1,-1-1 0,0 0-1,1 0 1,-1 1-1,0-1 1,1 0 0,-1 1-1,0-1 1,0 0-1,0 1 1,1-1 0,-1 1-1,0-1 1,0 0-1,0 1 1,0-1-1,0 1 1,0-1 0,0 0-1,0 1 1,0-1-1,0 1 1,0-1 0,10 30 0,-9-25 1,15 57-41,-9-32 44,1-1 0,1 0 0,2 1-4,-8-23-144,1 1 0,-1-1 0,1 0 0,1 0 0,-1 0 0,1-1 0,0 0 0,1 0 0,0 0 0,0 0 0,0-1 1,0 0-1,4 2 144,-9-7-86,0 1-1,1 0 1,-1-1 0,0 1 0,0-1 0,1 1 0,-1-1 0,0 0 0,1 0 0,-1 1 0,0-1 0,1 0 0,-1 0-1,1 0 1,-1-1 0,0 1 0,1 0 0,0-1 86,4-3-508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19 295 948,'-18'-10'1899,"38"7"-1302,6 0-579,45-9 71,22-2-81,0-4-1,-2-4 0,20-10-7,-101 28-6,1 0 1,-1-1-1,-1 0 0,1 0 1,-1-1-1,0-1 0,8-6 6,-15 12-3,-1 0 0,0-1 0,1 1 0,-1 0 0,1-1 0,-1 1 0,0-1 0,0 0 0,0 0 0,0 1 0,0-1 0,-1 0 0,1 0 0,0 0 0,-1 0 0,1 0 0,-1 1 0,0-1 0,0 0 0,1 0 0,-1 0 0,-1 0 0,1 0 0,0 0 0,0 0 0,-1 0 0,1 0 0,-1 0 0,0 0 0,1 0 0,-1 0 0,0 1 0,0-1 0,0 0 0,0 1 0,0-1 0,-1 1 0,1-1 0,0 1 0,-1-1 0,1 1 0,-1 0 0,0 0 0,1 0 0,-2-1 3,-8-5 9,0 0-1,0 1 0,0 0 0,-1 0 0,0 2 1,0-1-1,0 2 0,0-1 0,-1 2 0,-8-2-8,20 4 2,1 0 0,-1 0 0,0 0 0,1 0 0,-1 0 0,0 0 0,1 0 0,-1 0 0,0 0 0,1 0 0,-1 0 0,0 0 0,1 0-1,-1 0 1,1 0 0,-1 1 0,0-1 0,1 0 0,-1 1 0,1-1 0,-1 0 0,0 1 0,1-1 0,-1 1 0,1-1 0,0 1 0,-1-1 0,1 1 0,-1-1 0,1 1-1,0-1 1,-1 1 0,1 0-2,4 22 36,-1-17-33,0 0 1,0 0-1,1-1 0,0 1 1,0-1-1,3 4-3,170 160 132,-174-165-125,1 0 1,-1 0-1,1 1 1,-1-1-1,0 1 1,-1 0-1,1 0 1,-1 0-1,0 0 1,0 0-1,-1 0 1,1 1-1,-1-1 1,-1 0-1,1 1 1,-1-1-1,1 2-7,-2 2-236,0 0 0,0 0-1,0-1 1,-1 1 0,-1 0-1,1-1 1,-1 1 0,-1-1-1,0 0 1,0 1 236,-4 4-484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3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62 996,'1'-1'95,"-1"0"0,1 0-1,0 0 1,-1 0 0,1 0 0,0 1 0,0-1-1,0 0 1,0 0 0,0 1 0,0-1 0,0 0-1,0 1 1,0-1 0,0 1 0,0-1-1,0 1 1,0 0 0,0-1 0,1 1 0,-1 0-95,32-8 20,-28 7 139,49-12-143,1 3 0,0 3 0,50-1-16,-95 10-296,-11 4-180,-17 5-331,3-4 372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6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20 163 1176,'-20'18'1336,"20"-17"-1320,0-1 0,0 0 0,1 0 0,-1 1 0,0-1 0,0 0 0,0 0 1,0 1-1,1-1 0,-1 0 0,0 0 0,0 0 0,0 1 0,1-1 1,-1 0-1,0 0 0,0 0 0,1 0 0,-1 0 0,0 0 0,0 1 1,1-1-1,-1 0 0,0 0 0,1 0 0,-1 0 0,0 0 0,0 0 0,1 0 1,-1 0-1,0 0 0,0 0 0,1 0 0,-1 0 0,0-1 0,1 1 1,-1 0-1,0 0 0,0 0 0,1 0 0,-1 0 0,0 0 0,0-1-16,56-14 287,-43 10-295,147-38-46,-84 25-558,0-4-1,-2-2 0,32-18 613,-78 27-384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9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67 168 948,'3'-1'98,"0"-1"0,-1 0 1,1 1-1,-1-1 0,0 0 0,1 0 0,-1 0 0,0-1 1,0 1-1,-1 0 0,1-1 0,0 0 0,-1 1 0,0-1 1,1 0-1,-1 1 0,0-1 0,0 0 0,-1 0 0,1 0 1,0 0-99,-2 2 15,1 1 1,-1-1 0,1 1-1,0 0 1,-1-1 0,1 1 0,-1 0-1,1-1 1,-1 1 0,1 0 0,-1 0-1,1 0 1,-1-1 0,1 1-1,-1 0 1,1 0 0,-1 0 0,1 0-1,-1 0 1,1 0 0,-1 0-1,1 0 1,-1 0 0,0 0 0,1 0-1,-1 0 1,1 0 0,-1 1 0,1-1-1,-1 0 1,1 0 0,-1 1-1,1-1 1,0 0 0,-1 0 0,1 1-1,-1-1 1,1 1 0,0-1-1,-1 0 1,1 1 0,0-1 0,-1 1-1,1-1 1,0 1 0,-1-1-16,-19 20 222,13-10-192,1 0-1,1 1 1,0 0 0,0 0 0,1 1-1,1-1 1,0 1 0,0 0-1,1 0 1,1 0 0,0 0 0,0 0-1,1 0 1,1 0 0,0 0-1,1 0 1,2 8-30,-1-3 12,1-1-1,1 0 1,0 0 0,1 0 0,1-1-1,1 0 1,0 0 0,0-1-1,2 0 1,0 0 0,0-1-1,7 6-11,-9-13 5,0 1-1,0-1 0,0 0 0,1-1 0,0 0 1,0 0-1,1-1 0,-1 0 0,1-1 0,0 0 1,0-1-1,0 0 0,0 0 0,0-1 0,0 0 1,1-1-1,-1 0 0,0-1 0,0 0 0,1 0 1,-1-1-1,0-1 0,6-2-4,-4 2 5,1-2 0,-1 0 1,0 0-1,0-2 0,0 1 1,-1-1-1,0-1 0,0 0 0,-1 0 1,0-1-1,0-1 0,-1 1 0,-1-1 1,1-1-1,-2 0 0,1 0 0,4-12-5,-5 9 42,-2 0 0,0 0-1,-1-1 1,0 1 0,-1-1-1,-1 0 1,0 0-1,-1 0 1,-1 0 0,0-1-1,-1 1 1,-1 0 0,0 0-1,-1 1 1,0-1-1,-1 0 1,-1 1 0,-2-4-42,2 7 17,-1 1 1,1-1 0,-1 1-1,-1 1 1,0-1 0,0 1-1,-1 1 1,0-1 0,-1 1 0,0 1-1,0-1 1,0 2 0,-1-1-1,0 1 1,-1 1 0,1 0-1,-1 0 1,0 1 0,0 0-1,0 1 1,-1 0 0,1 1 0,-11-1-18,6 3-210,0 0 1,0 0 0,0 2 0,-1 0-1,1 1 1,1 0 0,-1 1-1,0 1 1,1 1 0,0 0 0,0 1-1,1 0 1,0 1 0,0 1 0,1 0-1,0 1 1,1 1 0,0 0 0,0 0-1,1 1 1,0 1 209,-5 6-544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4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719 309 1160,'0'-14'981,"0"-9"-196,0 1 1,-2-1-1,-2-9-785,2 23 36,0 1 1,0-1 0,-1 1-1,0 0 1,0 0 0,-1 1-1,0-1 1,-1 1 0,0 0-1,0 0 1,-2-3-37,-1 1 33,-1 0 0,0 1 0,0 0 0,0 0 0,-1 1 0,0 1 0,-1-1 0,1 1 0,-1 1 0,0 0 0,-1 1 0,1 0 0,-1 1 0,0 0 0,0 0 0,0 2 0,0-1 1,0 2-1,0-1 0,0 2 0,0 0 0,0 0 0,0 1 0,0 0 0,0 1 0,0 1 0,-10 4-33,-1 3 4,0 0 1,1 2-1,0 1 1,1 1-1,0 1 1,2 0-1,0 2 1,0 0-1,2 1 0,1 1 1,0 0-1,1 1 1,1 1-1,-2 8-4,5-10 2,1 0 0,2 1 0,0 0 0,1 0 0,1 1-1,1 0 1,-2 19-2,5-26-1,2 1 0,-1-1-1,2 1 1,0-1 0,1 1 0,0-1-1,1 0 1,1 0 0,0 0-1,1 0 1,4 5 1,-6-13 0,0 0-1,0-1 1,1 1-1,0-1 0,0 0 1,1 0-1,0 0 1,0-1-1,0 1 1,1-1-1,0-1 1,0 1-1,0-1 1,0 0-1,1 0 1,0-1-1,0 1 1,2-1 2,0-1 0,0 0 0,0 0-1,0-1 1,0 0 0,1 0 0,-1-1 0,0 0 0,0-1-1,1 0 1,-1 0 0,4-2-2,12-4 4,-1-1-1,0-1 1,0-1-1,-1-1 0,-1-1 1,0-1-1,0-1 1,-2-1-1,10-9-3,0-2 0,-2-2-1,-1 0 1,-1-2-1,-2-1 0,-1-1 1,15-27 0,2-14 12,-3-2 0,16-53-12,-47 115 14,-4 8-2,0 0 0,0 0 0,0 0 0,0 0 0,-1 0-1,0 0 1,0-2-12,-13 49 10,11-43-18,0-3 57,0 9 50,-21 26 117,9-13-186,0 0 1,1 1-1,2 1 1,0 0 0,1 0-1,0 1 1,2 0 0,1 0-1,0 1 1,1 6-31,0-1 7,1 0-1,2 0 1,1 0 0,1 0-1,1 1 1,1-1 0,1 0 0,4 7-7,-5-23 1,1 0 0,0-1 0,1 0 1,0 0-1,1 0 0,0 0 0,0-1 1,1 0-1,1 0 0,-1 0 0,1-1 0,1 0 1,-1 0-1,1-1 0,1 0 0,-1 0 1,1-1-1,1 0 0,-1-1 0,1 0 1,7 3-2,-5-4-52,0 0 0,1-1 0,0 0 0,-1-1 1,1-1-1,0 0 0,0 0 0,0-2 0,0 1 0,0-2 1,0 0-1,0 0 0,-1-1 0,1 0 0,-1-1 1,0-1-1,0 0 0,3-2 52,-2 1-168,0-1 0,0 0 0,0-1 1,-1-1-1,0 0 0,0 0 0,-1-1 0,0-1 1,-1 0-1,0 0 0,-1-1 0,-1 0 0,1 0 1,-2-1-1,0-1 0,0 1 0,-2-1 0,1 0 1,-2 0-1,0 0 0,0-1 0,-2 0 0,0 1 1,0-1-1,-1-1 168,-5-54-635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5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1455 339 1272,'-19'-29'261,"-2"0"0,-1 2 0,0 1 0,-2 1 0,-2 0 0,0 2 0,-1 1 0,-1 2 0,-1 0 0,0 2-261,7 6 93,1 2 1,-1 0-1,-1 1 1,0 1-1,0 2 1,0 0-1,-1 1 1,0 1-1,0 2 1,0 0-1,0 1 1,0 2-1,0 0 0,-20 5-93,6 2 73,1 1 1,0 2-1,0 1 0,2 2 0,-1 2 0,2 1 0,0 1 0,1 2 0,1 2 0,-24 20-73,20-10 45,2 0 0,0 2 0,3 2 0,1 1 1,1 1-1,3 2 0,1 0 0,-12 27-45,16-22 18,2 0 0,1 1 0,3 1 1,2 1-1,1 0 0,3 0 0,2 1 0,2 15-18,3-24 8,2 1 0,1-1 1,3 0-1,1 1 0,2-2 0,2 1 0,1-1 0,2 0 0,2-1 1,4 6-9,2-4 4,1 0 1,1-2-1,3-1 1,1 0 0,1-2-1,2-2 1,2 0-1,0-2 1,3-1 0,0-2-1,2-1 1,0-2 0,3-1-5,-6-6 2,0-1 0,2-1 0,0-2 1,0-2-1,1-1 0,0-2 1,1-1-1,0-2 0,1-1 1,-1-2-1,1-2 0,-1-2 1,1-1-1,-1-1 0,21-6-2,-13-1 3,0-2 0,-1-1-1,-1-3 1,0-1 0,-1-2-1,-1-3 1,-1 0 0,-1-3 0,-1-1-1,-1-2 1,-2-1 0,-1-2-1,10-13-2,-16 13 6,-1-2-1,-1 0 0,-2-2 0,-1-1 1,-2 0-1,-2-2 0,-1 0 0,-2-1 1,-2-1-1,-2 0 0,-1-1 0,-2 0 1,-2-1-1,1-28-5,-6 25 19,-3 0-1,-1 0 1,-3 0 0,-1 0-1,-3 0 1,-1 1 0,-2 0-1,-3 1 1,-1 1 0,-1 0 0,-3 2-1,-12-19-18,8 19 30,-1 1-1,-3 1 1,0 1-1,-3 1 1,-1 2-1,-1 1 1,-2 2-1,-1 1 1,-2 2-1,0 1 1,-2 3-1,-1 0-29,13 11-40,-1 0 0,0 2-1,0 1 1,-1 1 0,0 2 0,-1 1-1,1 1 1,-1 2 0,0 1 0,0 1-1,0 2 1,0 1 0,0 1 0,0 2-1,-21 6 41,20-1-298,0 0 0,1 2 0,0 1 0,1 2 0,1 1 0,0 1 0,1 1 0,1 2 0,1 0 0,1 2 0,0 1 0,2 1 0,1 1 0,-10 16 298,-11 21-694,4-1 58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3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23 294 1092,'-7'-23'565,"4"16"-456,0-1-1,1 1 1,0-1 0,0 0-1,0 0 1,1 0-1,1 0 1,-1 0 0,1 0-1,1 0 1,-1 0-1,1 0 1,1-1-109,-2 8 5,1 0-1,-1 0 1,1 0-1,-1 0 1,1 0-1,0 0 1,0 0 0,-1 0-1,1 0 1,0 0-1,0 1 1,0-1 0,0 0-1,0 1 1,0-1-1,0 0 1,0 1 0,0-1-1,0 1 1,0 0-1,0-1 1,1 1 0,-1 0-1,0 0 1,0-1-1,0 1 1,1 0-1,-1 0 1,0 1 0,0-1-1,0 0 1,0 0-1,1 0 1,-1 1 0,0-1-1,0 1 1,0-1-1,0 1 1,0-1 0,0 1-1,1 0-4,2 1 14,0 0-1,0 0 1,0 1-1,0 0 0,0 0 1,-1 0-1,1 0 1,-1 0-1,0 1 1,0 0-14,6 11 68,-1 1 1,0 0 0,-1 0 0,-1 1-1,-1 0 1,-1 0 0,0 0 0,-1 1-1,0-1 1,-2 1 0,0 0 0,-2 14-69,0 3 248,-3 0 1,0 0-1,-2 0 1,-2-1-1,-1 0 1,-2 0-249,7-22 361,0 0-1,0 0 1,-2-1 0,1 1-1,-2-1 1,1 0 0,-1-1-1,-2 2-360,9-12 21,0 0-1,0 0 0,0 1 0,0-1 1,0 0-1,-1 0 0,1 0 0,0 0 1,0 1-1,0-1 0,0 0 0,0 0 1,0 0-1,0 0 0,-1 0 0,1 0 1,0 1-1,0-1 0,0 0 0,0 0 1,-1 0-1,1 0 0,0 0 0,0 0 0,0 0 1,-1 0-1,1 0 0,0 0 0,0 0 1,0 0-1,0 0 0,-1 0 0,1 0 1,0 0-1,0 0 0,0 0 0,-1 0 1,1 0-1,0 0 0,0 0 0,0 0 1,0 0-1,-1-1 0,1 1 0,0 0 1,0 0-1,0 0 0,0 0 0,0 0 0,-1 0 1,1-1-1,0 1 0,0 0 0,0 0 1,0 0-1,0 0 0,0-1 0,0 1 1,0 0-1,0 0 0,0 0 0,0 0 1,0-1-1,0 1-20,0-21 459,9-25-282,37-74-1930,4 3 1,5 2-1,37-50 1753,-85 151-271,15-25-1300,1 0 1,18-20 1570,-22 36-651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18 338 948,'0'1'46,"0"-1"-1,0 1 1,-1-1 0,1 1-1,0 0 1,0-1 0,0 1-1,0-1 1,-1 1 0,1-1-1,0 1 1,0 0 0,0-1-1,0 1 1,1-1 0,-1 1-1,0 0 1,0-1 0,0 1-1,0-1 1,1 1 0,-1-1-1,0 1 1,0-1 0,1 1-1,-1-1 1,0 1 0,1-1-1,-1 1 1,1-1 0,-1 1-1,1-1 1,-1 0 0,1 1-1,-1-1 1,1 0 0,-1 1-46,25-7 753,22-24-304,-32 15-354,0-1-1,-1-1 1,-1 0 0,-1-1 0,-1 0 0,5-11-95,-11 20 25,0 1 0,-1-2-1,-1 1 1,0 0 0,0-1 0,0 1 0,-1-1-1,-1 0 1,0 0 0,0 0 0,-1 0 0,0 0-1,-1 0 1,0 1 0,0-3-25,0 10 9,1 0 0,0 1 0,-1-1-1,0 0 1,1 0 0,-1 0 0,0 1 0,0-1 0,0 0-1,0 1 1,0-1 0,0 1 0,0-1 0,-1 1 0,1-1-1,-1 1 1,1 0 0,-1 0 0,1 0 0,-1 0 0,0 0-1,1 0 1,-1 0 0,0 0-9,0 1 4,-1 0-1,0 0 1,0-1 0,1 2 0,-1-1-1,0 0 1,1 0 0,-1 1-1,1 0 1,-1-1 0,0 1 0,1 0-1,-1 0 1,1 0 0,-1 1-4,-7 4 4,0 0 0,1 1 1,0 0-1,0 1 0,1-1 1,0 2-1,-4 5-4,3-2 8,0 1-1,1 0 0,1 0 1,0 1-1,1 0 1,0 0-1,1 1 1,1-1-1,0 1 1,1 0-1,1 0 1,0 0-1,1 13-7,1-20-3,0-1 1,0 1-1,1 0 1,0 0-1,0-1 1,1 1-1,0-1 1,0 0-1,1 1 0,0-1 1,1 0-1,-1 0 1,1-1-1,0 1 1,1-1-1,0 0 1,0 0-1,0 0 0,0-1 1,1 0-1,0 0 1,0 0-1,1-1 1,-1 0-1,1 0 1,0-1-1,0 1 0,1-1 3,0-1-93,1 1-1,0-2 0,-1 1 1,1-1-1,0-1 0,0 1 1,0-2-1,0 1 0,-1-1 1,1 0-1,0-1 0,-1 0 0,1-1 1,-1 1-1,1-2 0,-1 1 1,3-3 93,18-9-715,0-2 0,-2 0 0,26-22 715,-21 14-487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279 354 936,'1'-2'77,"0"1"0,0-1 1,0 1-1,0-1 0,-1 0 0,1 0 0,0 1 1,-1-1-1,1 0 0,-1 0 0,1 0 0,-1 0 1,0 0-1,0 0 0,0 1 0,0-2-77,-1 2 41,1 0 0,0 0-1,-1 1 1,1-1 0,0 0-1,-1 0 1,1 1 0,-1-1-1,1 0 1,-1 1 0,0-1 0,1 0-1,-1 1 1,0-1 0,1 1-1,-1-1 1,0 1 0,0 0-1,1-1 1,-1 1 0,0 0-1,0-1 1,0 1 0,0 0-41,-3-1 62,0 1 0,0-1 0,0 1 0,0 0 0,0 0 0,0 1 0,-1-1 0,1 1 0,0 0 0,0 0 0,0 1 0,1-1 0,-2 1-62,-13 7 142,1 0 0,1 2 1,0 0-1,0 0 1,1 2-1,-11 10-142,16-13 44,0 1 0,1-1 0,0 2 0,1-1-1,0 1 1,0 0 0,1 1 0,1 0 0,-3 8-44,8-17 0,0 0 0,0 0 0,0 0 0,0 0 0,0 0 0,1 0 0,0 0-1,0 0 1,0 0 0,0 0 0,0 0 0,1 0 0,0 0 0,0 0 0,0 0 0,1 0 0,-1 0 0,1 0-1,0-1 1,0 1 0,0-1 0,0 1 0,0-1 0,1 0 0,0 0 0,0 0 0,0 0 0,0 0-1,0-1 1,0 1 0,1-1 0,-1 0 0,1 0 0,0 0 0,-1-1 0,1 1 0,0-1 0,11 4-45,-1 0 1,1-1-1,-1-1 1,1 0 0,0-1-1,0-1 1,0 0-1,0-1 1,10-2 44,-1-1-140,0-1 1,0-1-1,-1-1 1,1-1 0,-1-2-1,-1 0 1,0-1-1,18-11 140,-25 12-10,-1 0 0,0-1 0,-1 0 0,0-1 0,0 0-1,-1-1 1,-1-1 0,0 0 0,0 0 0,-1-1 0,-1 0-1,-1-1 1,0 0 10,-7 13 22,0 0 0,0 0 0,0 0 0,0 0 0,0 0-1,-1 0 1,1 0 0,-1 0 0,1 0 0,-1 0 0,0 0-1,0 0 1,0 0 0,0 0 0,0-1 0,-1 1 0,1 0-1,0 0 1,-1 0 0,0 0 0,0 0-22,0 0 24,0 1 0,0 0 0,0 0 0,0 0 0,0 0 0,-1 1 0,1-1 0,0 0 0,-1 0 0,1 1 0,-1-1-1,1 1 1,-1-1 0,1 1 0,-1 0 0,1-1 0,-1 1 0,1 0 0,-1 0 0,1 0 0,-2 0-24,-7 1 70,1 0-1,-1 1 1,1 0 0,0 0-1,0 1 1,0 1 0,0-1-1,-4 3-69,-13 8 112,1 1-1,1 1 0,-9 8-111,25-17 12,0-1-1,0 1 1,1 1 0,0-1-1,0 1 1,1 0-1,0 1 1,0 0-1,1 0 1,0 0 0,-1 4-12,5-11 1,0 0 1,1-1 0,-1 1 0,1 0 0,-1 0-1,1-1 1,0 1 0,-1 0 0,1 0 0,0 0-1,0 0 1,0-1 0,1 1 0,-1 0 0,0 0-1,1 0 1,-1-1 0,1 1 0,-1 0 0,1-1-1,0 1 1,0 0 0,0-1 0,0 1 0,1 1-2,0-2 3,0 1 0,1 0 0,-1-1 0,1 0 0,0 1 0,-1-1 0,1 0 0,0 0 0,-1-1 0,1 1 0,0 0 0,0-1 0,0 0 0,0 0 0,0 0-3,8 0 8,1 0 0,-1-1 1,0 0-1,0-1 0,0-1 1,0 0-1,10-4-8,-1-2 2,0-1-1,-1-1 1,-1-1-1,0 0 1,11-12-2,-19 16 8,0-1 1,-1 0-1,0-1 0,-1 0 1,0 0-1,-1-1 1,0 0-1,0 0 1,-1-1-1,1-3-8,-29 56 51,13-25-44,0 1 0,1-1 0,1 1 1,-3 12-8,8-25 0,1 1 0,0-1 0,0 1 1,1 0-1,0-1 0,-1 1 1,1 0-1,1 0 0,-1-1 1,1 1-1,0 0 0,0-1 1,0 1-1,0-1 0,1 1 1,0-1-1,2 4 0,-2-6 0,0 0 0,0 0 0,0 0 1,0 0-1,1 0 0,-1 0 0,0-1 0,1 1 1,0-1-1,-1 1 0,1-1 0,0 0 0,0 0 1,-1-1-1,1 1 0,0 0 0,0-1 0,0 0 0,0 0 1,0 0-1,0 0 0,0 0 0,0 0 0,0-1 1,0 0-1,0 1 0,-1-1 0,3-1 0,11-3-5,0-1 1,-1 0-1,0-2 0,0 0 1,-1 0-1,1-1 0,-2-1 0,0 0 1,0-1-1,6-7 5,3-4-13,-1-2 0,-1 0 1,-1-1-1,-2-1 0,3-6 13,15-28-155,22-58 155,-46 91-39,0 0 1,-2-1-1,-1-1 1,-2 1-1,3-24 39,-9 50-3,1 0 0,-1 0-1,0 0 1,0 1 0,1-1-1,-1 0 1,0 0-1,-1 0 1,1 0 0,0 1-1,-1-1 1,1 0-1,-1 0 1,1 0 0,-1 1-1,0-1 1,0 0-1,1 1 1,-2-1 3,2 2-1,-1-1-1,0 1 1,0 0-1,0 0 1,1 0-1,-1 0 1,0-1 0,0 1-1,0 0 1,0 0-1,0 1 1,1-1-1,-1 0 1,0 0-1,0 0 1,0 1 0,1-1-1,-1 0 1,0 1-1,0-1 1,1 0-1,-1 1 1,0-1 0,1 1-1,-1-1 1,0 1-1,0 0 2,-8 7-1,0 1-1,0 0 0,0 0 0,-4 8 2,-18 26 12,3 1 0,1 1 0,3 2-1,1 0 1,3 2 0,2 0 0,2 1-1,2 1 1,2 0 0,-4 51-12,13-83 2,2-1-1,1 0 1,0 0 0,1 2-2,-1-16 2,0 0-1,1 0 1,0 0-1,-1 0 0,1 0 1,0 0-1,1 0 1,-1 0-1,1-1 1,0 1-1,0 0 1,0-1-1,0 1 1,1-1-1,-1 0 1,1 0-1,0 0 1,0 0-1,0 0 1,3 2-2,-3-4 0,0-1 1,1 1-1,-1 0 1,0-1 0,0 0-1,1 0 1,-1 0-1,0 0 1,1 0 0,-1-1-1,0 1 1,0-1-1,0 0 1,1 0 0,-1 0-1,0 0 1,0-1-1,0 1 1,-1-1 0,1 0-1,0 1 1,0-2-1,60-47-28,-61 49 28,25-26-27,-2 0 0,-1-2 0,-1-1 0,-1 0 0,-1-2 0,-3-1 0,2-4 27,21-49-113,-4-1-1,3-22 114,-33 90-6,-3 12 4,-1-1 0,0 1-1,0-1 1,-1 0 0,0 0-1,-1 0 1,1 0 0,-1 0-1,-1 0 1,0 0 0,0-1-1,0 0 3,0 8 0,-1 1 0,1 0 0,0-1 0,0 1 0,0 0-1,0 0 1,0-1 0,0 1 0,-1 0 0,1 0-1,0-1 1,0 1 0,0 0 0,-1 0 0,1-1 0,0 1-1,0 0 1,0 0 0,-1 0 0,1 0 0,0 0-1,-1-1 1,1 1 0,0 0 0,0 0 0,-1 0 0,1 0-1,0 0 1,-1 0 0,1 0 0,0 0 0,-1 0-1,1 0 1,0 0 0,0 0 0,-1 0 0,1 0 0,0 0-1,-1 0 1,1 0 0,0 1 0,0-1 0,-1 0 0,-14 12 1,-8 20 26,0 11 22,1 1-1,2 1 1,3 1-1,1 0 1,2 2 0,3-1-1,1 2 1,2 4-49,7-45-55,0 0 1,0 0-1,0-1 0,1 1 1,1 0-1,-1 0 1,1 0-1,0-1 1,1 1-1,0-1 0,0 1 1,1-1-1,0 1 1,3 4 54,-3-8-115,0 0 0,0 0 0,0 0 0,1-1 0,0 1 0,0-1 0,0 0 0,0 0 0,0-1 0,0 1 0,1-1 0,0 0 0,-1 0 0,1 0 0,0-1 0,0 0 0,0 0 0,0 0 0,0 0 0,0-1 0,0 1 0,0-2 1,2 1 114,24-1-535,2-2 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08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18 285 988,'-3'-6'57,"1"1"0,-1-1 1,1 1-1,0-1 0,1 0 0,-1 0 0,1 0 0,0 0 1,1 0-1,-1 0 0,1 0 0,1 0 0,-1 0 1,1 0-1,0 0 0,0 0 0,0 0 0,1 0 0,0 1 1,0-1-1,1 1 0,0-1 0,0 1 0,0 0 0,0 0 1,1 0-58,5-8 14,0 0-1,1 1 1,0 0 0,1 1 0,0 0 0,1 1 0,0 0 0,1 1 0,9-6-14,-18 13 2,1 0 0,-1 0 0,1 0 0,-1 1 0,1-1 0,0 1 0,-1 0 0,1 1 0,0-1 0,0 1 0,0 0 0,-1 0 0,1 0 0,0 1 0,0 0 0,-1 0 0,3 0-2,-4 0 2,0 0-1,-1 0 1,1 1 0,0-1-1,0 1 1,-1-1 0,1 1-1,-1 0 1,1 0 0,-1 0-1,0 0 1,1 0 0,-1 1-1,0-1 1,-1 1 0,1-1-1,0 1 1,-1 0 0,0 0 0,1-1-1,-1 1 1,0 0 0,0 0-1,-1 0 1,1 0 0,-1 1-2,2 32 26,-1 0 1,-2-1-1,-2 1 1,-1-1 0,-2 1-1,-6 21-26,0 2 22,9-44-19,1-1 0,0 1 0,1 0 1,1 0-1,0-1 0,1 1 0,1 0 0,1 4-3,-1-10 2,1 0 0,0 0 0,1 0-1,0-1 1,0 0 0,0 1 0,1-1 0,0-1-1,1 1 1,0-1 0,0 0 0,1 0 0,3 3-2,0-2-3,0 1 1,-1 1-1,0 0 1,-1 0 0,0 0-1,0 1 1,-1 1-1,-1-1 1,0 2 2,-2-4 0,-1 1 1,0-1-1,-1 1 0,0 0 0,-1-1 1,0 1-1,0 0 0,-1 0 1,-1 0-1,1 0 0,-2 0 1,0 4-1,0-1 9,-1 1 0,-1 0 0,0-1 0,-1 0 0,0 0 1,-1 0-1,0-1 0,-1 0 0,-1 0 0,-7 9-9,11-16-65,-1 1-1,1-2 1,-1 1-1,0-1 1,-1 1-1,1-1 1,-1-1-1,1 1 0,-1-1 1,0 0-1,-1 0 1,1-1-1,0 0 1,-1 0-1,1 0 1,-1-1-1,0 0 1,1 0-1,-1-1 1,0 0-1,1 0 1,-1 0-1,-1-1 66,-18-4-434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76 1308,'2'-6'255,"0"0"0,-1 0 0,1 0 0,-1 0 0,0 0 0,-1-1 0,1 1 0,-1 0 0,0 0-1,-1-1 1,0-1-255,-29 45 1016,7 0-915,1 1-1,2 2 0,2 0 0,-3 14-100,-50 170 71,49-129-160,17-62-594,-3-1-1,0 0 0,-7 13 684,-5-12-1786,13-24 1236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1 536 924,'1'2'973,"2"3"-832,1 0 0,0 0 0,0 0 0,0-1 0,1 1 0,-1-1 0,6 4-141,5-1 39,1-1 1,-1 0-1,1-1 1,1-1-1,-1 0 1,1-1-1,-1-1 1,1-1 0,0 0-1,0-1 1,-1-1-1,1 0 1,0-2-1,-1 1 1,1-2-1,-1-1 1,6-2-40,5-2 15,-1-1 0,0-1 0,0-1 0,-1-2 0,-1 0 0,0-2 0,-1 0 1,-1-2-1,20-20-15,-27 22-1,0-1 1,0-1 0,-2-1 0,0 0 0,-1 0 0,0-5 0,-7 15 12,-1 0 0,0 0 0,0 0 0,-1-1 1,-1 1-1,0-1 0,0 1 0,0-1 0,-2 0 1,1 0-1,-1 1 0,0-1 0,-1 0 0,0 0 1,-2-4-13,3 12 9,0 0 0,-1 0 0,1 1 0,-1-1 0,1 0 0,-1 1 0,0-1 0,0 0 0,0 1 0,1-1 0,-2 1 0,1-1 0,0 1 0,0 0 0,0-1 0,-1 1 0,1 0 0,0 0 0,-1 0 0,1 0 0,-1 0 0,0 0 0,1 0 0,-1 0 0,-1 0-9,0 1 11,0 0 0,1 0-1,-1 1 1,1-1 0,-1 1-1,0-1 1,1 1 0,-1 0-1,1 0 1,-1 0 0,1 0-1,-1 0 1,1 0-1,0 1 1,-2 1-11,-9 7 47,1 1 0,0 0 0,0 1 0,1 0 0,-1 3-47,-18 26 119,2 0 0,2 2 0,2 1 0,1 1 1,-11 36-120,1 10 171,4 2 0,-7 47-171,31-122 11,3-10-3,0 1-1,0-1 1,0 1 0,1-1 0,1 1-1,-1-1 1,1 3-8,1-10 2,-1-1 0,0 1-1,1-1 1,-1 0 0,1 1-1,-1-1 1,0 0 0,1 0-1,-1 1 1,1-1 0,-1 0 0,1 0-1,-1 1 1,1-1 0,-1 0-1,1 0 1,-1 0 0,1 0-1,0 0 1,-1 0 0,1 0 0,-1 0-1,1 0 1,-1 0 0,1 0-1,-1 0 1,1 0 0,-1-1-1,1 1 1,-1 0 0,1 0 0,-1-1-1,1 1 1,-1 0 0,1 0-1,-1-1 1,0 1 0,1-1-1,-1 1 1,1 0 0,-1-1 0,0 1-1,0-1 1,1 1 0,-1-1-2,23-17 18,57-68 2,-51 53-27,2 1-1,2 0 8,-32 31-2,1-1 0,0 1 0,0 0 0,0 0-1,0-1 1,0 1 0,0 1 0,0-1 0,0 0 0,0 0 0,0 1-1,1-1 1,-1 1 0,0 0 0,0 0 0,1 0 0,-1 0 0,0 0-1,0 0 1,1 0 0,-1 1 0,0-1 0,0 1 0,0 0 0,1-1-1,-1 1 1,0 0 0,0 0 0,0 1 0,-1-1 0,3 1 2,6 7-14,1 0 0,-1 0 0,0 1 0,-1 0 0,2 3 14,21 21-13,-18-23 19,2 0-1,-1-1 1,1-1-1,1-1 0,0 0 1,0-1-1,0 0 1,1-2-1,0 0 0,0-1 1,0-1-1,7 0-5,-16-3-1,0 1 1,-1-1-1,1-1 0,0 0 0,0 0 0,0-1 0,-1 0 1,1 0-1,-1-1 0,1 0 0,-1 0 0,2-2 1,-4 1 0,-1 0-1,1 0 0,-1 0 0,0 0 1,0-1-1,-1 0 0,1 0 1,-1 0-1,0-1 0,-1 1 0,1-1 1,-1 0-1,0 0 0,0 0 1,-1-1-1,0 1 0,1-4 1,-2 5-5,1-1 0,-1 1 0,0-1 0,-1 0 0,1 1-1,-1-1 1,0 0 0,-1 0 0,1 1 0,-1-1 0,0 1 0,-1-1 0,1 1-1,-1-1 1,0 1 0,-1 0 0,1 0 0,-1 0 0,0 0 0,-2-3 5,2 4-2,0 1 0,-1 0 0,1 0 0,-1 0 0,1 0 0,-1 1 1,0-1-1,0 1 0,0 0 0,0 0 0,-1 1 0,1-1 0,0 1 0,-1 0 0,1 0 1,-1 0-1,1 1 0,-1-1 0,1 1 0,-1 0 0,1 1 0,-1-1 0,1 1 1,-1 0-1,1 0 0,-1 0 2,-5 2-1,-1 1 0,0 1 1,1-1-1,0 2 0,0-1 1,1 1-1,-1 1 0,1 0 0,0 0 1,1 1-1,0 0 0,0 0 0,1 1 1,0 0-1,1 0 0,0 1 1,0 0-1,1 0 0,0 0 0,0 0 1,2 1-1,-1 0 0,1 0 1,1 0-1,0 0 0,0 6 1,1-14 1,1-1 0,0 0 0,0 1 0,1-1 0,-1 0 0,0 1 0,1-1 0,-1 0 0,1 1 0,0-1 0,0 0 0,0 0 0,0 0 0,0 1 0,0-1 0,1 0 0,-1-1 0,1 1 0,-1 0-1,1 0 1,0-1 0,-1 1 0,1-1 0,0 1 0,0-1 0,0 0 0,0 0 0,1 0 0,-1 0 0,0 0 0,0 0 0,1 0 0,-1-1 0,0 0 0,1 1 0,-1-1 0,0 0 0,1 0 0,-1 0 0,1 0 0,-1 0 0,0-1 0,1 1-1,6-2 5,0 1-1,-1-1 1,1 0 0,-1-1 0,1 0 0,-1-1 0,0 1-1,0-2 1,0 1 0,-1-1 0,2-1-5,8-8 8,-1 0 0,0-1 0,-1-1 1,-1 0-1,0-1 0,-1 0 0,7-14-8,-20 35 0,0 1 0,0-1 0,0 1 0,1-1-1,-1 0 1,1 1 0,0-1 0,0 0 0,2 4 0,0 4 1,-2-8-1,-1 0 0,1 0 0,0-1 0,0 1 0,0-1 0,1 1 0,-1-1 0,1 1 1,0-1-1,0 0 0,0 1 0,0-1 0,1 0 0,-1-1 0,1 1 0,0 0 1,0-1-1,0 1 0,0-1 0,0 0 0,0 0 0,0 0 0,1-1 0,-1 1 0,1-1 1,2 1-1,0-1 2,0 0 0,1-1 0,-1 0 0,0-1 0,0 1 0,0-1 0,0 0 0,0-1 0,0 1 0,0-1 0,-1 0 0,1-1 0,-1 1 0,1-1 0,-1 0 1,3-3-3,14-10-1,0 0 1,-1-2 0,-1-1-1,-1 0 1,-1-1 0,0-1 0,-2-1-1,0-1 1,-2 0 0,0 0-1,-2-2 1,-1 0 0,0 0 0,3-18 0,5-22-32,-3 0 1,-2-2 0,-4 1-1,-3-1 1,-1-26 31,-6 87-6,0-1 1,0 0 0,-1 1-1,0-1 1,0 1-1,-1-1 1,1 1-1,-2-1 6,3 6 0,0 1-1,0-1 0,0 0 0,-1 1 0,1-1 0,0 1 1,0-1-1,-1 1 0,1-1 0,-1 1 0,1 0 0,0-1 1,-1 1-1,1-1 0,-1 1 0,1 0 0,-1-1 0,1 1 0,-1 0 1,1-1-1,-1 1 0,1 0 0,-1 0 0,1 0 0,-1 0 1,1-1-1,-1 1 0,0 0 0,1 0 0,-1 0 0,1 0 1,-1 0 0,-1 1-1,0 0 1,1 0-1,-1 1 1,0-1 0,1 0-1,-1 1 1,1-1-1,-1 1 1,1-1 0,0 1-1,0 0 1,0 0 0,0-1-1,0 1 1,-1 1 0,-12 27 16,1 0 1,1 0-1,2 1 1,1 0-1,1 1 1,-2 22-17,-1 27 36,4 0 1,3 9-37,3-30 37,3 0 0,7 35-37,-5-65-19,1 1 0,2-1 1,1 0-1,1 0 0,13 25 19,-20-52-70,-1 1-1,1 0 0,1 0 1,-1-1-1,1 1 0,-1-1 1,1 0-1,0 1 0,0-1 1,0-1-1,1 1 0,-1 0 0,1-1 1,-1 0-1,3 1 71,-4-2-71,-1-1 0,1 1 0,0-1 0,-1 0-1,1 0 1,0 0 0,0 0 0,-1 0 0,1 0 0,0 0 0,0-1 0,-1 1 0,1-1-1,0 1 1,-1-1 0,1 1 0,-1-1 0,1 0 0,-1 0 0,1 0 0,-1 0 0,1 0-1,-1 0 1,0 0 0,0-1 0,1 1 0,-1 0 0,0-1 0,0 1 0,0-1 0,-1 1-1,1-1 1,0 1 0,-1-1 0,1 0 0,0 1 0,-1-2 71,7-16-561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52 108 1072,'-48'-12'2232,"45"13"-1325,31 5-732,3-2-124,0-2-1,1-1 0,-1-1 0,1-1 0,-1-2 1,0-1-1,20-6-50,52-16-2584,58-23 2584,-149 45-263,30-9-384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793 226 1192,'3'-6'207,"1"-1"0,-1 0 0,-1 0 0,1 0 0,-1-1 0,0 1 0,-1 0 0,0-1 0,0 1 0,0-1 0,-1-6-207,0 4 39,0-1 1,-1 1 0,0-1-1,0 1 1,-1 0-1,-1 0 1,0 0 0,-2-5-40,5 13 9,-1 0 0,0 0 1,0 0-1,0 0 0,0 1 0,0-1 1,0 0-1,0 0 0,-1 1 1,1-1-1,-1 0 0,1 1 0,-1 0 1,0-1-1,1 1 0,-1 0 1,0 0-1,0 0 0,0 0 0,0 0 1,0 0-1,0 0 0,0 1 1,0-1-1,0 1 0,0 0 0,0-1 1,0 1-1,-1 0 0,1 0 0,0 0 1,-1 1-10,-2 1 9,0-1 1,0 2-1,0-1 1,0 0-1,1 1 1,-1 0-1,1 0 1,-1 0-1,1 1 1,0 0-1,1 0 1,-1 0-1,0 0-9,-12 16 49,1 0-1,1 1 1,0 1-1,2 0 0,-8 19-48,-12 38 255,1 7-255,18-50 59,-143 424 402,20 5 1,8 69-462,124-497 65,4-37-64,0 0 0,0 0 0,0 1 0,0-1 1,0 0-1,0 0 0,0 0 0,0 1 0,1-1 0,-1 0 1,0 0-1,0 1 0,0-1 0,0 0 0,0 0 0,0 0 1,1 0-1,-1 1 0,0-1 0,0 0 0,0 0 0,1 0 1,-1 0-1,0 0 0,0 0 0,0 1 0,1-1 0,-1 0 1,0 0-1,0 0 0,1 0 0,-1 0 0,0 0 0,0 0 1,0 0-1,1 0 0,-1 0 0,0 0 0,0 0 1,1 0-1,-1 0-1,17-13 27,21-32-6,-3-1 0,-1-1 0,-2-2 0,-3-2 0,-2 0 0,-2-2 0,-2-1 0,1-14-21,-8 24 5,-3 0 0,-2-1 1,0-12-6,-8 43 1,-1 0 0,-1-1-1,0 1 1,-1 0 0,-1 0 0,0 0 0,-1 0 0,0 0 0,-1 0-1,-1 0 1,0 0 0,-5-9-1,5 16-19,-1 0-1,0 0 1,0 0-1,0 0 1,-1 1 0,0 0-1,-1 0 1,1 1-1,-1 0 1,0 0-1,0 0 1,-1 1-1,1 0 1,-1 1-1,0-1 1,0 2 0,0-1-1,-1 1 1,1 0-1,0 1 1,-1 0-1,0 0 1,-3 1 19,-3-1-52,-1 1-1,0 1 1,0 0 0,0 1-1,0 1 1,1 1 0,-1 0 0,1 1-1,0 0 1,1 1 0,-1 1-1,-2 2 53,13-7-109,1 1-1,0-1 0,0 1 1,0 0-1,0-1 0,0 1 1,0 1-1,1-1 0,-1 0 1,1 1-1,0-1 0,-1 2 110,3-3-59,-1-1-1,1 0 0,-1 0 0,1 1 0,-1-1 0,1 1 1,0-1-1,0 0 0,0 1 0,0-1 0,0 1 0,0-1 1,0 0-1,0 1 0,0-1 0,1 1 0,-1-1 0,1 0 0,-1 1 1,1-1-1,-1 0 0,1 0 0,0 1 0,-1-1 0,1 0 1,0 0-1,0 0 0,0 0 0,0 0 0,0 0 0,0 0 1,0 0-1,1 0 0,-1-1 0,0 1 0,0 0 60,15 6-518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87 220 908,'43'-85'2298,"-65"116"-1930,1 1 0,1 1 1,-8 21-369,22-40 8,0 0 1,0 0-1,1 0 1,1 1 0,1 0-1,0 0 1,1 0 0,0 0-1,1 1 1,1 9-9,0-23 2,0 1 0,0-1 0,0 1 0,1-1 0,-1 1 0,1-1 0,-1 1 0,1-1 0,0 1-1,0-1 1,0 0 0,0 0 0,1 1 0,-1-1 0,0 0 0,1 0 0,0 0 0,-1 0 0,1-1 0,0 1 0,0 0 0,0-1 0,0 1 0,0-1 0,0 0 0,1 0 0,-1 0-1,0 0 1,1 0 0,-1 0 0,0-1 0,1 1 0,0 0-2,1-1 3,1-1 0,-1 1 0,1 0 1,-1-1-1,0 0 0,0 0 0,1-1 0,-1 1 0,0-1 0,0 1 0,0-1 0,-1-1 0,1 1 0,0 0 0,-1-1 1,1 0-1,-1 0 0,0 0 0,1-1-3,2-4 1,-1 1 1,0-1-1,0 0 0,-1-1 1,0 1-1,0-1 0,-1 1 1,0-1-1,0 0 1,-1-1-1,-1 1 0,1 0 1,-1-6-2,1-24 8,-1 0 0,-4-25-8,2 43 2,-9-64 3,0-16-35,10 100 29,0 1-1,0 0 1,0 0 0,0-1 0,0 1-1,0 0 1,0 0 0,0 0-1,0-1 1,0 1 0,0 0 0,0 0-1,0 0 1,0-1 0,0 1-1,0 0 1,0 0 0,0-1-1,0 1 1,0 0 0,0 0 0,0 0-1,1 0 1,-1-1 0,0 1-1,0 0 1,0 0 0,0 0-1,1 0 1,-1-1 0,0 1 0,0 0-1,0 0 1,0 0 0,1 0-1,-1 0 1,0 0 0,0 0-1,0 0 1,1 0 0,-1 0 0,0-1-1,0 1 1,1 0 0,-1 0-1,0 0 1,0 0 0,0 1-1,1-1 2,12 9-42,15 22-10,-24-27 40,6 8-6,30 32-9,-3 1 0,-2 2 0,-2 1-1,7 16 28,-36-56 61,-1 0 0,0 1-1,0-1 1,-1 1 0,0 0-1,0-1 1,-1 1-1,-1 0 1,1 0 0,-1 0-1,-1 0 1,1 0 0,-2 0-1,1 0 1,-2 3-61,-2 22 371,5-34-365,0 1 0,0-1-1,0 1 1,0-1 0,0 1 0,0-1 0,0 1-1,0-1 1,1 1 0,-1-1 0,0 1-1,0-1 1,0 1 0,1-1 0,-1 1-1,0-1 1,0 1 0,1-1 0,-1 0-1,0 1 1,1-1 0,-1 1 0,1-1-1,-1 0 1,1 1 0,-1-1 0,0 0 0,1 0-1,-1 1 1,1-1 0,-1 0 0,1 0-1,-1 0 1,1 0 0,-1 0 0,1 0-1,0 0 1,-1 0 0,1 0 0,-1 0-1,1 0 1,-1 0 0,1 0 0,-1 0-1,1 0 1,-1 0 0,1 0 0,-1-1 0,1 1-1,-1 0 1,1 0 0,-1-1 0,0 1-1,1 0 1,-1-1 0,1 1 0,-1-1-6,32-15 86,-31 15-81,45-31-817,-2-2 0,-2-1 0,-1-3 0,-2-2 0,31-40 812,-48 54-651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461 174 1068,'2'-4'199,"1"1"-1,-1-1 0,0 0 1,0 0-1,0 0 1,-1 0-1,1 0 1,-1 0-1,0 0 1,0 0-1,-1 0 0,1 0 1,-1-1-1,0 1 1,0 0-1,-1-4-198,1 1 46,0 1 0,-1-1-1,0 1 1,0 0 0,0-1-1,-1 1 1,0 0 0,-1 0-1,1 0 1,-1 0 0,-1-1-46,2 5 13,0 0 0,-1-1 1,1 1-1,-1 0 0,0 0 0,1 1 1,-1-1-1,0 0 0,0 1 1,0 0-1,0 0 0,-1 0 0,1 0 1,0 0-1,0 1 0,-1-1 1,1 1-1,0 0 0,-1 0 0,1 0 1,0 0-1,0 1 0,-1-1 1,1 1-1,0 0 0,0 0 0,0 0 1,0 0-1,-2 2-13,-11 3 9,1 1 0,0 1-1,1 1 1,0 0 0,-3 2-9,-12 11-5,1 2-1,1 0 0,1 2 1,1 1-1,-6 9 6,16-17-4,1 1-1,1 0 1,1 1 0,0 0-1,2 1 1,0 0-1,2 1 1,-3 11 4,10-31-3,0 1 0,0-1 0,0 0 0,1 0 0,-1 0 0,1 0 0,0 1 0,0-1-1,0 0 1,0 0 0,1 1 0,-1-1 0,1 0 0,0 0 0,0 0 0,0 0 0,0 0 0,0 0 0,2 2 3,-2-4-1,1 0 1,0 0-1,0 1 0,0-2 0,0 1 1,0 0-1,0 0 0,0 0 1,0-1-1,0 1 0,0-1 0,0 0 1,0 0-1,0 0 0,0 0 1,0 0-1,0 0 0,1 0 0,-1 0 1,0-1-1,0 1 0,0-1 0,0 0 1,0 0-1,0 0 0,0 0 1,-1 0-1,1 0 0,1-1 1,37-20 1,-1-2 0,0-1 0,-2-3 1,23-22-2,-13 11 7,2 2 0,13-5-7,-46 32 2,0 1-1,0 0 1,1 2-1,0 0 1,1 0-1,-1 2 1,2 0-2,-10 3-1,0 1 1,0 0-1,0 1 0,0 0 1,1 0-1,-1 1 1,0 0-1,0 1 0,0 0 1,-1 0-1,1 1 1,0 0-1,-1 0 0,0 1 1,2 2 0,30 16-148,-23-12-486,1 0-1,0 0 0,1-2 1,-1-1-1,5 1 635,-12-6-561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181 126 1092,'6'-10'335,"0"0"-1,-1 0 1,-1 0-1,0 0 1,0-1-1,-1 1 1,0-1-1,-1 0 1,0 0-1,0-11-334,-30 49 863,3 6-813,3 1 0,0 1 0,2 1 1,2 0-1,1 1 0,2 1 0,2 1 0,1 0 0,2 1 1,2 0-1,-3 37-50,11-73 1,0-1 0,-1 1 0,1 0-1,0-1 1,1 1 0,-1-1 0,1 1 0,0-1 0,-1 1 0,1-1 0,1 0 0,-1 1 0,0-1-1,1 0 1,0 0 0,0 0 0,0 0 0,0 0 0,0 0 0,1-1 0,-1 1 0,1-1 0,-1 1 0,4 1-1,-2-3 0,0 1 0,-1 0 1,1-1-1,0 0 0,1 0 1,-1 0-1,0-1 1,0 1-1,0-1 0,0 0 1,1 0-1,-1-1 1,0 1-1,0-1 0,0 0 1,0 0-1,0 0 0,0 0 1,0-1-1,3-2 0,16-7 9,-1-1-1,0-1 1,-1-1-1,-1-1 1,0-1-1,-1-1 1,-1 0-1,-1-2 0,0 0 1,-1 0-1,10-19-8,-5 6 17,-3-2 1,0 0-1,-2-1 0,-2 0 0,-1-2 0,-2 1 0,3-19-17,-10 28 54,-6 26-27,-4 16-30,-13 33 10,3 1 0,1 1 0,3 0 1,-1 19-8,12-64 2,1 0 0,-1 1 0,1-1 0,0 1 1,0-1-1,1 0 0,-1 1 0,1-1 0,0 0 1,1 1-3,-2-5 1,1 0 1,-1 0 0,1 0 0,-1 0-1,1-1 1,0 1 0,-1 0 0,1 0 0,-1-1-1,1 1 1,0-1 0,0 1 0,-1 0 0,1-1-1,0 0 1,0 1 0,0-1 0,0 1-1,0-1 1,-1 0 0,1 0 0,1 1-2,0-1 6,0 0 0,1 0 0,-1 0 1,1-1-1,-1 1 0,1-1 0,-1 1 1,0-1-1,1 0 0,-1 0 0,0 0 1,2-1-7,24-13 25,-1-1 1,0-1-1,-2-2 1,0 0-1,16-17-25,9-13 1,-1-3 0,-3-2-1,-37 42 2,-6 8 2,-1 1-1,1 0 1,-1-1 0,1 1 0,0 0-1,0 0 1,0 1 0,1-1-1,1-1-3,-14 39 201,6-25-169,-17 42 35,3 0 0,2 2 1,3-1-1,-2 25-67,14-78 2,0 1 1,0-1-1,0 0 0,0 1 1,0-1-1,0 0 1,0 1-1,0-1 1,0 0-1,0 1 0,0-1 1,0 0-1,0 1 1,0-1-1,0 0 1,0 1-1,0-1 0,0 0 1,0 1-1,0-1 1,1 0-1,-1 0 1,0 1-1,0-1 0,0 0 1,1 1-1,-1-1 1,0 0-1,0 0 1,1 0-1,-1 1 0,0-1 1,0 0-1,1 0 1,-1 0-1,0 0 1,1 1-1,-1-1 0,0 0 1,1 0-1,-1 0 1,0 0-1,1 0 1,-1 0-1,0 0 0,1 0 1,-1 0-1,0 0 1,1 0-1,-1 0 1,0 0-1,1 0 0,-1 0 1,0-1-1,1 1 1,-1 0-3,29-17 51,25-30-28,-32 25-17,-11 10-6,0 0 0,1 1-1,1 0 1,-1 1 0,2 0-1,5-2 1,-18 11 0,1 1-1,0 0 0,-1-1 1,1 1-1,0 0 0,0 0 1,-1 0-1,1 0 0,0 0 1,-1 0-1,1 0 0,0 1 1,-1-1-1,1 1 0,0-1 1,-1 1-1,1 0 0,-1-1 1,1 1-1,-1 0 0,1 0 1,-1 0-1,0 0 0,1 0 0,-1 1 1,0-1-1,0 0 1,38 44-6,-24-25 8,-10-15-50,0 0 1,0 0-1,1 0 0,-1-1 0,1 1 0,0-2 0,0 1 0,0-1 0,4 2 48,-7-4-49,0 0 0,0 0 0,0-1 0,0 1 0,0-1 0,0 0 0,0 0 0,0 0-1,0 0 1,0 0 0,0-1 0,0 0 0,0 1 0,0-1 0,0 0 0,-1 0 0,1 0 0,0-1 0,-1 1-1,1-1 1,0 0 0,-1 1 0,1-2 49,21-18-435,-1-1 1,0 0-1,6-11 435,-10 10-144,1 1-1,1 2 1,21-17 144,-41 37 2,-1-1 0,1 1-1,-1-1 1,1 1 0,-1 0 0,1-1 0,-1 1 0,1-1 0,0 1 0,-1 0 0,1 0 0,0-1 0,-1 1 0,1 0 0,-1 0-1,1 0 1,0 0 0,-1 0 0,1 0 0,0 0 0,-1 0 0,1 0 0,0 0 0,-1 0 0,1 0 0,0 0 0,-1 0 0,1 1-1,0-1 1,-1 0 0,1 0 0,-1 1 0,1-1 0,0 1-2,0 0 8,0 1 0,0-1-1,-1 1 1,1-1 0,0 1 0,-1 0 0,1-1-1,-1 1 1,1 0 0,-1 0 0,0-1 0,0 1-1,1 1-7,-5 67 193,3-59-167,-1 28 20,2-16-83,-2 0 1,0-1 0,-2 1-1,0-1 1,-4 11 36,1-45-1733,2-9 994,5 6 236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1 190 984,'18'-172'2228,"-18"171"-2233,0 0 0,1 0 0,-1 0 1,0 1-1,0-1 0,1 0 0,-1 0 1,1 0-1,-1 1 0,1-1 0,-1 0 1,1 1-1,-1-1 0,1 0 0,0 1 1,-1-1-1,1 1 0,0-1 0,-1 1 0,1-1 1,0 1-1,0-1 0,-1 1 0,1 0 1,0-1-1,0 1 0,0 0 0,0 0 1,0 0-1,-1 0 0,1 0 0,0 0 1,0 0-1,0 0 0,0 0 0,0 0 1,-1 0-1,1 0 0,0 1 0,0-1 1,0 0-1,0 1 0,-1-1 5,51 19-923,-28-9 329,-1-4 160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383 364 980,'12'-11'254,"0"-1"1,0-1-1,-1 0 0,-1 0 0,0-1 1,0 0-1,-2-1 0,0 0 0,4-10-254,-8 14 76,-1 1 0,0-1 0,0 0 0,-1 0 1,-1-1-1,0 1 0,0 0 0,-1-1 0,0 1 0,-1 0 0,0 0 0,-1-1 0,-1 1 0,1 0 0,-2 0-76,4 9 13,-1 0 0,0-1-1,1 1 1,-1 0 0,0 0 0,0-1 0,0 1-1,-1 0 1,1 0 0,0 0 0,-1 0-1,1 1 1,-1-1 0,0 0 0,1 1 0,-1-1-1,0 1 1,0-1 0,0 1 0,-2-1-13,2 2 4,0 0 1,0-1-1,1 1 1,-1 0 0,0 0-1,0 1 1,0-1-1,0 0 1,0 1 0,0-1-1,1 1 1,-1-1-1,0 1 1,0 0 0,1 0-1,-1 0 1,0 0-1,1 0 1,-1 0 0,1 0-5,-9 7 5,1 1 0,1 0 1,-1 0-1,2 1 0,-1 0 0,1 0 1,0 3-6,-18 33 37,1 1 1,3 1 0,1 2-1,-12 50-37,-5 47 134,4 16-134,-111 620 78,120-644-51,24-139-27,0 1 1,0-1-1,0 0 1,0 0-1,0 0 0,-1 0 1,1 1-1,0-1 0,0 0 1,0 0-1,0 0 0,0 1 1,0-1-1,0 0 0,0 0 1,0 0-1,0 1 0,1-1 1,-1 0-1,0 0 1,0 0-1,0 0 0,0 1 1,0-1-1,0 0 0,0 0 1,0 0-1,0 0 0,1 0 1,-1 1-1,0-1 0,0 0 1,0 0-1,0 0 0,0 0 1,1 0-1,-1 0 0,0 0 1,0 1-1,0-1 1,1 0-1,-1 0 0,0 0 1,0 0-1,0 0 0,0 0 1,1 0-1,-1 0 0,0 0 1,0 0-1,0 0 0,1 0 1,-1 0-1,0 0 0,0 0 1,0 0-1,0-1 1,1 1-1,-1 0 0,0 0 1,0 0-1,0 0 0,17-13-7,14-19-15,22-39 16,-3-2-1,-3-3 0,-4-1 1,-3-2-1,-3-2 0,17-60 7,-42 107-3,-2 0 0,-1-1 0,-2 0 0,-1-1-1,-2-4 4,-3 27 2,-1 1-1,0 0 0,-1 0 0,-1-1 0,0 1 0,-1 0 0,-3-10-1,4 15 2,-1 1 0,0-1 0,-1 0 0,1 1 1,-1 0-1,-1 0 0,1 0 0,-1 0 0,0 1 0,0-1 1,0 1-1,-1 1 0,-3-3-2,1 3 1,0 0 0,0 0 0,-1 0 0,0 1 1,0 1-1,0-1 0,0 1 0,0 1 0,0 0 0,0 0 1,-1 1-1,1 0 0,0 0 0,0 1 0,0 1 0,-1-1 0,1 2-1,-3-1-63,0 1 0,0 0-1,0 1 1,0 1 0,1 0-1,0 1 1,0-1 0,0 2-1,1 0 1,0 0-1,0 1 1,-4 5 63,12-12-68,1 1-1,-1-1 1,1 1-1,-1 0 1,1 0-1,0 0 1,-1-1-1,1 1 1,0 0 0,0 0-1,1 1 1,-1-1-1,0 0 1,1 0-1,-1 0 1,1 1-1,0-1 1,-1 0 0,1 0-1,0 1 1,1-1-1,-1 0 1,0 0-1,1 0 1,-1 1-1,1-1 1,0 0-1,-1 0 1,1 0 0,0 0-1,0 0 1,1 0-1,-1 0 1,0 0-1,1-1 1,-1 1-1,1 0 1,-1-1-1,1 1 1,0-1 0,-1 1-1,3 0 69,13 4-484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47 1068,'15'-24'1470,"-17"22"-787,-6 15-526,1 3-118,1 0 0,1 0 0,0 1 0,2 0 0,0 0 0,0 0-1,2 0 1,0 0 0,1 0-39,0 13 26,2 0 0,1 0 0,2-1 0,6 23-26,-10-47 5,0-1 0,0 0 0,0 0 0,1 0 0,-1 0 0,1 0-1,0 0 1,0-1 0,1 1 0,-1-1 0,1 1 0,0-1 0,0 0-1,0 0 1,0 0 0,0 0 0,1-1 0,-1 1 0,1-1 0,0 0 0,0 0-1,-1 0 1,1 0 0,0-1 0,1 0 0,-1 0 0,0 0 0,0 0-1,0 0 1,1-1 0,-1 0 0,0 0 0,1 0 0,-1-1 0,0 1 0,0-1-1,1 0 1,-1 0 0,0 0 0,0-1 0,0 0 0,0 0 0,0 0 0,-1 0-1,1 0 1,-1-1 0,1 1 0,-1-1 0,0 0 0,1-1-5,1-2 8,1-1 1,-1-1-1,0 1 1,-1-1-1,0 0 1,0 0-1,0 0 1,-1 0-1,-1-1 1,1 1-1,-1-1 1,-1 0-1,0 0 1,0 1-1,0-1 1,-1 0-1,-1 0 1,0 0-1,0 0 1,0-1-9,-5-22 39,0 0 1,-2 1 0,-1 0-1,-12-26-39,10 34-5,13 35-6,13 44-11,-13-49 20,9 26 13,1-1 0,2-1 0,3 4-11,16 35 19,-33-69-12,0 0 0,0 0 0,1 0 0,-1-1 0,0 1 0,1 0 0,-1-1 0,1 1 0,-1 0 0,1-1 0,-1 1 0,1-1 0,0 1 0,-1 0 0,1-1 0,0 1 0,-1-1-1,1 0 1,0 1 0,-1-1 0,1 0 0,0 1 0,0-1 0,0 0 0,-1 0 0,1 0 0,0 0 0,0 1 0,0-1 0,-1 0 0,1 0 0,0-1 0,0 1 0,0 0 0,-1 0 0,1 0-1,0 0 1,0-1 0,0 1 0,-1 0 0,1-1 0,0 1 0,-1-1 0,1 1 0,0-1 0,-1 1 0,1-1 0,0 1 0,-1-1 0,1 0-7,36-39 65,-26 27-62,8-8 4,41-42-183,17-12 176,-59 59-200,2 0-1,-1 2 1,2 0-1,0 1 1,0 1-1,17-7 201,-33 17-43,0 1-1,0-1 0,0 1 1,0 0-1,0 1 0,0-1 1,0 1-1,0 0 44,-4 0 4,-1-1 0,1 1 1,0 0-1,0 1 0,0-1 0,-1 0 0,1 0 1,0 0-1,0 0 0,-1 1 0,1-1 0,0 0 1,-1 1-1,1-1 0,0 0 0,-1 1 0,1-1 1,0 1-1,-1-1 0,1 1 0,-1-1 0,1 1 1,-1 0-1,1-1 0,-1 1 0,0 0 1,1-1-1,-1 1 0,0 0 0,1-1 0,-1 1 1,0 0-1,0 0 0,0-1 0,1 1 0,-1 0 1,0 0-1,0-1 0,0 1 0,0 0 0,0 0 1,-1-1-1,1 1 0,0 0 0,0 0 0,0-1 1,-1 1-1,1 0 0,0 0 0,-1-1 0,1 1 1,-1 0-5,-10 38 213,1 0 1,2 0-1,1 1 1,3 0-1,1 1 1,2-1-1,1 1-213,29-56 28,5-14-24,-1-1 0,-1-2 0,6-10-4,19-20-7,-57 62 7,0-1-1,0 1 1,1 0-1,-1-1 1,0 1-1,0 0 1,1 0-1,-1-1 1,0 1-1,1 0 1,-1 0-1,0 0 1,0-1-1,1 1 1,-1 0-1,0 0 1,1 0 0,-1 0-1,1 0 1,-1 0-1,0 0 1,1 0-1,-1 0 1,0 0-1,1 0 1,-1 0-1,0 0 1,1 0-1,-1 0 1,1 0-1,-1 0 1,0 0-1,1 0 1,-1 0-1,0 1 1,1-1-1,-1 0 1,0 0 0,1 0-1,-1 1 1,0-1-1,0 0 1,1 0-1,-1 1 1,9 23-10,-1 44 12,-6-53 5,-1-1 2,-1-7-8,1 1-1,0-1 1,0 0 0,1 0 0,0 0-1,0 1 0,-2-7 2,1 0-1,-1 0 1,1 0-1,-1 0 1,1 0-1,0 0 0,-1 0 1,1-1-1,0 1 1,0 0-1,-1 0 1,1 0-1,0-1 1,0 1-1,0 0 0,0-1 1,0 1-1,0-1 1,0 1-1,0-1 1,0 0-1,0 1 0,0-1 1,0 0-1,1 0 1,-1 0-1,0 0 1,0 0-1,0 0 1,0 0-1,0 0 0,0 0 1,1 0-1,-1-1 1,0 1-1,0 0 1,0-1-1,0 1 0,0-1-1,19-8 12,0-1-1,-1-1 0,0-1 0,-1-1 1,0 0-1,-1-2-11,70-46-2,-85 59 5,1 1 0,0 0 0,-1 0 1,1 0-1,0 0 0,0 0 0,0 1 1,0-1-1,0 1 0,0 0 0,0 0 1,0 0-1,0 0 0,0 1 0,0-1 1,0 1-1,0-1 0,-1 1-3,55 25 75,-50-21-105,0-1 1,1 0-1,0-1 1,0 0-1,0 0 1,0 0 0,1-1-1,2 0 30,-9-2-13,10 2-396,1-1-1,-1-1 0,0 0 1,1 0-1,-1-1 1,1-1-1,-1 0 0,8-3 410,-8-1-549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18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26 1120,'-3'-2'95,"-1"-1"9,-1 0 0,0 0-1,0 0 1,0 1 0,0 0 0,0 0-1,0 0 1,-1 1 0,-3-2-104,8 7 10,1-1 1,0 1-1,0-1 0,0 1 1,0-1-1,1 0 0,0 1 1,-1-1-1,1 0 0,0 1 1,0-1-1,1 0 1,1 3-11,-2-2 14,27 78 113,16 46 61,-5 2 0,21 133-188,-42-104 108,-18-159-106,0 1-1,0-1 1,0 0-1,0 0 1,0 1-1,0-1 1,0 0 0,0 0-1,1 1 1,-1-1-1,0 0 1,0 0-1,0 0 1,0 1 0,0-1-1,0 0 1,0 0-1,0 0 1,1 1 0,-1-1-1,0 0 1,0 0-1,0 0 1,0 1-1,1-1 1,-1 0 0,0 0-1,0 0 1,0 0-1,1 0 1,-1 0 0,0 0-1,0 1 1,1-1-1,-1 0 1,0 0-1,0 0 1,1 0 0,-1 0-1,0 0 1,0 0-1,0 0 1,1 0 0,-1 0-1,0 0 1,0 0-2,12-11 25,11-23-28,-21 30 7,187-292-44,-166 258 40,77-133 12,-78 136-25,-38 56-13,-30 39 27,2 2-1,4 1 1,-25 53-1,41-67 7,2 1 0,2 1-1,3 1 1,2 0 0,-4 34-7,17-74 7,0 0 1,1 0-1,1 0 0,0 0 1,0 0-1,1 0 1,1 0-1,0 1-7,-1-11 3,-1 1 1,1 0 0,-1 0-1,1 0 1,0-1-1,0 1 1,1 0-1,-1-1 1,0 1-1,1-1 1,0 1-1,0-1 1,-1 0-1,1 0 1,0 0-1,1 0 1,-1 0 0,0 0-1,0-1 1,1 1-1,-1-1 1,1 1-1,0-1 1,-1 0-1,1 0 1,0 0-1,0 0 1,-1-1-1,1 1 1,0-1-1,0 0 1,0 0 0,0 0-1,0 0 1,1 0-4,11-3 6,0 0 0,0-1 0,0-1 0,0 0 0,-1-1 0,0 0 1,0-1-1,-1-1 0,0 0 0,0-1 0,-1 0 0,0-1 0,2-2-6,1-3-12,0 0-1,-1-1 0,0 0 0,-1-1 0,-1 0 0,-1-1 0,-1 0 0,0-1 1,2-9 12,0-1-30,-2 0-1,-1-1 1,-1 0 0,-2-1 0,-1 0 0,-1 0 0,-1-16 30,-3 47-3,0 0 5,0 0 3,0 0 2,0 0-2,0 0 2,0 0 1,0 0 1,0 0 2,0 0-3,0 0 0,0 0 0,0 0-2,0 0 3,0 0-4,0 0 0,26 57 179,3 13-124,-20-46-45,2 0-1,0 0 1,3 2-15,-13-24 3,0 0 0,0-1 0,0 1 0,0 0 0,1-1 0,-1 1 0,0 0 0,1-1 0,-1 0 0,1 1 0,-1-1 0,1 0 0,0 0 0,0 0 0,-1 0 0,1 0 0,0 0 0,0 0 0,0-1 0,0 1 0,0-1 0,0 1 0,0-1 0,0 0 0,0 0 0,1 0-3,1-1 4,-1 0-1,0 0 0,1 0 1,-1-1-1,0 1 1,0-1-1,1 0 1,-1 0-1,-1 0 1,1 0-1,0 0 0,0-1 1,-1 1-1,1-2-3,7-7 4,-1-1 0,0-1 1,0 1-1,-2-2 0,1 1 0,2-9-4,13-50 4,-21 78-5,0-1 0,0 1 0,1 0-1,-1-1 1,1 0 0,0 0 0,1 0 0,-1 0 0,1 0 0,0-1 0,0 1 0,0-1 0,1 0 0,0 0 1,-1-1 2,0 0-1,0 0 1,1-1 0,-1 1 0,1-1 0,-1 0-1,1 0 1,0-1 0,0 0 0,-1 1-1,1-2 1,0 1 0,0 0 0,0-1-1,0 0 1,1 0 0,-1-1 0,0 1-1,0-1 1,-1 0 0,1 0 0,0-1-1,0 0 1,0 0 0,-1 0 0,1 0-1,-1 0 1,0-1 0,0 0 0,1-1-2,5-4 2,-1-1 0,0-1 0,-1 0 0,0 0 0,0 0 0,-1-1 0,-1 0 0,0-1 0,0 1 0,-1-1 0,1-4-2,-6 15 0,0 0 0,0 1 0,0-1 0,0 1 0,0-1 0,0 1 0,0-1 0,1 0 0,-1 1 0,0-1 0,0 1 0,1-1-1,-1 1 1,0-1 0,1 1 0,-1-1 0,0 1 0,1-1 0,-1 1 0,1 0 0,-1-1 0,1 1 0,-1 0 0,1-1 0,-1 1 0,1 0 0,-1-1-1,1 1 1,-1 0 0,1 0 0,0 0 0,-1 0 0,1 0 0,-1-1 0,1 1 0,-1 0 0,1 0 0,0 0 0,-1 1 0,1-1 0,-1 0 0,1 0 0,0 0-1,-1 0 1,1 0 0,-1 1 0,23 23 0,-16-12-147,2 0-1,0-1 1,0 0-1,1-1 1,1 0-1,-1 0 1,1-1-1,1-1 1,0 0-1,0 0 1,1-2 0,0 1-1,6 1 148,-6-5-388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360 175 1028,'9'-7'193,"0"-1"0,0-1 0,-1 0 0,0 0 0,-1-1 0,0 0-1,0 0 1,-1 0 0,-1-1 0,0 0 0,0 0 0,0-4-193,-4 14 34,-1 0-1,0-1 1,1 1-1,-1-1 1,0 1 0,0 0-1,0-1 1,0 1-1,0-1 1,-1 1 0,1-1-1,0 1 1,-1 0-1,1-1 1,0 1 0,-1 0-1,0-1 1,1 1 0,-1 0-1,0 0 1,0-1-1,0 1 1,1 0 0,-1 0-1,0 0 1,-1 0-34,0-1 39,-1 1 1,1 0 0,-1 0 0,1 0-1,-1 0 1,0 0 0,1 1-1,-1-1 1,0 1 0,0-1 0,1 1-1,-1 0 1,-1 0-40,-8 1 73,0 0 0,1 1-1,-1 1 1,0-1 0,1 2 0,0-1-73,-13 7 41,2 1 0,-1 0 0,1 2 1,1 1-1,0 0 0,1 1 0,1 2 0,1 0 1,0 0-1,1 2 0,1 0 0,0 1 0,2 1 1,0 0-1,-7 18-41,18-34 1,1 0 1,0 0-1,0 1 1,1-1-1,-1 1 1,1-1-1,0 1 0,1 0 1,-1-1-1,1 1 1,0 0-1,1-1 1,-1 1-1,1 0 1,0-1-1,1 1 0,0 2-1,0-5-5,0 1 0,0 0-1,0-1 1,0 1 0,1-1-1,0 0 1,-1 0 0,1 0-1,0 0 1,0 0 0,1-1-1,-1 1 1,0-1 0,1 0 0,0 0-1,-1 0 1,1-1 0,0 1-1,0-1 1,0 0 0,0 0-1,0 0 1,0-1 0,1 1 5,14 0-78,-1 0 0,1-2 0,0 0 0,-1-1 0,1 0 0,-1-2 0,1 0 0,-1-1 0,-1-1 0,1-1 0,9-5 78,15-8-175,-2-2 0,0-2 1,-1-2-1,3-5 175,-3-5-40,-30 27 108,-1 1 0,1 0 0,0 1 0,7-5-68,-17 20 51,0 0-1,0 1 1,1-1 0,0 0 0,1 0-1,0 5-50,0-2-145,1 0-1,0-1 1,1 1-1,0 0 1,0-1-1,1 1 1,1-1-1,-1 0 1,2-1-1,-1 1 1,7 6 145,-9-24-1634,-3 1 1112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85 1476,'-2'-19'492,"1"3"-4,1 3-160,-3 3-108,3-1-80,0 4-48,0 1-44,0 3-28,3 3-32,2 2-52,0-1-44,1 2-64,-1 4-156,3 2-80,-1-2-36,1 4-12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1188,'2'0'94,"1"1"-1,-1 0 1,1 0 0,-1 0-1,0 0 1,0 0-1,1 1 1,-1-1 0,0 1-1,0-1 1,0 1-1,0 0 1,-1-1 0,1 1-1,0 0 1,-1 0 0,1 1-1,-1-1 1,0 0-1,0 0 1,1 2-94,21 51 107,-15-28 64,-1 0 1,2 17-172,-8-35 60,1 1-1,-2-1 1,1 1-1,-1-1 1,-1 0 0,0 1-1,0-1 1,-1 0-1,-1 7-59,2-14 44,0 1 0,0-1 0,0 1 0,-1-1 0,1 0 0,-1 1 0,1-1 0,-1 0-1,0 0 1,1 0 0,-1-1 0,0 1 0,0 0 0,-1-1 0,1 1 0,0-1 0,0 1 0,-1-1 0,0 0-44,1-1 19,1 1 1,0-1 0,0 0 0,0 0 0,-1 0 0,1 0 0,0 0 0,0-1 0,0 1 0,-1 0 0,1 0 0,0-1 0,0 1 0,0-1 0,0 1 0,0-1 0,0 0 0,0 1 0,0-1 0,0 0 0,0 0-1,0 1 1,0-1 0,0 0 0,1 0 0,-1 0 0,0 0 0,1 0 0,-1 0 0,0 0 0,1-1 0,-1 1 0,1 0 0,0 0 0,-1 0 0,1 0 0,0-1 0,0 1 0,0 0 0,0 0 0,0-2-20,-1-6 12,0 0 1,1 0 0,1 0-1,-1 0 1,1 0 0,1 0-1,0 0 1,0 0 0,0 1-1,1-1 1,1 1 0,-1-1-1,1 1 1,5-6-13,8-14-174,1 1 0,1 1 0,18-18 174,-6 9-629,3 1 0,10-7 629,-26 26-417,1 0 0,0 1-1,1 1 1,1 1 0,0 1 0,2 0 417,-2 3-475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1152,'1'1'78,"-1"0"0,1 0 0,-1 0 0,1-1 0,-1 1 0,0 0 0,1 0 0,-1 0 0,0 0-1,0 0 1,0 0 0,0 0 0,0 0 0,0 0 0,0 0 0,0 0 0,0 0 0,0 0 0,0-1 0,0 1 0,-1 0 0,1 0 0,0 0 0,-1 0-1,0 0-77,-20 9 936,-3-1-884,11-2-19,1 0 0,0 1 0,0 0 0,0 1 0,1 0 0,1 1 0,0 0 0,0 1 1,1 0-1,0 1 0,1 0 0,-7 13-33,11-18 1,0 0 1,0 1-1,1 0 0,0 0 1,1 0-1,0 0 1,0 0-1,0 0 0,1 0 1,1 1-1,-1-1 1,1 1-1,1-1 0,-1 0 1,2 1-1,-1-1 1,1 0-1,0 0 1,1 0-1,-1 0 0,2 0 1,3 6-2,-6-11 0,1 0 0,-1 0 0,1-1 0,0 1 0,0-1 0,0 1 0,0-1 0,1 0 0,-1 1 0,1-1 0,-1-1 0,1 1 0,0 0 0,0-1 0,0 1 0,0-1 0,0 0 0,0 0 0,0 0 0,0 0 0,3 0 0,-1-1-2,0 0 1,0-1-1,0 1 1,0-1-1,0 0 1,0 0-1,-1-1 1,1 0-1,0 0 0,-1 0 1,1 0-1,-1 0 1,1-2 1,12-8-4,-1 0 0,0-2-1,-1 0 1,-1 0 0,0-1 0,5-9 4,7-12-12,-2-1 0,-1-2 1,-3 0-1,2-6 12,-30 65-3,1-1 1,1 1-1,0 0 1,2 0-1,1 1 0,-2 17 3,9-1 6,-3-30-4,0-1 0,-1 1 0,1 0-1,-1 0 1,-1-1 0,1 1 0,-1 0-1,-1 5-1,2-4 12,8-13 12,8-10 16,-5-3-34,44-60-5,-50 72-7,1 1 1,-1 0-1,1-1 1,0 2-1,0-1 1,0 1-1,1 0 1,0 0-1,0 0 1,0 1-1,1 0 6,-6 3-1,-1-1 0,0 1 0,0 0 0,1 0-1,-1 0 1,0 0 0,0 0 0,1 0 0,-1 0 0,0 1-1,0-1 1,0 0 0,1 1 0,-1-1 0,0 1-1,0-1 1,0 1 0,0-1 0,0 1 0,0 0 0,0 0-1,0-1 1,0 1 0,0 0 0,0 0 0,0 0-1,-1 0 1,1 0 0,0 0 0,-1 0 0,1 0 0,-1 0-1,1 1 1,-1-1 0,1 0 1,15 55 37,-9-29-56,-6-25 4,-1 0 1,1-1-1,-1 1 0,1 0 0,0 0 1,0 0-1,0-1 0,0 1 0,0 0 1,0-1-1,1 1 0,-1-1 0,0 1 1,1-1-1,-1 0 0,1 0 0,0 0 1,-1 0-1,1 0 0,0 0 0,-1 0 1,1 0-1,0 0 0,0-1 0,0 1 1,0-1-1,0 0 0,0 1 1,0-1-1,0 0 15,3-1-78,1-1-1,-1 1 1,0-1 0,0 0 0,0-1-1,-1 1 1,1-1 0,0 0 0,-1 0-1,4-3 79,11-9-356,-1-1-1,-1-1 1,-1 0 0,0-1-1,12-20 357,-12 18-384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129 199 1100,'12'-29'281,"-4"12"-84,-1 0 0,0-1 0,-1 0 0,-1 0 0,-1 0 0,0 0 0,0-13-197,-4 30 7,0 1 0,0-1 0,0 1 1,0-1-1,0 1 0,0-1 0,0 1 0,0-1 0,0 1 0,0-1 0,0 1 0,0-1 0,0 1 0,0-1 0,-1 1 0,1-1 0,0 1 0,0-1 0,0 1 1,-1-1-1,1 1 0,0 0 0,-1-1 0,1 1 0,0-1 0,-1 1 0,1 0 0,-1-1 0,1 1 0,0 0 0,-1 0 0,0-1-7,-13 9 138,-15 25 21,28-31-145,-16 22 46,2 1 0,0 0 0,2 2 0,1-1 0,1 2 0,1-1 1,2 1-1,1 1 0,0 1-60,0 13 28,1 1 1,2-1-1,2 1 0,2 0 1,4 33-29,-2-60 9,1 0 1,1-1-1,1 1 1,0-1-1,1 0 1,0 0 0,1-1-1,1 1 1,9 12-10,-14-24 5,1 1 0,0 0 0,0-1 0,0 0 0,0 0 0,0 0 0,1 0 0,0-1 0,0 0 0,0 0 0,0 0 0,0 0 0,5 1-5,-6-3 3,1 0-1,-1-1 1,1 1-1,-1-1 1,1 0-1,-1 0 1,1 0 0,-1-1-1,1 0 1,-1 0-1,1 0 1,-1 0-1,0 0 1,0-1-1,1 0 1,-1 0 0,0 0-1,-1-1 1,4-2-3,4-3-2,-1-1 1,0 0 0,0-1 0,-1 0-1,-1-1 1,1 0 0,-2 0 0,0-1-1,0 0 1,-1 0 0,0-1-1,-1 1 1,-1-1 0,0 0 0,-1 0-1,0-1 1,-1 1 0,0-1 0,-1 1-1,-1-1 1,0 0 0,-1 0 1,1 13 1,0 0 0,0-1 0,0 1 0,0 0 0,0 0 0,0 0 0,-1 0 0,1 0 0,0 0 0,-1 0 0,1 0 0,-1 0 0,1 0 0,-1 0 0,1 0 0,-1 0 0,0 1 0,1-1 0,-1 0 0,0 0 0,0 0 0,1 1 1,-1-1-1,0 1 0,0-1 0,0 0 0,0 1 0,0-1 0,0 1 0,0 0 0,-1-1-1,0 2 2,0-1-1,0 1 1,1-1 0,-1 1 0,0 0 0,0 0-1,0 0 1,0 0 0,1 0 0,-1 0 0,0 0-1,1 1 1,-1-1 0,1 0 0,-1 2-2,-8 8 4,1 0 0,0 1-1,1 0 1,-3 6-4,-2 3 14,4-4-11,-1 0-1,2 0 0,-3 10-2,9-22 3,0 0-1,1 1 0,0-1 0,0 1 0,0-1 1,1 1-1,-1-1 0,1 1 0,1 0 1,-1-1-1,1 1 0,0-1 0,0 1 0,1 0-2,-2-5 4,1 0-1,0 0 1,-1 0 0,1 0-1,0-1 1,-1 1-1,1 0 1,0 0-1,0-1 1,0 1-1,-1-1 1,1 1 0,0-1-1,0 1 1,0-1-1,0 1 1,0-1-1,0 0 1,0 1-1,0-1 1,0 0 0,0 0-1,0 0 1,0 0-1,0 0 1,0 0-1,1 0 1,-1 0-1,0-1 1,0 1 0,0 0-1,0-1 1,0 1-1,-1 0 1,1-1-1,0 1 1,0-1-1,0 0 1,0 1 0,0-1-1,0 0-3,48-30 45,-38 24-38,20-15 0,-13 9-9,1 1 0,0 0 1,0 2-1,1 0 0,0 1 0,4 0 2,-22 8 0,0 1-1,0 0 0,0-1 0,0 1 1,1 0-1,-1 0 0,0 0 0,0 1 1,0-1-1,0 0 0,0 1 0,0-1 1,0 1-1,0 0 0,0 0 0,0 0 1,0 0-1,0 0 0,-1 0 0,1 0 1,0 1-1,-1-1 0,1 0 0,-1 1 1,1 0-1,-1-1 0,0 1 0,2 1 1,3 8 2,1 0 0,-2 0 0,1 1 0,2 10-2,6 11 5,-13-31-3,0 0 0,1 1 0,-1-1-1,0 0 1,1 0 0,-1 0-1,1 0 1,0 0 0,0 0 0,0-1-1,0 1 1,0-1 0,0 1-1,0-1 1,0 0 0,0 1 0,1-1-1,-1 0 1,1-1 0,-1 1 0,0 0-1,1-1 1,0 1 0,1-1-2,3 0 38,1-1 0,0 0 0,0 0 0,-1-1 0,1 0 0,0-1 0,0 0-38,43-10 112,32 13-75,-71 2-315,0-1 0,-1-1 0,1 0 0,0-1-1,-1 0 1,1 0 0,0-1 0,-1-1 0,0 0 0,0-1 0,0 0 0,4-2 278,-1-2-548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7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110 745 892,'0'-17'670,"-1"1"0,0 0 0,-2 0 0,-3-14-670,-16 86 548,4 7-374,1-6-99,2 0 0,3 1-1,-1 29-74,12-87 4,1 0-1,0 0 0,0 1 0,0-1 0,0 0 0,0 1 0,0-1 0,0 0 1,0 1-1,0-1 0,0 0 0,0 1 0,0-1 0,0 0 0,0 1 1,0-1-1,0 0 0,1 1 0,-1-1 0,0 0 0,0 0 0,0 1 0,0-1 1,1 0-1,-1 0 0,0 1 0,0-1 0,0 0 0,1 0 0,-1 1 0,0-1 1,0 0-1,1 0 0,-1 0 0,0 0 0,1 0 0,-1 1 0,0-1 1,1 0-1,-1 0 0,0 0 0,1 0 0,-1 0 0,0 0 0,0 0 0,1 0 1,-1 0-1,0 0 0,1 0-3,22-11 67,26-28-43,-45 35-19,165-147-41,-169 150 35,0 1 1,1-1 0,-1 1-1,0 0 1,1-1-1,-1 1 1,0 0 0,1-1-1,-1 1 1,1 0-1,-1-1 1,0 1 0,1 0-1,-1 0 1,1-1-1,-1 1 1,1 0 0,-1 0-1,1 0 1,-1 0 0,1 0-1,-1 0 1,1 0-1,-1-1 1,1 2 0,-1-1-1,1 0 1,-1 0-1,1 0 1,-1 0 0,1 0-1,-1 0 1,1 0-1,-1 1 1,1-1 0,2 18 2,-11 32 16,7-46-16,-5 22 9,1-4-1,1-1 1,1 1-1,0 19-10,39-96 154,-22 32-149,1 0 1,0 2-1,2 0 1,0 0-1,2 2 1,0 0-1,1 1 1,20-13-6,-38 29-1,-1 1 1,1 0 0,-1 1-1,1-1 1,-1 0-1,1 0 1,-1 0 0,1 1-1,0-1 1,0 1-1,-1 0 1,1-1 0,0 1-1,-1 0 1,1 0-1,0 0 1,0 0 0,0 0-1,-1 0 1,1 1-1,0-1 1,-1 1 0,1-1-1,0 1 1,-1 0-1,1 0 1,1 1 0,-1 0 0,1 0 0,-1 0 0,0 1 0,0-1-1,0 1 1,-1-1 0,1 1 0,0 0 0,-1 0 0,0 0-1,0 0 1,0 0 0,0 0 0,4 15 2,-1 1-1,0 0 0,-2 0 1,0 11-2,-2-27 0,1 52 6,-2-40-36,1 0 0,1 1 0,0-1 0,1 0 1,0 0-1,2 3 30,-4-18-4,0 0 0,0 0 0,1 1-1,-1-1 1,0 0 0,0 0 0,0 1 0,0-1 0,0 0 0,1 0 0,-1 1 0,0-1 0,0 0 0,0 0-1,1 0 1,-1 1 0,0-1 0,0 0 0,1 0 0,-1 0 0,0 0 0,0 0 0,1 1 0,-1-1 0,0 0 0,1 0-1,-1 0 1,0 0 0,0 0 0,1 0 0,-1 0 0,0 0 0,1 0 0,-1 0 0,0 0 0,1 0 0,-1 0-1,0-1 1,0 1 0,1 0 0,-1 0 0,0 0 4,16-11-126,10-16-69,26-38-194,-15 20 347,-1-2 0,-2-1 0,-2-1 0,9-25 42,-44 84 34,0 1 1,0 0-1,0 0 0,2 0 0,-1 0 0,1 1 0,1-1 1,0 0-1,1 1 0,0-1 0,1 0 0,0 1-34,-1-5 2,0-1 0,0 1 0,1-1 0,0 1 0,0-1 0,1 0 0,0 0 0,0 0 0,0 0 0,1-1 0,-1 1 0,1-1 0,1 0 0,-1 0 0,1 0 0,0-1 0,0 0 0,0 0 0,1 0 0,-1 0 0,1-1 0,0 0 0,3 2-2,-7-5 3,0 1 0,0-1 1,0 1-1,0-1 1,0 0-1,0 0 0,0 1 1,0-2-1,0 1 0,0 0 1,0 0-1,0-1 0,0 1 1,0-1-1,0 1 0,0-1 1,-1 0-1,1 0 1,0 0-1,0 0 0,-1 0 1,1 0-1,0 0-3,1-3 5,1 1 1,-1-1-1,0 0 1,0 1-1,0-1 1,-1-1-1,1 1 1,-1 0-1,0-1 0,0 0-5,3-8 17,-1-2-1,0 1 0,-1 0 1,0-1-1,-1 0 0,-1-3-16,-1 1 10,0 0 0,-1 0 0,-1 0 0,-1 0 0,-1 0 0,0 0 0,-3-7-10,5 19 0,1 0 1,-1 0 0,0 0 0,-1 0-1,1 0 1,-1 0 0,0 1 0,0-1-1,0 1 1,-1 0 0,0 0-1,1 0 1,-1 0 0,-1 1 0,1 0-1,0 0 1,-1 0 0,0 0 0,1 0-1,-1 1 1,0 0 0,-1 0 0,1 1-1,0-1 1,0 1-1,1 1-14,1 0-1,0 0 0,-1 1 1,1-1-1,0 1 1,-1 0-1,1 0 1,0 0-1,0 0 1,0 0-1,0 1 1,0-1-1,0 1 1,0 0-1,0 0 1,1 0-1,-1 0 1,1 1-1,0-1 0,-1 1 15,2-2-23,0 1-1,0-1 0,0 0 0,0 0 0,1 0 0,-1 1 0,1-1 0,-1 0 0,1 0 0,-1 1 0,1-1 0,0 0 1,-1 1-1,1-1 0,0 1 0,0-1 0,0 0 0,0 1 0,0-1 0,0 1 0,1-1 0,-1 0 0,0 1 0,1-1 0,-1 0 1,1 1-1,0-1 0,-1 0 0,1 0 0,0 0 0,0 1 0,-1-1 0,1 0 0,0 0 0,0 0 0,0 0 0,0 0 0,1-1 1,-1 1-1,0 0 0,0 0 0,0-1 0,1 1 0,-1-1 0,0 1 0,1-1 0,-1 0 0,1 1 24,7 2-41,0-1 0,0 0 1,1 0-1,-1-1 0,1 0 0,-1 0 0,1-1 0,-1 0 0,1-1 0,0 0 0,-1-1 0,0 0 0,1 0 0,-1-1 1,0 0-1,0-1 0,-1 0 0,1 0 0,6-5 41,16-9 1,-1-2 1,-2 0-1,1-2 0,17-20-1,-2 0 101,-1-3 0,-3-1 0,-2-2 0,-2-1 0,-2-3 0,-3 0 0,-2-2 0,-2-1 0,3-15-101,-29 69 17,0 0-1,-1-1 1,1 1-1,-1 0 1,1-1-1,-1 1 1,0 0 0,0-1-1,1 1 1,-1-1-1,0 1 1,0 0-1,0-1 1,0 1 0,-1-1-1,1 1 1,0-1-17,-1 2 8,1 0 1,-1 0 0,1-1-1,0 1 1,-1 0 0,1 0-1,-1 0 1,1 0 0,-1 0-1,1 0 1,-1 0 0,1 0-1,-1 0 1,1 0 0,-1 0-1,1 0 1,-1 0-1,1 0 1,-1 1 0,1-1-1,-1 0 1,1 0 0,0 0-1,-1 1 1,1-1 0,-1 0-1,1 1 1,0-1 0,-1 1-9,-36 32 222,13-1-139,2 1 0,1 1 0,2 1-1,1 0 1,-13 38-83,8-10 57,3 1 0,3 1-1,0 13-56,7-18 37,2 0 0,1 17-37,6-47 2,2 0 0,0 0 0,2 0 0,1-1 0,5 19-2,-8-44-6,0 0-1,0 0 1,0 0-1,1 0 0,-1 0 1,1 0-1,0-1 0,0 1 1,0 0-1,1-1 1,-1 0-1,1 0 0,0 0 1,0 0-1,0 0 1,1 1 6,-2-3-15,0-1 1,1 1 0,-1 0 0,0-1 0,0 1 0,1-1 0,-1 0 0,0 0 0,1 0 0,-1 0 0,0 0 0,0-1 0,1 1 0,-1-1 0,0 1 0,0-1 0,1 0 0,-1 0 0,0 0 0,0 0 0,0 0 0,0 0 0,0 0 0,-1-1 0,1 1 0,0-1 0,-1 0 0,1 1 0,0-2 14,25-26-120,-2-1 0,-1 0 0,-1-2 0,-2-1 1,-1-1-1,3-10 120,-21 40 0,11-20 45,-10 19 118,-10 24-42,7-19-120,-4 11-3,2 0 0,0 1 0,0-1 0,1 1 0,0-1 0,1 1 0,0-1 0,1 1 0,0 0 2,0 55-929,-4-46-322,3-20 802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1188,'12'-131'1890,"-9"129"-1945,1 11-167,5 18-578,-5-15 156,1-2 195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53 151 884,'0'0'37,"0"0"-1,0-1 1,0 1-1,0 0 0,0 0 1,-1-1-1,1 1 1,0 0-1,0 0 1,0-1-1,-1 1 1,1 0-1,0 0 1,0 0-1,0 0 1,-1-1-1,1 1 1,0 0-1,-1 0 1,1 0-1,0 0 1,0 0-1,-1 0 1,1 0-1,0 0 1,-1 0-1,1 0 1,0 0-1,0 0 1,-1 0-1,1 0 1,0 0-1,-1 0 0,1 0 1,0 0-1,0 0 1,-1 0-1,1 0 1,0 1-1,0-1 1,-1 0-1,1 0-36,-12 13 479,-4 19-307,11-16-129,2 1 0,0 1 0,1-1 0,1 0 0,0 1 0,2-1 0,1 14-43,-1-23 6,0 0 0,0 0 0,1 0 0,0 0 0,1 0 1,-1 0-1,2-1 0,-1 1 0,1-1 0,0 0 0,0 0 1,1 0-1,0-1 0,1 1 0,-1-1 0,1-1 0,3 3-6,-7-6 3,0-1 0,0 0 0,0 0 0,0-1 1,0 1-1,1 0 0,-1-1 0,0 1 0,1-1 0,-1 0 0,0 0 0,1 1 0,-1-2 0,0 1 0,1 0 0,-1 0 0,0-1 0,1 1 0,-1-1 0,0 0 0,0 0 0,0 0 0,0 0 0,0 0 0,0 0 0,0 0 0,0-1 0,0 1 1,0-1-1,0 1 0,-1-1 0,1 0 0,0-2-3,5-2-1,-1-1 1,0-1 0,-1 1-1,0-1 1,0 0-1,-1 0 1,0-1 0,0 1 0,2-14 8,-2 1 0,0-1 0,-1 0 0,-1 0 0,-1 0 0,-2 0 1,0 0-1,-1 1 0,-1-1 0,-1 0 0,0 1 0,-2-1 0,-1 1 0,-1 1 1,0 0-1,-2-1-8,10 20 1,-1-1 0,1 1 0,-1-1 0,0 1 0,1 0 0,-1-1 0,0 1 0,0 0 0,0 0 0,0-1 0,0 1 0,0 0 0,0 0 0,0 0 0,-1 0 0,1 1 0,0-1 0,0 0 0,-1 0 0,1 1 0,-1-1 0,1 1 0,-1-1 0,0 1-1,0 0 1,1 1-1,0-1 0,-1 1 1,1-1-1,0 1 1,-1 0-1,1 0 0,0-1 1,0 1-1,0 0 1,0 0-1,0 0 0,0 1 1,0-1-1,0 0 0,1 0 1,-1 0-1,0 1 1,0-1-1,0 1 0,-2 6 0,0-1 1,0 1 0,1 0-1,0-1 1,0 1-1,1 0 1,0 0-1,1 0 1,-1 1-1,2-1 6,-1 0 0,1-1-1,1 1 1,-1-1 0,1 1 0,1-1-1,-1 0 1,1 1 0,1-1 0,-1-1-1,1 1 1,0-1 0,1 1 0,-1-1-1,1 0 1,0-1 0,1 1 0,0-1-1,-1 0 1,6 3-6,-3-3 6,1-1 1,0 0-1,0 0 0,0-1 0,0 0 1,1 0-1,-1-1 0,1 0 0,0-1 1,-1 0-1,1-1 0,0 0 1,0 0-1,-1-1 0,1 0 0,2-2-6,8 0 25,1 0-1,-1-2 1,0 0 0,-1-2-1,0 0 1,0-1-1,0-1 1,-1 0-1,0-2 1,-1 0-1,0-1 1,-1-1-25,-15 13 53,-7 5-20,0 0 1,1 1 0,-1-1 0,1 1-1,-3 5-33,1 0 5,1 0-1,0 0 0,1 0 0,0 0 0,0 1 0,-1 8-4,5-16 2,0 0-1,0 1 0,0-1 1,0 0-1,1 0 0,-1 0 0,1 0 1,0 0-1,1 1 0,-1-1 1,1 0-1,-1 0 0,1 0 0,0 0 1,1 0-1,-1 0 0,1 0 1,0 0-1,0-1 0,0 1 0,2 2-1,-3-5 1,1-1 0,0 1 0,0 0 1,-1-1-1,1 1 0,0-1 0,0 1 0,0-1 0,0 0 0,-1 0 0,1 0 0,0 0 0,0 0 0,0 0 0,0-1 0,0 1 0,-1-1 0,1 1 0,0-1 0,0 0 0,0 0-1,39-15-9,38-29 83,-61 33-43,0 1 0,0 0 0,1 2-1,1 0 1,-1 2 0,9-3-31,-23 10 3,-1 0 1,0 0-1,1 0 0,-1 1 1,0-1-1,0 1 1,0 0-1,1 0 1,-1 1-1,0-1 0,0 1 1,0 0-1,-1 0 1,1 0-1,0 0 0,-1 1 1,1-1-1,-1 1 1,0 0-1,2 2-3,0 0-210,1 0-1,0-1 0,0 0 1,1 0-1,-1 0 0,4 0 211,-7-2-465,-3-4-1188,-4-4 1131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9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1080,'3'-3'118,"-1"1"-1,1-1 1,0 1-1,0 0 1,0-1-1,0 1 1,0 1 0,0-1-1,0 0 1,1 1-1,-1 0 1,1-1-1,-1 1 1,1 1 0,-1-1-1,1 0 1,0 1-1,0 0-117,77-1 264,-52 2-78,152 7 16,143 26-202,-306-32-124,39 13-1968,-53-14 1540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1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83 1120,'3'-8'315,"0"-1"-1,0 1 0,-1 0 1,0-1-1,0 0 1,-1 1-1,0-1 1,0-5-315,-1 14 104,-10 33 374,-21 27-291,3 1 0,3 1 0,-2 14-187,-50 194 127,69-240-135,-24 109-94,29-119-87,0 0 1,1 1-1,2-1 0,0 1 0,2 15 189,-1-32-107,-1 0 0,1 0 0,0-1 0,0 1 0,0 0 0,1 0 0,-1-1 1,2 3 106,-2-5-38,-1 0 0,1-1 0,-1 1 0,1 0 0,0-1 1,-1 1-1,1-1 0,-1 1 0,1-1 0,0 1 0,0-1 0,-1 1 1,1-1-1,0 0 0,0 1 0,0-1 0,-1 0 0,1 0 0,0 1 1,0-1-1,0 0 0,0 0 0,0 0 0,-1 0 0,1 0 1,0 0-1,0-1 0,0 1 0,0 0 0,-1 0 0,1-1 0,0 1 1,0 0-1,0-1 0,-1 1 0,1 0 0,0-1 0,-1 1 0,1-1 1,0 0-1,0 0 38,14-11-501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18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3 912,'-1'-1'35,"0"1"-1,0-1 1,0 1-1,0 0 1,0 0-1,0 0 1,0 0 0,0-1-1,0 1 1,0 0-1,-1 1 1,1-1-1,0 0 1,0 0-1,0 0 1,0 1 0,0-1-1,0 0 1,0 1-1,0-1 1,0 1-1,0-1 1,0 1-1,1 0 1,-1-1 0,0 1-1,0 0 1,0 0-1,1 0 1,-1-1-1,0 1 1,1 0 0,-1 0-1,0 1-34,-29 39 141,25-32-51,-21 32 70,2 1 0,1 2 0,-10 30-160,-47 145 246,59-161-204,-3 17-59,2 0 0,4 1 0,3 1-1,4 1 1,-1 54 17,12-128-25,1 62-320,-1-64 288,0 1 1,0 0 0,1-1-1,-1 1 1,1-1-1,0 1 1,-1-1-1,1 1 1,0-1-1,0 1 1,1-1 0,-1 0-1,0 0 1,1 1-1,-1-1 1,1 0-1,0 0 1,0-1-1,0 1 1,0 0 0,0-1-1,0 1 57,11 1-396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1032,'-89'206'3271,"54"-113"-3150,5 2 0,3 0 1,5 2-1,-5 64-121,27-131-8,6-26-7,7-16 2,9-22-4,-1-1 0,-2-1-1,6-14 18,36-67-35,-61 117 35,0-1-1,0 1 0,0 0 1,0 0-1,0 0 1,0 0-1,0 0 0,0 0 1,0 0-1,0-1 1,1 1-1,-1 0 0,0 0 1,0 0-1,0 0 1,0 0-1,0 0 1,0 0-1,0 0 0,0 0 1,0 0-1,1-1 1,-1 1-1,0 0 0,0 0 1,0 0-1,0 0 1,0 0-1,0 0 1,0 0-1,1 0 0,-1 0 1,0 0-1,0 0 1,0 0-1,0 0 0,0 0 1,0 0-1,1 0 1,-1 0-1,0 0 1,0 0-1,0 0 0,0 0 1,0 1-1,0-1 1,0 0-1,1 0 0,-1 0 1,0 0-1,0 0 1,0 0-1,0 0 0,0 0 1,0 0-1,0 0 1,0 1-1,0-1 1,4 12-7,1 24 24,-4-28-14,2 8-1,0 0 1,1 0-1,1 0 0,1-1 1,0 0-1,1 0 1,0 0-1,8 10-2,-13-22 0,0 1 0,0-1 0,1 1 1,-1-1-1,1 0 0,0 0 0,0-1 0,0 1 0,0 0 0,0-1 0,1 0 1,-1 0-1,1 0 0,-1 0 0,1 0 0,0-1 0,0 0 0,-1 1 0,1-2 1,0 1-1,0 0 0,0-1 0,0 1 0,0-1 0,1 0 0,-1-1 0,0 1 1,0-1-1,0 0 0,-1 0 0,1 0 0,0 0 0,0-1 0,0 1 1,-1-1-1,1 0 0,2-2 0,2-2 1,0 0 0,-1 0 0,0-1 0,0 0 0,-1 0 0,0-1 0,0 0 0,-1 0 0,0 0 0,0-1 0,-1 1 0,0-1 1,-1 0-1,0 0 0,0-1 0,0-4-1,2-6-8,-1-1 1,-1 0-1,-1 1 1,-1-1-1,-1 0 1,-1 0-1,-1-2 8,-7-26-4,9 48 4,0 1 0,0-1 0,-1 1 1,1-1-1,0 1 0,0 0 0,0-1 0,0 1 0,-1-1 0,1 1 0,0-1 0,0 1 0,-1 0 0,1-1 0,0 1 1,-1 0-1,1-1 0,-1 1 0,1 0 0,0 0 0,-1-1 0,1 1 0,-1 0 0,1 0 0,0 0 0,-1-1 0,1 1 1,-1 0-1,1 0 0,-1 0 0,0 1-1,0 0 1,0 0 0,0 0-1,0 0 1,0 0 0,0 0-1,0 0 1,0 0 0,0 0-1,0 0 1,1 0 0,-1 1-1,1-1 1,-1 0 0,1 1-1,-1-1 1,1 0 0,-4 11 4,0 0 1,1 1-1,1-1 0,0 0 1,1 1-1,0-1 0,0 1 1,2 0-1,0-1 0,0 1 1,1-1-1,0 0 0,1 1 1,1-1-1,0 0 0,0-1 1,2 1-1,0 1-4,-3-6-17,1-1 1,-1 0-1,1 0 1,0 0-1,0-1 1,1 1-1,0-1 1,0 0-1,0 0 1,0-1-1,1 0 0,0 0 1,0 0-1,0 0 1,0-1-1,0 0 1,1-1-1,0 1 1,-1-1-1,1 0 1,0-1-1,0 0 1,0 0-1,0 0 0,0-1 1,0 0-1,0 0 1,0-1-1,0 0 1,0 0-1,0-1 1,3 0 16,-4 0-106,0 1-1,0-1 1,0 0 0,0 0 0,0-1-1,-1 0 1,1 0 0,-1 0 0,0-1 0,0 1-1,0-1 1,0-1 0,0 1 0,-1-1 0,0 1-1,0-1 1,0 0 0,-1-1 0,0 1-1,1-1 1,-2 1 0,1-1 0,0-3 106,-1-11-463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93 176 920,'-6'0'104,"-13"3"534,0-2 1,0 0-1,-10-2-638,112-26 433,386-67-485,-366 76-100,150-15-1255,-194 25 930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4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545 153 1368,'-2'-5'145,"0"0"0,0 0 0,-1 0 0,1 1 1,-1-1-1,0 1 0,0-1 0,0 1 0,-1 0 0,1 0 0,-1 1 0,0-1 0,0 1 0,-1 0 0,-4-3-145,-19-12 259,12 7-138,-1 0 0,0 1 0,-1 1 0,0 1-1,-1 0-120,12 6 14,0 0-1,0 1 1,0 0-1,-1 0 1,1 0-1,0 1 0,-1 0 1,1 0-1,0 1 1,-1 0-1,1 0 1,0 1-1,0 0 1,0 0-1,-5 3-13,-5 2 12,1 2-1,0 0 1,1 1-1,0 0 1,0 1-1,1 1 1,1 0 0,0 1-1,0 0 1,2 1-1,-5 7-11,8-11 4,1 0 1,1 0-1,0 1 0,0 0 0,1 0 1,1 0-1,-1 1 0,2-1 0,0 1 0,0 0 1,1 0-1,0 0 0,1 0 0,1 0 0,0 1 1,1-1-1,0 6-4,0-13 1,0-1 0,0 1 0,1 0 0,-1-1 0,1 1 0,0 0 0,0-1 1,0 0-1,1 0 0,-1 0 0,1 0 0,0 0 0,1 0 0,-1-1 0,1 1 0,-1-1 0,1 0 0,0 0 1,0 0-1,0-1 0,0 1 0,1-1 0,-1 0 0,1 0 0,-1-1 0,5 2-1,-1-2 0,1 0 1,-1 0-1,0-1 0,0 0 1,1 0-1,-1-1 0,0 0 1,0-1-1,0 1 0,0-2 1,0 1-1,0-1 0,0 0 1,-1-1-1,4-2 0,17-10-4,-1-2-1,-1-1 1,0-2-1,-2 0 1,0-2-1,-2 0 1,1-3 4,40-52-40,32-55 40,-67 93-8,-28 40 9,0 0-1,0 0 0,0 0 0,0-1 0,0 1 0,1 0 1,-1 0-1,0 0 0,0 0 0,0 0 0,0 0 0,0 0 1,0 0-1,1 0 0,-1 0 0,0 0 0,0 0 0,0 0 1,0 0-1,0 0 0,1 0 0,-1 0 0,0 0 0,0 1 1,0-1-1,0 0 0,0 0 0,1 0 0,-1 0 0,0 0 1,0 0-1,0 0 0,0 0 0,0 0 0,0 1 0,0-1 0,0 0 1,0 0-1,1 0 0,-1 0 0,0 0 0,0 0 0,0 1 1,0-1-1,0 0 0,0 0 0,0 0 0,0 0 0,0 0 1,0 1-1,0-1 0,0 0 0,0 0 0,0 0 0,0 0 1,0 0-1,0 0 0,0 1 0,0-1 0,0 0 0,-1 0 1,1 0-1,0 0 0,0 0 0,0 0 0,0 1 0,0-1 1,0 0-1,1 23 30,-1 26 27,0-49-56,-2 24-11,2-1-1,1 1 1,0-1 0,2 1 0,1-1 0,1 0-1,0 0 1,2 0 0,1-1 0,6 13 10,-13-33-67,0 0 1,0-1-1,0 1 0,0 0 1,1-1-1,-1 1 0,0-1 1,1 1-1,-1-1 1,1 0-1,-1 1 0,1-1 1,-1 0-1,1 0 1,0 0-1,0 0 0,0-1 1,-1 1-1,1 0 0,0-1 1,0 1-1,0-1 1,0 0-1,0 0 0,0 1 1,0-1-1,0-1 1,0 1-1,0 0 0,0 0 1,0-1-1,0 1 0,0-1 1,0 1-1,0-1 1,-1 0-1,1 0 0,0 0 1,0 0-1,-1 0 1,1 0-1,-1-1 0,1 1 1,-1 0-1,1-1 0,-1 0 67,8-10-531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9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326 807 936,'6'-55'2492,"-4"47"-2458,-1 0 1,0-1-1,0 0 1,-1 1 0,0-1-1,0 0 1,-1 1 0,0-1-1,-1 1 1,0-1-1,-1-3-34,1 5 20,-1 1-1,0-1 1,0 1-1,-1 0 1,0-1-1,0 2 1,0-1-1,0 0 1,-1 1-1,0 0 0,0 0 1,-1 0-1,1 1 1,-1 0-1,0 0 1,-5-2-20,7 4 3,0 0 1,-1 1-1,0 0 1,1 0-1,-1 0 0,0 0 1,0 1-1,1 0 1,-1 0-1,0 0 1,0 0-1,0 1 0,1 0 1,-1 0-1,0 0 1,1 0-1,-1 1 1,1 0-1,0 0 1,-1 0-1,1 0 0,0 1 1,0 0-1,0 0 1,0 0-4,-8 8 3,0-1 1,1 2 0,1 0-1,0 0 1,0 0-1,1 1 1,1 1 0,0-1-1,1 2 1,0 0-4,2-5 4,1 1 0,0 0 1,1 0-1,0 1 0,0-1 0,1 0 0,1 1 0,0 0 1,1-1-1,0 1 0,0 0 0,1-1 0,3 12-4,-4-21 1,1 1 0,-1-1 0,0 0 0,1 0 0,0 1 0,0-1-1,0 0 1,0 0 0,0 0 0,0 0 0,0 0 0,0 0-1,1 0 1,-1 0 0,1-1 0,0 1 0,-1 0 0,1-1 0,0 0-1,0 1 1,0-1 0,0 0 0,0 0 0,0 0 0,0 0 0,1 0-1,-1-1 1,0 1 0,0 0 0,1-1 0,-1 0 0,0 0 0,1 1-1,-1-1 1,0-1 0,1 1 0,-1 0 0,0-1 0,1 1-1,-1-1 1,0 1 0,0-1 0,0 0 0,1 0 0,-1-1-1,15-6 3,0-1 0,-1-1 1,-1 0-1,0-1 0,9-8-3,-3 2-10,17-14 10,-1-2 1,1-4-1,23-21 88,-73 119 408,-1-8-389,12-49-104,1-1 0,-1 1 0,1-1 1,0 1-1,0-1 0,0 0 0,0 1 0,1-1 0,0 1 1,-1-1-1,1 1 0,0-1 0,0 0 0,2 2-3,-2-4 2,0 0 0,0-1 1,0 1-1,1-1 0,-1 1 0,0-1 0,1 1 0,-1-1 1,0 0-1,1 1 0,-1-1 0,1 0 0,-1 0 0,0 0 1,1 0-1,-1-1 0,0 1 0,1 0 0,-1 0 0,0-1 1,1 1-1,-1-1 0,0 1 0,1-1 0,-1 0 0,0 1 0,0-1 1,1-1-3,40-23-5,-39 23 5,38-36-8,-36 32 7,2-1 0,-1 1 0,0 0-1,1 1 1,0-1 0,1 2-1,1-2 2,-8 6 1,0 0-1,0 0 0,0 1 0,0-1 0,0 1 0,0-1 0,0 1 0,0-1 0,0 1 0,-1-1 0,1 1 0,0 0 0,0 0 0,-1-1 0,1 1 0,0 0 0,-1 0 0,1 0 0,-1 0 0,1-1 0,-1 1 0,1 0 0,-1 0 0,0 0 0,1 0 0,-1 0 0,0 0 0,0 0 0,0 0 1,0 0-1,0 1 0,0-1 0,0 0 0,6 40 14,-5-27-9,1 1-1,0-1 1,1 0-1,0 0 0,1 0 1,5 9-5,-8-20 0,0 0 1,0-1 0,1 1 0,-1 0-1,1-1 1,0 1 0,0-1 0,0 1-1,0-1 1,0 0 0,1 0 0,-1 0-1,1 0 1,-1 0 0,1-1 0,0 1 0,-1-1-1,1 0 1,0 0 0,0 0 0,0 0-1,0 0 1,0 0 0,0-1 0,0 0-1,0 1 1,0-1 0,1-1 0,-1 1 0,0 0-1,0-1 1,0 1 0,3-2-1,39-12-8,0-2 1,-1-3-1,-1-1 1,0-2-1,9-8 8,73-37-26,-50 29 30,8-10-4,-83 48 3,1 0 0,-1 0 0,0 0-1,1-1 1,-1 1 0,0 0-1,1 0 1,-1 0 0,0 0 0,1 0-1,-1-1 1,0 1 0,0 0-1,1 0 1,-1 0 0,0-1 0,0 1-1,1 0 1,-1 0 0,0-1-1,0 1 1,0 0 0,1-1 0,-1 1-1,0 0 1,0-1 0,0 1-1,0 0 1,0-1 0,0 1 0,0 0-1,0-1 1,0 1 0,0 0-1,0-1 1,0 1 0,0 0 0,0-1-1,0 1 1,0-1-3,-15-3 65,-21 3-23,22 5-37,0 0-1,0 1 0,0 1 0,0 0 0,1 1 1,0 0-1,1 1 0,-1 0 0,2 1 0,-1 0 0,1 1 1,0 1-1,1 0 0,-1 1-4,5-4 0,-1 0 1,1 0-1,0 0 0,1 1 0,0 0 1,0 0-1,1 1 0,0-1 0,1 1 1,0-1-1,0 1 0,1 0 1,0 0-1,1 1 0,0-1 0,1 0 1,0 0-1,1 0 0,0 1 0,2 7 0,-3-15 1,1 0 0,0 0 0,0-1 0,0 1 0,0 0 0,0-1 0,0 1 0,1-1 0,-1 1 0,1-1 0,0 0 0,-1 0 0,1 0 0,0 0 0,0 0 0,1 0 0,-1 0 0,0-1 0,1 1 0,-1-1 0,3 2-1,-2-2 1,1-1 1,0 1-1,-1 0 1,1-1-1,0 0 1,0 0-1,-1 0 0,1 0 1,0-1-1,0 0 1,-1 1-1,1-1 1,-1 0-1,4-2-1,7-3 6,-1 0 0,0-2 0,0 1-1,-1-2 1,0 1 0,0-2 0,7-7-6,-1-3 1,-1 0 0,-1-1 0,-1 0 0,-1-1 1,-1-1-1,-1 0 0,-1-1 0,6-18-1,11-40-85,17-82 85,-28 100-20,-3-1 0,-2 0 0,-4-1 0,-3 0 0,-2-60 20,-3 122-3,0 1-1,-1-1 0,1 1 0,-1-1 0,1 1 0,-1-1 0,-1 1 0,1 0 0,0 0 0,-1-1 0,1 1 4,0 3-1,1 0 0,0-1 0,0 1 1,-1 0-1,1 0 0,0-1 0,0 1 0,-1 0 0,1 0 0,0 0 0,-1-1 1,1 1-1,0 0 0,-1 0 0,1 0 0,-1 0 0,1 0 0,0 0 0,-1 0 1,1 0-1,0 0 0,-1 0 0,1 0 0,-1 0 0,1 0 0,0 0 0,-1 0 1,1 0-1,0 0 0,-1 0 0,1 1 0,0-1 0,-1 0 1,-16 19-6,8-3 3,1 1 0,1 0 0,0 0-1,1 1 1,1 0 0,1 0 0,0 0-1,1 7 4,-4 36-293,3 53 293,3-73-485,3-1 0,1 1-1,2-1 1,2 0 0,2 0-1,1-1 1,6 13 485,-4-22-520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1188,'3'-14'400,"-3"10"-284,1 0-1,0 0 0,0 0 0,0 0 1,0 0-1,1 0 0,-1 0 1,1 1-1,0-1 0,0 0 0,0 1 1,3-4-116,-4 8 20,0-1 0,-1 1 0,1-1 0,0 0 0,-1 1 0,1 0 0,0-1 0,-1 1 0,1-1 0,-1 1 0,1 0 0,-1-1 0,1 1 0,-1 0 0,0-1 0,1 1 1,-1 0-1,0 0 0,1-1 0,-1 1 0,0 0 0,0 0 0,0 0 0,0-1 0,0 2-20,7 24 162,-7-26-155,13 77 497,1 50-504,7 40 191,-21-164-162,0 1-1,1-1 1,0 1 0,-1-1-1,1 0 1,1 0 0,-1 0-1,0 0 1,1 0 0,0 0-1,0 1-28,-2-4 12,0 0 0,0 0 1,1 0-1,-1 0 0,0 1 0,0-1 0,1 0 0,-1 0 0,0 0 0,1 0 0,-1 0 1,0 0-1,1 0 0,-1 0 0,0 0 0,1 0 0,-1 0 0,0 0 0,1 0 0,-1 0 1,0 0-1,1 0 0,-1 0 0,0 0 0,0-1 0,1 1 0,-1 0 0,0 0 1,1 0-1,-1 0 0,0-1 0,0 1 0,1 0 0,-1 0-12,14-20 214,34-77-248,-5-2-1,-5-1 1,24-98 34,-43 137-177,-19 59 122,0 1 1,0 0-1,0 0 0,1 0 0,-1 0 0,0 0 0,1 0 0,-1 0 0,1 0 0,-1 0 0,1 0 0,-1 0 0,1 0 0,0 0 0,-1 0 0,1 0 0,0 1 0,0-1 0,0 0 0,0 0 55,12 15-2193,-9-8 1934,2 0-252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1028,'1'-16'411,"-1"6"-118,1 1 1,0-1-1,1 0 0,0 1 0,3-10-293,6 53 453,-5 38 7,-3 47-460,-2-54 66,2 0 0,6 20-66,-9-85 5,0 0 0,0 1 0,0-1 0,0 1 0,0-1 0,0 1 0,0-1 0,0 1 0,0-1 0,0 1 0,1-1 0,-1 0 0,0 1 0,0-1 0,0 1 0,0-1 0,1 0 0,-1 1 0,0-1 0,1 1 0,-1-1 0,0 0 0,0 1 0,1-1 0,-1 0 1,1 0-1,-1 1 0,0-1 0,1 0 0,-1 0 0,1 1 0,-1-1 0,0 0 0,1 0 0,-1 0 0,1 0 0,-1 0 0,1 0 0,-1 0 0,1 0 0,-1 0 0,1 0-5,18-15 100,15-33-54,-33 47-45,43-81-92,-3-1-1,-3-2 0,3-23 92,-6 19-448,-19 61-116,-10 31 177,-3 17 230,-7 55 27,1-55 195,2-1 0,0 1 0,1 0-1,1 0 1,1 0 0,1-1 0,0 1 0,3 5-65,-6-23 19,1-1 1,0 1 0,-1-1 0,1 1-1,0-1 1,0 1 0,0-1-1,0 0 1,0 1 0,0-1 0,0 0-1,0 0 1,1 0 0,-1 1 0,0-1-1,1-1 1,-1 1 0,1 0-1,-1 0 1,1-1 0,-1 1 0,1 0-1,-1-1 1,1 0 0,1 1-20,1-1 24,0 0 0,0 0 0,0-1 0,0 1 0,0-1 0,-1 0 0,1 0 0,0 0 0,-1 0 0,1-1 0,1-1-24,7-3 28,-1 0 0,0-2 1,0 1-1,-1-1 0,0-1 0,5-5-28,-6 4 13,-1 0-1,-1-1 1,0 0-1,0 0 1,-1 0-1,0-1 0,-1 0 1,-1 0-1,0-1 1,2-7-13,-4 12 1,0 0 0,-1 1 0,0-1 0,-1 0 0,1 0 1,-1 0-1,-1 1 0,0-1 0,0 0 0,0 0 0,-1 1 0,0-1 0,0 1 1,-1-1-1,0 1 0,0 0 0,-1 0 0,-1-1-1,4 7-1,1 0 1,-1 0-1,0 0 1,0 0-1,1 0 1,-1 0-1,0 1 1,0-1-1,0 0 1,0 1-1,0-1 1,0 0-1,0 1 1,0-1-1,0 1 0,-1 0 1,1-1-1,0 1 1,0 0-1,0-1 1,0 1-1,-1 0 1,1 0-1,0 0 1,0 0-1,0 1 1,-1-1-1,1 0 1,-2 1 0,0 0 0,0 1 0,0-1 0,0 1 0,0-1 0,0 1-1,1 0 1,-1 0 0,1 0 0,-1 1 0,1-1 0,-6 7 2,0-1-1,1 1 1,1 1-1,-1 0 1,-3 8-2,1 3 6,0 0 1,2 1-1,1 0 1,0 0-1,2 0 1,-1 17-7,3-29 2,1 1 1,1-1 0,0 1-1,1-1 1,0 1 0,0-1 0,1 0-1,0 1 1,1-1 0,0 0 0,1 0-1,0-1 1,0 1 0,1-1-1,4 6-2,-6-11 0,-1-1 0,1 0 0,0 1 0,0-1 0,0 0 0,0-1 0,0 1 0,1 0 0,0-1 0,-1 0 0,1 0 0,0 0 1,0 0-1,0-1 0,0 1 0,0-1 0,0 0 0,0 0 0,4 0 0,-3-2-28,1 1 1,0-1 0,-1 1 0,1-2 0,-1 1-1,0-1 1,1 1 0,-1-1 0,0-1 0,0 1-1,0-1 1,0 0 0,2-2 27,11-9-136,-1-1-1,-1 0 1,-1-1-1,0-1 1,-1 0-1,11-18 137,10-20-91,-2-2 0,-3-1-1,16-44 92,-50 120 69,0 1-1,1 0 1,1 0 0,1 1-1,1-1 1,1 9-69,-1-14 6,0 0 0,2 0 0,-1 0 0,2 0 1,0-1-1,0 1 0,2-1 0,-1 0 0,2 0 0,0 0 0,0-1 1,1 1-7,-5-10-9,1 0 1,-1-1 0,0 1-1,1-1 1,0 1 0,-1-1-1,1 0 1,0 0 0,0 0-1,0 0 1,1 0 0,-1-1 0,0 1-1,1-1 1,-1 0 0,1 0-1,-1 0 1,1-1 0,-1 1-1,1-1 1,0 0 0,-1 0-1,1 0 1,-1-1 0,1 1-1,0-1 1,-1 0 0,1 0 0,-1 0-1,0 0 1,1 0 0,-1-1-1,0 0 1,0 1 0,0-1-1,0 0 1,0-1 0,1 0 8,6-5-88,0-1 1,0 0 0,-1 0-1,0-1 1,-1 0 0,0 0-1,-1-1 1,0 0 0,-1 0-1,1-3 88,15-47-620,-11 25 262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1 952,'-37'81'1832,"23"-55"-1619,2 1-1,-8 22-212,1 15 105,2 1 0,3 1 0,3 0 0,1 21-105,7-41 65,3 0 1,1 0-1,2 0 0,2-1 0,2 1 0,10 31-65,-17-76-2,1 1 0,-1-1 0,0 0 0,0 1 0,1-1 1,-1 1-1,0-1 0,1 0 0,0 1 0,-1-1 0,1 0 0,0 1 0,0-1 0,-1 0 0,1 0 0,0 0 0,0 0 0,0 0 0,0 0 0,1 0 0,-1 0 0,0 0 0,0 0 0,1-1 0,-1 1 0,0 0 0,1-1 0,-1 1 2,1-2-7,0 1 0,0-1 0,0 1 0,-1-1 0,1 0 0,0 0 0,0 0 0,-1 0 0,1 0 0,-1 0 0,1 0 0,-1 0 0,1-1 0,-1 1 0,0-1 0,1 1 0,-1-1 0,0 0 7,10-13-77,-1-1 0,0 0 0,6-16 77,-16 31-3,29-64-199,-20 41 140,1 1 1,0 1-1,2 0 0,10-13 62,-22 35 0,0-1 0,0 1 1,0-1-1,1 1 0,-1-1 0,0 1 0,1-1 0,-1 1 0,1-1 0,-1 1 0,0-1 0,1 1 0,-1-1 0,1 1 0,-1 0 1,1-1-1,-1 1 0,1 0 0,0 0 0,-1-1 0,1 1 0,-1 0 0,1 0 0,-1 0 0,1 0 0,0 0 0,-1 0 0,1 0 1,0 0-1,-1 0 0,1 0 0,-1 0 0,1 0 0,0 0 0,-1 0 0,1 0 0,-1 1 0,1-1 0,-1 0 0,1 0 1,0 1-1,-1-1 0,1 0 0,-1 1 0,0-1 0,1 1 0,-1-1 0,1 1 0,-1-1 0,1 0 0,-1 1 0,0 0 0,0-1 1,1 1-1,-1-1 0,0 1 0,0-1 0,1 1 0,-1 0 0,0-1 0,0 1 0,0-1 0,15 54 88,-10-32-62,0-10-2,-1 0 1,2 0-1,0-1 1,0 1-1,1-1 0,0-1 1,4 4-25,-10-12 4,1 0 1,-1-1-1,1 1 0,-1 0 1,1-1-1,0 0 1,0 1-1,0-1 0,0 0 1,0 0-1,0 0 1,0 0-1,0 0 1,1-1-1,-1 1 0,0 0 1,0-1-1,1 0 1,-1 0-1,0 1 0,1-1 1,-1-1-1,0 1 1,1 0-1,-1-1 1,0 1-1,0-1 0,1 1 1,-1-1-1,0 0 1,0 0-1,0 0 0,0 0 1,0 0-1,0-1 1,0 1-1,-1-1 1,1 1-1,0-1 0,-1 0 1,1 1-1,-1-1 1,2-2-5,3-4 0,-1 0 1,0 0 0,0 0-1,0-1 1,-1 0 0,0 0-1,-1 0 1,0-1 0,0 1-1,-1-1 1,0 1 0,0-10-1,0-2 4,-1 0 0,-1 0 0,-1 0 0,-1 1 0,-2-13-4,1 23 3,1 0 0,-1 1 0,-1-1 0,0 1 0,0 0 0,-1 0 1,0 0-1,-1 1 0,0 0 0,0 0 0,-1 0 0,0 1 0,0 0 0,-6-5-3,9 9-1,1 0 0,-1 0 1,0 1-1,0-1 0,0 1 0,0 0 1,-1 0-1,1 0 0,-1 1 1,1-1-1,-1 1 0,0 0 0,1 0 1,-1 1-1,0 0 0,1-1 0,-1 2 1,0-1-1,0 0 0,1 1 1,-1 0-1,0 0 0,1 0 0,-1 1 1,1 0-1,-1 0 0,1 0 1,0 0-1,0 0 0,0 1 0,0 0 1,0 0 0,3-2-3,-1 0 1,1 0-1,-1 0 0,1 0 1,0 0-1,-1 1 1,1-1-1,0 0 1,0 1-1,0-1 0,0 1 1,0-1-1,0 1 1,1 0-1,-1-1 1,0 1-1,1 0 0,-1 0 1,1-1-1,0 1 1,0 0-1,-1 0 1,1 0-1,0-1 1,1 1-1,-1 1 3,1 0-6,0-1 1,0 1-1,1 0 0,-1-1 1,1 1-1,0-1 0,0 0 1,0 1-1,0-1 0,0 0 1,0 0-1,0 0 0,1-1 0,2 3 6,8 3-27,0 1-1,1-2 0,0 1 0,1-2 0,11 3 28,9 2-41,74 23 17,-99-29 20,1 0 0,0 2 0,-1-1 0,0 1-1,0 1 1,-1-1 0,0 2 0,4 3 4,-8-4-9,0-1 1,0 1 0,0 0 0,-1 0 0,0 0 0,-1 1 0,0-1 0,0 1-1,-1 0 1,1 0 0,-2 0 0,1 0 0,-1 0 0,0 0 0,-1 3 8,6 30-18,-6-41 18,0 0 1,0 0-1,0 1 0,0-1 0,0 0 0,0 1 0,1-1 1,-1 0-1,0 1 0,0-1 0,0 0 0,0 0 0,1 1 1,-1-1-1,0 0 0,0 0 0,1 0 0,-1 1 0,0-1 1,0 0-1,1 0 0,-1 0 0,0 0 0,0 1 0,1-1 1,-1 0-1,0 0 0,1 0 0,-1 0 0,0 0 1,1 0-1,-1 0 0,0 0 0,1 0 0,-1 0 0,0 0 1,0 0-1,1 0 0,-1 0 0,0 0 0,1 0 0,-1-1 0,20-9 16,25-26 14,-37 28-29,42-32-70,-30 26-172,-1-1 0,-1-1-1,0 0 1,-1-2 0,-1 0-1,0 0 1,4-9 241,-12 13-428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1080,'13'-4'380,"5"0"-20,5-1-108,3 1-120,8 1-64,2-1-36,6-1-20,4 1-4,1 1-4,5 0 0,2 2 0,-1-1-8,1 4-32,-2-1-144,-2 2-84,1-2-60,-6 2-44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1040,'-8'3'172,"0"2"1,0-1-1,1 1 1,-1 0-1,1 0 0,0 1 1,1 0-1,-1 1 0,1-1 1,1 1-1,-2 1-172,4-2 25,0 0-1,0 1 0,0-1 0,1 1 1,-1-1-1,2 1 0,-1 0 1,1-1-1,0 1 0,0 0 0,1 0 1,0 0-1,0 0 0,1 5-24,0-2 11,1-1 0,0 1-1,0-1 1,1 0-1,0 0 1,0 0 0,1 0-1,1-1 1,-1 1-1,1-1 1,2 2-11,11 12 17,0 0 0,1-2-1,5 3-16,-3-2 13,-20-20-3,1 1-1,-1 0 0,1 0 1,-1 0-1,0 0 1,0 0-1,1 0 0,-2 0 1,1 0-1,0 0 0,0 0 1,-1 1-1,1-1 1,-1 0-1,0 1 0,1-1 1,-1 0-1,0 1 0,0-1 1,-1 0-1,1 0 1,0 1-1,-1-1 0,0 0 1,1 0-1,-1 1 0,0-1 1,0 0-1,0 0 1,0 0-1,-1 0 0,1 0 1,0 0-1,-1-1 0,0 1 1,1 0-1,-1-1 1,0 1-10,-11 11-165,-1-1 1,0-1-1,0 0 1,-14 7 164,11-7-356,-35 21-1017,37-23 887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315 193 1184,'0'-16'809,"1"8"-724,-1 0 1,0-1 0,0 1 0,-1 0 0,0 0 0,0 0 0,-1 0 0,0 0-1,0 1 1,-1-1 0,0 1 0,-1-1 0,-2-4-86,3 7 14,0 1 1,1 0-1,-1 0 1,0 0-1,-1 0 0,1 1 1,-1-1-1,0 1 1,0 0-1,0 0 0,0 0 1,0 0-1,-1 1 0,1 0 1,-1 0-1,1 0 1,-1 1-1,0-1 0,0 1 1,0 0-1,0 0 1,0 1-1,0 0 0,0 0 1,0 0-1,0 0 1,0 1-1,0-1 0,1 1 1,-1 1-1,0-1 1,0 1-1,1 0 0,-1 0 1,0 0-15,-4 3-1,0 1 1,0-1-1,1 1 1,0 1-1,0-1 1,1 1-1,-1 1 1,2-1-1,-1 1 1,1 1-1,0-1 1,1 1-1,0 0 1,0 0-1,1 0 1,0 1-1,1 1 1,-2 5 4,1 0-1,1 0 1,1 0 0,0 0-1,1 3-3,1-13 2,0 0 1,0 0-1,0 0 0,1 0 1,0-1-1,0 1 0,1 0 1,-1-1-1,1 1 0,0-1 1,1 1-1,-1-1 0,1 0 1,0 0-1,4 4-2,-6-7 1,1-1 0,0 1 0,0-1-1,0 1 1,0-1 0,0 0 0,1 0 0,-1 0 0,0 0-1,0 0 1,1 0 0,-1-1 0,0 1 0,1-1 0,-1 0-1,1 1 1,-1-1 0,1 0 0,-1-1 0,0 1 0,1 0 0,-1-1-1,1 1 1,-1-1 0,0 0 0,1 1 0,-1-1 0,0 0-1,0-1 1,0 1 0,0 0 0,2-2-1,8-5 2,0-1-1,0 0 1,-1-1-1,8-9-1,-15 16-1,54-56 15,-3-3-1,27-40-13,-82 102 1,0 0 0,0-1 0,0 1-1,0 0 1,0 0 0,0-1 0,0 1 0,0 0-1,1 0 1,-1 0 0,0-1 0,0 1 0,0 0-1,0 0 1,1 0 0,-1 0 0,0-1-1,0 1 1,0 0 0,1 0 0,-1 0 0,0 0-1,0 0 1,1 0 0,-1 0 0,0-1 0,0 1-1,1 0 1,-1 0 0,0 0 0,0 0-1,1 0 1,-1 0 0,0 0 0,0 0 0,1 0-1,-1 1 1,0-1 0,0 0 0,0 0 0,1 0-1,-1 0 1,0 0 0,0 0 0,1 0-1,-1 1 1,0-1 0,0 0 0,0 0 0,1 0-1,-1 0 0,5 18 40,-3 20 26,-2-23-55,0-7 4,-1 1 0,2 0 0,-1-1 0,1 1 0,2 8-15,-2-17 3,-1 1-1,1-1 0,-1 0 0,1 0 1,0 0-1,-1 0 0,1 1 1,-1-1-1,1 0 0,0 0 0,-1 0 1,1 0-1,0 0 0,-1-1 0,1 1 1,-1 0-1,1 0 0,0 0 1,-1-1-1,1 1 0,-1 0 0,1 0 1,-1-1-1,1 1 0,-1 0 0,1-1 1,-1 1-1,1-1 0,-1 1-2,23-15 16,-19 13-10,88-61 73,23-24-79,-115 87 0,1 0 0,-1 0 1,0-1-1,1 1 0,-1 0 0,0 0 1,0 0-1,1-1 0,-1 1 0,0 0 0,1 0 1,-1 0-1,0 0 0,1 0 0,-1 0 0,1 0 1,-1 0-1,0 0 0,1 0 0,-1 0 0,0 0 1,1 0-1,-1 0 0,0 0 0,1 0 1,-1 0-1,0 0 0,1 0 0,-1 1 0,0-1 1,1 0-1,-1 0 0,0 0 0,1 1 0,6 13 9,3 37 8,-5-20-13,-4-26-2,1 1 1,0-1 0,0 0 0,1 0 0,-1 0-1,1 0 1,0-1 0,0 1 0,1-1-1,-1 1 1,1-1 0,0 0 0,0-1-1,0 1 1,1-1 0,-1 0 0,1 0-1,0 0 1,0 0 0,1-1-3,-1 0 6,0-1 0,0 0 0,0 0 0,0-1 0,0 0 0,0 0 0,0 0 0,0 0 0,0-1 0,0 1 0,0-1 0,-1-1 0,1 1 0,0-1 0,0 0 1,-1 0-1,1 0 0,-1 0 0,0-1 0,1 0 0,-1 0 0,2-2-6,15-12 17,0 0-11,1 0-1,1 1 1,0 1 0,1 1-1,1 2 1,0 0-1,2 1-5,25-2-29,-96 59-22,39-39 56,1 0-1,-1 0 1,1 1-1,0-1 0,1 1 1,0 0-1,0 1 0,0-1 1,1 0-1,1 1 0,-1-1 1,2 1-1,-1-1 1,1 1-1,0 0 0,1-1 1,0 1-1,0-1 0,1 1 1,0-1-1,0 0 1,1 0-1,0 0 0,0 0 1,1 0-1,0 0 0,1-1 1,0 0-1,0 0 1,0 0-1,1-1 0,0 0 1,0 0-1,6 5-4,0-4 20,0 0 0,1-1-1,0 0 1,0-1 0,0 0 0,0-1-1,1 0 1,0-1 0,0-1 0,0 0-1,0-1 1,0-1 0,0 0 0,0-1-1,8-1-19,10-3-80,0-1-1,0-1 0,-1-2 0,0-1 0,0-1 0,7-5 81,-28 12-308,1-1 0,-1 0 0,0-1 0,0 0 0,-1 0-1,0-1 1,0 0 0,0 0 0,5-8 308,-6 3-515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18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1020,'-7'0'55,"0"0"0,0 1 0,1 0 0,-1 0 0,1 1 0,-1-1 0,1 1 0,-1 1 0,1 0 0,0-1 0,0 2 0,0-1 0,0 1 0,1 0 0,0 0 0,-1 0 0,2 1 0,-1 0 0,0 0 0,1 0 0,0 1 0,0-1 0,1 1 0,-1 0 0,1 0 0,0 0 0,0 2-55,0 0 4,1 0-1,0-1 0,0 1 0,0 0 0,1 0 1,0 0-1,1 0 0,0 1 0,0-1 1,1 0-1,0 0 0,0 0 0,1 0 0,0 0 1,0-1-1,1 1 0,0 0 0,0-1 1,1 0-1,0 0 0,0 0 0,3 4-3,41 45 72,-26-32-11,-2 1-1,-1 1 1,0 1-61,-17-25 14,-1 1 1,0-1-1,1 1 0,-1 0 0,0-1 0,0 1 0,-1 0 0,1 0 1,-1-1-1,1 1 0,-1 0 0,0 0 0,0 0 0,0-1 1,0 1-1,0 0 0,-1 0 0,1 0 0,-1-1 0,-1 3-14,0 0 21,0 0 0,-1-1 0,0 1 0,0-1 0,0 0-1,0 0 1,-1 0 0,0-1 0,1 1 0,-1-1 0,-1 1-21,-12 8-103,-1-1 0,0-1 0,0 0 1,-1-2-1,-8 3 103,23-9-96,-1 0 0,1 0 0,-1-1-1,1 0 1,-1 0 0,0 0 0,1 0 0,-1-1 0,0 1 0,1-1 0,-1-1-1,-2 1 97,-11-4-439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356 635 1152,'0'-1'58,"1"0"0,-1 0-1,0 0 1,1 0 0,-1 0 0,0 0 0,0 0-1,1 0 1,-1 0 0,0 0 0,0 0 0,0 0-1,-1 0 1,1-1 0,0 1 0,0 0 0,0 0-1,-1 0 1,1 0 0,-1 0 0,1 0 0,-1 1-1,1-1 1,-1 0 0,1 0 0,-1 0-1,0 0 1,1 1 0,-1-1 0,0 0 0,0 0-1,0 1-57,-29-31 213,27 29-123,-1-2-73,0 1-1,0 0 1,0 0-1,-1 0 1,1 1-1,-1 0 0,0 0 1,0 0-1,0 0 1,0 0-1,0 1 1,0 0-1,0 0 1,0 1-1,0-1 0,0 1 1,-1 0-17,-3 1 6,0 0-1,1 1 1,0 0 0,-1 0 0,1 1-1,0 0 1,0 0 0,0 1 0,1 0 0,-3 1-6,-1 2 1,-1 1 1,2 0 0,-1 1 0,1 0-1,0 0 1,1 1 0,0 1 0,0-1-1,2 1 1,-1 1 0,1-1 0,1 1-1,-2 4-1,6-10 5,0-1 0,1 0 0,0 0 0,0 1 0,0-1 0,0 1 0,1-1 0,0 0 0,0 1 0,0-1 0,1 1 0,0 1-5,0-5 2,-1-1 0,1 1 0,0 0 1,0-1-1,-1 1 0,1-1 0,0 1 0,0-1 1,1 1-1,-1-1 0,0 1 0,0-1 0,1 0 1,-1 0-1,1 0 0,-1 0 0,1 0 1,-1 0-1,1 0 0,0 0 0,-1-1 0,1 1 1,0-1-1,0 1 0,-1-1 0,1 1 0,0-1 1,0 0-1,0 0 0,-1 0 0,1 0 0,0 0 1,0-1-1,0 1 0,-1-1 0,1 1 0,0-1 1,0 0-3,15-3 3,-1-2 0,-1 0 1,1 0-1,-1-2 0,0 0 1,0-1-1,-1 0 0,11-10-3,4-5 5,-1-1 0,0-1 0,8-13-5,12-26 99,-54 129 61,6-63-158,-3 20 15,0 1-1,2-1 1,1 6-17,0-22 3,0-1 0,1 1 0,-1 0 0,1 0 0,0 0 0,0 0 0,1 0 0,-1-1 0,1 1 0,0 0 0,1-1 0,-1 0 0,1 1 0,0-1 0,0 0 0,3 3-3,-4-6 2,0 0 1,0 1-1,0-1 0,0 0 0,0 0 0,1-1 0,-1 1 0,0 0 0,0-1 0,1 1 0,-1-1 0,0 0 0,1 0 0,-1 0 0,1 0 0,-1 0 0,0-1 1,1 1-1,-1 0 0,0-1 0,0 0 0,1 0 0,-1 0 0,0 0 0,0 0 0,0 0 0,0 0 0,0-1-2,11-6 4,0 0 0,0-2-1,-1 1 1,-1-2-4,0 2 3,27-25 6,-2-1-1,-1-3 0,-2 0 1,-2-2-1,-1-2 0,-3-1 0,2-5-8,2-10-6,-2-1-1,-3-1 0,-2-2 0,-3 0 0,1-17 7,-21 77-1,-1 0 0,1 0 0,0 0-1,-1 0 1,0 0 0,1 0 0,-1 0-1,0 0 1,0 0 0,0 0 0,0 0-1,-1 0 1,1 0 0,-1 0 0,1 0 0,-1 0-1,1 0 2,-1 1-1,0 1 0,1 0 0,-1-1 0,1 1 0,-1 0 0,0 0 0,1-1 0,-1 1 0,0 0 0,1 0 0,-1 0 0,0 0 0,1 0 0,-1 0 0,0 0 0,1 0 0,-1 0 0,1 0 0,-1 0 0,0 1 0,1-1 0,-1 0 0,0 0 0,1 1 0,-1-1 0,1 0 0,-1 1 0,0-1 0,1 0 0,-1 1 1,-7 5-6,0 0-1,0 0 1,1 1 0,0 0 0,-5 7 6,-15 20 0,2 2 0,1 1 1,2 1-1,2 0 0,1 2 0,-8 29 0,7-12 6,3 0-1,3 2 0,2-1 0,-2 37-5,13-83 3,0 0-1,1 0 1,0-1-1,0 1 0,1 0 1,1 0-1,3 11-2,-4-21 0,-1 0-1,1 0 0,0 0 0,0 0 1,0 1-1,0-1 0,0-1 1,0 1-1,0 0 0,1 0 1,-1 0-1,1-1 0,0 1 0,-1-1 1,1 1-1,0-1 0,0 1 1,0-1-1,0 0 0,0 0 1,0 0-1,0 0 0,0-1 0,0 1 1,0 0-1,1-1 0,-1 0 1,0 1-1,0-1 0,1 0 0,-1 0 1,0 0-1,1-1 0,-1 1 1,0 0-1,0-1 0,0 1 1,1-1-1,-1 0 0,0 0 0,0 0 1,0 0-1,1-1 1,10-4-23,-1-1 0,0-1 0,0 0 0,-1-1 0,0 0 0,0 0 0,-1-1 0,0-1 0,-1 0 0,0 0 0,3-7 23,13-19-69,-2-1 0,-2-1 0,-1-2 69,-10 21-21,15-41-4,-52 98 88,18-22-54,2 1 0,0 0-1,0 1 1,2 0-1,0 0 1,1 0 0,1 0-1,0 1 1,1-1 0,1 1-1,1-1 1,0 1-1,4 15-8,-5-32 3,1 0 0,0 0 0,0 0 0,0 0 0,1 0-1,-1 0 1,0 0 0,0 0 0,0-1 0,1 1 0,-1 0 0,0 0-1,1 0 1,-1 0 0,1 0 0,-1-1 0,1 1 0,-1 0 0,1 0-1,0-1 1,-1 1 0,1 0 0,0-1 0,0 1 0,-1-1-1,1 1 1,0-1 0,0 1 0,0-1 0,0 0 0,0 1-3,0-2 2,1 1 0,0-1 0,-1 1 0,1-1 0,0 1 0,-1-1 0,1 0 1,-1 0-1,1 0 0,-1 0 0,0 0 0,1 0 0,-1 0 0,0-1 0,0 1 0,0-1-2,46-63 0,-42 57 2,26-42 14,18-46-16,-35 201-40,-12-98 41,1 0-1,0-1 1,1 1 0,-1 0 0,1-1 0,1 0 0,-1 0 0,1 0 0,0-1-1,0 1 1,4 2-1,-7-7 4,-1 1 0,1-1-1,0 0 1,0 1-1,0-1 1,-1 0 0,1 0-1,0 0 1,1-1 0,-1 1-1,0 0 1,0-1 0,0 1-1,0-1 1,0 0-1,1 0 1,-1 0 0,0 0-1,0 0 1,0 0 0,1 0-1,-1-1 1,0 1 0,0-1-1,0 0 1,0 0-1,0 1 1,0-1 0,0-1-1,0 1 1,0 0 0,0 0-1,-1-1 1,1 1 0,0-1-1,-1 1 1,0-1-1,1 0 1,0-1-4,4-4 10,-1-1-1,0-1 1,0 1 0,-1-1-1,0 1 1,-1-1-1,0 0 1,0-1 0,-1 1-1,0 0 1,0-1-1,-1-3-9,1-20 24,-2-1-1,-3-32-23,-1-11-181,14 93-682,1 1 1,1-1-1,12 13 863,-11-18-380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303 295 1136,'6'-5'131,"0"1"1,0-1-1,-1 0 0,0 0 0,0 0 1,0-1-1,0 0 0,-1 0 0,0 0 1,-1 0-1,1-1 0,-1 0 0,0 1 1,-1-1-1,1-1-131,-2 4 25,-1 1 0,1-1 1,-1 1-1,1-1 0,-1 0 1,0 1-1,0-1 0,-1 1 1,1-1-1,-1 1 0,0-1 1,0 1-1,0-1 0,0 1 1,0 0-1,-1-1 0,0 1 1,1 0-1,-1 0 0,0 0 0,-1 0 1,1 1-1,0-1 0,-1 1 1,1-1-1,-1 1 0,0 0 1,0 0-1,0 0 0,0 0 1,-3-1-26,2 1 2,-1 1 1,0-1-1,1 1 0,-1 0 1,0 0-1,0 1 1,0-1-1,0 1 1,0 0-1,0 0 1,0 1-1,0 0 0,0-1 1,0 2-1,0-1 1,1 0-1,-1 1 1,0 0-1,1 0 1,0 1-1,-1-1 0,1 1 1,-4 3-3,-12 8 9,0 2-1,2 0 1,-1 1-1,0 4-8,16-18 0,-11 11 1,2 1-1,0 1 1,0 0 0,2 1-1,-7 12 0,12-19 0,0 0 1,1 0-1,0 0 0,1 0 0,0 1 0,0 0 0,1-1 1,1 1-1,0 0 0,0 0 0,1 0 0,0-9-1,0 0 1,0-1-1,0 1 0,0 0 1,0-1-1,1 1 0,-1 0 1,1-1-1,-1 1 1,1-1-1,-1 1 0,1-1 1,0 1-1,0-1 0,0 1 1,-1-1-1,1 0 0,1 1 1,-1-1-1,0 0 0,0 0 1,0 0-1,1 0 0,-1 0 1,0 0-1,1 0 0,-1-1 1,2 2 0,0-2-1,0 0 0,1 1 0,-1-1 0,0 0 0,1 0 0,-1-1-1,0 1 1,1-1 0,-1 0 0,0 0 0,0 0 0,0 0 0,3-2 1,12-5 0,-1-2 0,0 0 0,-1-1 0,7-6 0,9-11 15,0-1-1,-2-1 1,-1-2-1,-2-1 1,-1-1-1,4-10-14,-37 68 15,1 0 0,1 1 0,1-1 0,0 14-15,4-36 3,0 0 0,0 1 0,0-1 0,0 0 0,1 0 0,-1 0 0,1 1 0,-1-1 0,1 0 0,0 0 0,0 0 0,0 0 0,0 0 0,0 0 0,0-1 0,0 1 0,1 0 0,-1 0 0,1-1 0,-1 1 0,1-1 0,0 1-3,1-1 7,-1-1 0,1 1 0,-1-1 0,1 1-1,-1-1 1,1 0 0,-1 0 0,1 0 0,-1-1 0,1 1 0,-1-1-1,1 1 1,-1-1 0,1 0 0,-1 0 0,0 0 0,1 0 0,-1 0-1,1-1-6,18-10 18,0-1 0,-2-1 1,1-1-1,-2 0 0,0-1 0,7-10-18,20-17 3,-67 127 137,19-65-136,1 0 0,1 0 0,1 10-4,-1-25 1,1 1 0,1-1 1,-1 1-1,1 0 0,0-1 0,0 1 1,0-1-1,1 0 0,-1 1 0,1-1 1,0 0-1,0 0 0,1 0 0,-1 0 1,1-1-1,0 1 0,1 1-1,-2-4 3,1 1 0,-1-1 0,1 0-1,-1 0 1,0-1 0,1 1 0,-1 0 0,1-1-1,0 0 1,-1 1 0,1-1 0,-1 0 0,1 0-1,-1-1 1,1 1 0,0 0 0,-1-1 0,1 0-1,-1 1 1,1-1 0,-1 0 0,0 0 0,1 0 0,-1-1-1,0 1 1,0-1 0,1 0-3,12-8 19,-1 0-1,-1-1 1,10-9-19,-15 12 3,19-19 6,-2-1 0,-1-2-1,-1 0 1,-1-2 0,-2 0-1,0-5-8,2 1 4,-12 27-27,-9 23 12,-9 24 10,-19 42 94,-3-1 0,-41 74-93,-92 146 294,141-259-271,-180 310 93,191-334-97,12-25 12,15-27 10,45-56-80,59-67 39,-22 32-22,83-114-21,174-243 103,-316 437-151,-66 69 59,17-11 29,2 1 0,0 0-1,0 1 1,1 0-1,1 0 1,0 0-1,1 1 1,0 0-1,1 0 1,0 1-1,0 10 4,3-18-2,1 1 0,0 0 0,0-1 1,0 1-1,1-1 0,0 1 0,1-1 0,0 1 0,0-1 0,0 0 0,1 0 0,0 0 0,0 0 0,1 0 0,0-1 0,0 0 0,1 0 0,0 0 1,0 0-1,0-1 0,0 1 0,1-1 0,1 0 2,44 22-35,-44-24 35,1 0 1,-1 0 0,0 1-1,0 0 1,-1 0-1,5 4 0,-11-7 2,0-1 0,0 1 0,-1 0 0,1 0 0,0-1 0,0 1 0,0 0 0,-1-1 0,1 1 0,0-1 0,-1 1 0,1 0 0,-1-1 0,1 1 0,-1-1 0,1 1 0,-1-1 0,1 1 0,-1-1 0,1 1 0,-1-1 0,1 0 0,-1 1 0,0-1 0,1 0 0,-1 1 0,0-1 0,1 0 0,-1 0 0,0 0-2,-29 15-8,27-13 1,-42 16-1386,0-1 0,-27 5 1393,47-15-790,9-2 223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77 1064,'19'-59'1576,"-14"41"-817,-13 52-372,-22 81-58,-47 212 151,63-252-696,4 2 0,3-1 0,2 30 216,5-82-177,-1-14-7,1 0-1,0 0 1,0 1-1,1-1 0,0 0 1,1 0-1,0 0 1,0 0-1,1 0 1,1 0-1,-1 0 0,2 0 185,6 3-527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 1288,'-8'-5'436,"6"4"-362,0-1 1,-1 0-1,1 1 0,0 0 1,-1 0-1,1 0 1,-1 0-1,1 0 1,-1 0-1,1 1 0,-1-1 1,0 1-1,1-1 1,-3 1-75,56 16 123,-40-14-121,89 20-8,-92-20 6,-1 0 1,1 1-1,-1 0 1,0 0-1,0 1 1,0 0-1,0 0 0,0 1 1,-1-1-1,0 2 1,2 1-1,-6-5 5,-1 0 0,1 0 0,-1 1 0,1-1 0,-1 0 0,0 1 0,0-1 0,0 1 0,0 0 1,0-1-1,0 1 0,-1 0 0,1-1 0,-1 1 0,0 0 0,0 0 0,0-1 0,0 1 0,-1 1-5,0 1 15,0 0 0,-1 1-1,1-1 1,-1 0-1,-1 0 1,1 0-1,-1 0 1,0 0-1,-2 2-14,-9 11 56,-1-1-1,0-1 1,-1 0-1,-10 6-55,19-17 11,-41 34 51,30-26-135,0 1-1,1 1 0,1 1 0,-9 11 74,20-17-1355,8-10 909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46 252 1008,'4'-1'168,"0"0"-1,0 0 0,0 0 1,0-1-1,-1 1 1,1-1-1,-1 0 1,1 0-1,-1-1 0,0 1 1,3-3-168,35-32 54,-29 23-22,0 0-1,0-1 1,-2 0-1,4-7-31,-10 17 9,-1-1 1,0 1-1,-1-1 0,1 1 0,-1-1 0,0 0 0,0 0 1,-1 0-1,0 0 0,0 0 0,-1 0 0,1-1 0,-1 1 0,0 0 1,-1-1-10,1 6 1,-1 0 1,1 0 0,-1 0 0,1 0-1,-1 1 1,1-1 0,-1 0 0,0 0-1,1 0 1,-1 0 0,0 1 0,0-1-1,1 0 1,-1 1 0,0-1 0,0 0-1,0 1 1,0 0 0,0-1 0,0 1-1,0-1 1,0 1 0,0 0 0,0 0-1,0-1 1,0 1 0,0 0 0,0 0-1,0 0 1,0 0 0,0 0-1,-1 1 1,1-1 0,0 0 0,0 0-1,0 1 1,0-1 0,0 1 0,0-1-1,1 1 1,-1-1 0,0 1 0,-1 0-2,-40 23-7,30-13 4,1 0 1,1 0-1,0 1 0,0 1 0,1-1 0,1 1 0,0 1 0,1 0 0,0 0 0,1 0 0,-1 6 3,0 2 4,1 1-1,0-1 1,2 1-1,1 0 0,0 0 1,2 1-1,1 6-3,0-24 3,1 1 0,-1-1 1,1 0-1,1 0 0,-1 1 0,1-1 0,0 0 0,0 0 0,1-1 0,0 1 0,0 0 0,0-1 1,1 0-1,2 4-3,-4-7 1,1 0 0,-1 0 0,1 0 1,-1 0-1,1 0 0,-1 0 1,1-1-1,0 1 0,0-1 0,0 0 1,0 1-1,0-2 0,0 1 0,0 0 1,0-1-1,0 1 0,0-1 0,1 0 1,-1 0-1,0 0 0,0 0 0,0-1 1,0 1-1,0-1 0,0 0 1,1 0-1,-2 0 0,1 0 0,2-1-1,9-5 2,-1 0 0,0-1-1,-1 0 1,1-1 0,-1 0-1,-1-1 1,0 0 0,0-1-1,0-2-1,20-25 14,-2-1-1,3-10-13,36-47 7,-68 95-7,0 1 0,0 0 0,0 0 0,0 0 0,0 0 0,0 0 0,0 0 0,0 0-1,1 0 1,-1 0 0,0 0 0,0 0 0,0-1 0,0 1 0,0 0 0,0 0 0,0 0 0,1 0 0,-1 0 0,0 0 0,0 0 0,0 0 0,0 0 0,0 0 0,0 0 0,0 0-1,1 0 1,-1 0 0,0 0 0,0 0 0,0 0 0,0 0 0,0 0 0,0 1 0,1-1 0,-1 0 0,0 0 0,0 0 0,0 0 0,0 0 0,0 0 0,0 0 0,0 0 0,0 0-1,0 0 1,0 1 0,1-1 0,-1 0 0,0 0 0,0 0 0,0 0 0,0 0 0,0 0 0,0 0 0,0 1 0,0-1 0,0 0 0,0 0 0,0 0 0,0 0 0,0 0 0,0 0 0,0 1-1,0-1 1,0 0 0,0 0 0,0 0 0,0 0 0,1 18 2,-2 17-1,-4 29-8,-8 162 59,25-250 80,4-22-116,3-19-116,3 2-1,2 0 1,4 2 0,1 1 0,6-3 100,-34 62-19,1-3-157,1 0-1,-1-1 1,1 2-1,0-1 1,0 0-1,1 1 1,-1-1-1,5-2 177,-2 5-441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27 1172,'11'-12'1109,"-10"11"-1054,-1 0 0,1 0 1,-1 0-1,1 0 0,-1 0 0,1 0 0,0 1 0,-1-1 1,1 0-1,0 0 0,0 1 0,0-1 0,0 1 0,-1-1 1,1 1-1,0-1 0,0 1 0,0-1 0,0 1 0,0 0 1,1 0-56,-15 35 540,-13 31-520,3 0-1,3 2 0,3 1 0,3 0 1,4 1-1,2 0 0,3 1 0,3 35-19,3-98-69,-1 14-512,1 0 1,1 0-1,1 1 0,3 7 581,-3-20-494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1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71 243 1236,'3'-217'1938,"-3"216"-1933,0 0 0,0 0 1,0 0-1,0 0 0,1-1 0,-1 2 1,0-1-1,0 0 0,1 0 1,-1 0-1,0 0 0,1 0 1,-1 0-1,1 0 0,-1 0 1,1 0-1,-1 1 0,1-1 1,0 0-1,-1 0 0,1 1 0,0-1 1,0 0-1,0 1 0,0-1 1,-1 1-1,1-1 0,0 1 1,0-1-1,0 1 0,0 0-5,2 0 4,-1-1 0,1 2 0,-1-1 0,1 0 0,-1 0 0,1 1 0,-1-1 0,1 1 0,-1 0 0,0 0 0,1 0 0,1 1-4,7 4 4,0 0-1,-1 1 0,0 0 1,9 8-4,-14-11-2,-1 0 0,1 1 1,-1 0-1,0 0 1,0 0-1,-1 1 1,1-1-1,-1 1 0,0 0 1,-1-1-1,1 1 1,-1 1-1,-1-1 1,1 0-1,-1 0 0,0 3 2,0 0 10,-1 0 0,0 0 0,-1 0 0,0-1 0,-1 1 0,0 0 0,0-1 0,-1 1 0,0-1 0,0 0 0,-2 2-10,-5 9 27,-1-1-1,0 0 1,-2-1-1,0 0 1,-1 0 0,-1-2-1,0 0 1,-1 0 0,-8 4-27,14-11-55,7-5-27,0 1 0,-1-1 0,1 0 0,-1 0 0,1-1 0,-1 1 0,0-1-1,0 0 1,0 0 0,-1 0 0,1-1 0,0 1 0,-1-1 0,1 0 82,3-1-34,1 0 0,0-1 0,-1 1 0,1 0 0,0 0 0,0 0 0,-1 0 0,1-1 0,0 1 0,0 0 0,-1 0 0,1-1 0,0 1 0,0 0 0,0-1 0,0 1 0,-1 0 0,1-1 0,0 1 0,0 0 0,0-1 0,0 1 0,0 0 0,0-1 0,0 1 0,0 0 0,0-1 0,0 1 0,0 0 0,0-1 0,0 1 0,0 0-1,0 0 1,0-1 0,1 1 34,1-7-437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0 722 992,'0'1'68,"1"0"0,0 0 0,-1 1 0,1-1 0,-1 0 0,1 0 0,0 0 0,0 0 0,0 0 0,0 0 0,0 0 0,0 0 0,0-1 0,0 1 0,0 0 0,0 0 0,0-1 0,0 1 0,0-1 0,1 1 0,-1-1 0,0 1 0,0-1 0,1 0 0,-1 0 0,0 0 0,1 1-68,37 4 140,-31-6-125,0 0 0,0 0 0,-1 0 0,1-1 0,-1-1 0,1 1 0,-1-1 0,0 0 0,0-1 0,0 1 0,0-2 0,-1 1 0,0-1 0,0 1 0,0-2 0,0 1 0,-1-1 0,0 0 0,0 0 0,0 0 0,-1-1 0,0 1 1,0-1-1,1-3-15,-2 3 5,1-1 0,-1 0 0,0 0 0,-1 0 0,0 0 0,0 0 0,-1 0 0,0 0 0,0-1 0,-1 1 1,0-1-6,0 4 1,-1 0 1,1 0 0,-1-1 0,-1 1 0,1 0 0,-1 0 0,0 0 0,0 0-1,0 1 1,0-1 0,-1 0 0,0 1 0,0 0 0,0-1 0,-1 1-1,0 1 1,-1-2-2,3 3 1,0 0-1,0 1 1,-1 0-1,1 0 1,0-1-1,-1 1 1,1 0-1,-1 1 0,0-1 1,1 0-1,-1 1 1,1 0-1,-1-1 1,0 1-1,1 0 1,-1 0-1,0 1 1,1-1-1,-1 1 0,0-1 1,1 1-1,-1 0 1,1 0-1,-1 0 1,1 0-1,0 0 1,-1 0-1,1 1 1,0-1-1,0 1 0,0 0 1,0-1-1,0 1 1,0 1-1,-7 4 1,1 1-1,0 1 1,1 0 0,0 0 0,0 0-1,1 0 1,-3 6-1,2 1 1,0 0 1,1 1-1,1-1 1,0 1-1,1 0 0,1 1 1,0-1-1,2 1 0,0 13-1,1-19 4,0 0 0,1 0 0,1 0-1,0 0 1,0 0 0,1-1-1,1 1 1,0-1 0,1 0-1,0 0 1,0 0 0,1-1-1,0 1 1,6 5-4,-10-13 6,1 0 0,-1-1 0,0 1 1,1-1-1,-1 0 0,1 1 0,0-1 0,0-1 0,0 1 0,0 0 0,0-1 1,0 1-1,0-1 0,1 0 0,-1 0 0,0 0 0,1 0 0,-1-1 0,1 1 1,-1-1-1,1 0-6,1-1 6,0 0 0,0 0 0,0 0 1,0-1-1,0 0 0,0 0 0,-1 0 1,1 0-1,0-1 0,-1 0 0,0 0 1,0 0-1,1 0-6,13-15 13,0 0 1,-1-1-1,-1 0 1,-1-2-1,4-7-13,-13 21 2,0-3 1,-4 6-3,0 1 1,1 0-1,-1-1 0,0 1 1,1 0-1,0 1 0,0-1 1,2-2-1,-5 5 0,1 0 0,-1 0 1,0 0-1,1 0 0,-1 0 1,0 0-1,1 0 0,-1 0 1,0 0-1,1 0 0,-1 0 0,0 0 1,1 0-1,-1 0 0,0 0 1,0 0-1,1 0 0,-1 0 1,0 0-1,1 1 0,-1-1 1,0 0-1,0 0 0,1 0 0,-1 0 1,0 1-1,0-1 0,1 0 1,-1 0-1,0 1 0,0-1 1,0 0-1,1 0 0,-1 1 1,0-1-1,7 25 27,-3 19 4,-5-36-29,1-1-1,1 1 1,-1-1-1,1 0 1,0 1-1,1-1 1,0 0-1,0 0 1,1 0-1,-1 0 1,2 0-1,2 4-1,-5-10 2,0-1 0,-1 1 0,1-1 0,0 0 0,0 1 0,0-1 0,0 0 0,0 0 0,0 1 0,0-1 0,0 0 0,0 0-1,0 0 1,0 0 0,0 0 0,0-1 0,0 1 0,0 0 0,0 0 0,0-1 0,0 1 0,-1 0 0,1-1 0,1 0-2,29-13 8,-20 9-8,240-82-12,-243 84 13,0 0 0,-1 0 0,0 0 0,0-1 1,0 0-1,0 0 0,-1-1 0,1 0 0,-1 0 1,0 0-1,-1-1 0,0 0 0,1 0 0,-2 0 0,1-1 1,-1 1-1,0-1 0,0 0 0,-1-1 0,0 1 1,0-1-1,1-6-1,-3 11 6,0-1 1,-1 0-1,0 1 0,1-1 1,-1 0-1,0 0 1,-1 1-1,1-1 0,-1 0 1,0 1-1,1-1 1,-2 0-1,1 1 0,0-1 1,-1 1-1,1 0 1,-1-1-1,0 1 0,0 0 1,-1 0-1,1 0 1,0 0-1,-1 1 0,0-1 1,0 1-1,1-1 1,-2 1-1,1 0 0,0 0 1,0 0-1,-1 1 1,1-1-1,-3 0-6,0 1 3,1 0 0,-1 0 1,0 0-1,1 1 0,-1-1 0,0 2 1,1-1-1,-1 0 0,0 1 0,1 0 0,-1 1 1,1-1-1,-1 1 0,1 0 0,0 0 0,0 1 1,0-1-1,0 1 0,0 1 0,0-1 1,1 0-1,-1 2-3,-4 4-1,0 0 1,1 1-1,1 1 1,0-1 0,0 1-1,1 0 1,0 0-1,1 1 1,0 0-1,1 0 1,1 0-1,0 0 1,0 1 0,1-1-1,0 1 1,1-3 2,0 0 0,1 0 0,0 1 0,0-1 0,1 0 1,0 0-1,1 0 0,0 0 0,0 0 0,1-1 0,1 1 0,0-1 0,0 1 0,1-1 0,0-1 0,0 1 0,1-1 0,0 1 0,1-1-2,-5-6 2,0 0 0,0 1 0,1-1-1,-1 0 1,1-1 0,-1 1-1,1 0 1,0-1 0,0 0 0,0 1-1,0-1 1,0 0 0,0-1 0,0 1-1,0 0 1,0-1 0,0 0 0,0 0-1,0 0 1,0 0 0,3 0-2,0-2 3,0 1 0,0-1-1,-1 0 1,1-1 0,-1 1 0,0-1 0,0 0 0,0 0 0,0-1 0,0 1 0,1-3-3,7-6 7,0-1 0,-1 0 0,-1-1 0,0-1 0,-1 1 0,-1-2 0,4-7-7,11-32 19,-2 0-1,-3-1 0,-2-1 0,-3 0 0,2-24-18,-3-15 4,-3-1-1,-4-87-3,-5 174-2,-1 4 0,1 1 1,-1-1-1,0 0 1,0 1-1,-1-1 0,0 1 1,0-1-1,0 0 1,0 1-1,-1 0 0,0-1 1,0 1-1,-1 0 1,-1-3 1,4 7-1,-1 1 0,1 0 0,0 0 0,-1-1 1,1 1-1,-1 0 0,1 0 0,0 0 0,-1 0 0,1 0 1,0-1-1,-1 1 0,1 0 0,-1 0 0,1 0 1,-1 0-1,1 0 0,0 0 0,-1 0 0,1 0 0,-1 0 1,1 0-1,0 1 0,-1-1 0,1 0 0,-1 0 0,1 0 1,0 0-1,-1 1 0,1-1 0,0 0 0,-1 0 0,1 1 1,-1-1 0,-12 17-30,-6 24-41,18-38 61,-6 20-92,0 0 1,1 0-1,2 1 1,0 0-1,1 0 0,2 0 1,1 0-1,0 0 0,2 6 102,3 13-499,1-1-1,3-1 0,1 1 0,13 32 500,-15-49-419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62 174 936,'-34'56'2638,"28"-43"-2674,2 0 1,-1 0-1,2 1 0,0 0 0,0 0 0,1 0 0,1 0 0,0 0 1,1 0-1,1 0 0,0 0 0,1 0 0,0 0 0,4 8 36,0-13-1796,-6-13 1388</inkml:trace>
  <inkml:trace contextRef="#ctx0" brushRef="#br0" timeOffset="1">70 231 1160,'6'-87'1822,"-4"-40"-1822,-2 127-5,0-1 1,0 1 0,0-1 0,0 0-1,0 1 1,0-1 0,0 1 0,0-1-1,0 0 1,0 1 0,0-1-1,0 1 1,1-1 0,-1 1 0,0-1-1,0 1 1,1-1 0,-1 1 0,0-1-1,1 1 1,-1-1 0,1 1 0,-1-1-1,0 1 1,1 0 0,-1-1 0,1 1-1,-1 0 1,1-1 0,-1 1-1,1 0 1,-1 0 0,1 0 0,0-1-1,-1 1 1,1 0 0,-1 0 0,1 0-1,-1 0 1,1 0 0,0 0 0,-1 0-1,1 0 1,-1 0 0,1 0 0,0 0-1,-1 1 1,1-1 0,-1 0 0,1 0-1,-1 0 1,1 1 0,-1-1-1,1 0 1,-1 1 0,1-1 0,-1 1 4,39 24-827,-28-18 330,0 1 94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150 545 1164,'27'-11'1345,"-16"2"-681,-11 9-648,0-1-1,0 1 1,1 0-1,-1-1 1,0 1-1,0 0 1,0-1-1,0 1 1,-1 0-1,1-1 1,0 1-1,0 0 0,0 0 1,0-1-1,0 1 1,0 0-1,0-1 1,0 1-1,-1 0 1,1 0-1,0-1 1,0 1-1,0 0 1,-1 0-1,1-1 1,0 1-1,0 0 1,-1 0-1,1 0 1,0 0-1,0-1 1,-1 1-1,1 0 1,0 0-1,-1 0 1,1 0-1,0 0 1,-1 0-1,1 0-15,-3-1 21,1 1 0,-1-1-1,0 1 1,0 0 0,1 0 0,-1 0 0,0 0 0,0 1-1,1-1 1,-1 1 0,0 0 0,1 0 0,-1-1 0,1 2-1,-1-1 1,1 0 0,-1 0 0,1 1 0,0 0-1,0-1 1,-2 3-21,-47 41 31,47-40-13,-4 3-15,1 1 0,1 0 0,-1 0 1,1 1-1,1-1 0,0 2 0,0-1 0,1 0 0,1 1 0,-1 0 0,1 3-3,1-8-2,1 0 0,0 1 0,0-1 1,0 1-1,1-1 0,0 1 0,0 0 0,1-1 0,0 1 0,0-1 0,0 1 0,1-1 0,0 0 0,0 0 0,1 0 0,0 0 0,0 0 0,0 0 0,3 4 2,-5-9 0,0 0-1,0 0 0,0 1 1,1-1-1,-1 0 0,0 0 0,0 0 1,1 0-1,-1 0 0,0 0 1,1-1-1,-1 1 0,1 0 1,-1-1-1,1 1 0,-1-1 0,1 0 1,0 1-1,-1-1 0,1 0 1,-1 0-1,1 0 0,0 0 0,-1 0 1,1 0-1,-1 0 0,1-1 1,2 0 1,-1-1-1,1 0 0,-1 1 0,1-1 0,-1-1 1,0 1-1,0 0 0,0-1 0,0 1 0,-1-1 1,3-2-1,6-10-7,0-1 0,-1 1 0,0-1 0,1-7 7,-3 4-13,-1 1 0,0-2 0,-2 1 1,0-1-1,1-20 13,22 116-68,-28-74 68,0 0 0,1 0-1,0 1 1,0-1 0,-1 0 0,1 0 0,1 0 0,-1 0 0,0 0 0,0 0 0,1-1 0,-1 1 0,1 0 0,-1-1 0,1 1 0,0-1-1,0 1 1,0-1 0,0 0 0,0 0 0,0 0 0,0 0 0,0 0 0,0 0 0,0 0 0,0-1 0,1 1 0,-1-1 0,0 0-1,1 1 1,2-2 1,0-1 0,0 1 0,0-1 0,-1 0 0,1 0 0,0 0 0,-1 0 0,0-1-1,0 0 1,1 0 0,-2 0 0,1 0 0,2-3-1,12-11-13,-1-1 1,-1-1-1,0 0 0,-2-1 1,0-1-1,-1 0 0,-1 0 1,-1-2-1,-2 1 0,0-1 1,-1-1-1,-1 1 0,2-15 13,-5 18-18,16-65-67,-3-1 0,1-52 85,-17 135-1,-1 0 0,0 0 0,0 0 0,0 1-1,0-1 1,-1 0 0,1 0 0,-1 0 0,0 1-1,0-1 1,0 0 0,0 1 0,-1-3 1,2 5 0,0-1-1,-1 1 1,1 0 0,0-1 0,-1 1 0,1 0 0,-1 0 0,1-1-1,0 1 1,-1 0 0,1 0 0,-1 0 0,1-1 0,0 1 0,-1 0-1,1 0 1,-1 0 0,1 0 0,-1 0 0,1 0 0,-1 0 0,1 0-1,0 0 1,-1 0 0,1 0 0,-1 0 0,1 0 0,-1 0 0,1 1 0,-19 15 4,6 2 7,2 1 0,0 0-1,1 1 1,1 0 0,1 0 0,0 1-1,2 0 1,-3 18-11,-3 21 37,4 0 1,-1 37-38,7-46 33,1 0-1,3 6-32,0-36 14,0 1 0,2-1-1,0 0 1,1-1-1,1 1 1,5 7-14,-11-26 4,1 1-1,-1-1 1,1 0-1,0 0 1,0 0-1,0 0 1,0 0 0,1 0-1,-1 0 1,1 0-1,-1 0 1,1-1-1,-1 1 1,1 0-1,0-1 1,0 0 0,0 1-1,0-1 1,0 0-1,0 0 1,0 0-1,0 0 1,0 0-1,1-1 1,-1 1 0,0 0-1,0-1 1,1 0-1,-1 0 1,2 0-4,0-1 1,0 0 1,0-1 0,0 1-1,0-1 1,0 0-1,-1 0 1,1 0-1,-1-1 1,0 1 0,1-1-1,-1 0 1,0 0-1,-1 0 1,1 0-1,0-1 1,1-2-2,7-12-1,0 0-1,-1 0 1,-1-1-1,-1 0 1,0-1-1,-2 0 1,0 0-1,-1 0 1,-1-1 0,-1 0-1,-1 0 1,-1-7 1,-30 85-84,21-38 80,2 0 0,0 1-1,-2 16 5,7-28 0,-1 1 1,1-1-1,1 1 0,0-1 0,0 1 0,1-1 0,-1 1 0,2-1 0,-1 0 0,3 5 0,-4-12 2,1-1-1,0 1 1,0 0 0,0-1-1,0 1 1,0-1-1,-1 1 1,1-1-1,0 1 1,0-1-1,0 0 1,0 0-1,0 1 1,0-1-1,1 0 1,-1 0 0,0 0-1,0 0 1,0 0-1,0 0 1,0 0-1,0 0 1,0-1-1,0 1 1,0 0-1,0-1 1,0 1-1,0 0 1,0-1-1,0 1 1,0-1 0,-1 0-1,1 1 1,0-1-1,0 0-1,34-21 22,-23 11-16,-8 7-6,0 0 0,0 0 0,0 1 0,1-1-1,0 1 1,-1 0 0,1 0 0,0 0 0,3 0 0,-7 3-1,0 0 1,0-1 0,0 1-1,0 0 1,0 0-1,0 0 1,0 0-1,0 0 1,0 1 0,0-1-1,0 0 1,0 0-1,0 1 1,0-1 0,0 0-1,0 1 1,0-1-1,-1 1 1,1 0 0,0-1-1,0 1 1,2 1-1,-1 1 1,0-1-1,-1 1 0,1-1 0,0 1 1,-1 0-1,1-1 0,-1 1 0,0 0 0,1 3 1,15 55-15,-14-46 17,0 0 0,1-1 0,1 0-1,0 0 1,1 0 0,1 0 0,3 4-2,-9-17 4,-1 0 1,1-1 0,-1 1-1,1 0 1,0-1 0,-1 1-1,1 0 1,0-1 0,-1 1-1,1-1 1,0 1 0,0-1-1,0 0 1,0 1 0,-1-1-1,1 0 1,0 1 0,0-1-1,0 0 1,0 0 0,0 0-1,0 0 1,0 0 0,0 0-1,0 0 1,-1 0 0,1 0-1,0 0 1,0 0 0,0-1-1,0 1 1,0 0 0,0-1-1,-1 1 1,1-1 0,0 1-1,0-1 1,0 1 0,-1-1-1,1 1 1,0-1 0,-1 0-1,1 1 1,-1-1 0,1 0-1,-1 0 1,1 0-5,31-45 78,-26 35-89,2-1-29,0 0 0,1 1 1,0 0-1,1 0 0,0 1 1,3-2 39,-10 9-115,1 1 0,0-1 0,-1 0 1,1 1-1,0 0 0,0 0 0,0 0 1,0 0-1,1 1 0,-1-1 0,0 1 0,1 0 1,-1 1-1,1-1 0,-1 1 0,1 0 1,-1 0-1,1 0 0,-1 0 0,0 1 0,4 1 115,2 1-455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1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1000,'4'-3'71,"0"0"-1,0 1 1,0 0-1,1 0 1,-1 0-1,0 1 1,1 0-1,-1-1 1,1 1-1,0 1 1,-1-1-1,1 1 1,0 0-1,0 0 1,-1 0-1,1 1 1,0-1-1,-1 1 1,4 1-71,0 1 36,0 0 0,-1 1 0,0 0 0,0 0 0,0 1 1,-1-1-1,1 2 0,-1-1 0,0 0 0,0 1 0,0 1-36,11 15 6,0 1-1,-1 1 0,-1 1 1,-2 0-1,0 0 1,1 7-6,-7-13 39,-1 2 0,0-1 0,1 15-39,-1-7 124,-6-28-123,0 0 1,0 1-1,0-1 1,0 0-1,0 0 1,0 1-1,0-1 1,0 0-1,0 0 0,0 1 1,0-1-1,0 0 1,1 0-1,-1 1 1,0-1-1,0 0 1,0 0-1,0 0 1,1 1-1,-1-1 0,0 0 1,0 0-1,0 0 1,1 0-1,-1 1 1,0-1-1,0 0 1,0 0-1,1 0 1,-1 0-1,0 0 0,0 0 1,1 0-1,-1 0 1,0 0-1,0 0 1,1 0-1,-1 0 1,0 0-1,0 0 0,1 0-1,10-8-16,10-21-137,-19 25 107,20-41-625,-10 14 76,0 10 166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61 1208,'8'-55'1725,"-5"50"-1070,-6 35-419,-22 174 141,5-60-480,7 2 0,5-1 0,8 33 103,1-164-160,-2-9 13,1 0 0,0 1-1,0-1 1,1 1 0,0-1 0,0 0-1,0 0 1,0 0 0,1 1-1,0-1 1,0 0 0,1-1 0,0 2 147,4-1-502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6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1 996,'-9'2'218,"0"1"-1,-1 1 1,1 0 0,0 0-1,1 1 1,-1 0-1,1 0-217,6-4 16,1 0 0,0-1 0,0 1 0,0 0 0,0 0-1,0 0 1,0 0 0,0 0 0,0 1 0,0-1-1,1 0 1,-1 0 0,0 0 0,1 1 0,-1-1-1,1 0 1,-1 1 0,1-1 0,0 0 0,0 1-1,-1 0-15,2-1 3,0 1-1,-1-1 0,1 1 0,0-1 1,0 1-1,0-1 0,0 1 0,0-1 0,0 0 1,0 1-1,0-1 0,0 0 0,1 0 1,-1 0-1,1 0 0,-1 0 0,0 0 0,1 0 1,0-1-1,-1 1 0,1 0 0,1-1-2,24 11 22,0-2 0,24 5-22,-28-8 7,-1 0 1,0 2-1,0 0 1,-1 1 0,3 3-8,-9-2 23,0 1 0,-1 1-1,0 0 1,-1 1 0,0 1 0,-1 0 0,0 0 0,-2 1 0,0 1 0,3 5-23,1 2 18,2-1 0,0-1 1,1 0-1,10 8-18,-22-25 0,0 0 0,0-1 1,0 1-1,0-1 1,1 0-1,0-1 0,-1 1 1,1-1-1,0 0 0,0-1 1,0 0-1,0 0 1,1 0-1,-1 0 0,0-1 1,0 0-1,0 0 1,1-1-1,-1 0 0,0 0 1,0 0-1,0-1 1,5-2-1,-7 3 10,1-1 1,-1 1 0,0-1 0,0 0-1,0-1 1,0 1 0,0-1 0,-1 0-1,1 0 1,-1 0 0,0 0 0,0-1-1,0 1 1,0-1 0,0 1 0,-1-1 0,0 0-1,0 0 1,0-1 0,0 1 0,-1 0-1,1-1 1,-1 1 0,0 0 0,0-1-1,-1 1 1,1-1 0,-1 0 0,0 1-1,-1-1 1,1 1 0,-1-2-11,-2-7 53,0 1 0,-1-1 1,-1 1-1,0-1 0,-1 2 0,0-1 1,-1 1-1,0 0 0,-1 0 0,0 0 1,-7-6-54,10 12-10,0-1 0,1 1 0,-2 1 0,1-1 1,0 1-1,-1 0 0,0 0 0,0 0 1,0 1-1,0 0 0,-1 0 0,1 1 1,-1-1-1,0 2 0,0-1 0,0 1 1,1 0-1,-1 0 0,0 1 0,0-1 0,0 2 1,-6 0 9,11-1-67,1 0 0,-1 1 0,0-1 0,1 1 0,-1 0 1,0-1-1,1 1 0,-1 0 0,1 0 0,-1 0 0,1 0 0,-1 0 0,1 0 1,0 1-1,-1-1 0,1 0 0,0 1 0,0-1 0,0 0 0,0 1 1,0 0-1,1-1 0,-1 1 0,0-1 0,1 1 0,-1 0 0,1 0 0,-1-1 1,1 1-1,0 0 0,0 0 0,0-1 0,0 1 0,0 0 0,0 0 1,0 0-1,1-1 0,-1 2 67,6 7-511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43 290 988,'-41'10'1988,"40"-10"-1887,21-1 117,12-6-203,0-1-1,0-2 1,-1-1-1,-1-1 1,0-2-1,0-1 1,-1-1-1,-1-1 1,-1-2-1,3-4-14,-25 19 3,0-1 0,-1 0 0,1 0 1,-1 0-1,0 0 0,0-1 0,-1 0 0,1 1 0,-1-2 0,-1 1 0,1 0 0,-1 0 0,0-2-3,-1 5 4,-1 1 0,1 0-1,-1 0 1,0-1 0,0 1 0,0 0-1,0 0 1,0-1 0,-1 1 0,1 0 0,-1 0-1,1-1 1,-1 1 0,0 0 0,0 0-1,0 0 1,0 0 0,0 0 0,-1 0 0,1 0-1,0 0 1,-1 1 0,1-1 0,-1 1-1,0-1 1,0 1 0,1-1 0,-1 1-1,0 0 1,0 0 0,0 0 0,0 0 0,-1 0-1,1 0 1,0 1 0,0-1 0,0 1-1,-1-1 1,1 1 0,-1 0-4,-6-1 5,-1 0 1,1 1-1,-1 0 0,1 1 1,0 0-1,-1 1 0,1 0 1,0 0-1,0 1 0,0 0 1,0 0-1,1 1 0,-1 0 1,1 1-1,0 0 1,0 0-1,0 1 0,1 0 1,0 0-1,0 1 0,-2 3-5,-4 3 13,1 0 0,1 1 0,0 0 0,1 1-1,0 1 1,1-1 0,1 1 0,1 1 0,0-1 0,-4 17-13,9-26 2,1-1 1,0 1-1,0 0 1,0-1-1,1 1 1,0 0-1,0 0 1,1 0-1,0-1 1,0 1-1,0 0 1,1-1-1,0 1 1,0-1 0,1 0-1,0 0 1,0 0-1,0 0 1,1 0-1,0 0 1,0-1-1,1 1-2,2 0-3,-1 0-1,1 0 0,1 0 1,-1-1-1,1 0 1,0-1-1,0 1 0,0-2 1,1 1-1,-1-1 1,1 0-1,0-1 0,0 0 1,0-1-1,0 1 1,3-1 3,13-1-56,0 0 0,0-2 1,0 0-1,0-2 1,0-1-1,-1-1 0,0-1 1,16-7 55,3-3-143,-1-3 0,0-1 0,-2-2 1,10-8 142,-35 21-47,-1 0 1,-1-1 0,1 0 0,5-8 46,-16 16 4,0-1 1,0 1-1,0-1 0,0 0 0,0 0 1,-1 0-1,0 0 0,1-1 1,-2 1-1,1 0 0,0-1 0,-1 1 1,0-1-1,0 0 0,0 1 1,-1-1-1,0 0 0,0-4-4,0 8 8,0 0-1,0 0 0,0 0 0,0 0 1,-1 0-1,1 0 0,0 0 0,-1 0 1,1 0-1,-1 0 0,1 1 0,-1-1 1,1 0-1,-1 0 0,0 0 1,1 1-1,-1-1 0,0 0 0,0 1 1,1-1-1,-1 0 0,0 1 0,0-1 1,0 1-1,0 0 0,0-1 1,0 1-1,0-1-7,-2 1 16,0 0 1,0 0-1,0-1 0,0 2 1,0-1-1,0 0 1,0 1-1,0-1 0,0 1 1,-2 0-17,-7 4 57,0 0 0,0 0 1,0 1-1,-2 2-57,-2 2 52,1 1-1,0 1 1,1 0-1,0 0 1,-4 7-52,12-13 16,0 1 0,0 0 0,1 0 0,0 1 0,0-1 0,1 1 0,0 0 0,0 0 0,1 1-1,0-1 1,0 1 0,1 1-16,1-9 3,1 1-1,0-1 0,0 0 0,-1 0 0,1 0 0,0 1 0,0-1 1,0 0-1,0 0 0,0 1 0,0-1 0,1 0 0,-1 0 1,0 0-1,1 1 0,-1-1 0,1 0 0,-1 0 0,1 0 1,-1 0-1,1 0 0,0 0 0,-1 0 0,1 0 0,0 0 1,0 0-1,0 0 0,0-1 0,0 1-2,1 0 1,0-1 0,0 1 0,0-1 0,0 0 0,0 0 0,0 0 0,0 0 0,0 0 0,0 0 0,0-1 0,0 1 0,0-1 0,0 1 0,0-1 0,0 0 0,0 1-1,9-5 0,0-1 0,0 0 0,0 0 0,-1-1 1,3-3-1,54-51-2,10-9 25,-77 70-19,1-1 0,-1 1-1,1 0 1,0 0 0,-1 0 0,1-1-1,0 1 1,-1 0 0,1 0 0,0 0-1,-1 0 1,1 0 0,0 0 0,-1 0 0,1 0-1,0 0 1,-1 0 0,1 1 0,0-1-1,-1 0 1,1 0 0,0 1 0,-1-1-1,1 0 1,-1 1 0,1-1 0,-1 0 0,1 1-1,-1-1 1,1 1 0,-1-1 0,1 1-1,-1-1 1,1 1 0,-1 0 0,0-1-1,1 1 1,-1-1 0,0 1 0,0 0-1,1-1 1,-1 1-4,15 38 108,-9-25-79,-4-9-55,0-1 0,1 1 0,-1-1 0,1 0 1,0 0-1,0 0 0,1 0 0,0 0 0,-1-1 0,1 1 1,0-1-1,0 0 0,1-1 0,-1 1 0,1-1 1,-1 1-1,1-1 0,0-1 0,0 1 0,-1-1 0,1 0 1,0 0-1,1 0 0,-1 0 0,0-1 0,0 0 1,0 0-1,0-1 0,0 1 0,0-1 0,0 0 0,0-1 1,2 0 25,9-2-227,0-2 1,-1 0 0,1-1 0,-1 0 0,-1-1 0,1-1-1,-1-1 1,-1 0 0,11-9 226,-5 1-368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173 122 980,'11'-62'992,"-10"59"-945,-1 1 1,0-1-1,0 0 0,0 0 0,0 1 1,0-1-1,0 0 0,-1 0 0,1 1 1,-1-1-1,0 0 0,0 1 0,0-1 0,0 1 1,0-1-1,-1 1 0,1-1 0,-1 1 1,1 0-1,-3-2-47,2 3 19,0 0-1,0 1 1,0-1 0,0 1 0,0 0 0,0-1-1,-1 1 1,1 0 0,0 0 0,0 0-1,0 1 1,0-1 0,-1 0 0,1 1 0,0-1-1,0 1 1,0 0 0,0 0 0,0 0-1,0 0 1,0 0 0,1 0 0,-1 1-1,0-1 1,1 0 0,-1 1 0,1-1 0,-1 1-1,1 0 1,-2 1-19,-6 8 54,-1-1 0,1 2-1,1-1 1,0 2-54,-2 3 37,2 1 0,0 0 0,0 1 0,2 0 0,0 0 0,1 1 0,-1 9-37,4-21 0,1 0 1,0 1-1,0-1 0,0 1 1,1 0-1,0-1 1,1 1-1,0-1 1,0 1-1,0-1 0,1 0 1,0 1-1,1-1 1,0 0-1,0 0 1,0 0-1,1-1 1,0 1-1,0-1 0,1 1 0,-2-5-23,1 1 0,-1 0 0,1-1 0,-1 0 0,1 0 0,0 0-1,0 0 1,0-1 0,0 1 0,1-1 0,-1 0 0,0 0 0,1-1 0,-1 1-1,0-1 1,1 0 0,-1 0 0,0 0 0,1-1 0,-1 0 0,0 0-1,0 0 1,3-1 23,2 0-167,-1-1-1,1 0 0,-1-1 1,0 0-1,0 0 0,-1 0 1,1-1-1,-1 0 0,0-1 1,0 0-1,1-1 168,4-7-430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44 976,'0'-4'141,"-1"1"-1,1 0 1,-1-1 0,0 1-1,0 0 1,-1 0 0,1-1-1,-1 1 1,1 0 0,-1 1-1,-2-4-140,3 6 20,1-1 0,0 1 0,-1 0 1,1 0-1,0 0 0,-1-1 0,1 1 0,0 0 0,-1 0 0,1 0 0,-1 0 0,1 0 0,0 0 0,-1 0 0,1 0 0,-1 0 0,1 0 0,-1 0 0,1 0 0,0 0 0,-1 0 0,1 0 0,-1 0 0,1 0 0,0 0 0,-1 1 0,1-1 0,0 0 0,-1 0 0,1 1 0,0-1 0,-1 0-20,-15 22 153,7 0-21,0 1 0,1 0 1,1 0-1,2 1 0,-3 17-132,-9 125 302,12-99-195,0-8 14,2 33-121,3-75 7,1 1 1,1-1-1,1 1 1,0-1-1,1 0 0,1 0 1,4 9-8,-9-25 0,0 0 0,0 0 0,1 0 0,-1 0 0,0 0 0,1 0 0,-1 0 0,1 0 0,-1 0 0,1-1-1,-1 1 1,1 0 0,-1 0 0,1 0 0,0-1 0,0 1 0,-1 0 0,1-1 0,0 1 0,0-1 0,0 1 0,0-1 0,0 1 0,0-1 0,-1 1 0,1-1 0,0 0 0,0 0 0,0 0 0,0 1 0,0-1 0,0 0 0,0 0 0,0 0 0,0 0 0,0-1 0,0 1 0,0 0 0,0 0 0,0-1 0,0 1 0,0 0 0,0-1 0,0 1 0,0-1 0,0 1 0,0-1 0,6-5-1,-1 1 1,0-1-1,0 0 0,0-1 1,4-6 0,8-8 4,-10 13 0,-3 4-7,-1-1 0,1 1 0,0 0 0,1 0 0,-1 1 0,0 0 0,1 0 0,2-1 3,-5 3-1,0 1 0,0-1 1,0 1-1,0 0 0,0 0 1,0 0-1,0 0 0,0 0 1,0 1-1,0 0 0,0-1 1,0 1-1,-1 0 0,1 0 1,0 1-1,0-1 0,-1 0 1,1 1-1,-1 0 0,2 0 1,32 26 5,-26-19-51,0-1 1,0-1 0,1 0 0,8 4 45,-15-9-158,-1-1 0,0 0 0,1 1-1,-1-1 1,0-1 0,1 1 0,0 0 0,-1-1 0,1 0 0,-1 0 0,1 0 0,-1 0 0,1-1 0,-1 1 0,1-1 0,-1 0 0,1 0 0,2-1 158,5-2-525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7 1272,'-1'-1'56,"0"0"-1,0 0 1,-1 1-1,1-1 1,0 0-1,0 1 1,-1 0-1,1-1 1,0 1-1,-1 0 1,1-1-1,0 1 1,-1 0-1,1 0 1,0 0-1,-1 0 1,1 0-1,0 1 1,-1-1-1,1 0 1,0 1-1,0-1 1,-1 1-1,1-1 1,0 1-1,0-1 1,-1 1-1,1 0 1,0 0-1,0-1 1,0 1-1,0 0 1,0 0-1,0 0 1,1 0-1,-1 0 1,0 1-1,0-1 1,1 0-1,-1 1-55,-5 5 31,1 1 0,0 0-1,0 1 1,1-1 0,-1 3-31,0 5 27,0-1-1,1 1 1,1 0 0,0 0 0,1 0 0,0 1 0,2-1 0,0 0-1,1 1 1,2 7-27,-2-14 3,0 1 0,1-1-1,0-1 1,1 1 0,0 0 0,1-1-1,0 1 1,0-1 0,1 0-1,0 0 1,1-1 0,0 0 0,0 0-1,1 0 1,0 0 0,0-1-1,4 2-2,-8-7 0,0 0-1,0 0 0,0 0 1,0-1-1,0 1 0,0-1 0,0 0 1,1 0-1,-1 0 0,0 0 1,1-1-1,-1 1 0,1-1 1,-1 0-1,1 0 0,-1 0 1,1 0-1,-1-1 0,0 0 0,1 1 1,-1-1-1,1 0 0,-1-1 1,0 1-1,0 0 0,0-1 1,0 0-1,0 0 0,0 0 0,0 0 1,-1 0-1,1-1 0,-1 1 1,1-1-1,-1 1 0,0-1 1,0 0-1,0-1 1,5-5 7,-1 0 1,-1 0 0,1-1-1,-2 0 1,1 0-1,-1 0 1,-1-1-1,0 1 1,0-1-1,-1 0 1,1-6-8,-3 4 26,-1-1 0,0 1 0,0 0 0,-1 0 0,-1-1 0,0 2 1,-1-1-1,0 0 0,-1 1 0,-3-4-26,6 11 9,0-1 0,-1 1 1,0 1-1,0-1 1,0 0-1,0 1 0,-1-1 1,0 1-1,0 0 1,0 0-1,0 0 0,-1 1 1,1 0-1,-1 0 1,0 0-1,0 0 0,0 1 1,0-1-1,-1 1 1,1 1-1,-1-1 0,1 1 1,-1 0-1,-5 0-9,10 0-14,0 1-1,-1 0 1,1 0 0,0 0 0,-1 0-1,1 0 1,0 0 0,-1 0-1,1 0 1,0 0 0,-1 1 0,1-1-1,0 1 1,0-1 0,0 1-1,-1-1 1,1 1 0,0 0 0,0-1-1,0 1 1,0 0 0,0 0-1,0 0 1,0 0 0,0 0 0,0 0-1,1 0 1,-1 0 0,0 0-1,0 0 1,1 0 0,-1 1-1,1-1 1,-1 0 0,1 0 0,0 1-1,0-1 15,0 1-31,0-1 1,1 0-1,0 1 0,-1-1 0,1 0 0,0 1 0,-1-1 1,1 0-1,0 0 0,0 0 0,0 0 0,0 0 0,0 0 0,1 0 1,-1 0-1,0 0 0,0 0 0,1-1 0,-1 1 0,0 0 0,1-1 1,-1 1-1,0-1 0,1 0 0,-1 1 0,1-1 0,-1 0 1,1 0-1,-1 0 0,1 0 0,-1 0 0,1 0 0,0-1 31,9 1-179,0-1 0,0-1-1,0 0 1,0 0 0,-1-1-1,1-1 1,-1 0-1,1 0 1,3-3 179,12-8-406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1028,'28'-54'1076,"-4"0"-1,-1-4-1075,-31 89 139,2 0 0,1 0 0,1 1 1,2-1-1,1 14-139,-2 12 59,-3 323-238,7-243-701,-6-68-546,2-55 941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1264,'2'7'91,"1"0"0,0 1 0,0-1 1,0 0-1,1 0 0,-1-1 0,2 1 0,-1-1 0,1 0 0,0 0 0,0 0 0,1-1 1,-1 0-1,1 0 0,1 0 0,4 3-91,-1-3 43,1 0 1,0 0-1,0-1 1,0 0-1,1-1 0,-1 0 1,1-1-1,-1 0 1,1-1-1,7 0-43,6-1 23,0-2-1,0 0 1,0-1 0,-1-2 0,1-1-1,-1 0 1,0-2 0,-1-1-1,0 0 1,5-4-23,-8 1 3,0 0-1,-1-1 1,-1-1-1,0-1 1,-1-1-1,0 0 1,-2-1 0,8-10-3,-15 17 2,0-1 0,-1 0 1,0 0-1,-1 0 1,0-1-1,-1 0 1,0 0-1,-1 0 1,0-1-1,-1 1 0,-1-1 1,0 0-1,0 0 1,-1 0-1,-1-10-2,0 21 3,0 0 1,0 1-1,0-1 0,0 1 0,0-1 0,-1 1 0,1-1 0,0 1 0,-1-1 0,1 1 1,-1-1-1,1 1 0,-1-1 0,0 1 0,0-1 0,1 1 0,-1 0 0,0 0 0,0-1 1,0 1-1,0 0 0,-1 0 0,1 0 0,0 0 0,-1 0-3,1 1 5,-1 0 0,1 0 0,-1 0 0,1 0 0,-1 0 0,1 1 0,-1-1-1,1 0 1,-1 1 0,1-1 0,-1 1 0,1 0 0,0-1 0,-1 1 0,1 0 0,0 0 0,0 0 0,-1 0 0,1 0 0,0 0-5,-8 7 25,1 0 0,0 1 0,1 0 0,0 0 0,0 1 1,0 2-26,-10 21 22,2 1 1,1 1-1,2 0 1,1 1-1,2 1 1,1-1 0,3 1-1,0 1 1,3-1-1,1 0 1,3 31-23,-2-59 3,1 0 1,0 0-1,1-1 1,0 1 0,1 0-1,-1 0 1,1-1-1,1 0 1,1 2-4,-4-8 2,0 0 0,0 0 0,0 0 0,1 0 0,-1 0 0,1-1 0,-1 1 0,1 0 0,0-1 0,-1 1 0,1-1 0,0 0 0,0 0 0,0 1 0,0-1 0,0-1 0,0 1 0,1 0 0,-1 0 0,0-1 0,0 1 0,1-1 0,-1 0 0,0 0 0,1 0 0,-1 0 0,0 0 0,0 0 0,1 0 0,-1-1 0,0 1 0,0-1 0,1 0 0,-1 0 0,0 0 0,0 0 0,0 0-2,52-33 94,-44 26-63,0 1 0,0 1 1,1-1-1,0 2 0,5-3-31,-13 7 14,0 0-1,0 0 0,0 1 0,0-1 1,0 1-1,0-1 0,0 1 0,0 0 1,0 0-1,1 1 0,-1-1 0,0 0 1,0 1-1,0 0 0,0 0 0,0 0 1,0 0-1,0 0 0,-1 1 0,1-1 1,0 1-1,1 1-13,54 51 111,-51-46-105,1 1-1,0-1 0,0-1 1,1 1-1,0-2 1,0 1-1,1-1 1,-1-1-1,1 1 1,4 0-6,-10-4-5,0-1 0,0 0 1,0 0-1,1 0 0,-1 0 1,0 0-1,0-1 0,1 0 1,-1 0-1,0 0 0,0 0 1,1-1-1,-1 0 0,0 0 1,0 0-1,4-1 5,-6 0-42,0 1 0,-1 0 1,1-1-1,0 1 0,-1-1 0,1 0 0,-1 0 1,1 1-1,-1-1 0,0 0 0,0 0 1,0 0-1,0 0 0,0-1 0,0 1 1,-1 0-1,1 0 0,-1 0 0,1-1 1,-1 1-1,0 0 0,0-1 0,0 1 0,0 0 1,0 0-1,-1-1 0,1 1 0,-1 0 1,1 0-1,-1 0 0,0-1 0,0 0 42,-1-2-286,0-1 1,-1 0-1,0 0 0,0 1 0,0 0 0,-1 0 0,0-1 286,-6-7-505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98 349 1140,'-98'-28'2620,"187"31"-2116,-36-2-506,0-3 0,0-2 0,0-3 0,-1-2-1,0-1 1,-1-4 0,5-3 2,-41 12-32,1 0-1,-1-1 1,0-1-1,-1-1 1,0 0-1,0-1 1,10-8 32,-20 15-4,-1-1-1,0 0 1,0 0 0,0 0 0,0 0 0,-1 0 0,1-1-1,-1 1 1,0-1 0,0 0 0,0 0 0,0 0 0,-1 0-1,1 0 1,-1 0 0,0 0 0,0 0 0,-1 0-1,1 0 1,-1-1 0,0 1 0,0 0 0,-1 0 0,1-1-1,-1 1 1,0 0 0,0 0 0,0 0 0,0 0 0,-1 0-1,-1-3 5,0 1 7,0-1 0,0 1 0,0 0 0,-1 1 0,0-1-1,0 1 1,-1-1 0,1 1 0,-1 1 0,0-1 0,-1 1-1,-4-4-6,27 52-35,12 13 23,-3 1-1,12 40 13,-26-63 13,-2 0-1,-2 1 0,-1 0 0,-1 0 1,-2 14-13,-8 15-576,1-56-1361,3-8 1422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0 350 928,'44'-2'559,"-1"-3"-1,0-2 1,-1-1 0,3-3-559,57-16-139,28-15 139,-101 31-1,-1 0 1,26-15 0,-47 22 0,0 0-1,0 0 1,0-1 0,-1 0 0,0 0 0,0-1-1,0 1 1,0-1 0,-1 0 0,0-1 0,-1 1-1,1-1 1,2-5 0,-6 10 2,-1-1 0,1 1 0,0 0-1,-1-1 1,1 1 0,-1-1 0,0 1-1,1-1 1,-1 1 0,0-1 0,-1 1-1,1-1 1,0 1 0,-1 0 0,1-1 0,-1 1-1,0-1 1,0 1 0,0 0 0,-1-2-2,-1 0 8,1 0 1,-1 0 0,0 1 0,-1-1 0,1 1 0,-1-1 0,1 1-1,-1 0 1,0 1 0,-4-3-9,1 1 33,0 0 0,0 1 1,0 0-1,-1 0 0,1 1 0,-1-1 0,0 2 0,0-1 0,0 1 1,0 0-1,1 1 0,-1 0 0,-4 1-33,11-1 5,0 0 0,1 0 0,-1 0 0,0 0 0,1 0 0,-1 0 0,1 0 0,-1 1 0,0-1 0,1 0 1,-1 0-1,1 1 0,-1-1 0,1 0 0,-1 1 0,1-1 0,-1 1 0,1-1 0,-1 1 0,1-1 0,-1 1 0,1-1 0,0 1 0,-1-1 0,1 1 0,0-1 0,-1 1 0,1-1 0,0 1 0,0 0 1,0-1-1,0 1 0,-1 0-5,11 22 76,34 24-36,-38-41-26,3 3-86,7 6 118,0 1 0,-1 1 0,-1 0 0,0 1 0,-1 0 0,2 7-46,-12-20-60,-1 0 0,0 1 0,0-1 0,0 1 0,0-1 0,-1 1 0,0 0 0,0 0 0,-1 0 0,0-1-1,0 1 1,0 0 0,-1 0 0,1 0 0,-1-1 0,-1 1 0,1 0 0,-1-1 0,0 1 0,0-1 0,-1 1 0,1-1 0,-1 0 0,-1 0 0,1-1 0,-2 3 60,-14 15-1060,7-13 541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31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18 1032,'-12'14'2599,"96"-32"-1746,-22 12-871,-41 2-206,1 2 0,-1 1 1,1 0-1,0 2 0,0 0 0,8 3 224,-29-4-53,0 0 0,0 1-1,0-1 1,0 0 0,-1 0 0,1 1-1,0-1 1,0 0 0,0 1 0,-1-1 0,1 1-1,0-1 1,-1 1 0,1-1 0,0 1 0,-1-1-1,1 1 1,-1 0 0,1-1 0,-1 1-1,1 0 1,-1-1 0,1 1 0,-1 0 0,0 0-1,0 0 1,1 0 53,-5 7-486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3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109 422 1096,'0'-3'137,"-1"-8"90,1 0 0,0 1 0,1-1 0,1 0 0,-1 1 0,2-1 0,-1 1 0,5-9-227,-3 6 70,0 0 0,0-1 0,-1 1 0,-1-1 0,0 0 1,-1 0-1,-1-8-70,0 14 22,0 1 1,0 0-1,-1 0 0,0-1 1,-1 1-1,0 0 1,0 0-1,0 0 1,-1 0-1,0 0 1,0 1-1,-1-1 0,1 1 1,-2 0-1,0-1-22,5 6 8,-1 0 0,0 0-1,0 0 1,0 0-1,0 0 1,0 0 0,0 0-1,0 1 1,-1-1-1,1 0 1,0 1 0,0-1-1,0 1 1,-1-1-1,1 1 1,0-1 0,-1 1-1,1 0 1,0 0-1,-1 0 1,1 0 0,0 0-1,-1 0 1,1 0 0,-1 0-1,1 0 1,-1 1-8,0 0 8,-1 0 0,1 1 0,-1-1 0,1 1-1,-1 0 1,1 0 0,0 0 0,0 0 0,0 0 0,0 0 0,1 0 0,-3 3-8,-2 6 17,0-1 1,0 1-1,1 0 0,1 1 1,-3 10-18,4-9 3,0 1 1,1 0-1,1 0 1,0-1 0,1 1-1,1 0 1,0 0-1,1 0 1,0 0 0,1-1-1,0 1 1,2-1-1,-1 0 1,1 0 0,1-1-1,1 1 1,0 0-4,-3-7 2,-1 0 1,2 0 0,-1-1-1,0 1 1,1-1 0,0 0-1,1-1 1,-1 1-1,1-1 1,0 0 0,0 0-1,0 0 1,0-1 0,1 0-1,-1-1 1,1 1 0,0-1-1,0 0 1,0-1-1,0 0 1,0 0 0,0 0-1,0-1 1,0 0 0,0 0-1,0-1 1,0 0 0,0 0-1,0-1 1,0 0-1,0 0 1,-1 0 0,4-3-3,2 0 2,-1-1 0,0 0 0,0-1 0,-1 0 0,0-1 0,0 0 0,-1 0 0,0-1 0,-1-1 0,0 1 0,0-1 0,-1 0 0,0-1 0,-1 0 0,0 0 0,-1 0 0,0-1 0,1-4-2,9-31 10,-2 0 0,-2 0 0,-3-1-1,-1-6-9,-2 21 1,-4 30-1,-1 1-1,0 0 1,1-1-1,0 1 0,-1 0 1,1 0-1,0-1 1,0 1-1,0 0 0,0 0 1,1 0-1,0-1 1,-2 3 0,1-1-1,0 1 0,-1-1 1,1 1-1,0-1 0,-1 1 0,1-1 1,0 1-1,-1 0 0,1-1 1,0 1-1,0 0 0,0 0 1,-1-1-1,1 1 0,0 0 1,0 0-1,0 0 0,0 0 0,-1 0 1,1 0-1,0 0 0,0 1 1,3 0-2,-1 1 1,1-1-1,-1 1 0,1 0 0,-1 0 0,0 1 0,0-1 0,0 1 0,0-1 0,-1 1 0,1 0 0,-1 0 0,2 1 2,9 15-5,0-1-1,-2 1 1,0 1-1,0 0 0,5 20 6,6 23-13,3 23 13,-23-77-3,-1-7 4,0 1 0,0-1 0,0 0 0,0 1 0,0-1 0,0 0 0,0 0 1,1 0-1,-1 0 0,1 0 0,-1 0 0,1 0 0,0 0 0,0 0 0,0-1 0,0 1 0,0-1 0,0 0 0,0 1 0,1-1 0,-1 0 0,0 0 0,1-1 0,-1 1 0,1 0 0,-1-1 0,1 1 0,-1-1 0,1 0 0,-1 0 0,1 0 0,-1 0 0,1-1 0,-1 1 0,1 0 0,-1-1 0,1 0-1,15-3-83,-1-2 0,1 0 0,-1 0 0,-1-2 0,4-2 83,15-6-744,7-2-919,-31 12 1111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43 960,'8'-37'1900,"-8"32"-764,-7 24-650,-19 54-139,-3-1-1,-13 19-346,-27 67-2231,52-110 872,10-30 734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10 1216,'5'-9'2023,"-12"26"-1799,-22 115 83,-23 123-1182,36-175-432,11-55 839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4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1084,'12'7'139,"-1"0"0,1-1 0,0 0 0,1-1 1,-1-1-1,1 0 0,0 0 0,0-1 0,0-1 0,0 0 0,0-1 0,1 0 0,1-2-139,17 1 82,1-2-1,-1-1 1,0-2-1,27-8-81,-31 6 31,0-1-1,-1-2 1,0-1-1,-1-1 1,0-1-1,0-1 1,-2-2-1,0 0 1,16-15-31,-31 23 5,0 0 0,0 0 1,-1-1-1,0-1 1,0 1-1,-1-1 0,0-1 1,-1 1-1,0-1 0,-1 0 1,0-1-1,-1 1 1,0-1-1,-1 0 0,0 0 1,-1 0-1,0 0 0,-1 0 1,0-1-1,-1 1 1,0 0-1,-1 0 0,-1-1 1,0-1-6,2 12 8,-1 0 1,1-1 0,-1 1-1,1-1 1,-1 1 0,0 0-1,0 0 1,0-1 0,0 1-1,0 0 1,-1 0 0,1 0-1,-1 0 1,1 0 0,-1 1-1,0-1 1,0 0 0,1 1-1,-1-1 1,0 1 0,0 0-1,-1-1 1,1 1 0,0 0-1,0 0 1,-2 0-9,1 1 10,0 0 0,1 0 1,-1 0-1,0 0 0,1 1 0,-1-1 0,1 1 0,-1-1 0,0 1 1,1 0-1,-1 0 0,1 0 0,0 1 0,-1-1 0,1 0 0,0 1 1,0 0-1,0-1 0,0 1 0,0 0 0,0 0 0,1 0 0,-2 2-10,-16 22 79,1 1 0,2 0 0,0 1-1,2 1 1,1 1 0,-5 20-79,-6 26 139,3 1 0,3 9-139,11-60 33,2 1 0,1 0-1,2 0 1,0 0 0,2 0 0,2 20-33,-2-47 1,0 0-1,0 0 1,0 0 0,0 1 0,0-1 0,0 0 0,0 0-1,0 0 1,0 1 0,0-1 0,1 0 0,-1 0-1,0 0 1,0 1 0,0-1 0,0 0 0,0 0-1,1 0 1,-1 0 0,0 1 0,0-1 0,0 0 0,0 0-1,1 0 1,-1 0 0,0 0 0,0 0 0,1 0-1,-1 0 1,0 0 0,0 0 0,0 0 0,1 0 0,-1 0-1,0 0 1,0 0 0,1 0 0,-1 0 0,0 0-1,0 0 1,0 0 0,1 0 0,-1 0 0,0 0 0,0 0-1,0 0 1,1 0 0,-1 0 0,0-1 0,0 1-1,0 0 0,17-12 27,10-19 12,-4-8-15,-18 28-21,1 0-1,0 1 0,1 0 0,0 1 0,0-1 0,1 1 0,0 1 0,7-6-2,-13 13-1,-1 1 1,0-1 0,0 1 0,0-1-1,0 1 1,1 0 0,-1 0-1,0-1 1,0 1 0,0 0-1,1 0 1,-1 0 0,0 0-1,0 1 1,1-1 0,-1 0-1,0 0 1,0 1 0,0-1-1,1 1 1,-1-1 0,0 1 0,0-1-1,0 1 1,0 0 0,0-1-1,0 1 1,0 0 0,0 0-1,-1 0 1,1 0 0,0 0-1,0 0 1,-1 0 0,1 0-1,0 0 1,-1 0 0,1 0 0,-1 0-1,0 0 1,1 1 0,-1-1 0,23 60-11,-19-51 8,2 11 1,20 53 22,-23-69-17,-1 0-1,0 0 1,1-1 0,0 1 0,0-1-1,0 1 1,1-1 0,0 0 0,-1 0-1,1 0 1,1-1 0,0 1-3,-3-3 1,1 0-1,-1-1 1,1 1 0,-1-1 0,1 1 0,0-1 0,-1 0-1,1 0 1,-1 0 0,1 0 0,0 0 0,-1-1-1,1 1 1,-1-1 0,1 0 0,-1 0 0,1 0-1,-1 0 1,0 0 0,1 0 0,-1-1 0,0 1 0,0-1-1,0 0 1,0 1 0,0-1 0,1-1-1,9-8 5,-1-1 0,0 0-1,7-11-4,-6 7 8,0-1-1,-2 0 0,0-1 0,-1 0 0,-1-1 1,5-15-8,-10 27-3,-1 0 1,0 0-1,-1 0 1,1 0 0,-1 0-1,0 0 1,-1 0-1,0 0 1,0 0 0,0 0-1,-1 0 1,0 0-1,-1 0 1,1 0 0,-1 0-1,-1 0 1,1 1-1,-1-1 1,0 1 0,-1-1-1,0 1 3,3 5-2,0-1-1,1 1 1,-1 0-1,0 0 1,0 0-1,-1 0 1,1 0-1,0 0 1,0 0-1,0 0 1,-1 0-1,1 1 1,0-1-1,-1 0 1,1 1-1,-1-1 1,1 1-1,-1 0 1,1-1-1,-1 1 1,1 0-1,-1 0 1,1 0-1,-1 0 1,1 0-1,-1 0 1,0 1 2,-1 0-3,0 0 0,1 0 0,-1 1-1,0-1 1,0 1 0,1 0 0,-1 0 0,1 0 0,-1 0 0,1 0 0,0 1 0,0-1 0,0 1 3,-3 3-3,0 1 0,0 1 0,1-1-1,0 0 1,0 1 0,1 0 0,0 0-1,0 0 1,-1 7 3,3-4 2,1-1 0,0 1 0,0-1-1,1 1 1,0 0 0,1-1 0,0 0 0,1 1-1,0-1 1,1 0 0,0 0 0,0-1 0,1 1 0,1-1-1,-1 0 1,1 0 0,5 4-2,-7-8-3,1 0-1,0 0 1,0-1 0,0 0-1,0 0 1,1-1 0,-1 1-1,1-1 1,0 0 0,0-1-1,0 1 1,0-1 0,0 0-1,1-1 1,-1 0 0,1 0-1,-1 0 1,1-1 0,-1 0-1,1 0 1,-1 0 0,1-1-1,-1 0 1,1 0-1,-1-1 1,1 0 0,-1 0-1,0 0 1,0-1 3,5-1-228,0-1 1,-1 0-1,0 0 0,1-1 1,-2 0-1,1-1 0,-1 0 0,0-1 1,0 0-1,-1 0 0,0-1 1,-1 0-1,0 0 0,0-1 0,-1-1 228,3-5-515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1052,'0'-1'50,"1"1"-1,-1 0 1,1-1 0,-1 1-1,1-1 1,0 1-1,-1 0 1,1 0 0,0-1-1,-1 1 1,1 0 0,-1 0-1,1 0 1,0 0 0,0 0-1,-1 0 1,1 0-1,0 0 1,-1 0 0,1 0-1,0 0 1,-1 0 0,1 0-1,0 0 1,-1 1-1,1-1 1,-1 0 0,1 1-1,0-1 1,-1 0 0,1 1-1,-1-1-49,21 24 458,8 34-196,-22-39-158,-1 1 0,-1 0 1,0 0-1,-2 1 0,1 12-104,-3-24 90,-1 1 0,0-1-1,0 0 1,-1 1-1,0-1 1,-1 0-1,0 0 1,0 0 0,-1 0-1,0 0 1,0 0-1,-1-1 1,-3 6-90,2-14 300,2-11-177,1-10-46,5-6-114,1 0 0,1 0 1,2 1-1,0 0 0,2 0 1,6-13 36,23-45-1864,13-17 1864,-50 101-7,2-7-118,3-4-262,0-1 0,1 1 1,0 0-1,1 0 0,1 1 387,0 1-500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75 700 936,'0'2'99,"0"0"0,1 0 0,-1 0 0,1-1 0,-1 1 0,1 0 0,0 0 0,0 0 0,0-1 0,0 1 0,0 0 0,0-1 0,0 1 0,1-1 0,-1 0 0,0 1 1,1-1-1,-1 0 0,1 0 0,0 0 0,-1 0 0,2 1-99,-2-2 34,1 0 1,-1 0-1,1 0 1,0 0 0,-1 0-1,1-1 1,-1 1-1,1 0 1,-1-1-1,1 1 1,-1-1 0,0 0-1,1 1 1,-1-1-1,1 0 1,-1 0-1,0 0 1,0 0 0,0 0-1,1 0 1,-1-1-35,5-4 12,0-2 0,0 1 1,0 0-1,-1-1 0,0 0 0,-1 0 1,0-1-1,2-5-12,-3 5-2,-1-1 1,0 0-1,0 0 0,-1 0 0,0 0 1,-1 0-1,0-6 2,0 13-5,0-1 0,0 1 0,-1-1 0,1 1 0,-1 0 0,1-1 0,-1 1 0,0 0 0,-1 0-1,1-1 1,0 1 0,-1 0 0,0 0 0,0 0 0,0 1 0,0-1 0,0 0 0,0 1 0,-1-1 0,1 1 0,-1 0 0,0 0 0,-2-2 5,2 4 0,0-1-1,0 1 1,0 0-1,0-1 1,0 1 0,0 0-1,0 1 1,0-1 0,0 1-1,0-1 1,0 1-1,1 0 1,-1 0 0,0 0-1,0 0 1,0 1-1,1-1 1,-1 1 0,1-1-1,-1 1 1,1 0-1,0 0 1,0 0 0,0 0-1,-2 2 1,-5 5 7,1 1 1,0 0-1,0 0 0,1 0 0,-3 6-7,5-6 7,1-1-1,0 1 1,0-1 0,1 1-1,0 0 1,1 1 0,0-1-1,1 0 1,0 0 0,0 1-1,1-1 1,1 1-1,0-1 1,0 0 0,2 7-7,-2-12 2,1 0-1,-1 0 1,1-1 0,0 1 0,0 0-1,1-1 1,-1 1 0,1-1 0,0 0-1,0 0 1,0 0 0,1 0 0,0 0 0,-1-1-1,1 0 1,1 1 0,-1-1 0,0-1-1,1 1 1,-1-1 0,1 0 0,0 0 0,0 0-1,-1-1 1,1 1 0,0-1 0,1 0-1,-1-1 1,0 1 0,0-1 0,4 0-2,7-1-39,1-1 0,-1-1 0,0 0 0,0-1 0,0-1 1,0 0-1,-1-2 0,1 1 0,-2-2 0,1 0 0,-1-1 1,0 0-1,-1-1 0,1-1 39,14-13-223,-1 0-1,-2-2 1,0 0 0,-2-2 0,19-30 223,-20 26-9,-2-2 0,-2 0 0,0-1 0,-3-1 0,-1 0 0,-2-1 0,-1-1 0,-2 0 0,-1 0 0,-2-1 0,0-29 9,-7 60 38,1 0-1,-1 1 1,0-1 0,-1 1-1,1-1 1,-2 1 0,1 0-1,-1 0 1,0 0 0,-1-1-38,4 7 10,-1 0 1,0-1-1,0 1 1,0 0 0,0 0-1,0 0 1,0 0-1,0 0 1,0 0 0,0 0-1,0 0 1,-1 0-1,1 0 1,0 1 0,-1-1-1,1 0 1,0 1-1,-1-1 1,1 1 0,-1 0-1,0-1-10,0 2 11,0-1-1,0 1 1,0-1-1,-1 1 1,1-1 0,0 1-1,0 0 1,0 0-1,1 0 1,-1 0-1,0 1 1,0-1 0,1 0-1,-1 1 1,0-1-1,1 1 1,-1 0-1,1-1 1,-1 3-11,-8 10 41,0 0-1,1 1 1,0 0 0,1 1 0,1 0-1,1 0 1,0 1 0,-2 11-41,-6 32 63,-4 48-63,16-90 2,-15 132 0,6 6-2,4-30-178,-22 106 178,24-196-290,-3-1 0,-1 1 0,-1-2 0,-2 1-1,-1-2 1,-16 29 290,19-45-403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216 166 1096,'-5'-12'236,"-1"1"0,0-1 1,0 1-1,-1 0 0,0 1 0,-1 0 0,-3-4-236,7 10 45,0 0 1,0 1-1,-1-1 0,1 1 0,-1 0 1,1 0-1,-1 0 0,0 1 0,0-1 1,0 1-1,-1 0 0,1 1 0,0-1 1,-1 1-1,1 0 0,-1 1 0,1-1 1,-1 1-46,-37 7 174,40-6-124,5 0-6,24-6 8,-19 2-46,0 0 0,0 0 0,0 0 1,0-1-1,-1 0 0,2-2-6,-8 5-3,0 1 3,0-1-1,0 1 1,0-1 0,-1 1 0,1-1 0,0 1 0,0 0 0,0-1 0,0 1-1,-1-1 1,1 1 0,0 0 0,0-1 0,-1 1 0,1-1 0,0 1 0,-1 0-1,1 0 1,0-1 0,-1 1 0,1 0 0,0 0 0,-1-1 0,1 1 0,-1 0-1,1 0 1,-1 0 0,1 0 0,0-1 0,-1 1 0,1 0 0,-1 0-1,1 0 1,-1 0 0,1 0 0,-1 0 0,1 0 0,-1 0 0,1 1 0,-29 3-16,-4 0-18,15-7-2090,15 4 1653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24 936,'0'-1'63,"0"0"0,0 0 0,0 0 0,0 0 0,0 0 0,-1 0 0,1 1 0,0-1 0,0 0 0,-1 0 0,1 0 0,0 0 0,-1 1 0,1-1 0,-1 0 0,1 0 0,-1 1 0,1-1 0,-1 0 0,1 1 0,-1-1 1,0 1-1,0-1 0,1 1 0,-1-1 0,0 1 0,0-1 0,1 1 0,-1 0 0,-1-1-63,-1 0 66,0 1 1,0 0-1,0-1 1,0 1 0,0 0-1,0 1 1,0-1-1,0 0 1,0 1-1,0 0-66,-65 23 303,66-23-242,-32 14 13,-90 45 170,110-52-410,-1 1 1,1 0-1,1 2 1,0-1-1,0 2 1,-10 11 165,22-22-82,0 1 1,0-1-1,-1 0 1,1 1-1,0-1 1,0 1-1,0-1 1,1 1-1,-1 0 1,0-1-1,1 1 1,-1 0-1,0-1 1,1 1-1,0 0 1,0 0-1,-1 0 0,1 1 82,3 5-505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76 179 1048,'0'-1'59,"0"1"0,0-1 0,-1 0 0,1 1 0,0-1 0,-1 1 0,1-1 0,0 1 0,-1-1 0,1 1 0,-1 0 0,1-1 0,-1 1 0,1-1 0,-1 1 0,1 0 0,-1-1 0,1 1 0,-1 0 0,0 0 0,1 0 0,-1-1 0,1 1 0,-1 0 0,0 0 0,1 0 0,-1 0 0,1 0 0,-1 0 0,0 0 0,1 0 0,-1 0 0,0 0-59,-17 15 604,-6 28-379,20-31-173,1 1 1,0-1 0,0 1-1,1 0 1,1 0 0,0 0 0,1 12-53,1-22 2,-1-1 0,0 1 1,1 0-1,0 0 0,-1-1 1,1 1-1,0 0 0,1-1 1,-1 1-1,0-1 0,1 1 1,-1-1-1,1 0 0,0 1 1,0-1-1,0 0 0,0 0 1,0-1-1,0 1 0,0 0 0,1-1 1,-1 1-1,1-1 0,-1 0 1,1 1-1,-1-1 0,1-1 1,0 1-1,0 0 0,-1-1 1,1 1-1,0-1 0,0 0 1,0 0-1,0 0 0,-1 0 1,1 0-1,2-1-2,-1 1 2,1 0 1,-1-1-1,0 1 0,1-1 0,-1 0 1,0 0-1,0 0 0,0-1 0,0 0 1,0 1-1,0-1 0,0-1 0,-1 1 1,1 0-1,-1-1 0,1 0 1,-1 0-1,0 0 0,0 0 0,0 0 1,-1-1-1,1 1 0,-1-1 0,0 0 1,2-4-3,-2 3 22,-1 0 0,1-1 1,-1 1-1,0-1 1,-1 1-1,0-1 1,1 0-1,-2 1 0,1-1 1,-1 1-1,1-1 1,-2 0-1,1 1 1,-1 0-1,1-1 0,-1 1 1,-1 0-1,1 0 1,-4-5-23,1 1 53,-1 1 1,-1 0-1,0 0 1,0 0 0,-3-3-54,8 9-5,0 0 0,0 1 0,0-1 0,0 0 1,0 1-1,0-1 0,0 1 0,0 0 0,0-1 0,-1 1 1,1 0-1,-1 0 0,1 1 0,-1-1 0,1 0 0,-1 1 1,1 0-1,-1-1 0,1 1 0,-1 0 0,1 0 0,-1 1 1,0-1-1,-1 1 5,4-1-6,-1 0-1,1 1 1,0-1 0,-1 0 0,1 0-1,0 1 1,-1-1 0,1 0 0,0 1-1,-1-1 1,1 1 0,0-1 0,0 0-1,-1 1 1,1-1 0,0 1 0,0-1-1,0 1 1,-1-1 0,1 1 0,0-1-1,0 1 1,0-1 0,0 1 0,0-1 0,0 0-1,0 1 1,0-1 0,0 1 0,0-1-1,1 1 1,-1-1 0,0 1 0,0-1-1,0 1 1,0-1 0,1 0 0,-1 1-1,0-1 1,1 1 0,-1-1 0,0 0-1,1 1 1,-1-1 0,0 0 0,1 1-1,-1-1 1,0 0 0,1 0 0,-1 1-1,1-1 7,21 15-204,51-2-37,37 8 167,-100-18 76,0 1 0,0-1 0,-1 2 0,1-1 0,-1 1 0,0 1 0,0 0 0,0 0 0,1 2-2,7 14 16,-7-13 337,4-27-157,-2-2-227,16-32-539,33-43 570,-61 94-25,0 1 0,0 0 0,1 0 0,-1-1 0,0 1 1,0 0-1,0 0 0,0-1 0,1 1 0,-1 0 0,0 0 1,0 0-1,0 0 0,1-1 0,-1 1 0,0 0 0,0 0 1,1 0-1,-1 0 0,0 0 0,0 0 0,1 0 0,-1 0 0,0 0 1,0-1-1,1 1 0,-1 0 0,0 0 0,0 0 0,1 1 1,-1-1-1,0 0 0,1 0 0,-1 0 0,0 0 0,0 0 1,1 0-1,-1 0 0,0 0 25,8 13-636,2 30-62,-5-23 349,-4-15 413,0-1-1,1 0 1,-1 0-1,1 1 1,0-1-1,0 0 1,1-1-1,-1 1 1,1 0-1,0-1 1,0 1-1,0-1 1,0 0-1,1 0 1,-1 0-1,1 0 1,0-1-1,0 1-63,0-2 49,-1 0 1,1 0-1,0-1 1,-1 1-1,1-1 0,0 0 1,-1 0-1,1 0 1,0 0-1,-1-1 0,1 0 1,0 1-1,-1-1 1,1 0-1,-1-1 0,1 1 1,-1-1-1,0 1 0,0-1 1,0 0-1,0 0 1,2-2-50,2-1 28,0-1 1,0-1-1,0 1 0,-1-1 1,0 0-1,0-1 1,0 1-1,-1-1 1,0 0-1,-1-1 0,0 1 1,0-1-1,1-8-28,-3 13-2,0-1 0,-1 1 0,0-1 0,0 0 0,0 0 0,-1 0 0,0 1 0,1-1 0,-2 0 0,1 0 0,-1 0 0,1 0 0,-1 1-1,-1-1 1,1 0 0,-1 1 0,1-1 0,-1 1 0,-1 0 0,1-1 0,0 1 0,-1 0 0,0 0 0,0 1 0,0-1 0,-1 0 0,-2-1 2,5 4-2,-1 0 1,1 0-1,-1 1 0,1-1 1,-1 1-1,0-1 1,1 1-1,-1-1 1,1 1-1,-1 0 1,0 0-1,1 0 0,-1 0 1,0 0-1,1 0 1,-1 0-1,0 0 1,1 1-1,-1-1 0,0 1 1,1-1-1,-1 1 1,1 0-1,-1 0 1,1-1-1,0 1 1,-1 0-1,1 0 0,0 0 1,-1 1-1,1-1 1,0 0-1,0 0 1,0 1-1,0-1 0,0 0 1,0 1 1,-5 7 19,-1 0 1,2-1-1,-1 2 0,2-1 0,-2 3-19,0 4 50,1 0 0,0 0 0,1 1 0,1-1 0,1 1-1,0 0 1,1 0 0,1 0 0,0 0 0,2-1 0,0 6-50,0-7 35,1-2 0,0 1 1,1 0-1,0-1 0,1 1 0,0-1 1,1 0-1,1-1 0,0 0 1,1 0-1,0 0 0,0-1 1,8 7-36,-10-13 29,0 0 0,1 0-1,0-1 1,0 0 0,0 0 0,0 0 0,1-1 0,-1 0 0,1-1 0,0 1 0,0-1-1,0-1 1,0 0 0,0 0 0,0 0 0,0-1 0,0-1 0,0 1 0,0-1-1,0 0 1,8-3-29,-8 2-101,0 0-1,0 0 1,0-1-1,-1 0 1,1-1-1,-1 0 1,1 0-1,-1 0 1,0-1-1,-1 0 1,1-1-1,-1 1 1,0-1-1,-1 0 0,1-1 1,-1 1-1,0-1 1,-1 0-1,0 0 1,0-1-1,1-2 102,-1-20-1795,-4 21 1230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1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1059 144 1272,'-5'-9'81,"1"0"-1,-1 0 0,0 0 1,-1 1-1,0 0 1,-1 0-1,1 0 1,-1 1-1,-1 0 1,0 0-1,0 1 0,0 0 1,0 0-1,-1 1 1,0 0-1,0 0 1,0 1-1,-1 1 1,0-1-1,1 2 0,-1-1 1,0 1-1,0 1 1,-1 0-1,1 0 1,0 1-1,0 0 1,0 1-1,0 0 0,-1 1 1,1 0-1,-1 1-80,-23 6 100,0 1 0,1 2-1,1 2 1,0 1-1,1 1 1,1 1-1,0 2 1,2 1 0,-26 23-100,8-2 82,2 1 1,1 3 0,3 2 0,2 1-1,-7 14-82,20-25 19,2 1 0,1 2 0,2 0 0,2 1 0,1 1 0,3 0 0,1 1 0,2 1 0,2 0 0,1 15-19,4-23 6,3-1 0,1 0 0,1 0 0,2 1 0,2-2 0,1 1 0,1 0 0,2-1 0,2 0 0,1-1 0,1-1 0,2 0 1,9 12-8,-10-18 4,2-1 0,1-1 0,1 0-1,1-2 1,1 0 0,1-1-1,1-1 1,0-1 0,10 5-3,-15-13 0,1 0 0,0-1 0,0-1 0,1 0 0,1-2 0,-1 0 0,1-1 0,0-1 0,1-1 0,-1-1 0,1-1 0,-1-1-1,15 0 2,-3-3 1,0-1 0,0-2 0,0-1 0,-1-2 0,0 0 0,0-3 0,-1 0 1,-1-2-1,0-1 0,-1-1 0,0-2 0,-1 0 0,-1-2 0,-1-1 1,0-1-1,13-17-2,-14 13 6,-2-1 1,-1 0 0,-1-2 0,-2-1 0,0 0-1,-2-1 1,-1-1 0,-2 0 0,-1-1 0,-1 0-1,-2-1 1,-1 0 0,-2 0 0,-1-1 0,0-24-7,-4 17 3,-2 0 1,-2 0 0,-1 0 0,-2 0 0,-2 0 0,-2 1 0,-2 1 0,-1 0 0,-2 0-1,-1 1 1,-8-10-4,12 27-9,0 0-1,-2 1 1,0 0 0,-1 1-1,-1 1 1,-1 0-1,0 1 1,-1 1-1,-1 1 1,-1 0-1,0 2 1,-1 0 0,0 1-1,-1 1 1,0 1-1,-1 1 1,0 1-1,0 2 1,-17-4 9,13 6-133,0 1 0,-1 2 0,1 0 1,0 2-1,0 1 0,-1 1 0,1 1 0,-2 3 133,-10 2-554,2 2-1,0 2 0,0 2 1,1 1-1,-10 8 555,6-2-568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32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1 180 1104,'55'-28'1433,"-14"10"-1450,21-10-172,1 2 1,2 4 0,0 2 0,3 3 188,-37 8-279,13-2-89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9:58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75 108 1212,'9'-15'410,"0"0"-1,0-1 1,-2 0-1,0 0 1,2-10-410,-8 22 150,-51 68 1106,38-42-1251,1 0 0,1 1 0,1 0 0,1 0-1,1 1 1,1 0 0,1 1 0,0 8-5,3-20 0,2 1 0,-1-1 0,2 0-1,0 0 1,0 1 0,2-1 0,2 10 0,-3-15 2,1-1-1,0 1 1,0-1-1,0 0 1,1 0-1,1 0 1,-1-1-1,1 1 1,0-1-1,0 0 1,0-1-1,1 1 1,2 0-2,-3-2-1,0-1 0,0 1 0,0-1 0,0 0 0,0-1 0,1 0 0,-1 0 0,1 0 0,0 0 0,0-1 0,0 0 0,-1 0 0,1 0 0,0-1 0,0 0 0,5-1 1,-1 0-1,0-1-1,-1 0 1,1 0 0,-1-1-1,0-1 1,0 0 0,0 0-1,-1 0 1,1-1 0,1-1 1,2-3 1,1 0 1,-2-1 0,1 0-1,-1-1 1,-1 0 0,0-1-1,0 0 1,-1 0 0,-1-1-1,0 0 1,0-1 0,-2 0-1,2-3-1,-6 7 10,0 1 0,0-1 0,-1 1 0,0-1 0,-1 1 0,0-1 0,-1 1 0,0-1 0,0 1 0,-1-1 0,0 1-1,0 0 1,-1 0 0,-1 0 0,0 0 0,0 0 0,0 1 0,-1 0 0,0 0 0,-1 0 0,0 0 0,0 1 0,-1 0 0,1 0-1,-2 1 1,-6-5-10,7 5-3,0 0-1,-1 1 1,1 0-1,-1 0 1,0 1-1,-1 0 1,1 1-1,-1-1 1,1 2-1,-1-1 1,0 1-1,0 1 1,0-1-1,0 1 1,0 1-1,-1 0 1,1 0-1,0 1 0,0 0 1,0 1-1,0 0 1,0 0-1,1 1 1,-1 0-1,0 0 1,1 1-1,0 0 1,-2 2 3,7-4-109,0 0-1,0 1 1,0-1 0,0 1-1,1-1 1,-1 1 0,1 0 0,0 0-1,0 0 1,0 0 0,0 0-1,0 1 1,0-1 0,1 1 0,0-1-1,0 1 1,0-1 0,0 1 0,0 0-1,1 0 1,0-1 0,-1 1-1,2 0 1,-1-1 0,0 1 0,1 0-1,-1 0 1,1-1 0,1 2 109,1 5-475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9:58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1252,'0'1'42,"0"-1"-1,0 1 0,0-1 1,0 1-1,0 0 1,0-1-1,1 1 0,-1-1 1,0 1-1,0-1 1,0 1-1,1 0 0,-1-1 1,0 1-1,0-1 1,1 1-1,-1-1 1,0 0-1,1 1 0,-1-1 1,1 1-1,-1-1 1,1 0-1,-1 1 0,0-1 1,1 0-1,-1 1 1,1-1-1,0 0 1,-1 0-1,1 1 0,0-1-41,24-2 383,33-23-577,-48 20 328,17-7-316,0 0 0,-2-2 0,0-1 1,0-1-1,-2-1 0,0-1 0,4-5 182,-22 18-411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9:59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1 104 884,'7'-2'129,"0"0"1,-1 0-1,1-1 0,0 1 0,-1-2 1,0 1-1,1-1 0,-1 0 1,-1 0-1,1-1 0,4-4-129,14-8 70,48-26-1147,-74 45 706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9:59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1 104 964,'0'1'22,"0"-1"1,0 0-1,0 0 1,0 1-1,0-1 0,0 0 1,0 0-1,0 1 0,0-1 1,0 0-1,0 0 0,0 1 1,0-1-1,1 0 0,-1 0 1,0 0-1,0 1 1,0-1-1,0 0 0,0 0 1,1 0-1,-1 1 0,0-1 1,0 0-1,0 0 0,1 0 1,-1 0-1,0 0 0,0 1 1,0-1-1,1 0 1,-1 0-1,0 0 0,0 0 1,1 0-1,-1 0 0,0 0 1,0 0-1,1 0 0,-1 0 1,0 0-1,0 0 1,1 0-1,-1 0 0,0 0 1,0 0-1,0 0 0,1 0 1,-1-1-1,0 1 0,0 0 1,1 0-23,20-12 344,29-29-546,-39 31 293,36-32-1164,-40 38 694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00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136 134 1184,'-3'-17'239,"-1"2"0,0-1-1,-1 0 1,-1 1 0,0 0 0,-1 0 0,-7-10-239,13 26 24,0 0 0,0-1 0,0 1 0,0 0 0,0-1 0,0 1 0,1 0 0,-1 0 0,0 0 0,0-1 0,1 1 0,-1 0 0,0 0 0,1 0 0,-1 0 0,1 0 0,-1 1 0,1-1 0,0 0 0,0 0 0,-1 0 0,1 0 0,0 0 0,0 1-24,-14 37 127,-3 22-34,4 1 0,1 0-1,0 40-92,10-70-3,1-1-1,1 1 0,2-1 1,1 0-1,1 1 0,2-1 0,1-1 1,4 9 3,-8-31-19,0-1 0,0 1 1,1-1-1,0 0 1,0 0-1,1 0 0,0-1 1,0 0-1,1 0 0,0 0 1,0 0-1,2 1 19,-6-6-31,1 1-1,-1-1 1,0 1 0,1-1-1,-1 0 1,1 0-1,0 0 1,-1 0 0,1 0-1,0-1 1,-1 1-1,1-1 1,0 0 0,0 0-1,-1 0 1,1 0 0,0 0-1,0-1 1,0 1-1,-1-1 1,1 1 0,0-1-1,-1 0 1,1 0-1,-1-1 1,1 1 0,-1 0-1,0-1 1,1 1 0,-1-1-1,0 0 1,0 0-1,0 0 1,0 0 0,0 0-1,-1 0 1,1-1 31,1-1-111,0 0 1,-1 0 0,1 0-1,-1 0 1,0 0 0,0 0-1,1-5 111,2-12-414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0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20 157 1136,'-19'20'1069,"29"-22"-680,42-28-404,-44 26 60,212-125-1158,-197 117 726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01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85 888,'-6'-3'257,"0"-1"0,1 0 0,0 0-1,0 0 1,0-1 0,0 1 0,0-1 0,-2-5-257,3 6 71,0-1 1,0 1-1,-1-1 0,1 1 1,-1 0-1,0 1 1,0-1-1,0 1-71,2 2 20,0 0 1,1 0-1,-1 0 1,0 1-1,0-1 1,1 1-1,-1 0 1,0 0-1,0 0 1,0 0-1,1 0 1,-1 1-1,0-1 0,0 1 1,0-1-1,1 1 1,-1 0-1,1 0 1,-1 1-1,1-1 1,-1 0-21,-4 4 1,0-1 1,1 1-1,-1 0 1,1 1-1,0-1 1,1 1-1,-1 1 1,1-1-1,0 1 1,1 0-1,-1 0 1,2 0-1,-1 0 1,1 1-1,0-1 1,0 1-1,0 5-1,1-9-1,1 1-1,0 0 1,0-1-1,0 1 1,1 0-1,0 0 1,-1-1-1,2 1 1,-1 0-1,1 0 0,-1-1 1,1 1-1,1 0 1,-1-1-1,0 1 1,1-1-1,0 1 1,0-1-1,1 0 1,-1 0-1,1 0 1,0 0-1,0 0 0,0-1 1,0 1-1,1-1 1,-1 0-1,1 0 1,0 0-1,0-1 1,0 1 1,0-1-1,0-1 0,-1 0 0,1 1 0,0-1 0,0 0 0,0-1 1,-1 1-1,1-1 0,0 0 0,0 0 0,0 0 0,0 0 0,0-1 0,0 1 1,0-1-1,0 0 0,-1 0 0,1-1 0,0 1 0,-1-1 0,1 0 0,-1 0 1,1 0-1,-1 0 0,0-1 0,0 1 0,0-1 0,0 1 0,-1-1 1,1 0-1,1-3 1,12-13 0,-1-1 0,-2-1 0,0 0 1,8-18-1,-9 16 0,-12 23-1,1-1 1,-1 0 0,0 1-1,0-1 1,0 1 0,1-1-1,-1 1 1,0-1-1,1 1 1,-1-1 0,0 1-1,1-1 1,-1 1 0,1-1-1,-1 1 1,1-1 0,-1 1-1,1 0 1,-1-1 0,1 1-1,-1 0 1,1 0-1,0-1 1,-1 1 0,1 0-1,-1 0 1,1 0 0,0 0-1,-1 0 1,1 0 0,-1 0-1,1 0 1,0 0 0,14 15-23,-2 0 26,8 9-1,14 15 2,-33-37-4,-1-1 0,0 0 0,1 0 0,-1 0 0,1 0 1,-1 0-1,1 0 0,0 0 0,-1-1 0,1 1 0,0 0 0,0-1 0,-1 0 0,1 1 1,0-1-1,0 0 0,0 0 0,-1 0 0,1 0 0,0 0 0,0 0 0,0 0 0,0-1 0,2-1 2,0 0-1,-1-1 0,0 1 0,1-1 0,-1 1 0,0-1 1,0 0-1,-1 0 0,1-1 0,0 1 0,-1 0 0,0-1 1,0 1-1,0-1 0,0 0 0,-1 0 0,1-2-1,3-8 5,-1 1 0,0-1 0,-1 0 0,0-7-5,-3 20 0,0 0 0,0 0-1,0 1 1,0-1-1,0 0 1,0 0-1,0 1 1,0-1 0,0 0-1,0 0 1,0 1-1,0-1 1,1 0-1,-1 1 1,0-1 0,0 0-1,1 1 1,-1-1-1,1 0 1,-1 1-1,1-1 1,-1 1 0,1-1-1,-1 0 1,1 1-1,-1 0 1,1-1 0,0 1-1,-1-1 1,1 1-1,0-1 1,17 15-24,5 5 13,-22-18 5,8 5-3,1 0 1,1 0 0,-1-1 0,1 0 0,8 1 8,-17-5-69,0 0-1,0-1 1,0 1-1,0-1 1,0 1-1,0-1 1,0 0-1,1 0 1,-1 0 0,0 0-1,0 0 1,0-1-1,0 1 1,0-1-1,0 1 1,0-1 0,0 0-1,0 0 1,0 0-1,0 0 1,0 0-1,0 0 1,-1 0 0,1-1-1,0 1 1,-1-1-1,1 1 1,-1-1-1,0 1 1,1-1-1,-1 0 1,0 0 0,0 0-1,0-1 70,3-7-460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0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27 182 980,'-17'-6'1021,"7"2"-23,27 1-896,-5 2-180,0-1 0,-1 0-1,1 0 1,-1-1 0,0-1 0,0 0 0,0-1 0,-1 0 0,1 0-1,-1-1 1,0 0 0,-1-1 0,1 0 0,-2-1 0,1 0 0,-1 0-1,0-1 1,0 0 0,-1 0 0,-1 0 0,1-1 0,-2-1-1,1 1 79,6-8 1089,-15 41-496,3-21-658,-22 200-1370,20-185 1022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33.2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86 1200,'2'-5'133,"-1"0"0,-1 0-1,1 0 1,-1-1 0,0 1-1,0 0 1,0 0 0,-1 0 0,1 0-1,-1 0 1,-1 0 0,1 0-1,-1 1 1,0-1 0,0 0 0,0 0-133,1 5 23,0 0-1,1 0 1,-1 1 0,1-1 0,-1 0 0,0 0 0,1 1 0,-1-1 0,1 1 0,-1-1 0,1 0 0,-1 1 0,1-1-1,-1 1 1,1-1 0,0 1 0,-1-1 0,1 1 0,0 0 0,-1-1 0,1 1 0,0-1 0,0 1 0,-1 0 0,1-1 0,0 1-1,0 0 1,0-1 0,0 1 0,0 0-23,-8 24 56,-24 115 246,5 0 1,7 1-1,5 14-302,10-56-4,4 1 0,5-1 0,3 1 0,19 82 4,-20-154-152,0 0-1,2-1 1,1 0-1,1-1 0,1 0 1,13 20 152,-19-36-134,1 0 0,1-1 0,-1 0 0,1 0-1,1-1 1,0 0 0,0 0 0,0-1 0,1 0 0,0 0 0,1-1 0,-1-1 0,1 1 0,0-1 0,1-1 0,-1 0 0,1-1-1,5 2 135,31 1-569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34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0 171 928,'30'-13'2776,"16"-7"-2885,4 2 117,-18 8-224,-1-1-1,-1-1 1,0-2-1,-1-1 1,0-1-1,-1-2 217,-12 2-944,-11 8 468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4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1 892,'-13'14'310,"1"1"0,1 0 0,1 1 0,0 0-1,1 1 1,0 0 0,2 0 0,-3 10-310,-14 56 894,-3 37-894,7-31 303,-8 13-303,26-98 44,4-19-40,6-22-20,8-10-32,1 1 1,13-23 47,-22 52-19,1 1 0,0 1 0,1 0 0,1 0 0,1 1 0,0 0 0,0 1 0,8-6 19,-18 17-2,0 1 0,0-1 0,0 0 0,0 0 0,1 1 0,-1 0 0,1-1 0,-1 1 0,1 0 0,-1 0 0,1 0 0,0 0 0,-1 1 0,1-1 0,0 1 0,0 0 0,0 0 0,-1 0 0,1 0 0,0 0 0,0 0 0,0 1 2,0 0-1,1 1 0,-1-1 0,0 1 0,0 0 0,0 0 0,0 0 0,0 1 0,0-1 0,-1 1 0,1-1 0,-1 1 0,0 0 0,0 0 0,0 0 0,1 1 1,6 15 0,0 0 0,-1 1 0,0 0 0,-2 0 0,2 9 0,-7-25 0,15 68-16,1 25 16,-7-37-842,2-1 1,8 18 841,-19-74-468,-1-3-8,0 0 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32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374 193 1056,'-22'-35'886,"11"15"-640,-1 1 0,-1 1 0,-1 0-1,0 0 1,-1 2 0,-6-5-246,18 18 13,-1 0 0,1 1 0,0-1 0,-1 1-1,1 0 1,-1 0 0,0 0 0,0 0 0,0 1 0,0 0 0,0 0-1,0 0 1,0 0 0,0 0 0,0 1 0,-1 0 0,1 0-1,0 0 1,0 0 0,0 1 0,0-1 0,-1 1 0,1 0 0,0 1-1,0-1 1,0 1 0,1-1 0,-1 1 0,0 0 0,1 1-1,-1-1 1,1 1 0,0-1 0,0 1 0,0 0 0,0 0-13,-7 7 3,0 1 0,0 0 0,2 1 0,-1-1 0,2 2 0,-1-1 0,2 1 0,-1 0 0,2 0 0,0 1 0,1 0 0,0 0 0,0 4-3,-2 16 8,1 0 0,2 1 1,2 0-1,2 33-8,0-57 2,1 0 0,0 0 0,0 0-1,1-1 1,1 0 0,-1 1 0,2-1-1,0 0 1,0-1 0,0 1-1,1-1 1,1 0 0,0-1 0,0 1-1,5 3-1,-9-9 2,0 1 0,0-1-1,1-1 1,0 1 0,-1 0-1,1-1 1,0 0 0,0 0-1,0 0 1,1 0 0,-1-1-1,0 1 1,1-1 0,-1 0 0,1-1-1,-1 1 1,1-1 0,-1 0-1,1 0 1,0 0 0,-1 0-1,1-1 1,-1 0 0,1 0-1,-1 0 1,0-1 0,1 1-1,-1-1 1,0 0 0,0 0-1,0-1 1,0 1 0,-1-1-1,1 0 1,-1 0 0,1 0-1,1-2-1,13-14-4,-1-1-1,-1 0 0,-1-1 1,0 0-1,-2-2 0,-1 1 1,0-2-1,3-12 5,15-46 2,17-74-2,-39 127 7,18 201 25,-16-113-106,3 0 0,2 0 0,4 2 74,-9-32-382,2 0 0,0-1 0,2 0 0,1-1 0,2-1-1,17 22 383,-19-31-417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3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25 1244,'-6'-9'1257,"2"10"-519,5 25-329,10 39-434,-6-48 38,1 0 0,1 0 0,0-1 0,1 0 0,4 6-13,-9-16 3,1-1 1,0 1-1,0 0 1,0-1-1,1 0 1,0 0-1,0-1 1,0 1-1,1-1 1,-1 0-1,1 0 1,0-1-1,0 0 1,0 0-1,3 1-3,-7-4 0,1 0 0,-1 0 0,0 0 0,0 0 0,0 0 0,0-1 0,0 1 0,0-1 0,0 1 0,0-1 0,0 0 0,0 0 0,0 1 0,0-2 0,0 1 0,-1 0 0,1 0 0,0 0 0,-1-1 0,1 1 0,-1-1 0,1 0 0,-1 1 0,0-1 0,0 0 0,0 0 0,1-1 0,31-59 0,-28 51 0,22-50-3,-16 32 0,3 0 1,0 1-1,7-8 3,-20 38 22,1 1 0,-1 0 0,1 0 0,-1 0 0,0 0 0,0 0 0,-1 0 0,1 0-1,-1 0 1,1 0 0,-1 3-22,6 112 364,-4-58-178,6 29-186,-5-68-200,1 0 1,1-1-1,1 0 0,1 0 1,0 0-1,3 3 200,-9-21-98,0 0 0,0 0-1,0 0 1,0 0-1,1 0 1,-1 0 0,0 0-1,1 0 1,-1-1-1,1 1 1,0-1 0,-1 1-1,1-1 1,0 0 0,0 0-1,1 1 99,6-1-524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35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55 244 960,'-15'8'1027,"11"-6"-910,1-1 1,-1 1-1,1 0 0,0 0 0,-1 0 0,1 0 0,0 1 0,1-1 1,-1 1-1,0 0 0,1 0 0,-1 0-117,50-4 563,2-11-508,-2-1-1,1-3 1,-2-2-1,0-1 0,15-12-54,48-18 21,-23 11-23,-39 15-220,2 3 1,0 2 0,22-5 221,-52 22-839,-31 16-324,-4-3 702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0:35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43 1104,'8'-19'537,"4"-4"1007,-18 48-673,-7 18-625,2 0 1,2 0 0,2 1-1,-1 28-246,8-54 26,0-1 0,1 1 0,1-1 0,0 1 0,1-1-1,2 4-25,-2-12 9,0 0 0,0 0 0,1 0 0,0-1 0,1 1 0,-1-1 0,2 0 0,-1-1 0,1 1 0,1-1 0,3 4-9,-6-8 2,1 1 0,0-1 0,0 1 0,0-1 0,1-1 0,-1 1 0,1-1 0,-1 0 0,1 0 0,0-1 0,-1 1 0,1-1 0,0-1 0,0 1 0,0-1 0,0 0 0,0 0 0,0-1 0,0 0 0,0 0 0,0 0 0,0-1 0,-1 0 0,1 0 0,-1 0 0,1-1 0,-1 1-1,0-1 1,0-1 0,0 1 0,2-3-2,-2 3 8,-1 0 0,1-1 0,-1 1-1,0-1 1,0 0 0,-1 0 0,1 0 0,-1-1-1,0 1 1,0-1 0,0 0 0,-1 0-1,0 0 1,0 0 0,0 0 0,0 0 0,-1-1-1,0 1 1,0-1 0,-1 1 0,1 0-1,-1-1 1,0 1 0,0-1 0,-1 1-1,0-1 1,0 1 0,0-1 0,-1 1 0,0 0-1,1 0 1,-2 0 0,-2-5-8,2 6 10,-1 0 0,1 0 0,-1 0 0,-1 0 0,1 1 0,0-1 0,-1 1 0,1 0 0,-1 1 0,0-1 0,0 1 0,0 0-1,0 0 1,-1 0 0,1 1 0,0 0 0,-1 0 0,1 0 0,-1 1 0,1 0 0,-1 0 0,1 0 0,-1 1 0,1-1 0,-1 1 0,0 1-10,-6 0-301,1 0 0,0 1 0,0 0-1,0 1 1,0 0 0,1 1 0,0 0 0,0 0-1,0 1 1,1 1 0,-1 0 0,-1 1 301,6-1-630,4-6 41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1:51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90 936,'-9'-37'1377,"0"-15"1037,37 72-1850,14 30-435,-3 2-1,-2 2 1,-2 1 0,-3 1-1,-2 2 1,-3 2-1,-2 0 1,11 47-129,-25-75-197,-2 1 1,-2 1-1,0-1 1,-3 1-1,0 0 1,-2 0-1,-2 1 1,-1-1 0,-2 0-1,-1 0 1,-2 0-1,-1-1 1,-1 0-1,-2 0 1,-2-1-1,-1 0 1,-7 12 196,-28 42-1413,26-50 786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1:51.5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1 149 960,'0'-2'101,"0"1"0,0-1-1,0 0 1,0 0 0,0 0 0,1 1-1,-1-1 1,0 0 0,1 0 0,0 1-1,-1-1 1,1 0 0,0 1-1,0-1 1,0 1 0,0-1 0,0 1-1,0 0 1,0-1 0,0 1 0,1 0-1,-1 0 1,1-1 0,-1 1 0,0 0-1,1 1 1,0-2-101,45-29-108,-15 13-164,0 2 0,1 1 0,0 2 0,7-1 272,-30 14-877,-11 4 422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1:51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0 203 1232,'1'0'41,"-1"1"-1,0-1 1,0 1 0,0-1-1,1 1 1,-1-1 0,0 0-1,0 1 1,1-1 0,-1 1-1,0-1 1,1 0 0,-1 1-1,0-1 1,1 0 0,-1 1-1,1-1 1,-1 0 0,0 0-1,1 1 1,-1-1 0,1 0-1,-1 0 1,1 0 0,-1 0-1,1 0 1,-1 1 0,1-1-1,-1 0 1,1 0 0,-1 0-1,1 0 1,-1-1 0,1 1-1,-1 0 1,1 0 0,-1 0-1,1 0 1,-1 0 0,1-1-1,-1 1 1,0 0 0,1 0-1,-1-1 1,1 1 0,-1 0-1,0-1 1,1 1 0,-1 0-1,0-1 1,1 1-41,28-17 164,-26 15-35,113-75-2231,16-20 2102,-117 84-525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5:5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34 908,'-13'-10'2255,"28"11"-1483,17 2-715,22-7-33,-1 0-1038,40-10 1014,-84 9-1281,-8 5 828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5:58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1176,'-2'0'120,"0"1"-1,0-1 0,1 1 1,-1-1-1,0 1 1,1 0-1,-1 0 1,1 0-1,-1 0 1,1 0-1,-1 0 0,1 0 1,0 0-1,0 1 1,-1-1-1,1 1-119,1-2 29,1 1 0,-1 0-1,1 0 1,-1 0 0,1-1-1,-1 1 1,1 0 0,-1 0-1,1-1 1,0 1 0,-1-1-1,1 1 1,0-1 0,-1 1-1,1-1 1,0 1 0,0-1-1,0 1 1,-1-1 0,1 0 0,0 0-1,0 1 1,0-1 0,0 0-1,0 0 1,0 0 0,-1 0-1,1 0 1,0 0 0,0 0-29,21 3-82,-1-1 0,0-1 0,1-1 0,-1-1 0,0-1 0,0-1 0,0-1 0,0 0 0,2-3 82,32-4-1394,-34 8 894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5:59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3 912,'-9'-2'1554,"10"8"-1188,3 11-301,-2-6-23,0 0-1,1 1 1,0-1 0,5 8-42,-5-10-33,1 0 1,-1 1-1,-1-1 1,0 1 0,0 0-1,-1-1 1,0 4 32,4 30-1328,-7-38 951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5:59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1224,'3'-1'137,"1"-1"0,-1 1 0,1 1 0,0-1 1,-1 0-1,1 1 0,0 0 0,-1 0 0,1 0 0,0 0 0,3 1-137,13-1 72,9-2-245,0-2-1,-1-1 0,1-1 1,-1-2-1,0 0 0,-1-2 1,4-3 173,-17 7-385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9:32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60 115 1216,'8'-21'367,"-4"10"-129,0 0-1,-1-1 1,0 1 0,0-1-1,-1 0 1,0-9-238,-2 20 5,0 1 0,0 0 0,0 0 0,0 0 0,0 0-1,0 0 1,0 0 0,0 0 0,0 0 0,0-1 0,0 1 0,0 0 0,0 0 0,0 0 0,0 0 0,0 0-1,0 0 1,0 0 0,0 0 0,-1 0 0,1 0 0,0-1 0,0 1 0,0 0 0,0 0 0,0 0 0,0 0-1,0 0 1,0 0 0,0 0 0,0 0 0,0 0 0,-1 0 0,1 0 0,0 0 0,0 0 0,0 0 0,0 0 0,0 0-1,0 0 1,0 0 0,0 0 0,0 0 0,-1 0 0,1 0 0,0 0 0,0 0 0,0 0 0,0 0 0,0 0-1,0 0 1,0 0 0,0 0 0,0 0 0,-1 0 0,1 0 0,0 0 0,0 0 0,0 0 0,0 1 0,0-1 0,0 0-1,0 0 1,0 0 0,0 0 0,0 0 0,0 0 0,0 0-5,-10 10 105,-7 13-48,9-8-21,-1 0 1,2 1-1,0-1 0,1 2 0,1-1 1,0 0-1,2 1 0,-3 15-36,5-25 8,1-1-1,0 1 0,0 0 0,0 0 0,0 0 0,1-1 1,0 1-1,1 0 0,0-1 0,0 1 0,0-1 0,1 1 1,0-1-1,0 0 0,0 0 0,1 0 0,0-1 0,0 1 1,0-1-1,1 0 0,0 0 0,0 0 0,4 2-7,-5-5-3,0 1-1,1-1 0,-1 0 0,1-1 0,0 1 0,-1-1 1,1 0-1,0 0 0,0-1 0,0 1 0,0-1 1,0 0-1,0 0 0,0-1 0,-1 1 0,1-1 1,0 0-1,0-1 0,0 1 0,-1-1 0,1 0 1,-1 0-1,3-2 4,0 1-156,-1 0 0,0 0 0,0-1 0,-1 0 0,1 0 0,-1-1 0,0 1 0,0-1 0,0 0 1,-1 0-1,0-1 0,0 0 0,0 1 0,-1-1 0,1-1 0,1-4 156,-2-3-502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0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1060,'-1'31'1142,"2"-1"-1,3 24-1141,2 33 77,-4-34-866,3 1 0,9 38 789,-12-85-405,1-1-16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0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20 1136,'3'-20'1150,"-7"28"-544,-6 35-222,4 5-159,-6 77 140,12-110-351,0 0 0,1 0 0,0 0 0,2 0 0,-1 0 0,5 13-14,-6-27 3,-1 0 0,0 0 0,1 0 1,-1 1-1,0-1 0,1 0 0,0 0 0,-1 0 1,1 0-1,0 0 0,-1 0 0,1-1 1,0 1-1,0 0 0,0 0 0,0 0 1,0-1-1,-1 1 0,2 0 0,-1-1 0,0 1 1,0-1-1,0 0 0,0 1 0,0-1 1,0 0-1,0 1 0,1-1-3,1 0 2,0-1 0,0 1 0,-1-1 0,1 1 0,0-1 0,-1 0 0,1 0 0,-1 0 0,1 0 1,-1-1-1,0 1 0,2-1-2,6-5-6,-1-1 1,0 1-1,-1-1 1,0-1-1,4-5 6,21-35-25,-27 37 21,2 1 0,-1 0 0,1 0-1,1 1 1,6-6 4,-15 16 0,0 0 1,1 0-1,-1 0 1,1 0-1,-1 0 1,1 0-1,-1 0 0,1 0 1,-1 0-1,1 1 1,-1-1-1,0 0 0,1 0 1,-1 1-1,1-1 1,-1 0-1,0 0 0,1 1 1,-1-1-1,0 0 1,0 1-1,1-1 1,-1 1-1,0-1 0,0 0 1,1 1-1,-1-1 1,0 1-1,0-1 0,0 1 1,0-1-1,1 0 1,-1 1-1,0-1 0,0 1 1,0-1-1,0 1 1,0-1-1,0 1 1,0-1-1,-1 1 0,1-1 1,0 0-1,0 1 0,3 24 43,-3 64 56,-1-66-346,1 1 0,1-1 1,1 1-1,1-1 1,4 19 246,-3-38-1257,-3-6 864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1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12 1148,'-7'-4'441,"-7"-4"986,27 18-867,-10-8-551,1 0 1,-1-1-1,1 1 1,0-1-1,0 0 0,0 0 1,0 0-1,-1 0 1,1-1-1,0 0 1,0 1-1,0-2 1,2 1-10,61-8 30,-11 1-3,-55 7-24,0 0 0,0 0 0,0 0 0,-1 0 1,1 0-1,0 0 0,0 1 0,-1-1 0,1 0 0,0 0 0,0 1 0,-1-1 0,1 1 0,0-1 0,-1 1 0,1-1 0,-1 1 0,1-1 0,0 1 0,-1-1 0,1 1 0,-1 0 0,0-1 0,1 1 0,-1 0 0,1 0 0,-1-1 0,0 2-3,4 29 88,-16 40 37,9-59-115,-65 368-255,68-377 70,0-1 1,0 1-1,0-1 1,0 1-1,1 0 1,-1-1-1,1 1 1,-1-1-1,1 1 1,0-1-1,0 1 1,0-1-1,1 1 175,1-5-426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1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 1116,'0'-1'67,"0"1"0,1-1 0,-1 0 0,1 0 0,-1 0 0,1 1 0,0-1 0,-1 0 0,1 1 0,0-1 0,-1 0 0,1 1 0,0-1 0,0 1 0,-1-1 0,1 1 0,0 0 0,0-1 0,0 1 0,0 0 0,0-1 0,0 1 0,-1 0 0,1 0 0,0 0 0,0 0 0,1 0-67,37-4-58,-22 2 174,-6 0-274,0-1 0,-1-1 0,0 0 0,0 0 0,0-1 0,0 0 0,8-7 158,-10 7-572,-3 1 175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2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30 1040,'-1'-1'45,"1"1"-1,-1 0 0,1 0 1,-1-1-1,1 1 1,-1 0-1,0 0 1,1 0-1,-1 0 1,1 0-1,-1 0 1,1 0-1,-1 0 0,0 0 1,1 0-1,-1 0 1,1 0-1,-1 0 1,1 0-1,-1 0 1,0 1-1,1-1 0,-1 0 1,1 0-1,-1 1 1,1-1-1,-1 0 1,1 1-1,-1-1 1,1 0-1,0 1 1,-1-1-1,1 1-44,-6 21 396,6-17-391,0-1-1,0 0 0,0 0 0,1 0 0,-1 0 0,1 0 0,0 1 0,1-1 0,-1-1 0,1 1 0,0 0-4,-1-2 5,0 0 0,1 0-1,-1-1 1,1 1 0,-1 0-1,1-1 1,0 1-1,0-1 1,0 0 0,0 0-1,0 1 1,0-1-5,-1-1 8,-1 0-1,1 0 1,0 1 0,0-1-1,-1 0 1,1 0 0,0 0-1,0 0 1,-1 0 0,1 0-1,0 0 1,0 0 0,0-1-1,-1 1 1,1 0 0,0 0-1,-1 0 1,1-1 0,0 1-1,0-1 1,-1 1 0,1 0 0,0-1-8,1-1 16,-1-1 1,1 1 0,0 0 0,-1-1 0,0 1 0,1-1 0,-1 1 0,0-1 0,-1 0 0,1 1 0,0-1 0,-1 0 0,1 0 0,-1 1-1,0-1 1,0 0 0,0-2-17,0 1-3,0 0 0,0 1 0,-1-1 0,1 0 0,-1 0 0,0 1 0,0-1 0,-1 0-1,1 1 1,-1-1 0,1 1 0,-1 0 0,0-1 0,-1 1 3,2 1-71,0 1-1,-1-1 1,1 1 0,-1 0-1,1 0 1,-1-1-1,1 1 1,-1 0 0,0 1-1,0-1 1,1 0 0,-1 0-1,0 1 1,0-1 0,0 1-1,0-1 1,0 1-1,0 0 1,0 0 0,1 0-1,-1 0 1,0 0 0,0 1-1,0-1 1,0 0 0,0 1-1,-1 0 72,-8 3-414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3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18 1156,'-2'-4'858,"1"4"-842,1 0-1,0 0 1,-1 0 0,1 0 0,0 0 0,0 0 0,-1-1-1,1 1 1,0 0 0,0 0 0,-1 0 0,1-1 0,0 1-1,0 0 1,0 0 0,-1 0 0,1-1 0,0 1 0,0 0-1,0 0 1,0-1 0,0 1 0,-1 0 0,1 0 0,0-1-1,0 1 1,0 0 0,0-1 0,0 1 0,0 0 0,0 0-1,0-1 1,0 1 0,0 0 0,0-1 0,0 1 0,0 0-1,0-1 1,0 1 0,1 0 0,-1 0 0,0-1 0,0 1-1,0 0 1,0 0 0,0-1 0,1 1 0,-1 0-1,0 0 1,0 0 0,0-1 0,1 1 0,-1 0 0,0 0-1,0 0 1,1 0 0,-1-1 0,0 1 0,1 0 0,-1 0-1,0 0 1,0 0 0,1 0 0,-1 0-16,8 45 476,-1-12-400,-3-12-89,1-1 0,0 1 0,2-1 0,0 0 0,1-1 0,1 0 0,3 3 13,-4-14-2138,-5-9 1716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6:03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50 996,'24'0'312,"-1"-1"-1,1-1 1,-1-1-1,1-2 1,0 0-312,-14 2-36,1 0-156,0 0 0,0-1 1,0 0-1,-1-1 0,2-1 192,-2 0-351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0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8 6209,'0'0'6156,"-7"1"-3210,-20 9-2934,26-9-23,0 0-1,0-1 1,0 1 0,0 0-1,0 0 1,0 0-1,0 0 1,0 0 0,1 0-1,-1 0 1,0 0-1,1 0 1,-1 0 0,0 0-1,1 0 1,0 1-1,-1-1 1,1 0 0,0 0-1,-1 1 1,1-1-1,0 0 1,0 1 0,0-1-1,0 0 1,0 0-1,0 1 1,1 1 0,0-2-5,1 0 1,-1 1 0,1-1 0,-1 0-1,1 0 1,0-1 0,-1 1 0,1 0-1,0-1 1,-1 1 0,1-1 0,0 1-1,0-1 1,0 0 0,-1 1 0,1-1-1,2 0 1,6 0 24,-1 0-1,0-1 0,1 0 0,-1 0 1,0-1-1,0 0 0,11-4 0,-20 6-3,1 0 0,0 0-1,-1-1 1,1 1-1,0 0 1,-1 0-1,1-1 1,-1 1-1,1 0 1,-1-1-1,1 1 1,-1-1-1,1 1 1,-1 0-1,1-1 1,-1 1-1,1-1 1,-1 0-1,0 1 1,1-1 0,-1 1-1,0-1 1,1 1-1,-1-1 1,0 0-1,0 1 1,0-1-1,1 0 1,-1 1-1,0-1 1,0 0-1,0 1 1,0-1-1,0 0 1,0 1-1,-1-2 1,0 0 13,0 1 0,-1-1 1,1 1-1,-1-1 0,1 1 0,-1 0 0,0 0 1,1 0-1,-1 0 0,0 0 0,0 0 0,-2-1 1,-4-1-110,-1 0 1,0 0 0,-1 1 0,-15-3 0,2 6-2999,18 1-310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30 2513,'0'0'5530,"-4"2"-5126,-6 2 7561,33-5-7932,1-2 1,38-8 0,9-2-786,-71 5-4313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7402,'0'0'6502,"1"-6"-6303,-1 3-189,1 0 0,0 1 0,0-1 0,0 1 1,0-1-1,0 1 0,0-1 0,1 1 0,-1 0 0,1 0 0,0-1 0,0 1 1,0 0-1,0 1 0,3-4 0,1 1 1,0 1 1,0 0 0,0 0-1,1 0 1,0 0-1,8-1 1,-3 0-18,-1 1 0,1 0 0,0 1 0,0 0 0,0 1 0,0 1 0,0-1 0,1 2 0,14 2 0,-26-3 15,0 1 1,0-1 0,0 1 0,0 0-1,0-1 1,0 1 0,0 0 0,-1-1-1,1 1 1,0 0 0,0 0 0,-1 0-1,1 0 1,0 0 0,-1 0 0,1 0-1,-1 0 1,0 0 0,1 0-1,-1 0 1,0 0 0,1 0 0,-1 0-1,0 0 1,0 0 0,0 0 0,0 0-1,0 1 1,0-1 0,0 0 0,-1 0-1,1 0 1,0 0 0,0 0 0,-1 0-1,1 0 1,-1 0 0,0 2-1,-1 2 174,0-1-1,-1 1 0,1 0 0,-1 0 0,0-1 1,-6 7-1,-4 0 191,9-9-365,1 1 0,-1 0 0,1 0-1,0 0 1,-1 0 0,1 0 0,1 1-1,-1-1 1,0 1 0,-2 6-1,40-3-699,-29-7 647,0 1 1,-1 0-1,1 1 0,0-1 0,-1 1 0,1 0 0,-1 1 0,1-1 0,-1 1 0,0 0 0,0 0 0,8 8 1,-10-7 11,0-1 1,0 1 0,-1 1 0,1-1 0,-1 0 0,0 0 0,0 1 0,-1-1 0,1 1 0,-1 0-1,0-1 1,0 1 0,0 0 0,-1 0 0,0 0 0,0 5 0,0-3 110,-1-1 0,1 0 0,-1 1 0,-1-1 0,1 0 0,-1 1 0,0-1 0,-1 0 0,1 0 0,-1-1 0,0 1 0,0 0 0,-1-1 0,0 0 0,0 0 0,0 0-1,-1 0 1,1-1 0,-1 0 0,0 0 0,0 0 0,-1 0 0,1-1 0,-1 0 0,0 0 0,0 0 0,0-1 0,0 0 0,0 0 0,0 0 0,-1-1 0,1 0 0,-1-1 0,1 1 0,0-1 0,-1 0 0,1-1 0,-1 1 0,-7-3 0,12 3-80,0-1 1,-1 1-1,1-1 0,0 0 1,0 0-1,0 0 0,0 0 0,0 0 1,0 0-1,0 0 0,1-1 1,-1 1-1,0-1 0,1 1 1,-1-1-1,1 0 0,-1 1 0,1-1 1,0 0-1,0 0 0,-2-3 1,1 0-264,1-1 0,-1 1 1,1-1-1,-1 0 1,2 0-1,-1-11 0,0-8-2211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7.43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109 326 904,'-1'-3'182,"0"-1"0,0 0-1,1 1 1,0-1 0,-1 0-1,1 1 1,0-1 0,1 0 0,-1 0-1,1 1 1,0-1 0,0 0-1,0 1 1,0-1 0,1 0-182,-1 0 108,1 0 1,-1 0-1,0 0 1,0-1-1,-1 1 0,1 0 1,-1 0-1,0-1 1,0 1-1,0 0 1,0 0-1,-1-2-108,0 2 32,0 2 5,1 1 1,0-1-1,-1 0 1,1 0-1,-1 1 1,1-1-1,-1 0 1,0 0 0,0 1-1,0-1 1,0 1-1,0-1 1,-1 0-38,1 1 12,0 1 0,-1 0 1,1-1-1,-1 1 0,1 0 0,0 0 1,-1 0-1,1 0 0,-1 0 1,1 1-1,0-1 0,-1 0 1,1 0-1,-1 1 0,1-1 1,0 1-1,0-1 0,-1 1 1,1 0-1,0 0 0,-1 0-12,-3 1 4,0 1-1,0 0 0,0 0 1,1 0-1,-1 1 1,1 0-1,0-1 1,0 2-1,0-1 0,0 0 1,1 1-1,0-1 1,0 1-1,0 0 1,0 0-1,1 0 0,0 1 1,0-1-1,0 1 1,1-1-1,0 1 1,0-1-1,0 1 0,1 0 1,0 2-4,0 1 1,0 0-1,1 0 1,1 1 0,-1-1-1,1 0 1,1 0 0,0 0-1,0 0 1,1-1 0,0 1-1,0-1 1,1 0 0,0 0 0,1-1-1,0 2 0,11 7 12,0 1 0,0-2 0,2 0 0,0-1 0,6 2-12,-3-1 7,-1 0 1,-1 0-1,-1 2 1,3 4-8,-21-20 2,-1-1 0,1 0 0,-1 1 1,1-1-1,-1 1 0,0 0 0,1-1 1,-1 1-1,1-1 0,-1 1 0,0-1 1,0 1-1,1 0 0,-1-1 1,0 1-1,0 0 0,0-1 0,0 1 1,0 0-1,0-1 0,0 1 0,0 0 1,0-1-1,0 1 0,0 0 1,0-1-1,-1 1 0,1 0 0,0-1 1,0 1-1,-1-1 0,1 1 0,0 0 1,-1-1-1,1 1-2,-26 15 55,-33 0-86,58-16-9,0 1 0,0-1 0,0 0 0,1 1 0,-1-1 0,0 0 0,0 0 1,0 0-1,0 0 0,0 1 0,0-2 0,0 1 0,0 0 0,0 0 0,0 0 0,0 0 0,0 0 0,0-1 0,0 1 0,0 0 1,0-1-1,0 1 0,0-1 0,1 1 0,-1-1 0,0 0 0,0 1 0,0-1 0,1 0 0,-1 1 40,1-2-77,1 0 0,-1 1-1,1-1 1,0 1 0,-1 0-1,1-1 1,0 1 0,0 0 0,0-1-1,0 1 1,0 0 0,0 0-1,0 0 1,1 0 0,-1 0-1,0-1 78,61-43-1243,-61 45 1254,18-14 168,-1-1 1,-1-1-1,0-1 1,-1 0-1,-1-1 1,0-1-1,-1 0 1,5-11-180,-21 37 222,1 0-1,0 0 1,0 1-1,0-1 1,1 0-1,0 1 1,0-1-1,1 2-221,7 90-32,-6-74 149,-1-16-108,0 1 12,-1 1-1,2-1 0,0 0 0,0 0 0,3 8-20,-4-17 5,-1-1 0,1 0 0,-1 0 0,1 0 0,-1 0 0,1 0 0,-1 1 0,1-1 0,-1 0 0,1 0 0,-1 0 0,1 0 0,-1-1 0,1 1 0,-1 0 0,1 0 0,-1 0 0,1 0 0,-1 0 0,1-1-1,-1 1 1,1 0 0,-1 0 0,1-1 0,-1 1 0,1 0 0,-1-1 0,0 1 0,1-1 0,-1 1 0,0 0 0,1-1 0,-1 1 0,0-1 0,1 1 0,-1-1 0,0 0-5,17-18 47,-17 19-44,12-17 7,-2 0 0,0-1 0,0 0 1,-2 0-1,0-1 0,-2 0 0,4-15-10,-4 38-37,5 17 26,10 27 16,-20-45-5,3 5 0,-3-5 3,-1 1 1,1-1-1,1 0 1,-1 0 0,0 0-1,1 0 1,0 0-1,0 0 1,0-1-1,0 1 1,0 0-1,0-1 1,1 0-1,1 3-3,0-7 4,-1 1 0,0-1 0,0 0 0,-1 0 0,1 0-1,0 0 1,-1 0 0,1-1 0,-1 1 0,0-1 0,0 0 0,0 1 0,0-1-1,0 0 1,1-2-4,2-3 6,16-22-9,-1 0 0,-2-1-1,15-33 4,-33 63 0,0 1 0,1 0-1,-1 0 0,1 0 1,-1 0-1,1 0 0,0 0 1,-1 0-1,1 0 1,-1 0-1,0 0 0,1 1 1,-1-1-1,1 0 0,-1 0 1,1 1-1,-1-1 1,1 0-1,-1 1 0,0-1 1,1 0-1,-1 1 0,0-1 1,1 0-1,-1 1 0,0-1 1,1 1-1,-1-1 1,0 1-1,0-1 0,0 1 1,1-1-1,-1 1 0,0-1 1,0 1 0,20 30-38,-10-14 22,0-7-32,0 1 0,1-2 0,0 1 1,1-1-1,-1-1 0,2 0 0,-1-1 0,1-1 1,0 1-1,0-2 0,1 0 0,0-1 0,0 0 0,0-1 1,0 0-1,0-2 0,1 1 0,-1-2 0,1 0 1,-1 0-1,5-2 48,-13 1-25,1-1 1,-1 0-1,0 0 1,0 0 0,0-1-1,0 0 1,-1 0-1,1 0 1,-1-1-1,1 1 1,-1-1-1,0-1 1,-1 1 0,1-1-1,-1 0 1,0 0-1,0 0 1,0 0-1,-1-1 1,0 1-1,1-3 25,-2 4 8,0-1-1,-1 0 0,1 0 0,-1 0 0,0 0 1,0 0-1,-1 0 0,1 0 0,-1 0 0,0 0 0,0 0 1,-1 0-1,0 0 0,0 0 0,0 0 0,0 1 1,-1-1-1,0 0 0,0 1 0,0-1 0,0 1 0,-1-1 1,0 1-1,0 0 0,0 0 0,0 0 0,-2-1-7,3 3 6,0 0 0,1 0 0,-1 0 0,0 1 0,0-1 0,-1 1 0,1-1 0,0 1 0,0 0 0,-1 0 0,1 0 0,0 0 0,-1 0 0,1 1 0,-1-1 0,1 1 0,-1 0 0,1-1 0,-1 1-1,1 0 1,-1 0 0,0 1 0,1-1 0,-1 1 0,1-1 0,-1 1 0,1 0 0,0-1 0,-1 1 0,1 1 0,0-1 0,0 0 0,-1 0 0,1 1 0,0 0 0,0-1 0,1 1 0,-1 0 0,0 0 0,0 0 0,1 0-1,-1 0 1,1 1-6,-5 4 2,1 0 0,0 1 0,0 0 0,1 0 0,0 1 0,0-1 0,1 1-1,0-1 1,1 1 0,0 0 0,-1 6-2,3-3-1,-1 0 0,2 0 0,0 0 0,0 0 0,1 0 0,3 8 1,-4-17 1,0 1 0,-1-1-1,1 0 1,1 0 0,-1 0 0,0 0 0,1 0 0,-1 0 0,1 0 0,0-1 0,0 1 0,0-1 0,0 1 0,1-1 0,-1 0 0,1 1 0,-1-1 0,1-1 0,0 1-1,0 0 1,0-1 0,0 1 0,0-1 0,0 0 0,0 0 0,2 0-1,-1-1 1,1 0 0,-1 0 1,0-1-1,0 0 0,0 0 0,0 0 0,0 0 1,0-1-1,0 0 0,0 1 0,-1-1 0,1-1 0,0 1 1,-1 0-1,0-1 0,0 0 0,0 0 0,0 0 0,0 0 1,0 0-1,-1-1 0,1 0-1,10-14 1,-1 0-1,-1-2 1,6-12-1,-12 23 1,1-6-7,14-28 1,-19 42 3,-1 0-1,1 0 1,0-1 0,-1 1 0,1 0 0,0 0-1,-1 0 1,1 0 0,0 0 0,0 0 0,0 0-1,0 0 1,0 0 0,0 1 0,0-1 0,1 0-1,-1 1 1,0-1 0,0 1 0,0-1 0,1 1-1,-1-1 1,0 1 0,1 0 0,-1 0 2,4 2-1,-1 1 0,1 0 0,-1 0 1,0 1-1,0-1 0,0 1 0,-1 0 0,1 0 0,-1 0 1,0 1-1,0-1 0,-1 1 0,2 1 1,13 20-14,-4-11-24,0 0 1,1-1-1,1-1 0,0 0 1,0-1-1,1 0 0,1-2 1,9 6 37,-25-16-5,0 0 1,0 0-1,0 0 1,0 1 0,0-1-1,-1 0 1,1 0-1,0 0 1,0-1-1,0 1 1,0 0 0,0 0-1,0 0 1,-1-1-1,1 1 1,0 0-1,0-1 1,0 1 0,-1 0-1,1-1 1,0 1-1,0-1 1,-1 0-1,1 1 1,0-1 0,-1 1-1,1-1 1,-1 0-1,1 0 1,-1 1-1,1-1 1,-1 0 0,0 0-1,1 0 1,-1 1-1,0-1 1,0 0-1,1 0 1,-1 0-1,0 0 1,0 0 0,0 1-1,0-1 1,0 0-1,0 0 5,4-55-60,3-264 28,1 72 50,-13 295 75,5 45-12,6-43-48,3-1-1,2 1 1,2-1 0,3-1-1,1-1 1,2 0-1,2-1 1,3-2-1,1 0 1,28 36-33,-52-77 0,6 7 10,0-1-1,0 1 0,1-1 0,0 0 1,1-1-1,1 1-9,-9-7 0,0 0 0,1 0 0,-1 0 0,1 0 0,-1-1 0,0 1 1,1-1-1,-1 1 0,1-1 0,-1 1 0,1-1 0,-1 0 0,1 0 0,0 0 0,-1 0 0,1 0 0,-1 0 0,1 0 1,-1 0-1,1-1 0,-1 1 0,1 0 0,-1-1 0,1 0 0,-1 1 0,1-1 0,-1 0 0,0 1 0,1-1 0,-1 0 1,0 0-1,0 0 0,0 0 0,0-1 0,0 1 0,0 0 0,0 0 0,0-1 0,0 1 0,0 0 0,-1-1 0,1 1 1,-1-1-1,1 1 0,-1-1 0,1-1 0,5-13-38,-1-1 0,0 1 1,-1-1-1,-1 0 0,-1-1 1,0 1-1,-1-15 38,-2-33-288,-6-29 288,6 76-28,0 12 20,0-29-13,-2 0 0,-2-1 1,-1 2-1,-2-1 0,-1 1 0,-2 0 0,-2-3 21,12 35 3,1 1-1,0 0 0,-1 0 1,1-1-1,-1 1 0,1 0 0,-1 0 1,0 0-1,0 0 0,1 0 1,-1 0-1,0 0 0,0 0 1,0 0-1,0 0 0,0 0 0,0 0 1,0 1-1,0-1 0,0 0 1,0 1-1,-1-1 0,1 1 0,-1-1-2,1 2 4,0 0 0,0-1-1,1 1 1,-1 0-1,0-1 1,0 1-1,0 0 1,1 0 0,-1 0-1,0 0 1,1 0-1,-1 0 1,1 0-1,-1 0 1,1 0 0,0 0-1,-1 0 1,1 0-1,0 0 1,0 0-1,0 1-3,-8 66 126,10-31-101,1 1-1,2-1 0,1 0 0,2 0 0,2-1 1,1 0-1,2 0 0,1-2 0,2 1 0,2-1-24,-8-17-410,1-1-1,0 0 0,2 0 0,0-1 0,0 0 0,2-2 0,-1 1 0,8 3 411,-13-11-519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9842,'0'0'5953,"10"-12"-5843,-5 5-105,1 0 1,0 1-1,1-1 0,-1 1 1,1 0-1,1 1 1,-1 0-1,1 0 1,-1 1-1,1 0 0,1 0 1,-1 0-1,0 1 1,11-2-1,-6 2-4,1 1 1,-1 0-1,1 1 0,0 1 1,-1 0-1,18 2 0,-29-2 1,-1 0-1,0 1 0,0-1 1,0 0-1,1 1 0,-1-1 1,0 1-1,0 0 0,0-1 0,0 1 1,0 0-1,0-1 0,0 1 1,0 0-1,0 0 0,-1 0 1,1 0-1,0 0 0,0 0 0,-1 0 1,1 0-1,-1 0 0,1 0 1,-1 1-1,1-1 0,-1 0 1,0 0-1,1 0 0,-1 1 0,0-1 1,0 0-1,0 0 0,0 1 1,0-1-1,0 0 0,0 0 1,-1 1-1,1-1 0,0 0 1,-1 0-1,1 0 0,-1 0 0,1 1 1,-1-1-1,0 0 0,0 1 1,-3 5 108,0 0 0,0 0 0,-1 0 0,1 0 0,-10 8 0,3-5 60,-26 30 243,37-40-425,-1 1 0,1 0 0,-1 0 0,1 0 0,-1 0 0,1 0 0,-1 0 0,1 0 0,0-1 0,0 1 0,-1 0 0,1 0 0,0 0 0,0 0 0,0 0 0,0 0 0,0 0 0,0 0 0,0 0 0,0 0 0,1 0 0,-1 0 0,0 0 0,1 0 0,-1 0 0,0 0 0,1 0 0,-1 0 0,1 0 0,0 0 0,-1-1 0,1 1 0,0 0 0,-1 0 0,1-1 0,0 1 0,0-1 0,-1 1 0,1 0 0,0-1 0,0 1 0,0-1 0,1 1 0,38 16-125,-27-13-89,0 2-1,-1 0 1,24 15-1,-33-19 182,1 1 0,-1-1 0,0 1 1,-1 0-1,1 0 0,0 0 0,-1 1 0,0-1 0,0 0 0,0 1 0,0 0 1,0-1-1,-1 1 0,1 0 0,-1 0 0,0 0 0,0 0 0,0 5 1,-1-3 93,0 0 0,-1 0 0,1 0 1,-1 1-1,0-1 0,-1 0 0,1 0 1,-1 0-1,-1-1 0,1 1 1,-1 0-1,0-1 0,0 1 0,0-1 1,-1 0-1,0 0 0,0-1 0,-6 7 1,3-5 77,-1 0 1,1 0 0,-1 0-1,0-1 1,0 0-1,-1 0 1,1-1-1,-1 0 1,0-1 0,0 0-1,-14 3 1,21-6-165,0 0 1,1 0-1,-1 0 1,0 0 0,1 0-1,-1 0 1,0-1-1,1 1 1,-1 0 0,0-1-1,1 1 1,-1-1-1,1 0 1,-1 0 0,1 0-1,-1 1 1,1-1-1,0 0 1,-1-1 0,1 1-1,0 0 1,0 0-1,0 0 1,0-1 0,0 1-1,0-1 1,0 1-1,0-1 1,1 1-1,-1-1 1,0 1 0,1-1-1,0 1 1,-1-1-1,1 0 1,0 1 0,0-1-1,0 0 1,0-2-1,-2-27-2631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4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11106,'0'0'3064,"3"5"-3704,25 28 25,-30-32 811,1 0 1,-1 0-1,1 0 1,-1-1-1,0 1 1,0 0-1,1-1 1,-1 0-1,0 1 1,0-1-1,0 0 1,1 0-1,-1 0 1,0 0-1,-2 0 1,-13-4-3688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10282,'0'0'6550,"5"-4"-6516,4-2-28,1 1 0,0 0-1,0 0 1,1 1 0,0 0-1,-1 1 1,1 0 0,0 0-1,13 0 1,-4 0-1,0 2 0,1 0 1,-1 1-1,33 4 0,-49-4-5,0 1 0,0 0 0,-1 0 0,1 1 0,0-1 0,0 1 0,-1 0 0,1 0 0,-1 0 0,1 0 0,-1 0 0,0 1 0,0 0 0,0-1 0,0 1 0,4 6 0,-3-3 6,-1 1 0,1-1 0,-1 1 0,0 0 0,-1 0 0,0 0 0,0 0 0,1 12-1,-1 6 12,0-1-1,-2 1 0,-1-1 0,-7 37 1,4-34-92,-2 8-1079,-1 52 1,8-78-1249,3-3-2528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4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10490,'0'0'3376,"21"-5"-2520,65-16-341,2 4-1,151-8 1,-235 24-743,3 2 547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58.57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 1 9874,'0'0'5280,"0"0"-5270,0 0 0,0 0 0,0 0 0,0 0 0,0 0 0,0 1 0,0-1 0,0 0 0,0 0 0,0 0 0,0 0-1,0 0 1,0 0 0,0 1 0,0-1 0,0 0 0,0 0 0,-1 0 0,1 0 0,0 0 0,0 0 0,0 0 0,0 0 0,0 0 0,0 0 0,0 1 0,-1-1 0,1 0 0,0 0 0,0 0 0,0 0 0,0 0 0,0 0 0,0 0 0,-1 0 0,1 0 0,0 0 0,0 0 0,0 0 0,0 0-1,0 0 1,0 0 0,-1 0 0,1 0 0,0 0 0,0-1 0,0 1 0,0 0 0,0 0 0,0 0 0,-1 0 0,1 0 0,0 0 0,0 0 0,-1 10 54,0 1 0,1-1 0,1 0 0,-1 1 0,4 12 0,-1 8 143,18 158 741,24 272-275,-44-444-1037,1-1 0,0 0 0,2 0 0,5 16 0,0-8-2303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59.1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106 602 13299,'0'0'2083,"-17"-15"-903,5 6-999,3 2-84,0-1 1,0 0 0,1 0-1,-9-10 1,14 14-50,1 0 1,-1-1 0,0 1-1,1 0 1,0-1-1,0 1 1,0-1 0,1 1-1,0-1 1,-1 0 0,2 0-1,-1 0 1,0 0-1,1 1 1,0-1 0,1-5-1,0 1-19,1 1 0,0-1 0,1 1 0,-1 0 0,2 0 0,-1 0-1,1 0 1,0 0 0,1 1 0,0 0 0,7-8 0,4-3-23,1 1 0,1 0 0,20-14 0,8-2-4,2 2 0,0 3 0,2 1 0,1 3-1,1 2 1,1 2 0,1 3 0,0 2 0,1 2 0,111-10 0,-112 18 0,1 3 0,-1 2 1,0 3-1,0 2 0,-1 2 0,1 3 1,-2 2-1,1 2 0,-2 3 0,0 1 1,78 42-1,-103-45-12,0 1-1,-1 2 1,-1 0 0,-1 2 0,-1 0-1,0 1 1,35 47 0,-48-56 6,-1 0 1,-1 0-1,0 1 0,-1-1 1,0 2-1,-1-1 0,0 1 0,-1-1 1,-1 1-1,0 0 0,-1 1 1,0-1-1,-1 0 0,-1 0 1,0 1-1,-1-1 0,-1 0 1,-6 27-1,1-20 15,-1 0 0,-2 0 1,0-1-1,-1 0 0,-1-1 0,0 0 1,-2-1-1,0 0 0,-25 23 0,-4 0 47,-1-3 1,-77 51-1,41-39 238,-2-4 1,-3-3-1,-1-4 1,-1-4-1,-2-3 0,-1-5 1,-2-3-1,0-4 1,-158 12-1,222-30-216,19 0-67,1-1 1,-1 0-1,0-1 0,1 0 0,-1-1 0,1 0 1,-1 0-1,-10-3 0,17 3-65,1 0 1,0 0-1,-1 0 0,1 0 1,0-1-1,0 1 0,0 0 1,0 0-1,0-1 0,0 1 0,1-1 1,-1 1-1,0-1 0,1 1 1,-1-1-1,1 1 0,-1-1 1,1 0-1,0 1 0,0-1 1,0 0-1,0 1 0,0-1 1,0 0-1,0 1 0,0-1 0,1 1 1,-1-1-1,1 0 0,-1 1 1,1-1-1,-1 1 0,1-1 1,0 1-1,0 0 0,1-3 1,10-15-1106,0 1 1,1 0-1,0 1 1,2 0-1,25-23 1,36-23-7070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8:59.6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99 11002,'0'0'2206,"16"2"-2108,-5 0-88,-4-2-4,0 1 0,0 0 0,-1 0 0,1 1 0,-1 0 0,1 0 0,-1 0 0,0 1 0,0 0 0,0 0 0,0 0 0,0 1 0,-1 0 0,1 0 0,4 6 0,0 2 67,-1 0 1,-1 0-1,0 1 0,-1 1 1,0-1-1,-1 1 0,8 26 0,-10-29 110,-1 1-1,-1 0 0,0 0 0,0 0 1,-1 0-1,-1 0 0,0 0 1,0 1-1,-2-1 0,-2 15 0,3-24-96,1-1 0,-1 1 0,0-1-1,0 1 1,0-1 0,-1 1-1,1-1 1,-1 0 0,1 1 0,-1-1-1,1 0 1,-1 0 0,0 0-1,0-1 1,0 1 0,0 0 0,-1-1-1,1 1 1,0-1 0,-1 0-1,1 0 1,-1 0 0,1 0 0,-1 0-1,1 0 1,-1-1 0,0 1-1,1-1 1,-1 0 0,0 1 0,1-1-1,-1-1 1,0 1 0,0 0-1,-3-2 1,0 1 1,0 0 0,0-1 1,1 0-1,-1 0 0,1-1 0,-1 1 0,1-1 0,0-1 0,0 1 1,0-1-1,0 1 0,0-2 0,1 1 0,-7-9 0,5 4-122,1 1 1,0-1-1,1-1 0,0 1 0,1-1 0,0 0 0,0 1 0,1-1 0,0 0 0,1-1 0,0 1 1,1 0-1,0 0 0,0 0 0,1-1 0,0 1 0,1 0 0,0 0 0,1 0 0,0 1 0,1-1 0,-1 1 1,2-1-1,0 1 0,0 1 0,0-1 0,1 1 0,0 0 0,1 0 0,0 0 0,0 1 0,1 0 1,-1 1-1,16-11 0,6 2-785,0 1-1,1 2 1,0 0 0,35-8 0,20 2-4508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0.6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361 262 8586,'0'0'5849,"-2"-13"-4762,2 9-1045,-1-3 68,0 0 1,0 0-1,0 0 0,0 0 1,-1 0-1,-1 0 0,1 0 1,-1 0-1,0 1 1,0-1-1,-1 1 0,0 0 1,0 0-1,0 1 0,-1-1 1,0 1-1,-6-6 0,4 7-102,0-1-1,0 1 0,-1 1 0,1-1 0,-1 1 0,0 0 0,1 1 0,-1 0 0,-1 0 0,1 1 0,0 0 1,0 0-1,0 1 0,-1 0 0,1 1 0,0 0 0,0 0 0,0 0 0,0 1 0,0 0 0,0 1 0,0 0 1,1 0-1,-1 1 0,1 0 0,0 0 0,0 0 0,0 1 0,1 0 0,-1 1 0,1-1 0,1 1 1,-1 0-1,1 1 0,0-1 0,0 1 0,1 0 0,0 1 0,0-1 0,1 0 0,0 1 0,0 0 0,1 0 1,0 0-1,0 0 0,0 11 0,0-10-51,2 0 1,-1 1-1,1-1 1,1 1-1,0-1 1,0 0-1,1 1 1,0-1-1,0 0 1,1 0-1,0 0 1,1-1-1,0 1 1,0-1-1,1 0 1,0 0-1,1 0 1,0-1-1,0 0 1,0 0-1,1 0 1,0-1-1,0 0 1,1 0-1,-1-1 1,1 0-1,0 0 1,1-1-1,-1 0 1,1 0-1,0-1 1,0 0-1,14 2 1,-16-4 71,0 0 0,1 0-1,-1 0 1,1-1 0,-1-1 0,1 1 0,-1-1 0,0 0-1,1-1 1,-1 1 0,0-2 0,0 1 0,0-1 0,0 0 0,-1 0-1,1-1 1,7-5 0,-4 1 21,-1-1-1,0 0 1,0 0 0,-1-1 0,0 0-1,-1-1 1,0 1 0,-1-1-1,7-17 1,0-3 14,-2-1 0,-1 0 1,-2 0-1,7-50 0,-18 130 9,0-16-6,1 1 1,7 65 0,-4-89-91,1 0 1,0 0-1,0 0 0,1 0 1,0-1-1,0 0 0,1 1 1,0-1-1,0 0 0,1-1 1,0 1-1,1-1 0,0 0 1,0-1-1,12 11 0,-16-15 5,0 0-1,0 0 0,0-1 0,0 1 0,1-1 0,-1 0 0,0 1 0,1-1 1,-1 0-1,1-1 0,0 1 0,-1 0 0,1-1 0,-1 1 0,1-1 0,0 0 1,-1 0-1,1 0 0,0 0 0,-1 0 0,1-1 0,0 1 0,-1-1 0,1 0 1,-1 0-1,1 0 0,-1 0 0,1 0 0,-1 0 0,1-1 0,-1 1 0,0-1 1,0 1-1,0-1 0,0 0 0,0 0 0,0 0 0,-1 0 0,3-3 0,5-9 92,0 0 0,0-1-1,-2 0 1,12-30 0,-18 42-82,58-174 460,-55 174-396,0 11-19,3 15 24,-6-19-37,6 22 30,2 1-1,1-1 1,20 36 0,-25-52-55,0-1 0,1 0 0,0 0 0,0-1 0,1 0 0,0 0 0,1-1 0,-1 0 0,2 0 0,-1 0 0,1-1 0,12 6 0,-19-11 9,-1 0 0,1 0 0,0 0 0,0 0 0,0-1 0,0 1 0,0-1 0,1 0 0,-1 1 0,0-1 0,0 0 0,0 0 0,0 0 0,0-1 0,0 1 0,0 0 1,0-1-1,0 1 0,0-1 0,0 0 0,0 0 0,0 0 0,0 0 0,0 0 0,-1 0 0,1 0 0,0-1 0,-1 1 0,1 0 0,-1-1 0,1 1 0,-1-1 0,0 0 0,0 0 0,0 1 0,0-1 0,2-3 0,2-8 30,1-1 0,-2 0 0,0 1 0,4-25 0,-2 8-80,-5 25 31,0 0 0,1 0 0,-1 0 1,1 1-1,0-1 0,1 0 0,-1 1 0,1-1 0,0 1 0,4-6 0,-6 9 2,0 1-1,0-1 1,0 0 0,0 1 0,0-1-1,1 0 1,-1 1 0,0-1-1,0 1 1,0 0 0,0-1-1,1 1 1,-1 0 0,0 0-1,0 0 1,1 0 0,-1 0-1,2 0 1,0 1-2,-1 0 0,1-1 0,0 1 0,-1 1-1,1-1 1,-1 0 0,1 1 0,-1-1 0,0 1 0,1 0 0,1 2-1,28 25-82,-4-2-33,2-2 1,40 28 0,-59-47 127,-1 0 0,1 0 1,0-1-1,0 0 1,0-1-1,1-1 0,0 1 1,-1-2-1,1 0 0,0 0 1,20-1-1,-30 0 40,0-1-1,0 0 1,0-1 0,0 1-1,0 0 1,-1 0-1,1-1 1,0 1 0,0-1-1,0 0 1,-1 1 0,1-1-1,0 0 1,-1 0-1,1 0 1,0 0 0,-1 0-1,1-1 1,-1 1 0,0 0-1,1-1 1,-1 1-1,0-1 1,0 1 0,1-3-1,-1 0 43,0 0-1,0 0 1,0 1-1,0-1 1,-1 0-1,0 0 1,0 0 0,0 0-1,0 0 1,0 1-1,-3-8 1,0-4 115,-2 1 0,1 0 1,-2 0-1,0 1 0,-13-22 1,-8-4-40,-2 2 1,-1 1 0,-42-39 0,46 52-1135,0 1 0,-50-32 1,57 44-2944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1.37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83 1 9962,'0'0'6128,"-11"17"-5806,0 3-281,2 0 1,0 0 0,1 1 0,1 0 0,0 0 0,2 1 0,1 0 0,-3 41 0,3 20 121,10 137 0,-1-177-135,2 0 0,1 0-1,3-1 1,1-1-1,19 44 1,-28-79-63,4 14-124,1-1 1,1-1-1,0 0 1,2 0 0,0-1-1,25 30 1,-35-46-44,1 0 1,-1 0 0,1 0-1,-1 0 1,0 0 0,1 0-1,0-1 1,-1 1-1,1 0 1,-1-1 0,1 0-1,0 1 1,-1-1 0,1 0-1,3 1 1,2-1-2576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1.75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1 169 10002,'0'0'3809,"168"33"-2713,-33-33-728,18-3 224,3-18-208,-17-6 9,-23-1-289,-12-3-104,-13-5-1609,-26 6-1303,-22 5-7843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8.25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1 258 1608,'3'-2'198,"1"-1"1,0 1-1,0-1 1,0 1-1,0 1 0,1-1 1,-1 0-1,3 0-198,9 0 107,92-19 361,-100 19-448,1 0 0,-1-1 0,0 0 1,0-1-1,0 0 0,0 0 0,-1 0 0,0-1 0,0 0 1,0-1-1,2-2-20,-7 7-2,-1-1 1,1 0-1,-1 0 1,0 0-1,1 0 1,-1 0-1,0-1 1,0 1 0,0 0-1,-1 0 1,1-1-1,0 1 1,-1 0-1,0-1 1,1 1-1,-1-1 1,0 1-1,0-1 1,0 1-1,-1 0 1,1-2 1,-2-1-13,1 1 0,-1 0 0,1 0 0,-1-1-1,-1 1 1,1 0 0,-1 0 0,1 1 0,-1-1 0,0 1 0,-1-2 13,-4-2-23,1 0-1,-1 0 1,0 1 0,0 0 0,-1 1 0,0 0 0,0 0-1,0 1 1,0 0 0,-4-1 23,10 4-1,0 0 0,-1 0 0,1 0 0,0 1 0,-1-1-1,1 1 1,-1 0 0,1 0 0,-1 0 0,1 0 0,-1 1 0,1-1 0,0 1 0,-1 0 0,1 0 0,0 0 0,0 1-1,-1-1 1,1 1 0,0 0 0,0-1 0,1 1 0,-1 0 0,0 1 0,1-1 0,-1 0 0,1 1 0,-1 1 1,1 0 6,-1 0 0,1 1 0,0-1 1,1 1-1,-1 0 0,1 0 0,0-1 0,0 1 1,0 0-1,1 0 0,0 0 0,0 0 1,0 0-1,0 0 0,1 0 0,0 0 1,0 0-1,0 0 0,2 2-6,2 8 17,1 0-1,1 0 1,0-1-1,1 0 1,1-1 0,0 1-1,1-2 1,0 1-1,1-1 1,0-1 0,1 0-1,1 1-16,-7-8 5,0 1-1,1-1 1,-1 0-1,1-1 0,-1 0 1,1 0-1,0 0 1,1-1-1,-1 0 1,0 0-1,0-1 1,3 1-5,-4-2 0,-1 0 1,1-1 0,0 1 0,-1-1-1,1 0 1,-1 0 0,1-1 0,-1 0-1,0 0 1,1 0 0,-1 0 0,0-1-1,0 0 1,-1 0 0,1 0 0,0-1-1,1-1 0,6-7-47,-1 0 0,0-1 0,9-13 47,-13 16-44,0 0-1,0 1 1,1 0 0,0 0-1,1 1 1,0 0 0,0 1-1,6-4 45,-14 10 1,0 1 0,0 0-1,0-1 1,0 1 0,0 0 0,0 0-1,0 0 1,0 0 0,0 0-1,0 0 1,0 0 0,0 0 0,0 0-1,0 1 1,0-1 0,0 0-1,0 1 1,0-1 0,0 0 0,0 1-1,0-1 1,0 1 0,0 0 0,0-1-1,-1 1 1,1 0 0,0-1-1,-1 1 1,1 0 0,0 0 0,-1 0-1,1-1 1,-1 1 0,1 0-1,-1 0 1,1 0 0,-1 0 0,0 0-1,0 0 1,1 0 0,-1 1-1,14 51 136,-12-43-110,4 28 56,-6-29-21,1-1-1,0 1 1,1 0-1,0-1 0,0 0 1,1 1-1,0-1 1,0 0-1,1 1-60,23-50 486,69-102-2597,-79 115 943,-9 17 625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2.09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35 0 11002,'0'0'1973,"-5"16"-1209,-5 34-393,2 0-1,1 0 1,2 83 0,45 453 1145,-27-409-1429,-13-178-99,0 1 0,0 0 0,0-1 0,1 1 0,-1 0 0,0-1 0,0 1 0,1 0 0,-1 0 0,0-1 0,0 1 1,1 0-1,-1 0 0,0-1 0,1 1 0,-1 0 0,1 0 0,-1 0 0,0 0 0,1 0 0,-1 0 0,0-1 0,1 1 0,-1 0 0,1 0 0,-1 0 0,0 0 0,1 0 0,-1 0 0,0 0 1,1 1-1,-1-1 0,1 0 0,-1 0 0,0 0 0,1 0 0,-1 0 0,0 1 0,1-1 0,-1 0 0,0 0 0,1 1 0,-1-1 0,0 0 0,0 0 0,1 1 0,-1-1 0,0 0 0,0 1 0,1-1 1,-1 0-1,0 1 0,0-1 0,0 0 0,0 1 0,0-1 0,0 0 0,1 1 0,-1-1 0,0 1 0,0 0 0,17-34-18,-1-4 105,-5 8-48,1 1 0,1 1 0,1 0 1,2 0-1,1 2 0,26-32 0,-41 55-10,1-1 0,-1 0-1,1 1 1,0 0-1,0 0 1,0 0-1,1 0 1,-1 0-1,0 0 1,1 1-1,-1 0 1,1 0-1,-1 0 1,1 0-1,5 0 1,-7 1 4,1 0-1,-1 0 1,1 1-1,0 0 1,-1-1 0,1 1-1,-1 0 1,1 0 0,-1 0-1,0 0 1,1 1-1,-1-1 1,0 1 0,0-1-1,0 1 1,0 0 0,0 0-1,0 0 1,-1 0-1,1 0 1,-1 0 0,2 3-1,21 37 305,-2 0 0,19 51 0,-24-50-1133,2 0 1,36 57-1,-33-69-2967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2.46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0 176 10906,'0'0'2996,"7"13"-2028,-3-2-779,-2-5-84,1 1 1,-1-1-1,1 0 1,1 0-1,-1 0 0,1 0 1,0-1-1,1 1 0,-1-1 1,1 0-1,0-1 0,10 9 1,-4-7 63,0 0-1,0-1 1,0 0 0,1-1-1,-1 0 1,1-1 0,0 0-1,0 0 1,0-2 0,1 1 0,-1-2-1,0 0 1,0 0 0,1-1-1,22-5 1,-28 5-148,0-1 1,0-1-1,0 1 0,0-1 1,-1-1-1,1 1 0,-1-1 1,0 0-1,0 0 0,0-1 1,-1 0-1,1 0 0,-1 0 1,0-1-1,-1 1 1,1-1-1,-1 0 0,0-1 1,-1 1-1,1-1 0,-1 1 1,-1-1-1,1 0 0,-1 0 1,-1-1-1,1 1 0,0-11 1,-1 11-121,0 0 0,-1 0 0,0 0 0,0 0 1,-1 0-1,1 0 0,-2 0 0,1 0 0,-1 0 1,0 0-1,0 0 0,-1 1 0,-5-10 0,5 11 17,0 1-1,-1 0 0,1 0 1,-1 1-1,0-1 0,0 1 1,0 0-1,-1 0 0,1 0 1,-1 0-1,0 1 0,1 0 1,-1 0-1,0 0 0,0 0 1,-1 1-1,1 0 0,-10-1 1,7 1 78,-1-1 1,1 2-1,-1-1 1,0 1-1,0 0 1,1 1-1,-1 0 1,1 0-1,-1 1 1,1 0-1,-1 1 1,1 0-1,0 0 1,0 1-1,0 0 1,1 0-1,-1 1 1,1-1-1,0 2 1,0-1-1,1 1 1,0 0-1,0 1 1,0-1-1,1 1 1,0 0-1,0 0 1,1 1-1,-1 0 1,2-1-1,-5 12 1,4-8 14,-1 0 0,2 0 0,0 1 0,0-1 0,1 1 0,0-1 0,1 1 0,0 0 0,1 0 0,0 0 0,1-1 0,0 1 0,1 0 0,1-1 0,0 1 0,0-1 0,1 0 0,0 0 0,1 0 0,0-1 0,1 1 0,0-1 0,1 0 0,0-1 0,0 0 0,1 0 0,1-1 0,-1 1 0,1-2 0,12 9 0,-3-4 120,1-1 1,1-1-1,0 0 1,0-2-1,1 0 0,0-1 1,1-1-1,-1-1 1,1-1-1,0-1 0,0-1 1,32-1-1,-44-2-289,1 1 0,-1-2 0,1 1 0,-1-1 0,0-1 0,0 0 0,0 0 0,0-1 0,-1-1 0,1 1-1,-1-1 1,0-1 0,0 0 0,12-11 0,14-14-4986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4.11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1 196 9762,'0'0'3822,"7"14"-3758,99 236 444,-19-39-214,-87-211-259,0 1 0,0-1 1,0 0-1,0 0 0,0 0 1,0 0-1,0 1 0,1-1 1,-1 0-1,0 0 0,0 0 1,0 0-1,0 1 0,0-1 1,0 0-1,0 0 0,0 0 0,0 0 1,1 0-1,-1 1 0,0-1 1,0 0-1,0 0 0,0 0 1,0 0-1,0 0 0,1 0 1,-1 0-1,0 0 0,0 0 1,0 0-1,0 1 0,1-1 1,-1 0-1,0 0 0,0 0 1,0 0-1,0 0 0,1 0 0,-1 0 1,0 0-1,0 0 0,0-1 1,1 1-1,-1 0 0,0 0 1,0 0-1,0 0 0,0 0 1,0 0-1,1 0 0,-1 0 1,0 0-1,0 0 0,0-1 1,0 1-1,0 0 0,0 0 1,1 0-1,-1 0 0,0 0 0,0-1 1,0 1-1,0 0 0,0 0 1,0 0-1,0 0 0,0-1 1,0 1-1,8-24 696,4-51-1078,-10 58 583,80-516-677,-77 510-1427,-1 40-1043,-2-3 2664,7 27-3074,1 4-2904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4.51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124 294 10786,'0'0'3349,"7"-13"-2589,11-14-414,38-70 666,-52 89-989,0-1 1,-1 0-1,0 0 0,0 0 0,-1 0 1,0 0-1,0-1 0,-1 1 0,-1-1 1,0-10-1,0 18-45,-1 0 0,1-1 0,-1 1 1,0 0-1,0-1 0,0 1 0,0 0 0,-1 0 1,1 0-1,0 0 0,-1 0 0,0 0 0,1 1 1,-1-1-1,0 0 0,0 1 0,0-1 0,0 1 1,0 0-1,0 0 0,0-1 0,-1 1 0,1 1 0,0-1 1,-1 0-1,1 1 0,0-1 0,-1 1 0,1 0 1,-1-1-1,1 1 0,-4 1 0,0-2 5,0 2-1,-1-1 0,1 0 1,0 1-1,0 0 1,0 1-1,0 0 1,0-1-1,0 2 0,1-1 1,-1 1-1,-5 3 1,3 1 45,1-1 0,0 2 0,0-1 0,1 1 0,-1 0 0,2 1 0,-1-1 1,1 1-1,1 0 0,0 0 0,0 1 0,1-1 0,0 1 0,0 0 0,1 0 0,0 0 1,1 0-1,0 0 0,1 0 0,0 0 0,1 0 0,0 1 0,0-1 0,1 0 0,0-1 1,1 1-1,0 0 0,1-1 0,0 1 0,0-1 0,1 0 0,0 0 0,1-1 0,0 0 1,0 0-1,1 0 0,8 7 0,-1-4-16,0-2 1,0 0-1,1-1 0,1 0 1,-1-1-1,1-1 0,0-1 1,1 0-1,-1-1 0,1 0 1,0-2-1,0 0 0,0-1 1,0 0-1,31-4 0,-33 0-420,0 0 1,0 0-1,0-2 0,0 0 0,-1 0 0,0-1 0,0-1 0,-1-1 0,0 0 1,0 0-1,20-19 0,17-13-4659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5.59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144 438 9338,'0'0'7751,"-14"12"-7492,-5 6-186,-29 35 1,40-43-44,1-1 1,1 1-1,0 0 1,0 1-1,1 0 1,0-1-1,1 2 1,-5 16-1,7-21-47,1 1-1,0 0 1,0 0-1,0 0 1,1 1 0,0-1-1,0 0 1,1 0-1,0 0 1,1 0 0,0-1-1,0 1 1,0 0-1,1-1 1,0 1 0,1-1-1,0 0 1,0 0-1,0 0 1,1 0 0,0-1-1,0 0 1,1 0-1,-1 0 1,1-1 0,1 0-1,-1 0 1,1-1-1,0 1 1,0-1-1,0-1 1,0 1 0,1-1-1,-1-1 1,1 1-1,0-1 1,12 1 0,-7-1 41,0 0 0,0-1 0,1-1 1,-1 0-1,18-3 0,-20 1-504,1 0-1,-1-1 1,0-1-1,0 0 1,0 0-1,0-1 1,-1 0-1,1-1 1,12-10-1,-10 6-145,-1-2 0,0 1 0,-1-2 0,0 1 0,0-2 0,-2 1 0,0-1 0,0-1-1,-1 1 1,-1-2 0,-1 1 0,6-18 0,8-38 904,-3-1 0,9-89 0,-5-41 3051,-21 197-3130,3-21 2038,-2-1 1,-2-33-1,1 60-2199,0 1-1,0-1 0,0 0 1,0 0-1,0 0 0,0 1 1,0-1-1,0 0 1,0 0-1,0 0 0,0 0 1,-1 0-1,1 1 0,0-1 1,0 0-1,0 0 0,0 0 1,0 0-1,0 0 1,-1 0-1,1 1 0,0-1 1,0 0-1,0 0 0,0 0 1,-1 0-1,1 0 1,0 0-1,0 0 0,0 0 1,-1 0-1,1 0 0,0 0 1,0 0-1,0 0 0,0 0 1,-1 0-1,1 0 1,0 0-1,0 0 0,0 0 1,-1 0-1,1 0 0,0 0 1,0 0-1,0 0 0,0-1 1,0 1-1,-1 0 1,1 0-1,0 0 0,0 0 1,0 0-1,0 0 0,0-1 1,0 1-1,-1 0 0,1 0 1,0 0-1,-8 16-61,0 13 118,1 0 0,2 1 0,1 0 1,-1 39-1,9 124 409,-2-165-589,1 1 1,2 0 0,0-1-1,2 0 1,2 0 0,0-1-1,2 0 1,1-1-1,0 0 1,3-1 0,17 26-1,-27-45-207,-1-1 0,1 0-1,0 0 1,0-1 0,0 1-1,0-1 1,1 0-1,0-1 1,0 1 0,0-1-1,11 4 1,-15-6 106,1 0 0,0-1 0,-1 1 1,1-1-1,0 0 0,0 1 0,-1-1 0,1 0 0,0-1 1,-1 1-1,1 0 0,0-1 0,-1 0 0,1 1 0,0-1 0,-1 0 1,1 0-1,-1 0 0,1-1 0,-1 1 0,0-1 0,0 1 1,1-1-1,-1 0 0,0 0 0,-1 0 0,1 0 0,0 0 1,0 0-1,-1 0 0,2-4 0,5-9-159,0-1 0,-1 0 1,-1-1-1,0 0 0,6-33 0,-7 18 2509,-1 0 0,-1-43 0,-18 207 1631,14-121-3740,2 0 0,-1 0 0,1 0 0,1-1 0,0 1 0,1 0 0,-1-1 0,2 0 0,0 1 0,6 11 0,-6-16-41,1 1 0,-1-1-1,1 0 1,0 0 0,0-1-1,1 0 1,-1 0 0,1 0 0,1 0-1,-1-1 1,0 0 0,1-1 0,0 1-1,0-1 1,11 3 0,-9-3 34,0 0-1,0-1 1,1 0-1,-1-1 1,0 0 0,0 0-1,1-1 1,-1 0-1,0-1 1,1 0-1,-1-1 1,0 0 0,13-4-1,-17 4-61,-1 0-1,1-1 0,0 1 0,-1-1 1,1-1-1,-1 1 0,0 0 1,0-1-1,0 0 0,-1 0 1,1 0-1,-1-1 0,0 1 1,0-1-1,-1 1 0,1-1 1,-1 0-1,0 0 0,0 0 0,-1 0 1,1-1-1,-1 1 0,0 0 1,0-8-1,0-9-21,0 0 0,-2 0 0,0 0 0,-1 0 0,-2 0 0,0 1 0,-1-1 0,-1 1 0,-1 1 0,-19-40 0,22 50-16,-1 1 0,0 0 0,-1 1 0,0-1 0,0 1 0,-1 1 0,0-1 0,0 1 0,-1 0 0,0 0 0,0 1 0,-1 0 0,1 1 0,-1 0 0,-1 0 0,1 1 0,0 0 1,-1 1-1,0 0 0,0 0 0,0 1 0,0 0 0,0 1 0,-1 0 0,-14 1 0,24 0 14,0 0 0,0 0 0,1 0 0,-1 0 1,0 0-1,0 0 0,0 0 0,0 0 0,0 0 1,0 0-1,0 1 0,0-1 0,0 0 1,0 1-1,0-1 0,0 1 0,1-1 0,-1 1 1,0-1-1,0 1 0,1-1 0,-1 1 0,0 0 1,0-1-1,1 1 0,-1 0 0,1 0 0,-1 0 1,1-1-1,-1 1 0,1 0 0,0 0 0,-1 0 1,1 0-1,0 0 0,0 0 0,-1 0 0,1 0 1,0 0-1,0 0 0,0 0 0,0 0 0,0-1 1,0 1-1,1 0 0,-1 0 0,0 0 0,0 0 1,1 0-1,-1 0 0,0 0 0,1 0 0,-1 0 1,2 1-1,0 2-113,1 0 0,-1 0 1,1 0-1,0 0 0,0-1 0,0 1 1,1-1-1,-1 0 0,9 6 0,17 4-121,0-2 0,1 0 0,0-2 0,1-2 0,0-1 0,57 5 0,-43-6 1249,-1 1 1,60 18-1,-99-22-920,1-1 0,-1 1 0,1 0 0,-1 1 0,0-1 0,0 1 0,0 0 0,0 0-1,-1 1 1,1-1 0,-1 1 0,0 0 0,0 0 0,0 0 0,-1 1 0,1 0 0,-1-1 0,0 1 0,0 0 0,-1 0 0,0 1 0,1-1 0,-2 0 0,1 1 0,-1-1 0,0 1 0,0 0 0,0-1 0,-1 1 0,0 0 0,0 6 0,-8 157 1859,8-167-1890,1 0 1,0 0 0,-1 0-1,1 1 1,0-1-1,0 0 1,0 0-1,0 0 1,0 0 0,1 0-1,-1-1 1,1 1-1,-1 0 1,1-1-1,-1 1 1,1-1-1,0 1 1,0-1 0,0 0-1,0 0 1,0 1-1,0-2 1,0 1-1,0 0 1,0 0 0,1-1-1,-1 1 1,0-1-1,0 1 1,1-1-1,-1 0 1,0 0 0,4-1-1,5 2 90,0-1-1,0-1 1,0 0-1,-1 0 1,21-6-1,-20 3-127,0 0-1,0-1 1,-1 0 0,0-1-1,0 0 1,0 0 0,0-1-1,-1-1 1,0 0 0,-1 0-1,0 0 1,11-16-1,-10 12-920,-2 0 0,1 0 0,-2-1 0,0 0 0,9-27 0,-5-2-9545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5.9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59 11522,'0'0'2025,"118"-25"-1401,20 9-488,34 3 288,11 9 128,-7 4-88,-27 4 24,-14 13-488,-41-3-336,-23 2-1920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8.91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477 219 9402,'0'0'3718,"-3"-14"-3507,-2-6-34,-1 0 0,-1 1 0,0-1 0,-12-20 1,16 34-97,-1 0 0,1 0 0,-1 1 0,0-1 1,0 1-1,0 0 0,-1 1 0,0-1 0,0 1 1,0 0-1,0 0 0,-1 0 0,0 1 1,0-1-1,0 2 0,0-1 0,0 1 0,0 0 1,0 0-1,-9-1 0,7 2-47,0 2 0,0-1-1,1 1 1,-1 0 0,0 0 0,0 1 0,0 0-1,1 1 1,-1-1 0,1 2 0,0-1-1,0 1 1,0 0 0,0 0 0,0 1 0,1 0-1,0 0 1,0 0 0,1 1 0,-10 12 0,-2 4 15,1 1 1,0 1 0,2 0 0,-17 40 0,17-31-14,2 1 1,-13 48 0,21-64-49,1 0 1,0 1 0,1-1-1,1 1 1,1-1 0,4 29 0,-3-40-6,0 0 0,1-1 0,0 1 0,1-1 0,0 1 0,0-1 1,0 0-1,0 0 0,1-1 0,0 1 0,0-1 0,1 0 0,-1 0 1,1 0-1,0 0 0,1-1 0,-1 0 0,1 0 0,0-1 0,-1 1 1,2-1-1,-1 0 0,11 3 0,-9-4 9,-1 0 1,1 0-1,0 0 0,0-1 0,1 0 1,-1-1-1,0 0 0,0 0 1,0-1-1,0 0 0,0 0 1,0-1-1,0 0 0,0 0 0,0-1 1,-1 0-1,1 0 0,-1-1 1,8-4-1,1-5-29,0-1 1,-1 0-1,0-1 0,-1-1 1,-1 0-1,-1 0 0,0-2 1,-1 1-1,-1-1 0,-1-1 1,14-36-1,-15 29 82,0-1-1,-2 0 1,0 0-1,-2-1 1,-1 1-1,-2-1 1,0 0 0,-5-38-1,-3 53 407,7 13-444,-1 0 1,1 0-1,-1 1 1,1-1-1,0 0 1,-1 1-1,1-1 1,-1 0-1,1 1 1,0-1-1,-1 0 1,1 1-1,-1-1 1,1 1-1,0-1 1,0 0-1,-1 1 1,1-1-1,0 1 1,0-1-1,0 1 1,-1-1-1,1 1 1,0-1-1,0 1 1,0 0-1,0-1 1,0 2-1,-3 19 14,1 1-1,0 0 0,2 0 1,1 0-1,0-1 1,2 1-1,0 0 0,1-1 1,2 0-1,0 0 1,1 0-1,1-1 0,1 0 1,1 0-1,0-1 1,15 19-1,-20-31-66,0-1 0,0 1-1,1-1 1,0 0 0,0 0 0,10 7 0,-11-10-376,0 0 1,0-1 0,0 1-1,0-1 1,1 0 0,6 1-1,10-1-4760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9.41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0 145 11106,'0'0'4025,"92"-12"-3777,-6 5 256,26 0-72,-4 0-327,-21 1 263,-28 2-216,-19-2-152,-1-2 0,1-4-681,-4-2-839,-14-9-888,-11 3-2153,-9 2 1616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09.75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78 21 5473,'0'0'6700,"-15"-4"-5850,-42-12-169,52 17-708,10 7-31,13 8 86,41 26 535,-37-28-498,0 2 0,-2 0-1,1 0 1,-2 2-1,22 26 1,-38-40-19,0-1 0,0 1 0,-1 0 1,0 0-1,1 1 0,-1-1 0,-1 0 1,1 1-1,-1-1 0,0 1 0,0-1 0,0 1 1,-1 0-1,1-1 0,-1 1 0,0 0 1,0 0-1,-1-1 0,0 1 0,0 0 0,0-1 1,-2 7-1,-2 0-72,-1 0 1,0-1-1,-1 1 1,0-1-1,0-1 1,-1 1-1,-12 9 1,-1 3-2165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0.11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61 1 10578,'0'0'6802,"-38"78"-6418,28-48-296,3 1-88,2 1-192,5 8-624,0-10-1361,0-8-3544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9.10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2 128 1168,'-1'-21'477,"1"-43"319,0 62-762,0 0-1,0 0 1,0 0 0,1 0-1,-1 0 1,0 0 0,1 1-1,0-1 1,-1 0 0,1 0 0,0 0-1,0 1 1,0-1 0,0 0-1,0 1 1,0-1 0,0 1-1,1-1 1,-1 1 0,1 0-1,-1 0 1,1-1 0,-1 1 0,1 0-1,0 0 1,0 0-34,0 1 22,-1 0 0,1 0 0,-1 0-1,1 1 1,0-1 0,-1 0 0,1 1 0,-1-1 0,1 1 0,-1-1 0,1 1-1,-1 0 1,1 0 0,-1 0 0,0 0 0,1 0 0,-1 0 0,0 0-1,0 0 1,0 0 0,0 0 0,0 1 0,0-1 0,0 0 0,0 1 0,0-1-1,-1 1 1,1-1 0,-1 1 0,1-1 0,-1 1 0,1 0-22,15 57 250,-15-54-224,26 155 321,-11-61-134,10 26-213,-18-94 5,1 0 0,2-1-1,1-1 1,2 1-1,0-2 1,3 1-5,-13-22-12,1-1 1,1 0-1,-1 0 0,1 0 1,0-1-1,0 1 0,0-2 0,1 1 1,0-1-1,1 1 12,-6-3-51,0-1 0,0 0 0,0 0-1,0 0 1,0 0 0,0-1 0,0 1 0,0 0-1,1-1 1,-1 1 0,0-1 0,0 0 0,0 0 0,1 0-1,-1 0 1,0 0 0,0-1 0,0 1 0,0 0 0,1-1-1,-1 0 1,0 1 0,0-1 0,0 0 0,0 0 0,0 0-1,0 0 1,-1-1 0,1 1 0,0-1 0,-1 1-1,1-1 1,0 1 0,-1-1 0,0 0 0,1 1 0,-1-1-1,0 0 1,0-1 51,6-25-1069,-7 9 554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0.7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1 107 11466,'0'0'3397,"10"20"-3073,16 32-200,3-1 0,1-1-1,65 79 1,-89-122-123,80 80 32,-75-78-14,-1-1 0,1 1-1,0-2 1,1 0 0,-1 0 0,26 10-1,-36-17 2,0 1 0,0-1-1,0 1 1,1-1-1,-1 0 1,0 0-1,0 0 1,0 0 0,0 0-1,0 0 1,0 0-1,0 0 1,0 0 0,1 0-1,-1 0 1,0-1-1,0 1 1,0 0-1,0-1 1,0 1 0,0-1-1,0 1 1,0-1-1,0 0 1,-1 1 0,1-1-1,0 0 1,0 0-1,0 1 1,-1-1-1,1 0 1,0 0 0,-1 0-1,1 0 1,-1 0-1,1 0 1,-1 0 0,1 0-1,-1 0 1,0 0-1,1-2 1,0-5 146,1-1 0,-1 0 0,-1 0 0,0-12 0,0 7-77,-3-92 702,-25-151 0,15 163-806,13 77-140,5 15-1088,12 22-2596,-14-17 3358,12 17-5387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1.37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0 292 10746,'0'0'1419,"15"-1"-785,540-98 1402,-553 98-2046,19-4-217,0-1 1,35-15 0,-53 20 15,0 0 1,0 0-1,0 0 0,0-1 0,0 1 0,0-1 1,-1 0-1,1 0 0,-1 0 0,1 0 1,-1 0-1,0-1 0,0 1 0,0-1 0,0 1 1,0-1-1,-1 0 0,1 0 0,-1 0 1,1 0-1,-1 0 0,0 0 0,-1 0 1,1 0-1,0 0 0,-1 0 0,1-4 0,-2 4 148,0 1 0,0-1 0,-1 0-1,1 1 1,-1-1 0,1 0-1,-1 1 1,0 0 0,0-1 0,0 1-1,0 0 1,0 0 0,0 0 0,-1 0-1,1 1 1,-1-1 0,1 1-1,-1-1 1,-5-1 0,-62-22 2005,57 21-1286,-46-11 2055,80 20-2587,-1 1-1,1 1 1,-2 1 0,1 1-1,-1 0 1,-1 2 0,0 0-1,0 1 1,-1 1 0,28 26-1,-42-35-134,0 1-1,1-1 1,-1 1-1,-1-1 1,1 1-1,-1 0 1,0 0-1,0 0 1,0 0 0,0 0-1,-1 0 1,0 1-1,0-1 1,-1 0-1,1 1 1,-1-1-1,0 0 1,-1 1-1,1-1 1,-1 0-1,0 1 1,-1-1-1,1 0 1,-1 0 0,0 0-1,0 0 1,-1 0-1,1 0 1,-7 8-1,-4 1-1730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2.6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501 588 3185,'0'0'8586,"-15"-8"-7786,-41-24 292,1-3 1,2-3-1,-48-43 1,89 70-1016,1-1 1,1 0-1,0-1 1,0 1-1,1-2 1,1 0-1,0 0 1,1 0-1,-9-26 1,14 33-107,0-1 1,1 1-1,0 0 0,0 0 1,0-1-1,1 1 1,0 0-1,1-1 1,-1 1-1,1 0 1,1 0-1,-1 0 0,1 0 1,1 0-1,-1 0 1,1 0-1,0 0 1,1 1-1,-1 0 1,1-1-1,1 1 0,-1 1 1,8-8-1,-6 7-88,0 0 0,0 0 0,0 1 1,1 0-1,0 0 0,0 0 0,1 1 0,-1 0 0,1 1 0,0-1 0,0 2 0,0-1 0,0 1 0,0 0 0,0 1 0,1 0 0,-1 0 0,15 1 0,-21 0 111,0 1-1,0-1 1,-1 1-1,1-1 1,0 1-1,-1 0 1,1 0-1,-1 0 1,1 0-1,-1 0 1,1 0-1,-1 0 1,1 0-1,-1 1 1,0-1-1,0 1 1,0-1-1,0 1 1,0-1-1,0 1 1,0-1-1,-1 1 1,1 0-1,0-1 1,-1 1-1,1 0 1,-1 0-1,0 2 1,1 3-3,-1-1 1,1 1-1,-2 0 1,1-1 0,-1 1-1,0-1 1,-2 8-1,-3 5 6,-1 0-1,-1 0 1,0-1-1,-2 0 0,0 0 1,-13 17-1,-86 98 410,81-103-237,1 2 0,2 1 0,1 1 0,-29 54 0,51-85-162,1-1 1,0 1-1,0 0 0,0 0 1,0 0-1,0-1 0,1 1 1,-1 0-1,1 0 0,0 0 1,0 0-1,0 5 0,1-6 11,-1-1 0,1 0 0,-1 0 0,1 0 0,0 0-1,-1 0 1,1 0 0,0 0 0,0 0 0,0 0 0,0-1 0,0 1 0,0 0 0,0-1-1,0 1 1,0 0 0,0-1 0,0 1 0,0-1 0,0 1 0,1-1 0,-1 0-1,0 0 1,0 1 0,0-1 0,1 0 0,-1 0 0,0 0 0,0 0 0,2-1 0,8 0 27,-1 0 0,0-1 0,0 0 0,0 0 0,0-1 0,-1-1 0,1 1 0,16-10 0,74-51-72,-67 41 49,182-130 185,-53 35-793,-161 118 536,-1-1 0,0 1 0,1-1 0,-1 1 0,0 0 0,1-1 0,-1 1-1,0 0 1,1 0 0,-1-1 0,1 1 0,-1 0 0,0 0 0,1-1 0,-1 1 0,1 0 0,-1 0 0,1 0 0,-1 0 0,1 0 0,-1 0 0,1-1 0,-1 1 0,1 0 0,-1 1 0,1-1 0,-1 0 0,1 0-1,-1 0 1,1 0 0,-1 0 0,1 0 0,-1 1 0,1-1 0,0 17-3834,-2-15 3432,-1 11-7084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3.63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1 222 10018,'0'0'2203,"7"18"-1967,38 105 132,45 118 289,-81-224-631,-4-10 374,-3-10 1362,6-254-453,-4 216-1171,2 1-1,1 0 1,2 1 0,18-51 0,-23 82-193,-1 0-1,1 0 1,1 1 0,-1 0 0,1-1-1,0 2 1,1-1 0,0 1 0,0-1 0,0 2-1,1-1 1,13-9 0,-15 12 20,0 1 1,0-1-1,0 1 0,0 0 0,1 0 1,-1 1-1,0-1 0,1 1 0,-1 0 1,1 1-1,-1 0 0,1-1 1,-1 2-1,1-1 0,-1 1 0,1-1 1,-1 2-1,1-1 0,-1 1 1,0-1-1,6 4 0,5 5-155,-1 0 0,-1 1-1,0 1 1,0 0 0,19 23 0,7 14-2036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14.21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0 278 9818,'0'0'1566,"14"-3"-1055,164-25-156,-101 18-19,139-35 1,-203 41-474,0-1 0,-1 0 0,1-1 0,-1 0 0,15-11 0,-24 15 104,0 0 0,0 0-1,0-1 1,0 1 0,-1-1-1,1 0 1,-1 1 0,0-1 0,1 0-1,-1 0 1,-1-1 0,1 1-1,0 0 1,-1-1 0,0 1 0,1-1-1,-2 1 1,1-1 0,0 1-1,-1-1 1,1 0 0,-1 0 0,0 1-1,-1-6 1,0 6 40,0-1-1,-1 1 0,0 0 1,1 0-1,-1 0 1,0 0-1,-1 0 1,1 0-1,-1 1 1,1-1-1,-1 1 1,0-1-1,1 1 1,-1 0-1,0 0 1,-1 1-1,1-1 1,0 1-1,0-1 1,-1 1-1,1 0 1,-1 0-1,1 0 0,-6 0 1,-10-2 170,0 0-1,-1 1 1,-21 1-1,40 0-168,0 1 0,0 0 0,0 0 0,0 0 0,0 0 0,0 0 0,0 0 0,0 0 0,0 0 0,0 0 0,0 0 0,0 1 0,0-1 0,0 0 0,0 1 0,0-1 0,1 1 0,-1-1 0,0 1 0,0 0 0,0-1 0,0 1 0,1 0 0,-1-1 0,0 1 0,1 0 0,-2 1 0,2-1-9,0 1 1,0-1 0,0 1-1,1-1 1,-1 0 0,0 1 0,1-1-1,-1 1 1,1-1 0,-1 0 0,1 0-1,-1 1 1,1-1 0,0 0-1,0 0 1,0 0 0,1 1 0,6 8-3,0-1 1,1-1 0,14 11 0,43 26-13,27 18-89,-84-55 174,1 0 0,-1 0 0,0 1 0,-1 0 0,0 1 1,10 15-1,-18-23-39,1-1 0,0 0 0,0 1 0,0-1 0,-1 0-1,1 1 1,-1-1 0,1 1 0,-1-1 0,0 1 0,1-1 0,-1 1 0,0 0 0,0-1 0,0 1 0,0-1 0,0 1 0,-1-1 0,1 1 0,0-1 0,-1 1 0,1-1 0,-1 1 0,1-1 0,-1 1 0,0-1 0,0 0 0,1 1 0,-1-1 0,0 0 0,0 0 0,0 0-1,0 0 1,-1 1 0,1-2 0,0 1 0,-3 2 0,-4 1 18,0 0-1,-1 0 1,0 0-1,0-1 1,-11 2-1,5-1-384,-25 8-1415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09:4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8490,'0'0'5133,"-10"2"-1379,-45 11-3895,38-4 155,0 0 0,1 1-1,0 1 1,0 1 0,2 0 0,-1 1 0,1 0 0,1 1 0,-16 22 0,21-25-17,1 0-1,0 0 1,1 0-1,0 1 1,0 0-1,1 0 0,1 1 1,0-1-1,1 1 1,0 0-1,1 0 1,1 0-1,0 0 1,1 22-1,0-30-18,1 0 0,0 0 1,1 1-1,-1-1 0,1 0 0,0 0 0,0 0 0,0-1 0,1 1 0,0-1 0,-1 1 0,2-1 0,-1 0 0,0 0 0,7 5 0,-4-3 18,1-1 0,0 0-1,1-1 1,-1 0 0,1 0-1,0 0 1,0-1 0,16 4-1,-8-4 27,1 0 0,0-1-1,0 0 1,0-2-1,0 0 1,0-1-1,0 0 1,0-1-1,20-6 1,-21 3-20,-1-1 1,0 0 0,0-1-1,25-16 1,-32 18 16,0-1-1,0 1 1,-1-2 0,0 1 0,0-1 0,-1 0 0,0 0-1,0-1 1,8-14 0,-10-6 161,-4 27-210,0 1 0,0 0 0,0-1 0,0 1-1,0-1 1,0 1 0,0 0 0,0-1 0,-1 1-1,1 0 1,0-1 0,0 1 0,0-1 0,0 1 0,-1 0-1,1-1 1,0 1 0,0 0 0,-1 0 0,1-1-1,0 1 1,0 0 0,-1 0 0,1-1 0,0 1-1,-1 0 1,1 0 0,-1 0 0,1-1 0,0 1 0,-1 0-1,1 0 1,0 0 0,-1 0 0,1 0 0,-1 0-1,1 0 1,0 0 0,-1 0 0,1 0 0,-1 0 0,1 0-1,0 0 1,-1 0 0,1 0 0,0 1 0,-1-1-1,1 0 1,0 0 0,-1 0 0,1 0 0,0 1 0,-1-1-1,1 0 1,0 0 0,-1 1 0,1-1 0,0 0-1,0 1 1,-1-1 0,1 0 0,0 1 0,0-1-1,-1 1 1,-3 7-2921,2 2-3464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9.1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186 387 948,'-13'7'28,"-1"0"0,1 1 0,1 0 0,0 1 0,0 0-1,0 1 1,2 0 0,-1 1 0,1 1 0,1-1 0,0 1 0,0 2-28,8-14 0,1 1 0,-1-1 0,1 0 0,-1 1 0,1-1 0,0 1 0,-1-1 1,1 1-1,0-1 0,0 1 0,-1-1 0,1 1 0,0-1 0,0 1 0,0-1 0,0 1 0,-1-1 0,1 1 1,0-1-1,0 1 0,0-1 0,0 1 0,0-1 0,0 1 0,0 0 0,1-1 0,-1 1 0,0-1 0,0 1 1,0-1-1,0 1 0,1-1 0,-1 1 0,0-1 0,1 1 0,-1-1 0,0 0 0,1 1 0,-1-1 0,0 1 1,1-1-1,-1 0 0,1 1 0,-1-1 0,1 0 0,-1 0 0,1 1 0,-1-1 0,1 0 0,-1 0 0,1 0 1,-1 1-1,1-1 0,-1 0 0,1 0 0,-1 0 0,1 0 0,-1 0 0,1 0 0,0 0 0,-1 0 0,1-1 1,-1 1-1,1 0 0,-1 0 0,1 0 0,-1 0 0,1-1 0,-1 1 0,1 0 0,44-14-14,-41 12 12,11-3-5,0 0 0,0-1 1,-1 0-1,1-1 0,-2-1 0,1-1 1,-1 0-1,-1 0 0,9-9 7,-21 18 0,1 0 1,-1 0-1,0 0 0,0 0 1,0 0-1,0 0 0,0 0 1,0 0-1,0 0 0,0 0 1,1-1-1,-1 1 0,0 0 1,0 0-1,0 0 0,0 0 1,0 0-1,0 0 0,0 0 1,0 0-1,0-1 0,0 1 1,0 0-1,0 0 0,0 0 1,0 0-1,0 0 0,0 0 1,0-1-1,0 1 0,0 0 1,0 0-1,0 0 0,0 0 1,0 0-1,0 0 0,0 0 1,0-1-1,0 1 0,0 0 1,0 0-1,0 0 0,0 0 1,0 0-1,0 0 0,-1 0 1,1 0-1,0 0 0,0-1 1,0 1-1,0 0 0,0 0 0,0 0 1,0 0-1,0 0 0,-1 0 1,1 0-1,0 0 0,0 0 1,0 0-1,0 0 0,0 0 1,0 0-1,-1 0 0,-12 1 20,-14 8-5,10 2-11,8-6-1,0 0 1,0 1-1,0 0 1,1 1-1,0 0 1,0 0-1,0 1 0,-4 7-3,11-15 0,1 0 0,0 1 0,0-1 0,-1 0 0,1 0 0,0 1 0,0-1 0,0 0 0,-1 0 0,1 1 0,0-1 0,0 0 0,0 1 0,0-1-1,0 0 1,0 1 0,0-1 0,-1 0 0,1 1 0,0-1 0,0 0 0,0 1 0,0-1 0,0 0 0,1 1 0,-1-1 0,0 0 0,0 0-1,0 1 1,0-1 0,0 0 0,0 1 0,0-1 0,1 0 0,-1 0 0,0 1 0,0-1 0,0 0 0,1 0 0,-1 1 0,0-1 0,0 0 0,1 0-1,-1 0 1,0 1 0,21 0-2,19-8-3,-2-8 16,-31 13 71,-29 12-36,16-5-41,12-3-14,-5-2 9,-1-1 1,1 1-1,-1 0 0,1 0 0,0 0 0,-1 0 1,1 0-1,-1 0 0,1 0 0,-1 0 0,1 0 1,-1 1-1,1-1 0,-1 0 0,1 0 0,-1 0 1,1 1-1,-1-1 0,1 0 0,-1 0 0,1 1 1,-1-1-1,0 0 0,1 1 0,-1-1 0,1 1 1,-1-1-1,0 0 0,1 1 0,-1-1 0,0 1 1,0-1-1,1 1 0,-1-1 0,0 1 0,0-1 1,0 1-1,0-1 0,0 1 0,0-1 0,0 1 1,0 0-1,0-1 0,0 1 0,0-1 0,0 1 1,0-1-1,0 1 0,0-1 0,0 1 0,0-1 1,-1 1-1,1-1 0,0 1 0,0-1 0,-1 1 1,1-1-1,0 0 0,-1 1 0,1 0 0,-22 24 51,16-20-45,0 1 1,1 0 0,0 0-1,1 0 1,0 1 0,0 0-1,0 0 1,-2 6-7,6-13 0,0 1 1,0-1-1,0 1 0,0-1 1,0 1-1,0-1 0,0 0 1,0 1-1,0-1 0,1 1 1,-1-1-1,0 0 0,0 1 0,1-1 1,-1 0-1,0 1 0,0-1 1,1 0-1,-1 1 0,0-1 1,1 0-1,-1 0 0,1 1 1,-1-1-1,0 0 0,1 0 1,-1 0-1,1 1 0,-1-1 0,0 0 1,1 0-1,-1 0 0,1 0 1,-1 0-1,1 0 0,-1 0 1,0 0-1,1 0 0,-1 0 1,1 0-1,-1 0 0,1 0 0,-1-1 1,0 1-1,1 0 0,-1 0 1,1 0-1,-1-1 0,0 1 1,1 0-1,-1 0 0,0-1 0,32-8-9,-26 7 5,56-21-29,-45 15 25,0 1 1,0 2 0,1-1 0,16-1 7,-23 6 22,-14 4 23,-11 7-18,2 0-15,9-8-12,0 0 0,0 0 0,0 1 0,0-1 0,0 1 0,1 0 0,-1 0 0,1 0 0,0 0 0,0 0 0,0 1 0,0 0 0,2-3 0,0 0-1,0 0 0,1-1 0,-1 1 1,0 0-1,1 0 0,-1-1 1,1 1-1,-1 0 0,1-1 0,-1 1 1,1 0-1,-1-1 0,1 1 0,0-1 1,-1 1-1,1-1 0,0 1 0,-1-1 1,1 1-1,0-1 0,0 0 0,-1 1 1,1-1-1,0 0 0,0 0 0,0 0 1,0 0-1,-1 1 0,1-1 0,0 0 1,0 0-1,0-1 0,0 1 1,31 2 2,-4-6 6,-24 2-7,1 1-1,-1 0 0,1 0 1,0 1-1,-1 0 0,1-1 0,0 2 1,-1-1-1,1 0 0,-1 1 0,1 0 1,0 0-1,-1 0 0,0 1 1,1-1-1,-1 1 0,0 5 90,-4-6-90,0-1-1,0 1 0,1-1 1,-1 1-1,0-1 0,0 0 1,0 1-1,0-1 1,1 1-1,-1-1 0,0 0 1,1 1-1,-1-1 0,0 0 1,0 1-1,1-1 0,-1 0 1,0 1-1,1-1 1,-1 0-1,1 0 0,-1 1 1,0-1-1,1 0 0,-1 0 1,1 0-1,-1 0 1,1 0-1,-1 1 0,1-1 1,-1 0-1,0 0 0,1 0 1,-1 0-1,1 0 0,-1 0 1,1-1-1,-1 1 1,1 0-1,-1 0 0,1 0 1,-1 0-1,0 0 0,1-1 1,-1 1-1,1 0 0,-1 0 1,0-1 0,2 1 0,36-10-13,-36 10 14,0-1 0,0 1 1,0-1-1,0 1 0,0 0 1,0 0-1,0 0 0,0 0 1,0 0-1,0 1 0,0-1 1,0 1-1,0-1 0,0 1 0,0 0 1,1 0-2,-31 37 63,28-38-63,-1 0 0,1 0 0,0 0-1,0 0 1,0 0 0,-1 0 0,1 1 0,0-1 0,0 0 0,0 0-1,0 0 1,-1 1 0,1-1 0,0 0 0,0 0 0,0 1-1,0-1 1,0 0 0,0 0 0,0 1 0,-1-1 0,1 0-1,0 0 1,0 1 0,0-1 0,0 0 0,0 0 0,0 1-1,0-1 1,0 0 0,1 0 0,-1 1 0,0-1 0,0 0-1,0 0 1,0 1 0,0-1 0,0 0 0,0 0 0,0 0-1,1 1 1,-1-1 0,0 0 0,0 0 0,0 0 0,1 1-1,-1-1 1,0 0 0,0 0 0,0 0 0,1 0 0,-1 0-1,0 0 1,0 1 0,1-1 0,-1 0 0,26 5-3,39-3 4,-59-2-2,105 5-76,-115-1 80,-1 0 0,0 0 0,0 0 0,0-1 0,0 1 0,-6 1-3,-16 5 14,19-6-12,1-1 0,-1 0 0,0-1 0,0 1 1,0-2-1,0 1 0,0-1 0,0 0 1,-1-1-1,1 1 0,0-2 0,0 1 0,-2-2-2,-7 0 1,1 0 0,-1 1 0,1 1 0,-1 0-1,-13 2 0,-19 1 1,49-3-1,-1 0 0,1 0 0,0 0 0,-1 1 0,1-1 0,0 0 0,-1 0 0,1 0 0,0 0 0,-1 0 0,1 0 0,0 0 0,-1 0 0,1 0 0,0 0 0,-1 0 0,1 0 0,0 0 0,-1 0 0,1 0 0,0 0 0,-1 0 0,1 0 0,0 0 0,-1-1 0,1 1-1,0 0 1,-1 0 0,1 0 0,0 0 0,0-1 0,-1 1 0,1 0 0,0 0 0,0-1 0,-1 1 0,1 0 0,0-1 0,0 1 0,0 0 0,0-1 0,-1 1 0,1 0 0,0-1 0,0 1 0,0 0 0,0-1 0,0 1 0,0 0 0,0-1 0,0 1 0,0 0 0,0-1 0,0 1 0,0 0 0,0-1 0,0 1 0,0 0 0,1-1 0,-1 1 0,0 0 0,0-1 0,0 1 0,0 0 0,1 0-1,-1-1 1,1-10 0,-1 10 0,-1 0 0,0 0 0,0 1 0,1-1 0,-1 0 0,0 1 0,0-1 1,0 1-1,0-1 0,0 1 0,0-1 0,1 1 0,-1 0 0,0-1 0,0 1 0,0 0 0,0 0 0,-1 0 0,1-1 0,0 1 0,-9-1 13,9 1-12,0 0 0,0 0 0,0 0 1,0 0-1,0 0 0,0-1 0,0 1 0,0 0 0,1 0 0,-1-1 0,0 1 0,0 0 0,0-1 1,0 1-1,1-1 0,-1 1 0,0-1 0,0 1 0,1-1 0,-1 0-1,11-24-13,-10 25 15,1-1 0,-1 0 0,0 0 0,1 0 0,-1 0 0,0 0 1,0 0-1,0 0 0,0 0 0,1 0 0,-1 0 0,-1 0 0,1 0 0,0 0 0,0 0 1,0 0-1,0 0 0,-1 1 0,1-1 0,0 0 0,-1 0 0,0-1-2,1 1 2,-1 0-1,1 0 1,-1-1-1,1 1 1,-1 0 0,1-1-1,0 1 1,0 0-1,0 0 1,-1-1-1,1 1 1,1 0 0,-1-1-1,0 1 1,0 0-1,0-1 1,1 1-1,-1-1-1,6-11-8,11-35 9,-17 47 0,0 0 0,1 0 0,-1 1 0,0-1 0,0 0-1,0 0 1,0 1 0,-1-1 0,1 0 0,0 1 0,0-1 0,0 0 0,0 0 0,-1 1-1,1-1 1,0 0 0,-1 1 0,1-1 0,-1 1 0,1-1 0,-1 0 0,0 0-1,0 1 2,0-1-1,0 1 1,0 0 0,0-1 0,0 1 0,-1 0 0,1 0 0,0 0 0,0 0 0,0 0 0,-1 0 0,1 0 0,0 0 0,0 0-1,0 0 1,0 1 0,-1-1 0,1 1 0,0-1-2,-29 10 32,19-6-5,1 0 0,-1-1 0,0 0-1,-1-1 1,1 0 0,-6 0-27,43-39 11,-25 34-11,1 0 0,-1 0 0,1-1 0,-1 1 0,0-1 0,0 1 0,0-1 0,-1 1 0,1-1 0,-1 1 0,0-1 0,0-3 0,0 6 1,-1 0 1,1 1 0,0-1-1,0 0 1,-1 0-1,1 1 1,-1-1-1,1 0 1,-1 0 0,1 1-1,-1-1 1,1 1-1,-1-1 1,1 0 0,-1 1-1,0-1 1,1 1-1,-1 0 1,0-1 0,0 1-1,1-1 1,-1 1-2,-29-1 17,-2 8-10,-20 2 0,48-12-6,11-5 3,9-4 1,-16 12-5,11-8-1,-5 5-1,-1-1 1,0 0 0,0 1 0,0-2-1,0 1 1,0-1 0,0-1 1,-5 6 0,1-1 0,-1 1 0,0-1-1,1 1 1,-1-1 0,0 1 0,0-1 0,0 0 0,1 1 0,-1-1-1,0 1 1,0-1 0,0 1 0,0-1 0,0 0 0,0 1 0,0-1-1,0 1 1,0-1 0,0 0 0,-1 1 0,1-1 0,0 1 0,0-1-1,0 1 1,-1-1 0,1 1 0,-1-1 0,0-1 0,-1 1 0,0-1 0,1 1-1,-1 0 1,0 0 0,0 0 0,0 0 0,0 0 0,0 0 0,0 0-1,0 1 1,0-1 0,-1 1 0,-35-9 7,37 9-14,-34 0 258,15 5-204,21-13-44,29-20-49,-16 15 41,20-18-16,-26 25 25,0 0 0,-1-1 1,0 0-1,-1 0 0,1 0 0,-2-1 0,1 0-4,-6 8 1,0-1-1,1 1 0,-1-1 1,0 1-1,0 0 0,0-1 1,0 1-1,0-1 0,0 1 1,0-1-1,0 1 0,0-1 1,0 1-1,0-1 1,0 1-1,0-1 0,0 1 1,0-1-1,-1 1 0,1 0 1,0-1-1,0 1 0,0-1 1,-1 1-1,1 0 0,0-1 1,-1 1-1,1-1 1,0 1-1,-1 0 0,1-1 1,0 1-1,-1 0 0,1 0 1,-1-1-1,1 1 0,-1 0 1,1 0-1,-1 0 0,1 0 1,0 0-1,-1-1 1,1 1-1,-1 0 0,1 0 1,-1 0-1,1 0 0,-1 0 1,1 0-1,-1 0 0,1 1 1,-1-1-1,-38-1-24,21 1 35,17 0-11,1-1-1,-1 1 1,0 0 0,1 0 0,-1 0 0,0 0 0,1-1 0,-1 1 0,0 0 0,1-1 0,-1 1 0,0 0 0,1-1 0,-1 1 0,1-1 0,-1 1 0,1-1 0,-1 1 0,1-1 0,-1 1 0,1-1 0,-1 0 0,1 1 0,0-1 0,-1 0 0,1 1-1,0-1 1,0 0 0,-1 1 0,1-1 0,0 0 0,0 0 0,7-29-13,26-24-21,97-104-116,-129 157 150,-1 1 0,1 0 0,-1-1-1,1 1 1,-1 0 0,0-1 0,1 1 0,-1-1 0,1 1 0,-1-1 0,0 1 0,1-1 0,-1 1 0,0-1-1,0 1 1,0-1 0,1 1 0,-1-1 0,0 0 0,0 1 0,0-1 0,0 1 0,0-1 0,0 1-1,0-1 1,0 0 0,0 1 0,0-1 0,0 1 0,0-1 0,-1 0 0,1 1 0,0-1 0,0 1-1,-1-1 1,1 1 0,0-1 0,0 1 0,-1-1 0,-25 3-7,-33 22-3,43-16 8,0 0 0,0 2 0,1 0-1,0 0 1,1 1 0,1 1 0,-1 0-1,2 1 1,-4 4 2,16-16-1,-1 0 1,0 0-1,0 0 0,0 0 1,1 1-1,-1-1 0,0 0 0,1 0 1,-1 0-1,1 0 0,0 1 0,-1-1 1,1 0-1,0 0 0,0 1 0,0-1 1,0 0-1,0 1 0,0-1 0,0 0 1,0 1-1,0-1 0,0 0 0,1 1 1,0-1-1,0-1 0,0 1 0,0 0 0,0-1 0,0 0 0,0 1 0,0-1 0,0 1 0,0-1 0,0 0-1,0 0 1,1 0 0,-1 0 0,0 0 0,0 0 0,0 0 0,0 0 0,0 0 0,0 0 0,0-1 0,1 1 1,8-2-7,-1-1 1,1 0 0,-1-1-1,0 0 1,6-3 6,94-65-100,-104 64 85,-19 9 14,-18 8 6,-53 35 21,78-39-23,-1 0 0,2 0-1,-1 0 1,0 1 0,1 0 0,0 0 0,0 0-1,1 1 1,-5 6-3,10-12 0,0-1 0,-1 1 0,1 0 0,0-1 0,-1 1 0,1-1 0,0 1 0,0-1 0,0 1 0,-1 0 0,1-1 0,0 1 0,0 0 0,0-1 0,0 1 0,0-1 0,0 1-1,0 0 1,0-1 0,0 1 0,1 0 0,-1-1 0,0 1 0,0-1 0,1 1 0,-1-1 0,0 1 0,0 0 0,1-1 0,-1 1 0,1-1 0,-1 1 0,22 7-3,24-10-1,-30-1 3,0-1 0,-1-1-1,0 0 1,0-1 0,-1-1-1,3-2 2,-65 24-8,-34 29 9,74-40-2,1 1 0,0 0 0,1 0 1,-1 1-1,1 0 0,0 0 0,0 1 0,0-1 1,-2 6 0,8-11-1,-1-1 1,1 0 0,0 0-1,0 1 1,0-1 0,-1 0-1,1 1 1,0-1 0,0 0 0,0 1-1,0-1 1,0 0 0,0 1-1,0-1 1,0 0 0,0 1 0,0-1-1,0 0 1,0 1 0,0-1-1,0 0 1,0 1 0,0-1 0,0 0-1,1 1 1,-1-1 0,0 0-1,0 1 1,0-1 0,0 0-1,1 0 1,-1 1 0,0-1 0,0 0-1,1 0 1,-1 1 0,0-1-1,0 0 1,1 0 0,-1 0 0,0 1-1,1-1 1,-1 0 0,22 3-5,21-7-2,-11-8 0,-28 9 4,1 1-1,0 0 1,-1 1 0,1-1 0,0 1 0,0 0 0,0 0 0,2 0 3,-17 5-1,0 0 0,0 1 0,1 0 0,-1 1 0,-3 3 1,-26 14 1,33-20 0,1 1 1,0 0-1,1 0 0,-1 0 1,1 1-1,-1 0 0,1 0-1,3-4 1,0 0-1,0 0 0,0-1 0,0 1 1,0 0-1,0 0 0,1 0 0,-1 0 1,0 0-1,1 0 0,-1 1 0,1-1 1,-1 0-1,1 0 0,-1 0 0,1 0 1,0 1-1,0-1 0,-1 0 0,1 0 1,0 1-1,0-1 0,0 0 0,1 0 1,-1 1-1,0-1 0,0 0 0,1 0 1,-1 0-1,0 1 0,1-1 0,-1 0 1,1 0-1,0 0 0,-1 0 0,1 0 1,0 1-1,2-2 0,-1 1 0,1 0 1,0-1-1,-1 1 1,1-1-1,0 0 1,0 0-1,-1 0 1,1 0-1,0 0 0,-1-1 1,1 1-1,0-1 1,-1 1-1,1-1 1,0 0-1,1-1 0,48-21-10,-49 21 6,25-11-17,-18 9 4,-1 1 0,0-2 0,0 1 0,0-1 0,-1-1 1,1 0-1,-1 0 0,6-7 17,-68 44-61,29-16 91,0 1-1,1 1 0,1 2 1,1 0-1,0 1 1,2 1-1,0 1 1,-15 23-30,34-45 1,1 1 0,-1 0 0,0-1 0,1 1 0,-1 0 0,1 0 0,-1-1 0,1 1 0,-1 0 0,1 0 0,0 0 0,-1 0 0,1-1 0,0 1 0,0 0 0,0 0 0,0 0 0,-1 0 0,1 0 0,0 0 0,0 0 0,1 0 0,-1 0 0,0-1 0,0 1 0,1 1-1,-1-2 1,1 1-1,0-1 1,0 1-1,0-1 0,0 1 1,0-1-1,0 0 1,0 0-1,0 1 1,-1-1-1,1 0 1,0 0-1,0 0 1,0 0-1,0 0 1,0 0-1,0 0 1,0-1-1,1 1 0,47-16 1,-4-10-7,-14 10-11,-2-1 1,0-1 0,-1-1 0,-1-2 0,-1-1-1,0-1 1,-1-1 16,-25 18-4,-10 6 2,-12 7 0,-4 5 18,0 1 0,1 1 0,0 2 0,2 1 0,0 0 0,0 2 0,2 0 0,0 2 0,2 0 0,0 1 0,-2 6-16,19-26 1,1-1 1,0 0-1,0 1 1,0-1-1,0 0 1,0 1-1,0-1 1,0 1-1,0 0 1,1-1-1,-1 1 1,0 0-1,1-1 1,0 1 0,-1 0-1,1 0 1,0-1-1,0 1 1,0 0-1,0 0 1,0-1-1,0 1 1,0 0-1,1 0 1,-1-1-1,1 1 1,-1 0 0,1 0-1,0 0-1,1-1 1,0 0-1,0 0 1,0 0-1,0 0 1,1-1 0,-1 1-1,0 0 1,0-1-1,0 0 1,1 1-1,-1-1 1,0 0 0,1 0-1,-1 0 1,0-1-1,0 1 1,1-1 0,-1 1-1,0-1 1,0 0-1,0 1 1,2-2-1,29-11-4,1-1 0,-2-2 0,0-1-1,-1-2 1,-1 0 0,0-3 0,20-19 4,-35 23 4,-31 22 1,-32 21 2,40-20-7,-72 53 3,72-51-3,0 0 1,1 0-1,0 1 1,0 0 0,0 0-1,1 0 1,1 1 0,-2 2-1,7-11 0,-1 1 0,0 0 0,1 0 0,-1 0 0,1-1 0,-1 1 0,1 0 0,0 0 0,-1 0 0,1 0 0,0 0 1,0 0-1,-1 0 0,1 0 0,0 0 0,0 0 0,0 0 0,0 0 0,0 0 0,0 0 0,1 0 0,-1 0 0,0 0 1,0 0-1,1 0 0,-1 0 0,1-1 0,-1 1 0,1 0 0,-1 0 0,1 0 0,-1 0 0,1-1 0,0 1 0,-1 0 1,1-1-1,0 1 0,0 0 0,-1-1 0,1 1 0,0-1 0,0 1 0,0-1 0,0 0 0,0 1 0,0-1 0,0 0 0,0 0 1,0 1-1,0-1 0,0 0 0,0 0 0,0 0 0,0 0 0,0 0 0,0 0 0,0-1 0,7 1-1,-1-1-1,0 1 0,1-1 0,-1-1 1,0 0-1,0 0 0,4-2 2,12-4-4,0-2-1,-1-1 1,0-1-1,-1 0 1,0-2-1,-1 0 1,15-15 4,-30 20-8,-18 14 6,-17 14 4,-1 4 4,23-19-5,1 1 0,0-1 0,1 2 0,-1-1 0,1 1 1,0 0-1,1 0 0,-1 0 0,1 1 0,0 0 1,-2 4-2,7-11-1,0 1 0,0-1 1,-1 1-1,1-1 1,0 0-1,0 1 1,0 0-1,0-1 0,-1 1 1,1-1-1,0 1 1,0-1-1,0 1 1,0-1-1,0 1 1,0-1-1,0 1 0,0-1 1,1 1-1,-1-1 1,0 1-1,0-1 1,0 1-1,1-1 0,-1 1 1,0-1-1,0 1 1,1-1-1,-1 1 1,0-1-1,1 1 1,-1-1-1,1 1 1,19 2-14,25-12-1,-13-1 5,87-22-4,-118 32 14,1 0 0,-1 0 1,0 0-1,0 0 0,1-1 0,-1 1 0,0-1 0,0 1 0,0-1 1,0 1-1,0-1 0,0 0 0,0 1 0,0-1 0,0 0 0,0 0 1,0 0-1,0 0 0,0 0 0,0 0 0,-1 0 0,1 0 0,0 0 0,-6 0-3,-9 15-8,13-12 9,0-1 1,-1 1-1,1-1 0,0 1 1,0 0-1,1-1 1,-1 1-1,0 0 0,1 0 1,-1 0-1,1 0 0,-1 0 1,1 0-1,0 0 1,0-1-1,0 1 0,0 0 1,0 0-1,0 0 1,0 0-1,1 0 0,-1 0 1,1 0-1,-1 0 0,1 0 1,0-1-1,0 1 1,0 0-1,0-1 0,0 1 1,0 0-1,0-1 1,1 1-1,0 0 2,0 0 0,0 0-1,1 0 1,0 0 0,-1-1-1,1 1 1,0-1 0,0 1-1,0-1 1,0 0 0,0 0-1,0 0 1,1 0 0,-1-1-1,0 0 1,0 1 0,1-1-1,-1 0 1,0 0 0,0-1 0,3 1 0,29-10-7,-27 7 4,-1 0 0,1 1 0,0 0 0,-1 1 0,1 0 0,0 0 0,0 0 0,0 1 0,5 1 3,-13-1-1,1 0 1,0 0 0,0 1-1,0-1 1,-1 1-1,1-1 1,0 1 0,0-1-1,-1 1 1,1-1 0,0 1-1,-1 0 1,1-1 0,-1 1-1,1 0 1,-1-1 0,1 1-1,-1 0 1,1 0 0,-1 0-1,0-1 1,1 1 0,-1 0-1,0 0 1,0 0 0,0 0-1,1 0 1,-1 0 0,0-1-1,0 2 1,0-1-1,0 0-1,0 0 1,0 0-1,0 0 1,0 0-1,1 0 0,-1 0 1,0 0-1,1 0 1,-1 0-1,1 0 1,-1-1-1,1 1 0,-1 0 1,1 0-1,0 0 1,-1 0-1,1-1 1,0 1-1,0 0 0,-1-1 1,1 1-1,0 0 1,0-1-1,0 1 1,0-1-1,0 0 0,0 1 2,1 0-3,0 1 0,-1-1 0,1 1-1,-1-1 1,1 1 0,-1 0 0,0 0-1,1 0 1,-1 0 0,0 0-1,0 0 1,0 0 0,-1 0 0,1 0-1,0 0 1,-1 0 0,1 1-1,-1-1 1,0 0 0,0 0 0,0 1 3,12 32-16,-12-35 6,1 1-1,-1 0 1,1-1-1,0 1 1,-1 0-1,1-1 1,0 1-1,0-1 1,-1 1-1,1-1 1,0 1-1,0-1 1,0 0-1,0 1 1,0-1-1,0 0 1,-1 0-1,1 0 1,0 1-1,0-1 1,0 0-1,0 0 1,0-1-1,0 1 1,0 0-1,0 0 1,0 0-1,0 0 1,-1-1 0,1 1-1,0-1 1,0 1-1,0 0 1,0-1-1,0 0 11,3-2-221,-1-2-30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6:1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61 1068,'-3'-14'272,"-2"2"-120,3 3-68,-1 2-36,0 0-24,3 0-24,0 5-8,0-1-16,3 3-48,-3 0-88,-3 7-56,1 7-32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3.2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1888 20 1100,'11'-11'549,"-11"10"-516,0 1 0,0-1 0,0 1 0,1-1 0,-1 1 0,0 0-1,0-1 1,1 1 0,-1-1 0,0 1 0,1 0 0,-1-1 0,0 1 0,1 0 0,-1 0 0,0-1 0,1 1 0,-1 0 0,1 0 0,-1-1-1,1 1 1,-1 0 0,1 0 0,-1 0 0,1 0 0,-1 0 0,0 0 0,1 0 0,-1 0 0,1 0 0,-1 0 0,1 0 0,-1 0 0,1 0-1,-1 0 1,1 0 0,-1 0 0,1 1 0,-1-1 0,0 0 0,1 0 0,-1 0 0,1 1 0,-1-1 0,0 0 0,1 1 0,-1-1 0,0 0-1,1 1 1,-1-1 0,0 1-33,1-1 64,-1 0 1,0 0 3,0 7 1440,-98 91 674,85-85-2110,0 0-1,0-1 0,-1 0 1,0-1-1,-5 2-71,-4 3 21,18-10-12,-1 0 1,1 0 0,0 0 0,0 0 0,1 1-1,0 0 1,0 0 0,1 0 0,-3 8-10,-17 29 22,-130 201 0,115-195 53,-14 23 0,35-48-72,-1-1-1,-2 0 0,0-1 1,-1-1-1,-1-1 1,-7 4-3,-36 36 35,-18 11-5,61-55-34,2 0 1,0 2-1,0 0 1,2 1-1,-4 7 4,10-13-5,0-1 1,-1 0-1,0-1 0,-14 10 5,-7 6 37,-51 63-27,17-7-18,-25 2 39,-5 23-103,8-4 171,68-80-119,17-19 9,0-1-1,0 1 1,1 0-1,0 0 1,0 1-1,-3 5 12,-15 23 1,18-30 7,1 0 0,-1 1 0,1-1 0,0 1 0,0 0 0,0 0 0,1 0 0,-1 4-8,2-8 1,0 1-1,0 0 0,0-1 0,-1 1 0,1-1 1,-1 1-1,1-1 0,-1 0 0,0 1 0,0-1 1,0 0-1,0 0 0,-1 0 1,1 0-1,0 1 1,0-1 0,0 0 0,0 1 0,1-1 0,-1 1 0,1 0-1,-1 0 1,1-1 0,0 1 0,0 2-1,-1-2 9,1 1 1,-1-1-1,1 1 0,-1-1 0,0 1 1,0-1-1,0 0 0,-1 0 0,1 0 1,-1 0-10,0 0-12,1 0 0,-1 0 0,1 0 0,0 0 0,0 0 0,0 0 0,0 1 0,0-1 0,1 1 0,0 0 0,-1 2 12,-1 4 2,0 1 0,-1-1-1,0 0 1,0 0-1,-1-1 1,0 1-1,-1-1 1,0 0-1,-1-1 1,-4 6-2,-29 44-36,-31 61 144,50-84-89,17-26 5,0-1-1,-1-1 1,0 1-1,-1-1 1,1 0-1,-1 0 1,-2 1-24,6-4 5,0 0-1,1 1 1,0-1 0,0 1 0,0-1 0,0 1 0,1-1 0,-1 1-1,1 0 1,1-1 0,-1 1 0,0-1 0,1 1 0,1 3-5,6 57 37,-7-61-33,0-1 0,0 0 0,0 0 0,0 0 0,1 0 0,0 0-1,-1 0 1,1 0 0,2 2-4,-2-3 5,0 1 1,0 0-1,-1 0 0,1 0 0,-1 0 0,1 0 1,-1 0-1,0 0 0,0 3-5,0-2 6,0 1 0,0-1-1,0 0 1,1 0 0,-1 0 0,1 0-1,0 0 1,0 0 0,1 0 0,-1-1-1,1 1 1,0-1 0,-1 0 0,4 2-6,0 1 3,0-1 1,-1 1-1,1 0 1,-1 0 0,0 1-1,-1 0 1,0-1-1,0 2 1,0-1-4,1 1 19,1 0-1,0 0 1,1 0 0,-1-1-1,2 0 1,-1-1 0,1 1 0,-1-1-1,2-1 1,-1 0 0,1 0-1,0 0 1,2 0-19,-7-3 23,1 1-1,-1 1 1,0-1-1,0 1 1,0-1-1,0 1 1,0 1-1,-1-1 1,0 0-23,14 15-11,4-2 21,1-1 0,1 0 0,0-2 0,21 9-10,-26-13 12,10 5 27,-8-6-37,-1 2 1,0 0-1,-1 1 1,12 11-3,-28-22 1,0 1 0,0-1 1,0 0-1,0 0 0,0 0 0,0-1 1,0 1-1,0 0 0,1-1 0,-1 1 1,0-1-1,0 0 0,1 0 0,-1 0-1,1 0 0,-1 1 0,1-1-1,-1 0 1,1 1-1,-1-1 1,1 1 0,-1 0-1,0 0 1,1 0 0,-1 0-1,1 1 1,7 2 20,1 1 0,0-2-1,0 1 1,0-1 0,0-1-1,0 0 1,1-1 0,-1 0-1,1 0 1,9-2-20,-6 0 0,0-1 0,0 0 0,14-5 0,19-2 29,-37 7-34,0-1 1,-1 1-1,0-2 0,10-4 5,16-5 3,1 5 7,19-7 13,-10-12-32,-38 21 6,0 1 1,0 0-1,0 0 1,1 1-1,-1 0 0,8-2 3,36-22 24,-42 22-30,0 0-1,0 0 0,0-1 1,-1 0-1,0-1 1,-1 0-1,1-1 1,-1 0-1,-1 0 0,6-9 7,-5 8-9,44-23 50,-37 18-42,-1-1-1,0-1 1,-1 0-1,2-5 2,7-10 22,-8 12-25,-1-2 0,0 1 0,5-17 3,20-22 26,-28 47-52,-1 0 0,-1-1 1,0 1-1,1-6 26,-4 11 0,0 0-1,1-1 1,-1 2-1,2-1 1,4-4 0,6-8-14,-8 8 18,30-37-6,12-23 2,-11 23 18,-31 39-18,1-1 1,-2 0 0,1 0 0,0-4-1,-5-3 1,-4 17 0,0 0 0,0 0-1,0 0 1,0 0 0,1 0-1,-1 0 1,0 0 0,0 0-1,1 0 1,-1 0 0,0 0-1,1 1 1,-1-1 0,1 0 0,-1 0-1,1 0 1,0 0 0,-1 1-1,1-1 1,0 0 0,0 0-1,-1 1 1,2-1-1,15-14-18,-1 0 0,-1-1-1,14-17 19,10-11 43,28-37-109,-24 41 103,-32 31-19,0-1 0,0 0 0,-1-1 0,4-6-18,11-13 2,1 1 0,2 1 0,1 0-2,3-2 22,-1-1 1,5-11-23,-35 41 1,0 1 1,0-1 0,0 0 0,0 0 0,-1 0 0,1 1 0,0-1-1,0 1 1,0-1 0,1 0 0,-1 1 0,0 0 0,0-1 0,0 1 0,0 0-1,0 0 1,0-1 0,1 1 0,-1 0 0,0 0 0,0 0 0,0 0-2,0 0 4,0 1 0,0-1 1,0 0-1,0 0 0,0-1 0,0 1 1,0 0-1,0 0 0,0 0 1,0-1-1,0 1 0,-1 0 1,1-1-1,0 1 0,0-1 1,0 1-1,0-1 0,-1 1 0,1-1 1,0 1-1,-1-1 0,1 0 1,0 0-1,-1 1 0,1-1 1,-1 0-1,1 0-4,8-12-22,0 1 0,0 0 1,1 1-1,1 0 0,0 0 1,1 1-1,0 0 0,2 0 22,4-4 9,-1 0-1,0-2 1,-1 0-9,20-23 47,26-23-47,-47 48 2,-2-1-1,0 0 0,9-15-1,19-23 3,-29 46-21,-11 7 16,0 0 1,0 0 0,0 0 0,0 0-1,-1-1 1,1 1 0,0 0 0,0-1-1,0 1 1,-1-1 0,1 1 0,0-1-1,-1 1 1,1-1 0,0 0 0,-1 1-1,1-1 1,-1 0 0,1 1 0,-1-1-1,1 0 1,-1 0 0,1 1-1,-1-1 1,0 0 0,0 0 0,1 0-1,-1 0 1,0 0 1,15-49 30,-2-2-1,-2 1 0,-3-1 1,-2-1-1,-1-29-29,-5 74 13,-1 0 0,0 0 0,0 0 1,-1 0-1,1 0 0,-2 1 0,1-1 0,-1 1 1,-3-7-14,4 11 0,1 0 1,0-1-1,0 1 1,1-1 0,-1 1-1,1-1 1,0 1 0,0-1-1,0 1 1,0-4-1,1 5 7,-1 0 0,1 0 0,-1-1 0,0 1 0,0 0 0,0 0 0,-1 0 0,1-1 0,0 1 0,-1 0 0,1 0 0,-1 0 0,0 0 0,0-1 0,0 1 1,0 0-1,0 1 0,0-1 0,0 0 0,-1 0 0,1 0 0,-1 1 0,1-1 0,-1 1 0,0-1 0,-1 0-7,1 0 20,0 1 1,0-1-1,0 0 1,1 0-1,-1 0 1,1-1-1,-1 1 1,1 0-1,0-1 1,-1 1-1,1-1 1,0 1-1,0-3-20,0 3 18,1-1 0,-1 1 0,0 0 0,0 0-1,0 0 1,0-1 0,0 1 0,-1 0 0,1 0 0,-1 1 0,1-1 0,-1 0 0,0 0-1,1 1 1,-1-1 0,0 1 0,0-1 0,-2 0-18,-12-20 65,0-2-63,-1 6 32,0 0 0,1-1 1,0-1-1,-2-6-34,-9-2 166,14 17-88,-69-45 431,72 48-475,0 0 0,0 0 0,-1 1 0,0 1 0,0 0 0,-1 0 0,0 1 0,0 1 0,-10-3-34,-42-16 173,55 18-171,-1 0 0,0 1 0,0 1-1,-1 0 1,1 0 0,-1 1 0,1 1 0,-8-1-2,12 1 1,1 1 0,-1-1 0,1-1 0,0 1 0,-1-1 0,1 0 0,-4-2-1,4 2-4,0 0 0,-1 0 1,1 0-1,-1 1 0,1-1 0,-1 2 0,-5-2 4,-134-9-139,144 10-7,0 0 0,0 1-1,0-1 1,1 0 0,-1 1 0,0-1 0,1 0-1,-1 0 1,0 0 0,1 0 0,-1 1 0,1-1 0,0 0-1,-1 0 1,1 0 0,0 0 0,0 0 0,-1 0-1,1 0 1,0 0 0,0-1 146,-2-13-6733,2 15 6079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4.7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42 1136,'-52'-25'889,"25"12"-299,21 10 2,9 2 320,71 12-849,-1 2 0,-1 4 0,7 5-63,-67-18 2,7 1 5,-1 2 0,1 0 0,-1 2 0,2 1-7,-16-8 1,1 1 0,-1 0 0,0 0-1,0 0 1,0 0 0,-1 1 0,1 0 0,-1 0 0,0-1 0,0 2 0,0-1 0,0 0 0,-1 1 0,0-1 0,0 1 0,0 0 0,0-1 0,-1 3-1,2 7-61,-2 0-1,0 0 0,-1 0 1,-1 0-1,0 0 1,0 0-1,-3 9 62,-4 55-2179,8-75 1771,2 11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9.45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34 77 1124,'-30'-9'1416,"27"0"-718,18-2-532,1 3-160,2 0 1,-1 2-1,1 0 1,0 1-1,1 0 1,-1 2-1,1 0 1,0 1-1,0 1 1,-1 1-1,1 0 1,0 2-1,0 0 1,-1 1-1,1 1 1,-1 0-1,0 2 0,0 0 1,3 2-7,-16-5-11,-1-1 0,0 1 0,0 0 0,-1 0 0,1 0 0,0 0 0,-1 0 0,0 1 0,0 0 0,0 0 1,0 0-1,-1 0 0,1 0 0,0 2 11,3 9-12,-1-1 1,-1 1 0,3 14 11,-5-19-9,1 1 0,0 0 0,0-1 0,1 0 1,0 1-1,1-2 0,0 1 0,6 7 9,50 56-1918,-58-69 1527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5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233 150 1024,'-2'-5'53,"0"0"0,0 1 0,0-1 0,1 0 0,0 0 0,0 0 0,0-1-1,0 1 1,1 0 0,0 0 0,0 0 0,0 0 0,1-1 0,0 1 0,0 0 0,0 0 0,1 0 0,-1 0 0,1 0 0,1 1-1,-1-1 1,2-2-53,6-18 154,-7 18 37,-3 7 0,-1 2-113,0 1 0,-1-1 0,1 0 0,-1 1 1,1-1-1,-1 0 0,0 0 0,0 0 0,0 0 1,-1 0-79,-115 86 312,107-80-344,7-5-17,0 1 0,0-1 1,0 0-1,-1 0 0,1-1 0,-1 1 1,0-1-1,0 0 0,1-1 0,-1 1 1,-1-1-1,-3 1 49,11-5-92,-1 1 0,1-1 0,0 0 0,0 1-1,-1-1 1,2 1 0,-1-1 0,0 1 0,0 0 0,2-1 92,-5 4 70,-6 5 18,-6 3 140,-20 16 179,32-25-399,0 1 1,1 0 0,-1-1 0,1 1 0,-1 0-1,1-1 1,-1 1 0,1 0 0,-1-1 0,1 1-1,0 0 1,-1 0 0,1 0 0,0-1 0,0 1-1,0 0 1,-1 0 0,1 0 0,0 0-1,0 0 1,0-1 0,0 1 0,1 0 0,-1 0-1,0 0 1,0 0 0,0-1 0,1 1 0,-1 0-1,0 0 1,1 0 0,-1-1 0,1 1 0,-1 0-1,1-1 1,-1 1 0,1 0 0,-1-1 0,1 1-1,0 0-8,5 2 31,0 0 0,1-1-1,-1 1 1,0-1 0,1-1-1,0 1 1,-1-1-1,6 0-30,8 2 38,52 10 51,1-3 0,17-3-89,-28-2 31,1 2-1,-1 3 1,25 9-31,-77-16 3,0 1 1,-1 0-1,0 1 0,0 0 1,0 1-1,-1 0 0,1 0 1,-1 0-1,-1 1 0,1 1 0,3 4-3,19 17-2,-50-65-202,2-1-1,1 0 0,2-2 1,0-3 204,-17-62 23,32 102 7,1 7-45,5 20-131,16 36-479,17 6-599,-28-53 872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6.31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7 996,'-5'-7'866,"6"14"-494,7 17-204,-2-12-129,0-1 0,1 0 0,0-1-1,1 1 1,0-2 0,1 1 0,0-1 0,0 0-1,1-1 1,0 0 0,1-1 0,0 1-39,31 16 72,0-1 1,31 11-73,20 11 39,-79-39-39,16 8 26,-30-14-27,0 1 1,1-1 0,-1 0-1,0 0 1,1 1 0,-1-1-1,0 0 1,1 1 0,-1-1-1,0 0 1,1 1-1,-1-1 1,0 1 0,0-1-1,0 0 1,1 1 0,-1-1-1,0 1 1,0-1 0,0 1-1,0-1 1,0 1 0,0-1-1,0 0 1,0 1 0,0-1-1,0 1 1,0-1 0,0 1-1,0-1 1,0 1 0,-1-1-1,1 0 1,0 1 0,0-1-1,0 1 1,-1-1 0,1 0-1,0 1 1,0-1 0,-1 1-1,1-1 1,0 0 0,-1 0-1,1 1 1,0-1 0,-1 0-1,1 1 1,-1-1 0,1 0-1,0 0 1,-1 0 0,0 1 0,-125 105-219,108-91 59,2 0 0,0 1 0,1 1 0,1 1 1,0 0-1,1 0 0,2 1 0,-1 1 0,-1 8 160,7-16-370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7.4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356 95 1036,'-2'-6'171,"0"-1"1,0 1-1,1-1 1,-1 0-1,1 0 0,0-6-171,1 12 18,0 1-1,0-1 0,0 0 0,0 0 0,1 1 0,-1-1 0,0 0 1,0 0-1,0 1 0,1-1 0,-1 0 0,0 1 0,1-1 0,-1 0 1,0 1-1,1-1 0,-1 0 0,1 1 0,-1-1 0,1 1 0,-1-1 1,1 1-1,-1-1 0,2 0-17,-1 1 16,0 0 1,1 0-1,-1 0 1,1 0 0,-1 0-1,0 0 1,1 0-1,-1 1 1,1-1-1,-1 0 1,0 1-1,1-1 1,-1 1 0,0 0-1,0-1 1,1 1-1,-1 0 1,0 0-1,1 0-16,44 26 614,32 12-614,24 13 247,-37-15-132,-25-16-72,0 2-1,-1 1 1,-2 3-1,0 1 1,30 31-43,-66-59-10,0 1 0,0-1-1,-1 1 1,1-1 0,0 1-1,-1 0 1,1-1 0,0 1 0,-1 0-1,1-1 1,-1 1 0,0 0 0,1 0-1,-1-1 1,1 1 0,-1 0 0,0 0-1,0 0 1,1 0 0,-1 0 0,0-1-1,0 1 1,0 0 0,0 0 0,0 0-1,0 0 1,0 0 0,0 0-1,-1 0 1,1-1 0,0 1 0,0 0-1,-1 0 1,1 0 10,-2 0-33,1 0 0,-1 0 0,0 0 0,0 0 0,0 0 0,1 0 0,-1 0 1,0 0-1,0-1 0,0 1 0,0-1 0,0 0 0,0 1 0,-2-1 33,-7 1-109,0-1 0,0 0 0,0-1 1,0 0-1,-4-1 109,-11-8-25,1-1 1,0-1-1,0-1 1,2-1-1,0-1 1,0-2-1,2 0 1,-17-16 24,-43-43 387,-36-46-387,68 57 156,47 69-106,0-1 0,0 1 0,0-1 0,0 1 1,0-1-1,-1 0 0,0 0 0,0 0 0,0 0 1,0 0-1,-2 1-50,-50 45 187,52-46-185,-52 44 61,2 1 0,1 5-63,38-39-31,1 1 0,1 0 0,0 1 0,2 1 0,-1 0-1,2 0 1,0 1 0,1 0 0,-4 18 31,11-33-31,0-1 0,0 1 0,1-1-1,-1 1 1,1-1 0,0 1 0,0 0 0,0-1 0,0 1 0,0-1 0,1 1-1,-1-1 1,1 1 0,0-1 0,0 1 0,-1-1 0,2 1 0,-1-1 0,0 0-1,0 1 1,1-1 0,0 1 31,3 2-159,0-1-1,0 0 0,1 0 1,0 0-1,0 0 1,0-1-1,3 2 160,-1-1-179,-6-3-159,-2-1-2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5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50 459 1068,'-10'-8'318,"-14"-17"1,24 24-313,-1-1 0,1 1 0,-1 0 0,1-1 0,-1 1 0,1-1 0,0 1 0,0-1 0,0 1 0,0 0-1,0-1 1,0 1 0,0-1 0,0 1 0,0-1 0,1 1 0,-1 0 0,1-1 0,-1 1 0,1 0 0,-1-1 0,1 1 0,1-1-6,2-6 15,0 0 0,1 0 0,0 0 0,1 0 0,-1 1 0,1 0 0,1 0 0,0 1 0,-1 0 0,2 0-15,12-13-11,-17 16 7,0 1-1,0-1 1,0 0-1,0 1 1,0-1-1,0 1 1,1 0-1,-1 0 1,1 0-1,0 1 1,-1-1 0,3 1 4,-2-1-5,-1 0 1,1 0 0,0-1-1,-1 1 1,1-1 0,-1 1-1,0-1 1,0 0 0,0-1-1,0 1 1,0 0 0,1-4 4,33-49-39,-31 45 35,-1 4 7,-1 0 1,-1 0-1,1-1 0,-1 1 1,0-1-1,-1 0 1,0 1-1,0-1 0,0 0 1,-1 0-1,0-5-3,0 6 61,0-1 0,1 1 0,0-1 0,0 1-1,1 0 1,0 0 0,2-5-61,-8 12 94,0-1 0,0 1-1,-1 0 1,1 0 0,0 0 0,0 1-1,-1-1 1,1 1 0,0 0 0,0 0-1,0 0 1,0 0 0,-2 1-94,-5 8 10,1 0-1,1 1 1,0-1 0,0 1-1,1 1 1,1 0 0,-1 0 0,2 0-1,-4 11-9,-7 25 95,-9 49-95,20-74 3,-7 48-168,3 1-1,3 0 0,4 57 166,2-187-333,1 4-54,-5-41 387,-3 41 47,-3 1 0,-16-52-47,26 105 6,0-1 0,0 0-1,0 0 1,0 0 0,0 1 0,-1-1 0,1 0-1,0 0 1,0 1 0,-1-1 0,1 0 0,0 1 0,-1-1-1,1 0 1,-1 1 0,1-1 0,-1 0 0,1 1-1,-1-1 1,0 1 0,1-1 0,-1 1 0,1-1 0,-1 1-1,0 0 1,0-1-6,-10 15 96,-2 34-24,9-8-86,3 1 0,1-1 0,2 0 0,2 0 1,1 0-1,10 32 14,-11-59-17,0-1-269,-11-15 101,4-2 183,0 0-1,1 0 1,-1 0 0,1 0-1,0 0 1,1 0 0,-1-4 2,1 2 10,0 0 0,1 0 0,0 0 0,0 0 1,0 0-1,1 0 0,0 0 0,1 0 0,0 0-10,-4 2 212,10 13-116,0-1-74,-1 0 0,0 0 0,0 1-1,0 0 1,-1 1 0,2 2-22,29 36 48,31 11-13,2-3 0,3-3 0,1-3 1,55 25-36,-120-69-6,-1 0 0,1-1 0,0 0 0,1 0 1,-1-1-1,0 0 0,1-1 0,0 0 0,-1-1 0,1 0 1,6 0 5,-15-4-32,-1 0 1,0 0-1,0 0 1,0-1-1,-1 1 1,1 0-1,-1 0 1,0 0-1,0 0 1,-1-3 31,1 2-16,-1 0 0,0 0 1,0 0-1,0 0 0,-1 1 0,1-1 1,-1 1-1,0-1 0,0 1 0,0 0 0,0 0 1,-1 0-1,1 1 0,-1-1 0,-1 0 16,-6-2-27,0 0 0,0 0 1,-1 1-1,-7-2 27,11 4-1,2-3 60,22 7-29,1 2-17,0 0 0,1-1 0,-1-1 0,1-1 0,0-1-13,17 2 10,-27-2-10,1 0 0,-1 0 1,1-1-1,-1 0 0,1-1 0,-1 1 0,0-2 0,0 1 0,0-1 0,0-1 1,0 1-1,-1-1 0,1-1 0,-1 1 0,0-1 0,0 0 0,-1-1 0,0 0 0,4-3 0,4-7 0,-1-1 0,0 0-1,-1 0 1,-1-1-1,0-1 1,-2 0 0,3-8 0,1-8-23,-1-1 1,-2-1-1,4-30 23,12-46-52,-20 94 47,-1-1 0,-1 1 0,0-1 1,-2-1-1,0 1 0,-1 0 0,-2 0 0,0-6 5,1 25 0,0 1 0,0-1 0,0 1 1,0-1-1,0 1 0,0-1 0,0 1 0,0-1 1,0 1-1,0-1 0,0 1 0,0-1 0,-1 1 1,1-1-1,0 1 0,0-1 0,-1 1 0,1-1 1,0 1-1,0-1 0,-1 1 0,1 0 0,-1-1 0,1 1 1,0 0-1,-1-1 0,1 1 0,-1 0 0,1-1 1,-1 1-1,1 0 0,0 0 0,-1 0 0,1-1 1,-1 1-1,1 0 0,-1 0 0,0 0 0,1 0 0,-18 16 14,14-9-7,-1 0-1,1 0 0,0 1 0,1-1 1,-2 7-7,-5 47 23,2 1 1,4 0-1,2 30-23,-1-1 17,-4 12-17,-2-20 0,-4-1-1,-4-1 1,-7 15 0,23-91-9,-1-1-1,1 1 1,-1 0-1,0-1 1,0 1-1,-1-1 1,1 0-1,-1 0 1,-2 3 9,11-28-84,1 6 73,-10-62-20,1 61 29,1 0 0,0-1-1,1 1 1,2-6 2,-1 5 2,-1 0-1,0 0 1,-2-1 0,0 1-1,0 0 1,-2 0-1,-4-13-1,-1-6 34,4 19 18,8 34-37,-3-15-28,1 0 1,0 0-1,0 1 1,-1-1-1,1 0 1,1 0-1,-1-1 1,0 1-1,0 0 1,1 0-1,-1 0 1,1-1-1,-1 1 1,1-1 0,0 1-1,0-1 1,0 0-1,0 0 1,0 0-1,0 0 1,0 0-1,0 0 1,0 0-1,0-1 1,0 1-1,0-1 1,1 1 0,-1-1-1,0 0 1,0 0-1,1 0 1,-1 0-1,1 0 13,-2-1-232,-1 1-53,0 0-26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09.8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 0 1024,'-2'0'51,"-42"3"349,43-3-394,-1 0-1,0 0 0,0 0 0,1 1 0,-1-1 0,0 1 1,1-1-1,-1 1 0,0 0 0,1 0 0,-1 0 1,1-1-1,-1 1 0,1 1 0,-1-1 0,1 0 0,0 0 1,0 0-1,-1 1 0,1-1 0,0 2-5,1-3 0,-1 0 0,1 0-1,0 1 1,0-1 0,0 0-1,0 0 1,0 1 0,0-1-1,0 0 1,0 0 0,0 1 0,0-1-1,0 0 1,0 1 0,0-1-1,0 0 1,0 0 0,0 1 0,1-1-1,-1 0 1,0 0 0,0 1-1,0-1 1,0 0 0,0 0-1,1 1 1,-1-1 0,0 0 0,0 0-1,0 0 1,1 1 0,-1-1-1,0 0 1,0 0 0,0 0 0,1 0-1,-1 0 1,0 0 0,1 1-1,-1-1 1,16 1 32,15-5-17,7-12-362,-24 11 155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1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9 310 956,'-4'13'223,"0"12"76,4-24-297,0-1 1,0 1 0,0-1 0,1 1-1,-1-1 1,0 1 0,0-1 0,1 1 0,-1-1-1,0 1 1,1-1 0,-1 1 0,1-1-1,-1 0 1,0 1 0,1-1 0,-1 0 0,1 1-1,-1-1 1,1 0 0,-1 0 0,1 1-1,-1-1 1,1 0 0,-1 0 0,1 0 0,0 0-1,-1 0 1,1 0 0,-1 0 0,1 0-1,-1 0 1,1 0 0,0 0 0,-1 0 0,1 0-1,-1 0 1,1 0 0,-1-1 0,1 1-1,0 0-2,7-2 6,0 0-1,0-1 0,0 0 0,0 0 0,0-1 0,-1 0 1,0 0-1,1 0 0,-2-1 0,1 0 0,0-1 0,-1 0 0,0 1 1,1-4-6,12-14-17,0-1 1,-2-2 0,6-11 16,35-52-142,-6 22-151,-34 41 89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0.7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346 494 1124,'-120'112'737,"64"-62"-579,2 3 0,2 1 1,1 5-159,38-37 14,32-33-33,29-31-24,45-46-58,458-455-468,-488 480 564,29-33-40,-203 203 54,-390 390 91,452-458-82,38-32-16,1 1-1,-1 0 0,1 0 0,1 1 0,0 0 1,0 1-1,0 0 0,1 0 0,1 1 1,0 0-1,-3 6-1,22-22-99,18-17 9,3-2-207,-20 17 90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3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204 286 896,'1'1'25,"-1"0"0,0 0-1,1 0 1,-1 0 0,0 0 0,0 0 0,0-1-1,0 1 1,1 0 0,-1 0 0,-1 0-1,1 0 1,0 0 0,0 0 0,0 0 0,0 0-1,-1-1 1,1 1 0,0 0 0,-1 0 0,1 0-1,0 0 1,-1-1 0,0 2-25,-11 24 76,-49 51 161,-23 19-237,63-63 21,19-29-27,0 1-1,-1-1 1,1 1 0,-1-1-1,0 0 1,0 0 0,-3 2 6,84-60-114,41-53 44,-5-4 1,53-72 69,-56 62 113,-165 180 288,37-43-317,1 1-1,1 1 1,-9 13-84,-15 24 369,-29 31-369,54-70 13,11-15-13,1 1 0,0 1 0,-1-1-1,1 0 1,0 0 0,0 1-1,1-1 1,-1 1 0,0 0 0,1-1-1,-1 1 1,1 0 0,0 0 0,0 0-1,0 0 1,1 0 0,-1 2 0,3-8-17,0 0 0,0 0 1,0 0-1,0 1 0,1-1 0,-1 1 1,1 0-1,0 0 0,0-1 0,0 2 1,1-2 16,4-2-45,68-73-709,-75 77 620,-1 1-41,0 0-45,0 0-27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6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12 1100,'1'-1'28,"-1"1"0,1-1 1,-1 0-1,1 0 0,0 0 0,-1 1 0,1-1 0,0 1 1,0-1-1,0 0 0,-1 1 0,1-1 0,0 1 0,0 0 1,0-1-1,0 1 0,0 0 0,0-1 0,0 1 0,0 0 1,0 0-1,0 0 0,0 0 0,0 0 0,0 0 0,0 0 1,0 0-1,0 0 0,1 1-28,28 16 43,1 2-3,-10-12-22,-15-6-23,-1 1 0,0 0 0,1 0 0,-1 0 0,0 1 0,0 0 0,4 2 5,-4-4-839,-5-1 563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1.9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0 968,'-26'30'156,"-5"3"-32,8-5-32,0 0-44,4-3-16,1-4-8,0-2-8,5 0-8,3-3-8,2 0-4,0-2-20,8-14-48,-5 14-60,5-14-60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59.7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27 143 1072,'-7'-28'376,"1"2"-16,2 4-144,0 4-80,1 2-60,2 3-48,-1 4-40,4 1-40,1 6-44,-3 2-116,1 1-76,3 2-40,0 5-20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2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154 36 1040,'5'-13'1264,"-17"25"-812,-18 28-267,24-27-129,0 1-1,0-1 1,2 1 0,-3 12-56,6-22 6,0 1 0,0 0 0,0-1 0,1 1 0,0-1 0,0 1 0,0 0 0,0-1 0,1 1 0,0 0 0,0-1 0,0 1 0,1-1 0,-1 0 0,1 1 0,2 3-6,-3-7 0,-1-1 1,1 1-1,-1 0 0,1-1 0,-1 1 0,1-1 0,0 1 0,-1-1 0,1 1 1,0-1-1,-1 1 0,1-1 0,0 0 0,0 1 0,0-1 0,-1 0 0,1 0 1,0 0-1,0 1 0,0-1 0,-1 0 0,1 0 0,0 0 0,0 0 0,0 0 1,0-1-1,-1 1 0,1 0 0,27-14-3,16-26-6,-40 35 9,42-53 4,-43 54-4,0-1 0,0 0 0,-1 0-1,0 0 1,0 0 0,0 0 0,-1-1-1,1 1 1,-1-1 0,-1 1 0,1-1 0,-1 1 0,0-2 2,0 7 5,0 0 1,0 0-1,0 0 1,-1 0-1,1 1 1,0-1-1,0 0 1,0 0-1,-1 0 1,1 0-1,0 0 1,0 0-1,0 0 1,-1 0-1,1 0 1,0 0-1,0 0 1,-1 0-1,1 0 1,0 0-1,0-1 1,0 1-1,-1 0 1,1 0-1,0 0 1,0 0-1,0 0 1,0 0-1,-1 0 1,1-1-1,0 1 1,0 0-1,0 0 1,0 0-1,0 0 1,-1-1-1,1 1 1,0 0-1,0 0 1,0 0-1,0-1 1,0 1-1,0 0 1,0 0-8,-13 13 27,-36 35 63,3 2 0,2 2 1,-17 29-91,61-81-2,-1 1 1,1-1-1,-1 1 1,0 0-1,1-1 1,-1 1-1,1 0 0,0 0 1,-1-1-1,1 1 1,0 0-1,-1 0 1,1-1-1,0 1 1,0 0-1,0 0 1,-1 0-1,1 0 1,0-1-1,0 1 1,0 0-1,0 0 1,1 0-1,-1 0 1,0 0 1,1-1-2,-1 0 1,1 0 0,0 0-1,0 0 1,-1 0 0,1 0-1,0 0 1,0 0 0,-1 0 0,1 0-1,0-1 1,0 1 0,-1 0-1,1 0 1,0-1 0,-1 1-1,1 0 1,0-1 0,-1 1-1,1-1 1,-1 1 0,1-1 0,-1 1-1,1-1 1,-1 1 0,1-1-1,-1 1 1,1-1 1,34-32-8,-2-1 0,-1-2 0,-1-1 0,-2-2 0,-2 0 0,8-20 8,-34 58 0,0 0 0,0 0 0,0 0 0,-1 0 0,1 0 0,0 0 0,-1 0 0,1 0 0,-1 0 0,1-1 0,-1 1 0,0 0 0,0 0 0,1 0 0,-1-1 0,0 1 0,0 0 0,0 0 0,0-1 0,0 1 0,-1 0-1,1 0 1,0-1 0,-1 2 0,0-1 0,0 1 0,0 0 0,0 0 0,0 0 0,0 0 0,0 0 0,0 0 0,0 0 0,0 1 0,0-1 0,0 0 0,0 0 0,0 1 0,0-1 0,0 1 0,0-1 0,0 1 0,0-1 0,-1 1 0,-50 37 2,21-6-44,1 1 1,2 2 0,1 0-1,2 2 1,2 1 0,1 1-1,-2 10 42,24-49-18,0 0 0,0 0 0,0 0-1,1 0 1,-1 0 0,0 0-1,0 0 1,0 0 0,0 0 0,0 0-1,0 0 1,0 0 0,0 0 0,1 0-1,-1 0 1,0 0 0,0 0-1,0 1 1,0-1 0,0 0 0,0 0-1,0 0 1,0 0 0,0 0 0,0 0-1,0 0 1,0 0 0,0 1-1,0-1 1,0 0 0,0 0 0,0 0-1,0 0 1,0 0 0,0 0 0,0 0-1,0 1 1,0-1 0,0 0-1,0 0 1,0 0 0,0 0 0,0 0-1,0 0 1,0 0 0,0 0 0,0 1-1,0-1 1,0 0 0,0 0-1,0 0 1,0 0 0,0 0 0,-1 0-1,1 0 1,0 0 0,0 0 0,0 0-1,0 0 1,0 1 0,0-1 18,9-7-1096,-6 4 1216,10-8-522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2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0 996,'-31'19'228,"0"2"-80,2 0-64,1 0-40,2-3-12,8 1-8,0-3-16,5 0-12,5-4-12,0 2-4,3-5-12,5 1-4,5-3 0,3-3-4,7-4-8,4-2-16,1-5-28,4-2-48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6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0 940,'-20'18'203,"-3"2"5,1 1 0,-9 11-208,26-26 13,1-1 0,-1 1 0,1 0 0,0 0 0,1 0 0,-1 1 0,1-1 0,1 1 0,-1 0 0,1 0 0,0 0 0,0 6-13,1-12 1,1 1-1,0 0 1,0 0-1,0 0 1,0 0-1,0 0 0,0 0 1,0 0-1,0 0 1,1 0-1,-1-1 1,1 1-1,0 0 0,-1 0 1,1 0-1,0-1 1,0 1-1,0 0 0,0-1 1,0 1-1,1-1 1,-1 1-1,0-1 1,1 1-1,1-1-1,-1 0 1,0 0 0,1 0 0,-1 0 0,1-1 0,-1 1 0,1-1 0,-1 1 0,1-1 0,0 0-1,-1 0 1,1 0 0,-1 0 0,1-1 0,-1 1 0,1-1 0,8-1-10,-1-1 1,0 0-1,0-1 0,0 0 1,-1-1-1,1 0 0,-1 0 1,2-3 9,82-68-418,-67 51 201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5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55 527 904,'-54'51'727,"54"-51"-723,32-16-70,0-5 61,-20 14 1,0-1 1,0 0 0,0-1-1,-1 0 1,0-1 0,-1 0-1,0-1 1,3-6 3,-4 6 1,17-31 143,-26 41-123,1 0 0,-1 0 0,0 0-1,1-1 1,-1 1 0,0 0-1,0 0 1,0 0 0,0 0 0,0 0-1,0 0 1,0 0 0,0 0-1,-1 0 1,1-1 0,0 1 0,-1 0-1,1 0 1,0 0 0,-1 0-1,0 0 1,1 1 0,-1-1 0,1 0-1,-1 0 1,0 0 0,0 0-1,0 1 1,1-1 0,-1 0 0,0 1-1,0-1 1,0 0 0,0 1-1,0-1 1,0 1 0,-1-1-21,2 1 2,0 0 0,0-1-1,0 1 1,-1 0 0,1 0 0,0-1 0,0 1 0,0 0-1,0-1 1,0 1 0,0 0 0,1-1 0,-1 1 0,0 0-1,0-1 1,0 1 0,0 0 0,0-1 0,0 1 0,0 0 0,1 0-1,-1-1 1,0 1 0,0 0 0,0 0 0,1-1 0,-1 1-1,0 0 1,0 0 0,1 0 0,-1-1 0,0 1 0,0 0-1,1 0 1,-1 0 0,0 0 0,1 0 0,-1 0 0,0-1-1,0 1 1,1 0 0,-1 0 0,0 0 0,1 0 0,-1 0-2,26-14-73,-12 7 53,122-72-278,-62 37 210,-2-2 0,34-30 88,-89 57 51,-36 15-2,5 2-87,14 0 19,28-18-161,-17 12 117,35-30-412,-30 22 225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1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270 1737 952,'-2'-5'79,"-1"0"-1,1 0 1,-1 1-1,-1-1 1,1 1-1,-1 0 1,1 0-1,-1 1 1,0-1-1,-1 1 1,1-1-1,-5-1-78,6 4 5,1 0-1,-1 0 0,1 1 0,-1-1 0,0 1 1,0-1-1,1 1 0,-1 0 0,0 0 1,1 1-1,-1-1 0,0 0 0,0 1 0,1 0 1,-1-1-1,1 1 0,-1 0 0,1 0 1,-1 1-1,1-1 0,-1 0 0,1 1 1,0 0-1,0-1 0,0 1 0,-1 1-4,-12 11 10,0 0 0,2 1 0,0 0 1,0 1-1,2 0 0,0 1 0,-2 6-10,6-10 5,0 0 1,1 1 0,0 0 0,2 0-1,-1 0 1,2 1 0,0-1 0,0 1-1,2 0 1,0 2-6,0-12 0,1-1 0,0 0 0,1 1-1,-1-1 1,1 0 0,-1 0 0,2 1-1,-1-1 1,0 0 0,1 0 0,-1 0 0,1 0-1,0 0 1,1-1 0,-1 1 0,1 0 0,-1-1-1,1 0 1,0 0 0,0 0 0,1 0-1,-1 0 1,1 0 0,-1-1 0,1 0 0,0 0-1,0 0 1,0 0 0,0 0 0,0-1-1,0 0 1,0 0 0,0 0 0,1 0 0,-1-1-1,4 1 1,7-1-1,0 0-1,-1 0 1,1-2-1,0 0 0,-1 0 1,0-2-1,0 1 0,0-2 1,0 0-1,6-4 2,14-8-8,0-2-1,-1-1 1,-1-1-1,-2-2 1,0-2 0,-1 0-1,-2-2 1,0-1-1,4-9 9,-29 35 0,8-11 7,-9 17 7,-1-2-12,-1 0-1,1 0 0,0 0 0,0 0 0,0 0 1,0 0-1,0 0 0,0 0 0,0 0 0,1 0 0,-1 0 1,1-1-1,-1 1 0,1 0 0,0 0 0,0 0 1,0-1-1,0 1 0,0 0 0,0-1 0,0 1 1,2 0-2,2 2 0,0-1 0,0 0 0,0-1 0,0 1 0,1-1 1,-1 0-1,1 0 0,0-1 0,0 0 0,-1 0 0,1 0 1,0 0-1,0-1 0,0 0 0,0-1 0,0 1 0,3-2 0,19-2 0,0-1 0,0-2 0,1-1 0,-23 6-2,31-9-3,-1-3 1,-1 0-1,-1-3 0,0-1 1,-1-1-1,-1-2 0,15-13 5,5-8-37,-3-2 0,-1-1 0,38-49 37,-64 65 28,-17 23 23,-16 18-3,10-11-48,0 0 0,0 0 0,0 0 1,0 0-1,0 0 0,1 0 0,-1 0 0,0 0 0,1 0 1,-1 0-1,1 0 0,0 0 0,-1 1 0,1-1 1,0 0-1,-1 0 0,1 0 0,0 1 0,0-1 0,0 0 1,0 0-1,0 1 0,0-1 0,1 0 0,-1 0 1,0 0-1,1 0 0,-1 1 0,0-1 0,1 0 0,-1 0 1,1 0-1,0 0 0,-1 0 0,1 0 0,0 0 0,0 0 1,0 0-1,0 0 0,0-1 0,0 1 0,0 0 1,0 0-1,0-1 0,0 1 0,0-1 0,0 1 0,0-1 1,0 0-1,0 1 0,1-1 0,4 2-1,-1 0 0,1 0 0,0-1 0,0 0 0,0 0 1,0 0-1,0-1 0,0 0 0,0 0 0,1 0 1,11-4-4,0-1 0,0 0 0,0-1 0,-1-1 1,0 0-1,5-5 4,99-59-26,-97 55 21,362-248 27,-270 181 4,-97 70-24,-1-1 0,-1-1 0,0-1 1,14-16-3,-24 25 3,1-1 0,0 2 0,1-1 0,-1 1 1,1 1-1,9-5-3,33-23 14,20-28-29,-4-4 0,-2-2 0,-3-2 1,-3-4-1,7-17 15,-53 71-9,-2-1 0,0 1 0,-1-2 0,-1 0 1,-1 0-1,-1 0 0,-1-1 0,-1 0 0,3-21 9,-7 34-4,-1 0 0,0 0 1,0 0-1,-1 0 0,0 0 0,0 1 0,-1-1 1,0 0-1,-1 1 0,0-1 0,-4-7 4,3 10 0,1 0-1,-1 0 0,-1 0 1,1 1-1,-1 0 0,0 0 1,0 0-1,-1 0 0,1 1 1,-1 0-1,0 0 0,0 1 1,0-1-1,-1 1 0,1 1 1,-5-2 0,-2 0-4,0 0 1,-1 1-1,1 1 1,-1 0-1,1 1 1,-1 1-1,0 0 0,0 0 1,-11 3 3,-21 5-17,1 2 0,-13 6 17,-40 9-38,97-25 28,1 0 0,-1 0-1,1 1 1,-1-1 0,1 0 0,-1 0 0,1 0 0,-1 0-1,1 0 1,-1 0 0,1 0 0,-1 0 0,1 0 0,-1 0 0,1 0-1,-1 0 1,1 0 0,-1 0 0,1 0 0,-1 0 0,1-1-1,-1 1 1,1 0 0,-1 0 0,1-1 0,-1 1 0,1 0 0,-1-1-1,1 1 1,0 0 0,-1-1 0,1 1 0,0-1 0,-1 1-1,1-1 1,0 1 0,0-1 0,-1 1 0,1 0 0,0-1 0,0 1-1,0-1 1,0 0 0,-1 1 0,1-1 0,0 1 0,0-1-1,0 0 11,5-12-225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17.5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598 16 940,'-29'-7'276,"-2"3"-76,-5-1-88,-5 5-32,-6 0-24,1 5-16,-1-1-12,1 1-12,-1 0-8,3-3-12,5 0-8,6 3-16,2-3-8,5 1-20,5-3-4,3-3-52,2 1-76,16 2-32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0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649 2634 1152,'-11'-281'836,"3"134"-816,6 113-10,-1-1 1,-2 1-1,-1 0 1,-1 0 0,-3 1-1,0 0 1,-9-15-11,7 22 34,-1 0 0,-1 1 0,-1 1 0,-2 1 0,0 0 0,-2 1 0,0 1 0,-1 1 0,-6-4-34,-42-34 104,20 19-50,1-3 0,2-1 0,2-3 0,-8-14-54,39 45 0,2-1 0,0 1 0,0-2 0,2 1 0,0-2-1,1 1 1,0-1 0,2 0 0,0 0 0,1 0 0,1-1 0,1 1 0,0-1 0,1 0 0,1 0 0,2-6 0,9-50-2,4 1 1,2 0-1,4 2 1,8-12 1,22-82-178,-45 149 133,1 0 0,1 1 0,0-1 0,1 1 0,1 1 0,1 0 0,0 0 0,0 1 0,2 1 0,-1 0 0,2 0 0,14-9 45,29-21-4,2 3 1,45-22 3,-67 41-40,-6 3 11,0 1-1,1 2 1,1 1-1,1 2 0,6-1 30,-20 8-1,-1 1-1,1 1 0,0 0 1,0 2-1,0 0 0,0 1 0,0 1 1,0 1-1,18 4 2,63 24 29,-82-23-28,1 0 0,-1-1-1,1-1 1,0-1 0,1-1-1,-1-1 1,0 0-1,21-2 0,-5-6-86,-1-2 0,0 0 0,-1-3 0,1-1 0,-2-1 0,0-2 0,-1-1 0,23-16 86,-8 4-255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1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277 1 936,'-49'19'264,"10"-1"-88,6 1-84,2 2-40,5-5-40,-3 0-16,8 3-20,3-5-44,0 2-76,5 0-52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4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 1 1008,'-13'0'136,"-2"4"-104,-3 1-68,-3 0-52,3 2-64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1.8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352 131 1032,'0'-1'16,"26"-63"417,-25 62-428,0-1-1,-1 1 1,1 0 0,-1 0 0,1 0-1,-1 0 1,0-1 0,0 1 0,0 0 0,0 0-1,0 0 1,0-1 0,-1 1 0,1 0-1,-1 0 1,1 0 0,-1 0 0,0 0-1,0 0 1,0 0 0,0 0 0,0 0-1,0 0 1,-1 0 0,1 1 0,0-1-1,-1 0 1,-1 0-5,0 1 1,0 0 1,0 0-1,0 0 0,0 0 1,0 1-1,0 0 0,0-1 1,0 1-1,0 1 0,-1-1 0,1 0 1,0 1-1,0-1 0,0 1 1,0 0-1,-1 0-1,-51 21-6,45-18 6,-3 2-5,-1 1 1,1 1-1,0 0 1,1 0-1,0 2 0,0-1 1,1 2-1,0-1 1,1 2-1,0-1 1,1 1 4,-7 12-61,0 0 0,2 0 1,1 2-1,1 0 0,-3 10 61,-5 15-199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0.7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23 46 956,'-17'-22'1386,"17"22"-1331,-1-1 1,0 0-1,1 0 1,-1 1-1,1-1 1,-1 0-1,1 0 0,0 0 1,-1 1-1,1-1 1,0 0-1,0 0 1,-1 0-1,1 0 1,0 0-1,0 0 1,0 0-1,0 0 0,0 1 1,0-1-1,0 0 1,1 0-1,-1 0 1,0 0-1,0 0 1,1 0-1,-1 0-55,1 1 24,-1 0 0,1 0 0,0 0 0,-1 1 0,1-1 0,-1 0 0,1 0 0,0 0 0,-1 0 0,1 1 0,-1-1 0,1 0 0,-1 1 0,1-1 0,-1 0 0,1 1 0,-1-1 0,1 0 0,-1 1 0,0-1 1,1 1-1,-1-1 0,0 1 0,1-1 0,-1 1 0,0-1 0,0 1 0,1-1 0,-1 1 0,0 0 0,0-1 0,0 1 0,0-1-24,10 21 218,14 49 27,-3 1 0,8 56-245,-29-136 5,0 0 0,1 0-1,0 0 1,0 1 0,1-1-1,0 0 1,1 1 0,1-5-5,33-80-75,-32 81 69,-5 10 4,1 0 0,0-1 0,0 1-1,0 0 1,0 0 0,0 0 0,1 0 0,-1 0-1,1 0 1,-1 0 0,1 0 0,0 1 0,-1-1 0,1 1-1,0-1 1,0 1 0,0-1 0,1 1 2,-1 1-1,-1-1 0,1 1 0,-1 0 1,1 0-1,-1 0 0,0 0 0,1 1 0,-1-1 1,1 0-1,-1 1 0,0-1 0,1 0 0,-1 1 1,0 0-1,0-1 0,1 1 0,-1 0 0,0 0 1,0-1-1,0 1 0,0 0 0,1 1 1,8 9 1,-1 1 0,-1-1 0,0 1 0,0 1 0,4 10-1,4 5 8,-16-27-7,0-1-1,1 1 1,-1 0 0,0-1-1,1 1 1,-1 0 0,0-1-1,1 1 1,-1 0-1,1-1 1,-1 1 0,0-1-1,1 1 1,0-1 0,-1 1-1,1-1 1,-1 1 0,1-1-1,0 1 1,-1-1-1,1 0 1,0 1 0,-1-1-1,1 0 1,0 0 0,-1 0-1,1 0 1,0 1 0,0-1-1,-1 0 1,1 0-1,0 0 1,0 0 0,0-1-1,10-21 16,0-1-31,-5 12 8,0 0 0,1 1 0,1-1 0,0 2 0,0-1 0,10-7 7,-17 15 0,1 1 0,-1-1 0,1 1-1,0-1 1,0 1 0,-1 0 0,1 0 0,0 0 0,0 0-1,0 0 1,0 0 0,0 1 0,1-1 0,-1 0 0,0 1 0,0 0-1,0 0 1,1-1 0,-1 1 0,0 1 0,0-1 0,0 0 0,0 0-1,1 1 1,-1-1 0,0 1 0,0 0 0,0 0 0,0 0 0,0 0-1,0 0 1,0 0 0,0 0 0,-1 0 0,1 1 0,0-1 0,-1 1-1,1-1 1,-1 1 0,1 0 0,-1 0 0,1 0 0,10 15-23,-1 0 1,0 1 0,-1 0-1,-1 1 1,-1 0-1,1 4 23,-5-10-573,0 0-1,-1-1 1,-1 2-1,0-1 1,-1 0-1,-1 5 574,0-17-468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4.9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202 28 900,'-21'14'227,"1"0"0,1 1 0,0 1 0,1 0 0,0 2 0,-9 12-227,72-61-256,-20 17 195,-2-2 0,0-1 0,6-6 61,-26 20-1,0 1-1,0 0 1,1 0 0,-1 0-1,1 0 1,-1 1 0,1 0-1,0-1 1,0 1 0,-1 0-1,1 1 1,0-1 0,1 1 1,-2 0 8,0-1 1,0 1 0,0 0-1,0-1 1,-1 1-1,1-1 1,0 0-1,-1 0 1,1 0 0,0 0-1,-1-1 1,1 1-1,-1-1 1,0 0 0,1 1-1,-1-1 1,0 0-1,0 0 1,0 0 0,1-2-9,-8 2 187,-11 6-97,-14 9 5,-6 5 22,2 3-1,0 0 1,1 3 0,1 0 0,1 2 0,2 1 0,-1 4-117,30-31 0,1 0 0,-1 0 0,0 0-1,0 0 1,0 0 0,0 0 0,0 0-1,1 0 1,-1 0 0,0 0 0,0 0-1,0 1 1,0-1 0,0 0 0,1 0-1,-1 0 1,0 0 0,0 0 0,0 1-1,0-1 1,0 0 0,0 0 0,0 0-1,0 0 1,0 1 0,0-1 0,0 0-1,1 0 1,-1 0 0,0 0 0,0 1 0,0-1-1,0 0 1,0 0 0,-1 0 0,1 0-1,0 1 1,0-1 0,0 0 0,0 0-1,0 0 1,0 0 0,0 1 0,0-1-1,0 0 1,0 0 0,0 0 0,0 0-1,-1 0 1,1 1 0,0-1 0,0 0-1,0 0 1,0 0 0,-1 0 0,29-10-20,37-23-18,210-110-95,-380 246 105,88-91 31,11-8-6,0 0 0,0 0 0,0 1 0,1 0 1,-1 0-1,1 0 0,0 0 0,1 1 0,-2 1 3,6-6-1,0-1 0,0 0 0,0 0 0,0 1 0,0-1 0,0 0 0,0 1 0,0-1 0,0 0 0,0 0 0,0 1 0,0-1 0,0 0 0,0 0 0,1 1 0,-1-1 0,0 0 0,0 0 0,0 1 0,0-1 0,0 0 0,1 0 0,-1 1 0,0-1 0,0 0-1,0 0 1,0 0 0,1 1 0,-1-1 0,0 0 0,0 0 0,1 0 0,-1 0 0,0 0 0,0 0 0,1 0 0,-1 1 0,0-1 0,0 0 0,1 0 0,-1 0 0,0 0 0,1 0 0,-1 0 0,0 0 0,0 0 0,1 0 0,-1 0 0,0-1 0,0 1 0,1 0 0,-1 0 0,0 0 0,0 0 0,1 0 0,-1 0 0,0 0 0,0-1 0,1 1 0,-1 0 0,0 0 0,0 0 0,0-1 0,1 1 1,25-9-52,-22 7 38,338-139-682,-379 157 890,11-6-98,1 1 1,0 2-1,1 0 1,0 2-1,-20 16-96,44-31 0,-1 0 1,1 0-1,-1 1 0,1-1 0,-1 0 1,1 1-1,0-1 0,-1 0 0,1 1 0,0-1 1,-1 0-1,1 1 0,0-1 0,0 1 1,-1-1-1,1 1 0,0-1 0,0 0 1,0 1-1,0-1 0,0 1 0,-1-1 0,1 1 1,0-1-1,0 1 0,0-1 0,0 1 1,0-1-1,1 1 0,-1-1 0,0 1 0,0-1 1,0 1-1,0-1 0,16 7-7,23-6-18,12-9-97,-1-2 0,44-15 122,12-3-56,-114 33 89,-1 0 0,1 1 0,1 0 0,-1 0 0,1 1 0,0 0 0,1 0 0,-1 0 0,-2 6-33,9-12-1,0 0 0,0-1 0,0 1 1,1 0-1,-1-1 0,0 1 0,0-1 0,1 1 0,-1 0 1,0-1-1,1 1 0,-1-1 0,1 1 0,-1-1 0,1 1 1,-1-1-1,1 0 0,-1 1 0,1-1 0,-1 0 0,1 1 1,0-1-1,-1 0 0,1 1 0,-1-1 0,1 0 0,0 0 1,-1 0-1,1 0 0,0 0 0,-1 0 0,1 0 0,0 0 1,-1 0-1,1 0 1,27 4-18,55-10-23,-67 4 27,1 0 0,-1 1-1,0 1 1,1 0 0,13 3 14,-29-3-1,0 0 1,0 0 0,1 0-1,-1 0 1,0 0 0,0 1 0,0-1-1,0 0 1,0 1 0,0-1-1,0 1 1,0-1 0,0 1 0,0 0-1,0-1 1,0 1 0,0 0-1,0 0 1,0 0 0,-1 0 0,1 0-1,0 0 1,-1 0 0,1 0-1,0 0 1,-1 0 0,1 1 0,-1 0 1,0 0 1,0-1-1,0 1 0,-1 0 1,1 0-1,-1 0 1,1 0-1,-1 0 1,1 0-1,-1-1 0,0 1 1,0 0-1,0-1 1,0 1-1,-1 1-1,-7 8 11,0 0 0,0-1 0,-2 0 0,-3 3-11,12-11 0,-6 5 4,1 0-1,0 0 1,0 1 0,1 0-1,-3 4-3,8-11-2,1 0 0,-1 1 0,1-1 0,-1 0 0,1 0 0,-1 0-1,1 1 1,-1-1 0,1 0 0,0 0 0,0 1 0,0-1 0,0 0-1,0 1 1,0-1 0,0 0 0,0 0 0,0 1 0,1-1 2,-1 1-6,1-1 1,0 0 0,0 0-1,0 0 1,0 0 0,0-1-1,0 1 1,0 0 0,0 0-1,0-1 1,0 1 0,1 0-1,-1-1 1,0 1 0,0-1 0,1 0-1,-1 1 1,0-1 0,1 0-1,-1 0 1,0 0 0,1 0-1,-1 0 6,21 1-91,0-1 0,0-1-1,0-1 1,-1-1 0,6-2 91,1 0-120,1 1 0,20 1 120,-42 3-12,38 0-45,-1 2 0,18 3 57,-60-5 7,0 0-1,1 1 1,-1-1 0,0 0-1,0 1 1,0-1 0,0 1-1,0 0 1,1-1 0,-1 1-1,-1 0 1,1 0 0,0 1-1,0-1 1,0 0 0,0 1-1,-1-1 1,1 1 0,-1-1-1,1 1 1,-1 0-1,0 0 1,1-1 0,-1 1-1,0 0 1,0 0 0,0 1-7,-1 2 31,1 1 1,-1-1 0,0 1 0,-1 0-1,1-1 1,-1 1 0,0-1 0,0 1 0,-2 4-32,2-9 0,1 1 1,0-1 0,0 1 0,0 0-1,1-1 1,-1 1 0,0 0 0,1-1 0,-1 1-1,0-1 1,1 1 0,0-1 0,-1 1-1,1-1 1,0 1 0,0-1 0,0 0 0,0 1-1,0-1 1,0 0 0,0 0 0,0 0 0,1 0-1,-1 0 1,0 0 0,1 0 0,-1 0-1,1 0 1,-1-1 0,1 1 0,-1-1 0,1 1-1,-1-1 1,1 1 0,0-1 0,-1 0-1,1 0 1,0 0-1,11 3-15,-1-1-1,1-1 0,0 0 1,5-1 15,14 1-51,0 1 0,-1 1 0,1 2 51,-18-2-10,1 0 0,-1 0-1,0 2 1,0 0 0,-1 0-1,1 2 1,8 4 10,-21-10 2,1 0 1,-1 0-1,0 0 0,1 0 0,-1 0 1,0 0-1,0 1 0,0-1 0,0 0 0,0 0 1,0 1-1,0-1 0,0 1 0,-1-1 1,1 1-1,-1-1 0,1 1 0,-1-1 1,1 1-1,-1 0 0,0-1 0,0 1 1,0 0-1,0-1 0,0 1 0,0-1 0,0 1 1,0 0-1,-1-1 0,1 1 0,0-1 1,-1 1-1,0 0 0,0 0-2,-3 7 9,-1 0 0,-1-1 0,1 1 1,-1-1-1,-5 5-9,-15 23-269,25-34 34,1-2-49,0 2-24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4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134 124 1120,'1'-9'87,"0"1"-1,0 0 1,0 0 0,1 0-1,0 0 1,0 0-1,1 0 1,0 1 0,1-1-1,0 1 1,1-1-87,-5 7 57,-26 18 428,8-8-421,1 1 1,0 1-1,1 1 1,0 1-1,1 0 1,1 1-1,-9 10-64,23-23-1,0-1-1,0 0 1,0 0-1,0 1 1,0-1-1,0 0 1,0 1-1,0-1 1,0 0-1,0 0 1,0 1-1,0-1 0,0 0 1,0 1-1,1-1 1,-1 0-1,0 0 1,0 1-1,0-1 1,0 0-1,1 0 1,-1 0-1,0 1 1,0-1-1,1 0 1,-1 0-1,0 0 1,0 0-1,1 1 1,-1-1-1,0 0 0,0 0 1,1 0-1,-1 0 1,0 0-1,1 0 1,-1 0-1,0 0 1,0 0-1,1 0 1,-1 0-1,0 0 1,1 0-1,-1 0 1,0 0-1,0 0 1,1 0-1,-1 0 1,0 0-1,1 0 1,-1-1-1,0 1 0,0 0 1,1 0-1,-1 0 2,20-2-28,42-13-105,-1-3 1,-1-3-1,0-3 133,18-5-306,29-6 306,-100 33-10,28-7-19,-34 8 30,0 1 0,0 0-1,0-1 1,0 1 0,-1 0-1,1 0 1,0 0 0,0 0-1,0 0 1,0 0 0,0 0 0,0 0-1,0 0 1,0 0 0,0 1-1,0-1 1,0 0 0,0 1 0,0-1-1,0 0 1,-1 1 0,1-1-1,0 1 1,0 0 0,0-1-1,-1 1 1,1 0-1,-4 3 19,0 0 0,0-1 0,-1 1 0,0-1 0,0 0 0,0 0 0,0 0 0,-4 2-19,2 0 22,-6 3 6,0 1 0,1 1 0,0 0-1,1 1 1,0 0 0,0 0 0,-4 9-28,14-20-1,-1 1 1,1 0-1,0-1 1,-1 1-1,1 0 1,0-1-1,0 1 1,0 0-1,-1 0 1,1-1-1,0 1 0,0 0 1,0 0-1,0 0 1,0-1-1,1 1 1,-1 0-1,0 0 1,0-1-1,0 1 1,1 0-1,-1 0 1,0-1-1,1 1 1,-1 0-1,0-1 0,1 1 1,-1-1-1,1 1 1,-1 0-1,1-1 1,0 1-1,-1-1 1,1 1-1,-1-1 1,1 0-1,0 1 1,-1-1-1,1 0 0,0 1 1,0-1-1,-1 0 1,1 0-1,0 1 1,0-1-1,-1 0 1,1 0-1,0 0 1,0 0-1,-1 0 1,1 0 0,42 1-34,14-11-118,0-3-1,30-12 153,-18 6-287,29-4 287,-108 39 81,-14 7 17,4-7-17,-28 24 72,46-38-149,-1 0 0,1 0 0,0 1-1,0-1 1,1 1 0,-1 0 0,0-1-1,1 1 1,0 0 0,-1 0 0,1 0 0,0 0-1,1 0 1,-1 1 0,0-1 0,1 1-4,0-2-1,1 0 1,-1-1 0,1 1-1,-1 0 1,1-1 0,0 1 0,0 0-1,-1-1 1,1 1 0,1-1-1,-1 1 1,0-1 0,0 0 0,0 1-1,1-1 1,-1 0 0,1 0-1,-1 0 1,1 0 0,-1 0-1,1 0 1,-1 0 0,1-1 0,0 1-1,0 0 1,50 14-10,-41-12 7,217 44-119,-227-47 123,0 0 0,0 0 1,0 1-1,0-1 0,0 0 0,0 1 1,1-1-1,-1 0 0,0 1 0,0-1 0,0 1 1,0 0-1,-1-1 0,1 1 0,0 0 1,0 0-1,0 0 0,0-1 0,-1 1 1,1 0-1,0 0 0,-1 0 0,1 0 1,-1 0-1,1 0 0,-1 0 0,0 0 0,1 0 1,-1 1-1,0-1 0,0 0 0,0 0 1,0 0-1,1 0 0,-2 0 0,1 1 1,0-1-1,0 0 0,0 0 0,0 0 0,-1 0 1,1 0-1,-1 0 0,1 0 0,-1 0 1,1 0-2,-5 8 20,0 0 0,0 0 0,-1-1 0,0 0 0,-5 4-20,-6 10 29,13-16-22,-3 4-1,1-1 1,0 2 0,1-1 0,0 1 0,1 0-1,-1 3-6,4-12-1,1 0-1,-1 0 0,1 0 0,-1 0 0,1 0 0,0 0 0,0 0 0,0 0 0,0 1 0,0-1 0,1 0 0,-1 0 0,1 0 0,-1 0 0,1 0 1,0 0-1,0 0 0,0 0 0,0 0 0,0 0 0,0-1 0,0 1 0,1 0 0,-1-1 0,0 1 0,1-1 0,0 1 0,-1-1 0,1 0 0,0 0 0,0 1 1,0-1-1,-1 0 0,1-1 0,0 1 0,0 0 0,2 0 2,17 5-59,0-1 0,0-1 0,1-1 0,16 0 59,-21-2-27,1 1 0,-1 0-1,0 1 1,0 1 0,0 1 0,0 0 0,10 6 27,-24-8 8,0-1 1,-1 1 0,1 0-1,-1 0 1,0 0 0,0 0-1,0 0 1,0 0 0,-1 1-1,1-1 1,-1 1 0,0-1-1,0 1 1,0 0-1,0 1-8,0 1 2,0-1-1,1 0 1,0 1-1,0-1 1,1 0-1,-1 0 1,2 1-2,7 5-9,2-1-1,-1 0 1,1 0 0,1-2 0,-1 1-1,1-2 1,1 0 0,0-1 0,0 0-1,9 2 10,0 1-27,1 1 0,-1 1-1,7 6 28,-22-11 2,1 0-1,-1 1 1,0 0-1,-1 0 1,0 1-1,0 0 1,0 0-1,-1 1 1,0 0-1,-1 0 1,0 1-1,-1 0 1,0 0-1,0 0 1,-1 0-1,0 1 1,-1 0-1,0 0 1,-1 0-1,1 9-1,-2-6-5,1 0 0,0-1 0,1 0 0,0 1 0,1-1 0,0 0 0,1 0 0,1-1 0,0 0-1,1 0 1,0 0 0,1-1 0,0 0 0,1 0 0,0-1 0,0 0 0,1 0 0,11 7 5,-15-13-17,20 15-188,-1 2-1,-1 0 1,14 17 205,-20-15-252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6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29 0 1072,'0'33'296,"0"0"-80,0 1-96,0 1-56,-6 3-32,4 1-28,-3-2-28,-1 3-52,1 0-100,3-3-56,-1-5-44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29.7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153 2213 892,'-152'19'4030,"180"-13"-3568,31-14-416,0-4 1,-1-1-1,56-23-46,167-75 67,-53 19 78,862-267 923,14 44-404,566-176 323,-1035 269-800,-413 133-160,170-96-27,-345 159 34,0-1-1,24-21-33,-55 36 45,-1-1-1,0 0 1,0-1 0,-2 0 0,0-2-1,0 1 1,-2-2 0,6-9-45,-8 3-20,5-9-741,-3 23-3133,-10 9 3062,-1 0 46,0 0 72,0 0 81,0 0 64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30.7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141 86 1296,'-12'-8'250,"-13"-11"667,-1 2-1,0 0 0,-21-8-916,47 25 36,0 0 0,0 0-1,0 1 1,0-1 0,0 0-1,0 0 1,0 0 0,0 0 0,0 0-1,0 1 1,0-1 0,0 0 0,0 0-1,0 0 1,-1 0 0,1 0 0,0 0-1,0 1 1,0-1 0,0 0 0,0 0-1,0 0 1,0 0 0,0 0 0,0 0-1,-1 0 1,1 0 0,0 0-1,0 0 1,0 1 0,0-1 0,0 0-1,0 0 1,-1 0 0,1 0 0,0 0-1,0 0 1,0 0 0,0 0 0,0 0-1,-1 0 1,1 0 0,0 0 0,0 0-1,0 0 1,0 0 0,0 0-1,-1 0-35,19 20 574,30 24-201,-11-18-191,1-2-1,1-1 0,1-2 0,2-1 0,-1-3 0,2-1 1,0-3-1,1-1 0,15 1-181,15 0 145,1-4 1,0-3-1,0-3 0,0-3 1,19-5-146,-32-1 50,-1-2 1,41-12-51,-69 12 75,0-2 1,-1-1 0,0-1 0,0-2-1,15-10-75,-19 0 1098,-28 16 272,-19 10-5,11 1-1109,0 1 1,0 0 0,0 0 0,0 0-1,1 1 1,-1 0 0,1 1 0,1-1-1,-1 1 1,-4 6-257,-9 10 461,2 0 1,-10 16-462,-11 22 523,3 1 1,2 2 0,3 1-1,-14 47-523,-81 277-1117,78-228-2033,32-105-7110,-5 33 10260,21-85-1326,0-3 270,0 0 178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0.1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30 392 1192,'-2'-1'55,"0"-1"-1,0 1 1,0 0-1,0-1 1,0 1-1,0-1 1,1 0-1,-1 0 1,1 0-1,-1 0 1,1 0-1,0 0 1,0 0-1,0 0 1,0 0-1,0 0 1,0-1-1,1 1 1,-1 0-1,1-1 1,-1 1-1,1 0 1,0-1-1,0 1 1,0-1-1,0 1 1,1 0-1,-1-1 1,0 1-1,1 0 1,0-1-1,0 1 1,-1 0-1,1 0 1,1 0-1,-1 0 1,0 0-1,0 0 1,1 0-1,-1 0 1,1 0-1,0 0 1,-1 1-55,11-12-16,1 1 1,0 1-1,0 0 1,1 1 0,10-6 15,-18 12 61,49-32-33,2 3 1,1 2 0,1 3 0,2 2-1,0 3 1,2 2 0,27-3-29,-88 23 19,-1 1 1,1-1-1,-1 1 1,1 0-1,-1-1 1,1 1-1,-1 0 1,1 0-1,-1 0 1,1 0-1,-1 0 1,1 0-1,-1 0 0,1 1 1,-1-1-1,1 0 1,-1 1-1,1 0 1,-1-1-1,0 1 1,1 0-1,-1-1 1,1 2-20,-2-1 24,1 0 0,-1 0 1,0 0-1,1 1 0,-1-1 0,0 0 1,0 0-1,0 1 0,0-1 1,0 0-1,0 0 0,0 1 0,-1-1 1,1 0-1,0 0 0,-1 0 1,1 0-1,-1 1 0,1-1 0,-1 0 1,1 0-1,-1 0-24,-8 13 232,0 0-1,0-1 1,-1 0 0,-2 0-232,7-7 101,-21 24 287,13-16-164,1 1 0,0 1 1,1-1-1,1 2 1,-4 6-225,14-21 3,-1-1-1,1 0 1,0 0 0,-1 1 0,1-1 0,0 0 0,0 1 0,0-1 0,0 0 0,0 1-1,0-1 1,0 1 0,1-1 0,-1 0 0,0 0 0,1 1 0,-1-1 0,1 0 0,-1 0-1,1 1 1,0-1 0,-1 0 0,1 0 0,0 0 0,0 0 0,0 0 0,0 0 0,0 0-1,0 0 1,0 0 0,0-1 0,0 1 0,0 0 0,1-1 0,-1 1 0,0-1 0,0 1-1,2-1-2,54 18-23,-51-17 24,81 13-48,41 10-35,-116-21 75,1 1 0,-1 0 0,0 1 0,-1 0 1,1 1-1,-1 0 0,0 1 0,4 3 7,-11-7 11,0 1 1,-1-1-1,0 1 0,0-1 0,0 1 1,0 0-1,0 0 0,-1 1 0,0-1 1,0 0-1,0 1 0,0-1 0,-1 1 1,0 0-1,0-1 0,0 1 0,0 0 1,-1 0-1,0 0 0,0-1 1,0 1-1,0 0 0,-1 0 0,0 0 1,0-1-1,0 1 0,-1 0 0,1-1 1,-1 1-1,0-1 0,-2 2-11,-4 11 146,-2 0-1,0-1 1,0 0 0,-2-1-1,0 0 1,-1-1 0,-7 6-146,-19 19 443,14-12-255,-1-2-1,-1-1 1,-1 0 0,-1-2-1,-1-2 1,-29 16-188,56-35-143,-1 1 0,1-1 0,0 0 0,0 0 0,-1 0 0,1 0 1,-1-1-1,1 1 0,0-1 0,-1 0 0,1 0 0,-1 0 1,1-1-1,-1 1 0,1-1 0,0 1 0,-1-1 0,1 0 0,0-1 1,0 1-1,0-1 0,-3 0 143,4 0-169,0 0 0,0-1 0,0 1 0,0 0 0,0-1 0,0 1 1,0-1-1,1 1 0,-1-1 0,1 0 0,0 0 0,0 0 0,0 0 0,0 0 0,0 0 1,1 0-1,-1 0 0,1 0 0,0 0 0,0 0 0,0 0 0,0 0 0,1 0 0,-1 0 0,1 0 1,0-1 168,8-26-854,3-4 112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1.7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49 155 1224,'-9'-10'526,"4"6"-321,1-1 0,0 1 0,0 0 0,0-1 0,0 0 0,1 0 0,0 0 0,0 0 0,0-1 0,0-1-205,3 7 114,29 21 609,-22-13-632,0 0 0,-1 0 0,0 1 0,-1 0 1,1 0-1,-2 0 0,1 1 0,-1 0 0,-1 0 0,2 7-91,-3-8 37,1 0-1,0 0 1,0 0-1,1 0 1,1-1 0,-1 1-1,1-1 1,0 0-1,1-1 1,0 1 0,0-1-1,1 0 1,3 2-37,-9-8 6,1 0 0,-1-1 0,0 1 0,1-1 0,-1 1 0,1-1 0,-1 1 0,1-1 0,0 0 0,-1 1 0,1-1 0,-1 0-1,1 0 1,-1 0 0,1 0 0,0-1 0,-1 1 0,1 0 0,-1-1 0,1 1 0,-1-1 0,1 1 0,-1-1 0,1 0 0,-1 0 0,0 0 0,1 1 0,-1-1 0,0 0 0,0-1 0,0 1 0,0 0 0,0 0 0,0 0 0,0-1 0,0 1 0,0-1-6,7-10 4,-1 1 1,0-1 0,0 0-1,0-5-4,1 2 6,-3 5-5,19-37 11,14-38-12,-34 88 41,0 1-1,0-1 1,0 1 0,-1-1 0,1 1-1,-1 0 1,0 0 0,1 2-41,10 20 62,20 28-21,-32-52-38,-1 0 0,0 0 0,1-1 0,-1 1 0,1 0 0,-1-1 0,1 0 0,0 1 0,-1-1 0,1 0 1,0 0-1,0 0 0,0 0 0,0 0 0,0 0 0,0-1 0,0 1 0,0-1 0,1 1 0,-1-1 0,0 0 0,0 0 0,2 0-3,3-4 10,1 0-1,-1 0 0,0-1 0,0 0 1,0-1-1,-1 1 0,0-1 1,0 0-1,0-1 0,-1 0 0,1 0-9,5-6 5,-2 2-4,-2 0 0,1 0 0,-1-1 0,-1 0 0,0-2-1,-1 4-1,0 0 0,1 0 0,0 0 0,0 1 0,1 0 0,0 0 0,4-4 1,-10 13 3,0-1 0,1 0 0,-1 0 0,0 0 0,1 1 0,-1-1 0,1 0 0,-1 1 0,1 0 0,-1-1 0,1 1 0,-1 0 0,1 0 0,-1-1 0,1 1 0,-1 0 0,1 1 0,-1-1 0,1 0 0,-1 0 0,1 1 0,-1-1 0,1 1 0,-1-1 0,1 1 0,-1 0 0,0-1 0,1 1 0,0 1-3,43 34-490,-20-14-778,47 6-2480,-58-21 3153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3.2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 14 1016,'0'0'80,"0"0"0,1-1 1,-1 1-1,0 0 0,1 0 0,-1 0 0,0 0 0,1 0 1,-1-1-1,0 1 0,1 0 0,-1 0 0,0-1 0,0 1 1,1 0-1,-1 0 0,0-1 0,0 1 0,0 0 1,1-1-1,-1 1 0,0 0 0,0-1 0,0 1 0,0 0 1,0-1-1,0 1 0,1 0 0,-1-1 0,0 1 0,0 0 1,0-1-1,0 1 0,0 0 0,0-1 0,-1 1 0,1 0 1,0-1-1,0 1 0,0 0 0,0-1 0,0 1 0,0 0 1,-1-1-1,1 1 0,0 0 0,0-1-80,-1 1 123,0 0-1,0 1 1,0-1 0,0 0 0,0 0-1,0 0 1,0 1 0,0-1-1,1 0 1,-1 1 0,0-1-1,0 1 1,0-1 0,0 1 0,1-1-1,-1 1 1,0 0 0,1-1-1,-1 1 1,0 0-123,-6 7 136,1 1 0,0-1 0,0 1 0,1 0-1,0 0 1,1 1 0,0-1 0,0 1 0,1 0 0,1 0 0,-1 0 0,2 1-1,-1-1 1,1 0 0,1 1 0,0-1 0,1 0 0,0 1 0,0-1 0,2 4-136,-2-6 4,0-1 1,1 0 0,0 0-1,1 0 1,-1-1 0,1 1-1,1 0 1,-1-1-1,1 0 1,0 0 0,0 0-1,1-1 1,0 1 0,0-1-1,0 0 1,1 0 0,0-1-1,0 1 1,0-1-1,0-1 1,0 1 0,1-1-1,0 0 1,-1-1 0,1 1-1,0-1 1,0-1 0,1 1-1,-1-1-4,0-1-2,-1 0-1,0 0 0,1-1 1,-1 0-1,0 0 0,1 0 1,-1-1-1,0 0 0,0 0 0,0-1 1,-1 1-1,1-1 0,-1 0 1,1-1-1,-1 0 0,0 1 1,0-2-1,-1 1 0,1 0 1,-1-1-1,0 0 0,0 0 1,2-4 2,-2 4 4,-1 0 0,0 0 0,-1 0 0,1 0 0,-1-1 0,0 1 0,0 0 0,-1-1 0,1 0 0,-1 1 0,-1-1-1,1 0 1,-1 0 0,0 1 0,0-1 0,0 0 0,-1 0 0,0 1 0,0-1 0,-1 1 0,0-1 0,0 1 0,0-1 0,0 1 0,-3-5-4,0 5 37,1-1-1,-1 1 0,0-1 1,-1 1-1,1 1 0,-1-1 0,0 1 1,0 0-1,0 0 0,0 1 1,-1 0-1,0 0 0,1 0 1,-1 1-1,0 0 0,0 0 1,0 1-1,-1 0 0,1 0 1,0 1-1,0 0 0,-1 0 1,1 1-1,-5 0-36,7 0 23,0 0-1,1 0 1,-1 0 0,0 1 0,1-1-1,0 1 1,-1 0 0,1 0 0,0 0 0,0 1-1,0 0 1,0 0 0,1 0 0,-1 0-1,1 0 1,0 1 0,-1-1 0,2 1 0,-1 0-1,0 0 1,1 0 0,0 0 0,0 1-1,0-1 1,0 0 0,1 1 0,0 0-1,-1-1 1,2 1 0,-1 0 0,1-1 0,-1 1-1,1 0 1,1 0 0,-1-1 0,1 1-1,0 2-22,0 1-2,1-1 0,0 1-1,0-1 1,1 1-1,0-1 1,0 0-1,1 0 1,0 0-1,0-1 1,1 1-1,0-1 1,0 0 0,0 0-1,0-1 1,1 1-1,6 3 3,-7-6-2,0 1 1,0-1-1,0 0 0,0 0 0,0-1 0,1 0 0,0 0 1,-1 0-1,1-1 0,0 1 0,0-2 0,-1 1 1,1 0-1,0-1 0,0 0 0,0-1 0,0 1 0,0-1 1,0 0-1,-1 0 0,1-1 0,4-1 2,-8 2 0,1 0 0,-1 0 0,0-1 0,1 1-1,-1 0 1,0-1 0,0 1 0,0-1 0,0 0 0,0 0 0,-1 0 0,1 0 0,-1 0-1,1 0 1,-1 0 0,1 0 0,-1 0 0,0-1 0,0 1 0,0-1 0,-1 1 0,1-1-1,0 1 1,-1-1 0,0 1 0,1-1 0,-1 1 0,0-1 0,0 0 0,-1 1-1,1-1 1,-1 1 0,1-1 0,-1 1 0,0-1 0,1 1 0,-2-1 0,1-1 12,-1 0 0,0 0 1,0 0-1,0 0 0,0 0 1,-1 0-1,1 0 0,-1 1 0,0 0 1,0-1-1,-1 1 0,1 0 1,-1 0-1,1 1 0,-1-1 1,0 1-1,0 0 0,0 0 0,0 0 1,-1 0-1,1 1-12,-2-1 14,1 1 0,-1 0 0,1 0 0,-1 0 0,1 1 0,-1 0 0,0 0 0,1 0 0,-1 1 0,0 0-1,1 0-13,3 0-1,0 0 0,0 0 0,0 0-1,1 1 1,-1-1 0,0 0 0,1 1-1,0-1 1,-1 1 0,1 0-1,0-1 1,0 1 0,-1 0 0,2 0-1,-1 0 1,0 0 0,0 0 0,0 0-1,1 0 1,-1 0 0,1 0-1,0 0 1,0 0 0,-1 0 0,1 0-1,0 0 1,1 0 0,-1 0 0,0 0-1,1 0 1,-1 0 0,1 1 1,1 2-9,0 1 1,0 0-1,1-1 0,-1 1 1,1-1-1,0 0 1,1 0-1,0 0 0,-1-1 1,1 1-1,1-1 1,-1 0-1,1 0 0,-1 0 1,1-1-1,0 0 1,1 0-1,3 2 9,-9-5-2,0 0 0,0 1 0,0-1 0,1 0 0,-1 0-1,0 0 1,1 1 0,-1-1 0,0 0 0,0 0 0,1 0 0,-1 0 0,0 0 0,1 0 0,-1 0-1,0 0 1,1 0 0,-1 0 0,0 0 0,1 0 0,-1 0 0,0 0 0,1 0 0,-1 0 0,0 0-1,0 0 1,1 0 0,-1 0 0,0-1 0,1 1 0,-1 0 0,0 0 0,0 0 0,1-1 0,-1 1-1,0 0 1,0 0 0,1 0 0,-1-1 0,0 1 0,0-1 2,-1-14-289,-12-16-1732,4 20 597,-2-4-168,8 6-3266,3 9 4185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7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0 226 892,'0'0'141,"0"0"-35,11-19 44,31-4 127,-25 12-171,-16 10-92,-1 1 0,1 0-1,0-1 1,0 1 0,0-1-1,-1 1 1,1-1 0,0 0-1,-1 1 1,1-1 0,0 0-1,-1 1 1,1-1 0,-1 0-1,1 0 1,-1 1 0,0-1-1,1 0 1,-1 0 0,0 0-1,1 0 1,-1 1 0,0-1-1,0 0 1,0 0 0,0 0-1,0 0 1,0 0 0,0 0-1,0 0 1,0 0 0,0 1 0,-1-2-14,0 2 14,0 0 1,0 0-1,0 0 1,0 0 0,0 0-1,1 0 1,-1 1 0,0-1-1,0 0 1,0 0 0,0 1-1,0-1 1,0 1 0,0-1-1,0 1 1,1-1 0,-1 1-1,0-1 1,0 1 0,1 0-1,-1-1 1,0 1-1,1 0 1,-1 0 0,1-1-1,-1 1 1,1 0 0,-1 0-1,1 0 1,0 0 0,-1 0-1,1 0 1,0 0 0,0 0-1,-1 0 1,1 0-15,1-1 5,23-4-19,1-1 0,-1-1 0,0-2 0,19-8 14,129-52-20,-131 47 8,-31 15 12,0 1 0,0-1 0,0 2 0,1 0 0,-1 0 0,1 1 0,0 0 0,0 1 0,2 0 0,-42 34 68,12-15-59,6-7 1,0 1 0,1 0 0,1 0 0,0 1 0,0 0 0,1 1 0,0 1-10,8-13-1,0-1 1,0 0-1,0 1 1,-1-1-1,1 0 1,0 0-1,0 1 1,0-1 0,0 0-1,0 1 1,0-1-1,0 0 1,0 0-1,0 1 1,0-1-1,0 0 1,0 1-1,0-1 1,0 0-1,0 1 1,1-1-1,-1 0 1,0 0-1,0 1 1,0-1-1,0 0 1,1 0-1,-1 1 1,0-1-1,0 0 1,0 0-1,1 0 1,-1 1-1,0-1 1,0 0-1,1 0 1,-1 0-1,0 0 1,0 1-1,1-1 1,-1 0 0,19 2-45,20-8-23,178-65 18,-208 70 36,-8 4 15,-16 15 27,-27 18 21,33-30-45,0 1-1,0 0 1,0 1 0,1 0-1,0 0 1,0 1 0,1 0-1,0 0 1,1 1-1,0 0 1,0 0 0,0 3-4,6-13-2,0 1-1,1 0 1,-1 0 0,0-1 0,1 1 0,-1 0 0,0 0 0,1-1 0,-1 1 0,1 0 0,-1-1 0,1 1 0,-1-1 0,1 1 0,-1-1 0,1 1 0,0-1 0,-1 1 0,1-1 0,0 1 0,-1-1 0,1 0 0,0 1 0,-1-1-1,1 0 1,0 0 0,0 1 0,0-1 0,-1 0 0,1 0 0,0 0 0,0 0 0,0 0 0,-1 0 0,1 0 0,0-1 0,0 1 0,-1 0 0,1 0 0,0-1 2,36-2-30,-2-5-7,-1-2 0,-1-1 0,4-4 37,-9 4-63,1 0 0,0 2 0,1 2 0,14-3 63,-44 10 0,0 0-1,0 0 1,0 0 0,0 0 0,0 0 0,0 0 0,0 0-1,1 0 1,-1 0 0,0 0 0,0 0 0,0 0-1,0 0 1,0 0 0,1 0 0,-1 0 0,0 0-1,0 0 1,0 0 0,0 0 0,0 0 0,0 0-1,1 0 1,-1 0 0,0 0 0,0 0 0,0 0 0,0 0-1,0 0 1,0 0 0,0 0 0,0 1 0,1-1-1,-1 0 1,0 0 0,0 0 0,0 0 0,0 0-1,0 0 1,0 0 0,0 0 0,0 1 0,0-1-1,0 0 1,0 0 0,0 0 0,0 0 0,0 0 0,0 0-1,0 1 1,0-1 0,0 0 0,0 0 0,0 0-1,0 0 1,0 0 0,0 0 0,0 1 0,0-1-1,0 0 1,0 0 0,0 0 0,0 0 0,-9 12 9,-23 17 33,23-22-33,-22 19 30,21-20-29,1 1 1,0 1-1,0-1 0,1 1 1,0 1-1,0-1 1,1 2-1,0-1 0,1 1 1,-5 9-11,11-18-2,0-1 1,0 1 0,0 0-1,1-1 1,-1 1 0,0-1-1,0 1 1,0 0 0,1-1 0,-1 1-1,0-1 1,1 1 0,-1 0-1,1-1 1,-1 1 0,1-1-1,-1 1 1,1-1 0,-1 0 0,1 1-1,-1-1 1,1 1 0,-1-1-1,1 0 1,0 0 0,-1 1-1,1-1 1,0 0 0,-1 0 0,1 0-1,-1 0 1,1 0 0,0 1-1,0-1 1,-1-1 0,1 1-1,0 0 1,-1 0 0,1 0 0,-1 0-1,1 0 1,0 0 0,-1-1-1,1 1 2,34-4-22,204-67-201,-128 41 46,-107 31 158,-8 6 18,-13 10 23,12-12-14,-90 85 160,94-90-169,0 1 0,0 0 0,1 0 0,-1 0 0,0 0 0,0-1 0,0 1 0,1 0 0,-1 0 0,1 0 0,-1 1 0,1-1 0,-1 0 0,1 0 0,-1 0 0,1 0 0,0 0 0,0 0 0,0 1 0,0-1 0,-1 0 0,2 0 0,-1 0 0,0 0 0,0 1 0,0-1 0,0 0 0,1 0 0,-1 0 0,0 0 0,1 0 0,-1 1 0,1-1 0,0 0 0,-1 0 0,1 0 0,0-1 0,-1 1 0,1 0 0,0 0 0,0 0 0,0 0 0,0-1 0,0 1 0,0 0 0,0-1 0,0 1 0,0-1 0,0 1 0,0-1 0,0 0 0,1 1 0,-1-1 0,0 0 0,0 0 1,12 4-10,-1-1 0,1-1 0,-1 0-1,12 0 11,-16-1-2,-2 0 0,57 8-33,-60-8 35,0 0 0,0-1 0,0 2-1,1-1 1,-1 0 0,0 0 0,0 1-1,-1 0 1,1 0 0,0-1 0,0 2-1,-1-1 1,1 0 0,-1 0 0,0 1 0,2 1 0,-3-1 2,-1 0 0,1-1 1,-1 1-1,0 0 0,1-1 1,-1 1-1,0 0 1,0-1-1,-1 1 0,1 0 1,-1-1-1,1 1 1,-1-1-1,0 1 0,0-1 1,0 1-1,0-1 1,0 1-1,-1-1 0,0 2-2,-36 50 2,31-44-5,1-2 5,-1 1-3,0 1 0,0 0 0,1 0 0,0 1 0,0 0 1,6-10-3,-1 1 1,0-1-1,1 0 1,-1 0-1,1 0 1,-1 1-1,1-1 1,0 0 0,0 1-1,-1-1 1,1 0-1,0 0 1,0 1-1,0-1 1,0 0-1,1 1 1,-1-1-1,0 0 1,0 1-1,1-1 1,-1 0 0,1 0-1,-1 1 1,1-1-1,0 0 1,-1 0-1,1 0 1,0 0-1,0 0 1,0 0-1,0 0 1,0 0-1,0 0 1,0 0 0,0-1-1,0 1 1,0 0-1,0-1 1,0 1-1,1 0 1,-1-1-1,0 0 1,0 1-1,1-1 1,-1 0 0,1 1 2,15 1-20,1 0 0,-1-1 0,1 0 1,5-2 19,-3 0-8,0 2 0,-1 0 1,12 2 7,-25-2 3,0 1 1,-1-1-1,1 1 1,0 0-1,-1 1 1,1-1-1,-1 1 1,1 0-1,-1 0 1,0 1-1,0 0 1,-1-1-1,3 4-3,-6-5 10,1 0-1,-1 0 0,0 1 0,0-1 1,0 1-1,0-1 0,0 1 0,-1-1 0,1 1 1,-1-1-1,1 1 0,-1-1 0,0 1 1,0 0-1,0-1 0,0 1 0,-1-1 0,1 1 1,-1-1-1,0 1 0,1-1 0,-1 1 0,0-1 1,0 1-1,-1-1 0,1 0 0,-1 1-9,-8 35 54,10-36-57,0 0 0,0-1 0,0 1 0,1 0 0,-1-1 0,0 1 0,1-1 0,-1 1 0,1-1 1,0 1-1,0-1 0,-1 1 0,1-1 0,0 0 0,0 1 0,0-1 0,0 0 0,0 0 0,1 1 0,-1-1 0,0 0 0,1 0 0,0 0 3,10 6-11,1-1-1,0 0 1,0 0-1,0-1 0,1-1 1,9 1 11,-6 0 1,0 0-1,0 1 1,9 5-1,-20-8 0,-1 0 0,1 0 1,-1 1-1,0 0 0,0 0 1,0 0-1,0 1 0,-1-1 0,0 1 1,0 0-1,0 0 0,0 1 0,12 16-3,1-1-1,1 0 1,0-2-1,2 0 1,0-1 0,1-1-1,1-1 1,6 2 3,34 29-5,-54-41 8,0 1 0,-1 0 0,-1 0-1,1 1 1,-1 0 0,0 0 0,-1 1 0,0 0 0,0 0-1,-1 0 1,3 7-3,3 16 21,-1-1 0,-2 1 0,-1 1-21,-3-10 8,2 1 1,1-1 0,0 0-1,2-1 1,0 0 0,9 14-9,-6-20 1,0-1 0,1 0 0,1-1 0,1 0 0,-1-1 0,2-1 0,0 0 0,8 4-1,57 50-13,-77-63 17,1 1 0,-1 0-1,0-1 1,0 1 0,0 1 0,0-1 0,-1 0-1,1 1 1,-1-1 0,0 1 0,-1 0 0,1-1 0,-1 1-1,0 0 1,0 1-4,0 6 18,-2 0 0,1 1 0,-1-1 0,-1 0 0,-2 7-18,2-10 4,1 2-9,-1 0 0,2 0 0,-1 0 0,1 0 0,1 0 0,0 0 0,1 0 0,0 0 1,0 0-1,1 0 0,1-1 0,0 0 0,0 1 0,1-1 0,0-1 0,1 1 0,0-1 1,1 0-1,-1 0 0,2-1 0,2 3 5,-1 1 5,0 1-1,-1 0 1,-1 0 0,0 1-1,-1 0 1,0 0-1,-1 1 1,0 0 0,-2 0-1,1 3-4,1 3-6,1 0-1,1 0 0,1-1 0,9 17 7,2-4-18,-10-19 27,0 0 0,-1 1 0,-1 0 0,0 0 0,-1 0 0,0 1 0,-2 0-1,0 0 1,0 0 0,-2 1 0,1 4-9,-8 50 130,3-57-125,0-1 1,1 1-1,1 0 1,0 0-1,1 0 1,0-1-1,1 1 1,0 0-1,2-1 1,-1 0-1,1 0 1,2 1-6,1-2 3,-1 0 1,0 0-1,-1 1 1,0 0-1,-1-1 1,0 2 0,-1-1-1,-1 0 1,0 1-1,-1-1 1,0 1 0,-1 0-1,0-1 1,-1 1-1,-1-1 1,-2 9-4,-26 80 77,12-46-30,-6 38-47,20-72 1,1-1-1,1 1 1,1-1-1,1 1 1,1-1-1,1 10 0,10 47-12,-2-8 2,-1 25 10,-8-71 2,-1 1-1,-2-1 1,0 1 0,-1-1 0,-6 20-2,-2 5-56,6-24-254,-1 0 0,-2-1 0,0 1 0,-8 13 310,11-26-359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49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150 0 1112,'-15'7'186,"1"1"1,-1 1-1,1 0 0,1 1 1,-6 5-187,13-10 2,0 0 0,1 0 1,0 1-1,0 0 0,0 0 1,1 0-1,-1 0 0,2 1 1,-1-1-1,1 1 0,0 0 1,-2 7-3,5-14-1,-1 1 0,1 0 1,0-1-1,0 1 1,0-1-1,0 1 1,0-1-1,0 1 1,0 0-1,0-1 1,1 1-1,-1-1 1,0 1-1,0-1 0,0 1 1,1-1-1,-1 1 1,0-1-1,1 1 1,-1-1-1,0 1 1,1-1-1,-1 0 1,0 1-1,1-1 0,-1 1 1,1-1-1,-1 0 1,1 1-1,-1-1 1,1 0 0,22 6-11,22-8-5,10-8-3,45-15 19,-42 10 15,30-3-15,-87 18 5,0-1 0,1 1 1,-1 0-1,0-1 0,0 1 0,1 0 0,-1-1 0,0 1 0,0 0 0,1 0 1,-1 0-1,0 0 0,0 1 0,1-1 0,-1 0 0,0 0 0,0 1 0,1-1 1,-1 1-1,0-1 0,1 1-5,-19 16 213,-6 3-153,11-9-10,-28 30 40,38-39-89,0 0 0,1 0 0,-1 0 0,1 0 0,-1 0 0,1 0 0,0 1 0,0-1 0,0 0 0,0 1 0,1-1 0,-1 1 0,0-1 0,1 1 0,0-1 0,0 1 1,-1-1-1,2 2-1,-1-3-2,1 0 0,0 1 1,-1-1-1,1 0 0,0 0 1,0 0-1,0 0 0,0 0 1,0 0-1,0-1 1,0 1-1,0 0 0,0 0 1,1-1-1,-1 1 0,0-1 1,0 1-1,1-1 0,-1 1 1,0-1-1,1 0 1,-1 0-1,0 0 0,1 0 1,-1 0-1,0 0 0,1 0 1,-1 0-1,2 0 2,45-7-19,-43 6 16,107-24-20,-69 13 12,1 3 1,0 1-1,0 2 0,19 2 11,-62 3 1,-1 1-1,1 0 0,-1 0 1,1 0-1,0 0 0,-1 0 0,1 0 1,-1 0-1,1 0 0,-1 0 1,1 0-1,-1 0 0,1 0 1,-1 1-1,1-1 0,-1 0 1,0 0-1,1 0 0,-1 1 1,1-1-1,-1 0 0,1 1 1,-1-1-1,0 0 0,1 1 1,-1-1-1,0 0 0,1 1 1,-1-1-1,0 1 0,1-1 1,-1 1-1,0-1 0,0 1 1,0-1-1,1 1 0,-1-1 0,0 1 1,0-1-1,0 1 0,0-1 1,0 1-1,0-1 0,0 1 1,0-1-1,0 1 0,0-1 1,0 1-1,-1-1 0,1 1 1,0-1-1,0 1 0,0-1 1,-1 1-1,-20 37 55,18-34-54,0 0 1,0 0 0,0 1-1,1 0 1,0-1 0,0 1-1,0 0 1,0 0 0,1 1-2,1-5-3,1 1 0,0-1 0,-1 1 0,1-1 0,0 1 0,0-1 1,0 0-1,0 1 0,0-1 0,0 0 0,0 0 0,0 0 0,1 0 1,-1 0-1,0 0 0,1 0 0,-1 0 0,1 0 0,-1-1 0,1 1 1,-1 0-1,1-1 0,0 0 0,-1 1 0,1-1 0,-1 0 0,1 0 0,0 0 1,1 0 2,52 4-32,-53-4 31,17 0-5,-10-1 6,0 1-1,0 0 0,0 0 1,0 1-1,-1 0 1,1 0-1,0 1 0,-1 0 1,1 1-1,6 3 1,-14-4 2,-1 1 0,1-1 0,-1 1 0,0 0-1,0-1 1,0 1 0,0-1 0,-1 1 0,1-1 0,-1 1-1,1-1 1,-1 1 0,0-1 0,0 0 0,0 1 0,-1 1-2,1-3 0,-18 40 26,1 2 0,2-1 0,1 9-26,14-49-2,0 1 0,0-1 0,0 1 0,1-1 0,-1 1 1,1-1-1,0 1 0,0 0 0,-1-1 0,2 1 1,-1-1-1,0 1 0,1-1 0,-1 1 0,1 0 0,0-1 1,-1 0-1,1 1 0,1-1 0,-1 1 0,0-1 1,0 0-1,1 0 0,0 0 0,-1 0 0,1 0 0,0 0 1,0 0-1,0-1 0,0 1 0,0 0 0,0-1 1,0 0-1,1 0 0,-1 1 0,0-1 0,1-1 0,-1 1 1,1 0-1,1 0 2,12 1-9,1 0 0,-1-1 0,1 0 0,-1-2 0,1 0 0,4-1 9,23-1-7,-26 2 4,-11 1-1,0-1 0,-1 1 1,1 1-1,0-1 0,-1 1 0,6 1 4,-11-1 2,0-1 0,0 0 0,0 1 0,0-1 0,0 1 0,0-1 0,0 1 0,-1 0 0,1-1 0,0 1 0,0 0 0,0 0 0,-1 0 0,1-1 0,0 1 0,-1 0 0,1 0 1,-1 0-1,1 0 0,-1 0 0,0 0 0,1 0 0,-1 0 0,0 0 0,0 0 0,1 0 0,-1 1 0,0-1 0,0 0 0,0 0 0,0 0 0,0 0 0,-1 0 0,1 0 0,0 0 0,-1 0 0,1 0 0,0 0 0,-1 0 0,1 0 0,-1 1-2,-2 6 17,0 1-10,0 0 0,0 0 1,1 0-1,0 0 0,1 1 0,-1 6-7,2-13-2,1 0 0,-1 0 0,0 0 0,1-1 0,0 1 0,0 0 0,0 0 0,0-1 0,0 1 0,0-1 0,1 1 0,-1-1 0,1 1 0,0-1 0,0 0 0,0 0-1,0 0 1,0 0 0,0 0 0,0 0 0,1 0 0,-1-1 0,3 2 2,25 13-5,-24-13 7,0 0-1,1 0 1,-1 0-1,-1 1 0,1 0 1,0 0-1,-1 0 0,0 1 1,0-1-1,0 2 0,-1-1 1,0 0-1,0 1 0,0-1 1,2 6-2,-4-8 0,-1 0 0,1 0 0,1 0 0,-1 0 0,0 0 0,1 0 0,-1-1 1,1 1-1,0-1 0,0 1 0,0-1 0,0 0 0,0 0 0,1-1 0,-1 1 1,0-1-1,1 0 0,-1 1 0,1-1 0,0-1 0,-1 1 0,1-1 0,0 1 0,16 1-2,0-1 0,-1-1 1,1-1-1,1 0 2,17-1-6,-15 3 0,0 1-1,1 2 1,-1 0-1,3 2 7,-1-1-2,-22-4 5,0-1 0,0 0 0,-1 1 0,1 0 0,0 0 0,-1 0 0,1 0 0,-1 0 0,1 0 0,-1 1 1,0-1-1,1 1 0,-1-1 0,0 1 0,0 0 0,1 1-3,-2 0 9,0 0 0,1 0 0,-1 0 0,-1 0 0,1 1 0,0-1 1,-1 0-1,1 0 0,-1 1 0,0-1 0,0 0 0,-1 1 0,1 2-9,-14 76 151,10-65-138,1-1 1,0 0-1,1 1 0,1-1 0,1 1 0,0 0-13,1-11-1,-1-1-1,2 1 1,-1-1-1,0 0 1,1 1-1,0-1 1,1 0-1,-1 0 1,1 0-1,0 0 1,0-1-1,0 1 1,1-1-1,-1 0 1,1 0-1,0 0 1,1 0-1,-1-1 1,0 0-1,3 1 2,18 11-5,0-1 0,2-2 0,10 4 5,-4-2 4,0 1 0,5 5-4,-29-14 0,0-1 1,-1 1-1,1 1 1,-1 0-1,-1 0 1,1 0-1,-1 1 0,-1 0 1,4 5-1,3 9 2,-2 1 1,-1-1-1,0 1 0,4 21-2,-10-28 2,1 1 0,1-1-1,1 0 1,0-1-1,1 1 1,0-1 0,2-1-1,-1 0 1,2 0 0,0-1-1,4 3-1,11 7 2,2 2 4,-1 0 1,-1 1-1,-1 2 1,2 6-7,-23-25 1,0-1 0,-1 1 1,0 0-1,-1 0 0,0 0 0,0 0 1,-1 0-1,0 0 0,-1 1 1,0-1-1,-1 9-1,5 47 6,0-41-6,9 47 4,-3 1 0,-3 0 0,-3 9-4,-4-55-2,1-1 0,1 1-1,1-1 1,3 11 2,-4-26-4,1-1 0,1 1 0,-1 0 0,1-1 1,1 0-1,0 0 0,0 0 0,1 0 0,0-1 0,1 0 0,0 0 0,2 2 4,8 6-17,3 2 6,-2 1 0,0 0 0,12 19 11,-25-31 4,-1 1 0,0-1-1,0 0 1,0 1-1,-1 0 1,0 0-1,-1 0 1,0 0-1,0 0 1,-1 0 0,0 0-1,0 1 1,-1-1-1,0 3-3,-11 90 47,6-68-46,1 0 1,2 0-1,2 1 0,1 6-1,0-29-13,0-1 0,1 0 0,0 0 0,1 0 0,0 0 0,0-1 0,1 1 0,0-1 0,1 0 0,0 0 0,1 0 0,0-1 0,0 0 0,1 0 0,5 6 13,10 6-31,-2-1 12,0 1 0,16 22 19,-30-34 5,0 0-1,-1 1 1,0-1 0,-1 1 0,1 1 0,-2-1 0,1 1 0,-2-1-1,1 1 1,-1 2-5,17 126 24,-12-74-24,3 1 1,3-1-1,10 25 0,-7-32-12,-3 1 0,-2 0 0,-3 1 0,-2 0 0,-3 0 0,-3 0 1,-3 21 11,0-52-578,-1 0 0,-7 21 578,6-26-358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1.15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5 205 1040,'-4'-6'1479,"16"0"-787,40-3-582,-8 1 59,-26 2-123,-1 0-1,1-1 0,-1-1 0,0 0 0,8-7-45,-21 13 1,-1-1 0,1 1-1,-1-1 1,0 0 0,0 0 0,0 0-1,-1 0 1,1 0 0,-1-1 0,0 1-1,1-1 1,-2 1 0,2-2-1,-3 3-4,1-1-1,-1 1 1,0 0 0,1-1 0,-1 1-1,0 0 1,0-1 0,-1 1 0,1-1-1,0 1 1,-1 0 0,1-1 0,-1 1 0,0 0-1,0 0 1,0 0 0,0-1 0,0 1-1,0 0 1,-1 0 0,1 1 0,-1-1 0,1 0-1,-1 0 5,-1 0-2,1-1 0,-1 1-1,0-1 1,0 1 0,0 0-1,0 0 1,-1 1-1,1-1 1,0 1 0,-1 0-1,1-1 1,-1 1 0,1 1-1,-1-1 1,1 0 0,-1 1-1,0 0 1,1 0-1,-1 0 1,0 0 0,1 1-1,-1-1 1,0 1 0,1 0-1,-1 0 1,1 0 0,0 1-1,-1-1 1,1 1-1,-1 0 3,-3 2 18,-1 0-1,1 0 0,0 0 0,1 1 0,-1 0 1,1 1-1,0 0 0,0-1 0,0 2 0,1-1 0,0 1 1,-4 6-18,5-6 17,1 1-1,-1-1 1,2 1 0,-1 0 0,1 0 0,0 0 0,0 0 0,1 0 0,0 0 0,1 0-1,0 0 1,0 0 0,1 1 0,0-1 0,0 0 0,1 0 0,0 0 0,0-1 0,1 1-1,0 0 1,0-1 0,1 1 0,1 1-17,0-2 3,0 0 0,1 0 0,0 0 0,0-1-1,1 0 1,-1 0 0,1 0 0,1-1 0,-1 0 0,1-1 0,0 1 0,0-1-1,0-1 1,0 0 0,1 0 0,-1 0 0,1-1 0,0-1 0,0 1 0,0-2-1,3 1-2,5-1-282,0-1-1,-1 0 0,1-1 0,0-1 1,-1-1-1,0 0 0,0-2 0,0 1 1,0-2-1,8-5 283,-6 1-505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1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 58 1044,'-6'0'82,"0"1"-1,0-1 1,0 1-1,0 0 1,0 0 0,0 1-1,0-1 1,1 1-1,-1 1 1,1-1-1,-1 1 1,1 0 0,0 0-1,0 0 1,0 1-1,1 0 1,-5 4-82,53-13-161,175-64 112,-192 57 52,-24 10 6,0 0 1,0 0-1,1 1 1,-1-1-1,1 1 1,-1 0-1,1 0 1,0 0 0,2 0-10,-31 32 207,0-6-107,10-10-59,0 1 0,0 0 0,2 1 0,0 1 1,1 0-1,0 2-41,12-19-1,0-1 1,-1 1-1,1 0 1,0 0-1,0-1 1,0 1 0,1 0-1,-1-1 1,0 1-1,0 0 1,0 0-1,0-1 1,1 1-1,-1 0 1,0-1 0,1 1-1,-1 0 1,1-1-1,-1 1 1,0-1-1,1 1 1,-1-1 0,1 1-1,0-1 1,-1 1-1,1-1 1,-1 1-1,1-1 1,0 0-1,-1 1 1,1-1 0,0 0-1,-1 0 1,1 1-1,0-1 1,-1 0-1,1 0 1,0 0 0,0 0-1,-1 0 1,1 0-1,0 0 1,-1 0-1,1 0 1,0 0 0,36 2-24,32-10-4,0-2 0,0-4 1,-1-2-1,14-9 28,52-11-15,-115 34 65,-23 10 12,-34 18 62,23-16-81,-16 11 38,24-17-69,1-1 1,-1 1 0,1 0-1,0 1 1,0 0 0,1 0 0,-1 0-1,1 0 1,0 1 0,0 0-1,1 0 1,0 0 0,0 1 0,-1 3-13,5-9-2,0 0 1,0 0 0,0 0 0,0 0 0,0 0 0,0 0 0,1 0-1,-1 0 1,0 0 0,1 0 0,-1 0 0,1 0 0,-1 0 0,1 0-1,-1 0 1,1-1 0,0 1 0,-1 0 0,1 0 0,0-1 0,0 1-1,-1 0 1,1-1 0,0 1 0,0-1 0,0 1 0,0-1 0,0 1-1,0-1 1,0 0 0,0 1 0,0-1 1,41 12-21,-33-10 16,65 12-23,-58-12 14,-1 0 0,0 0-1,0 2 1,0 0-1,-1 0 1,1 1-1,-1 1 1,0 1 0,8 5 14,-20-11-2,-1 0 0,1 0 0,0 1 0,-1-1 0,0 1 0,1-1 0,-1 1 0,0 0 0,0-1 0,1 1 0,-1 0 0,-1 0 0,1 0 0,0 0 0,0 0 0,-1 0 0,1 0 0,-1 0 0,0 0 0,1 0 0,-1 0 0,0 0 0,0 0 0,0 0 0,-1 0 0,1 1 2,-2 6 1,-1 0 0,0 0 0,0 0 0,-1-1 0,-4 7-1,4-7-1,0 0 1,0 0-1,1 0 0,0 1 1,1-1-1,-1 5 1,3-11-3,-1 0 0,1 0 0,0 0 0,1 0-1,-1 0 1,0 0 0,0 1 0,1-1 0,-1 0 0,1 0 0,0 0-1,0 0 1,0 0 0,0 0 0,0-1 0,0 1 0,0 0 0,0 0-1,1-1 1,-1 1 0,1-1 0,-1 1 0,1-1 0,0 0 0,0 1-1,-1-1 1,2 0 3,15 8-25,0-1-1,0-1 0,0-1 0,1 0 1,0-1-1,0-2 0,0 0 0,11 0 26,-8 0-13,0 0 0,-1 1 0,1 1 0,-1 1 0,0 1 0,17 8 13,-37-14-1,1-1 1,0 1 0,-1 0 0,0 0 0,1 0 0,-1 1-1,1-1 1,-1 0 0,0 1 0,0-1 0,0 0-1,0 1 1,0-1 0,0 1 0,0 0 0,0-1 0,-1 1-1,1 0 1,-1-1 0,1 1 0,-1 0 0,0 0-1,1-1 1,-1 2 0,-8 46 56,6-45-55,1 0-1,0 0 1,0 0 0,0 1 0,0-1-1,0 0 1,1 0 0,0 1 0,0-1-1,0 0 1,0 1 0,1-1 0,0 0-1,0 0 1,0 0 0,0 0 0,0 1-1,2 1 0,10 10-8,0-1 0,1 0 1,1-2-1,0 1 0,2-1 8,2 2 2,-1 1 0,-1 1 0,7 8-2,3 13 2,-1 1 1,-2 1 0,14 35-3,34 54-48,-59-109 42,0 1 1,-1 0-1,-2 1 1,0 1-1,-1-1 1,-1 1-1,-2 1 0,0 0 1,-1-1-1,-2 2 1,0-1-1,-1 14 6,-2 11 25,-1-1-8,2 1-1,2-1 1,4 13-17,-4-44-2,1 0 0,1 0-1,1-1 1,0 1 0,1-1 0,0-1 0,1 1 0,1-1 0,1-1 0,0 0 0,1 1 2,33 38-29,24 42 29,-53-70-2,0 0-1,-2 1 1,-1 0-1,-1 1 1,2 13 2,51 208-87,-38-137-80,4-2 1,26 56 166,-37-120-79,-2 0-1,-2 2 1,-2 0 0,-3 0 0,3 31 79,-12-62-440,-1-16 169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4.3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113 0 1084,'-35'26'889,"27"-21"-855,1 0 1,-1 1 0,1 0 0,0 0 0,1 0 0,-6 8-35,9-11 2,1 0 1,0 0-1,-1 0 1,2 0-1,-1 0 1,0 0 0,1 0-1,-1 1 1,1-1-1,0 1 1,0-1 0,0 3-3,1-5-2,0 0 1,0-1-1,0 1 1,0 0-1,1-1 1,-1 1-1,0 0 1,1-1-1,-1 1 1,0 0-1,1-1 1,-1 1-1,1 0 1,-1-1-1,0 1 1,1-1-1,0 1 0,-1-1 1,1 1-1,-1-1 1,1 0-1,0 1 1,0-1 1,29 7-29,-8-7 22,0-1 0,-1-1 0,1-1 0,-1-1 0,19-6 7,-16 4 4,1 0 0,-1 2 0,1 1 0,10 1-4,-35 2 2,0 0 0,1 0 0,-1 0 0,0 0 1,0 0-1,0 0 0,0 0 0,0 0 1,1 0-1,-1 0 0,0 1 0,0-1 0,0 0 1,0 0-1,0 0 0,0 0 0,0 0 1,0 0-1,1 0 0,-1 1 0,0-1 0,0 0 1,0 0-1,0 0 0,0 0 0,0 0 1,0 1-1,0-1 0,0 0 0,0 0 0,0 0 1,0 0-1,0 0 0,0 1 0,0-1 1,0 0-1,0 0 0,0 0 0,0 0 0,0 1 1,0-1-1,0 0 0,0 0 0,0 0 1,-1 0-1,1 0 0,0 0 0,0 1 0,0-1 1,0 0-1,0 0 0,0 0 0,0 0 1,-1 0-1,1 0 0,0 0 0,0 0 0,0 0 1,0 0-1,0 1-2,-13 14 84,-16 12 21,19-20-76,-40 38 69,49-43-97,-1-1 0,1 1 0,-1-1 0,1 1-1,-1 0 1,1 0 0,0 0 0,0-1 0,0 1 0,0 0-1,0 0 1,0 1 0,1-1 0,-1 0 0,0 0-1,1 0 1,0 0 0,0 1 0,0-1 0,0 0-1,0 0 1,0 0 0,0 1 0,1 1-1,1-2-4,-1 0 1,1 0 0,0-1-1,-1 1 1,1-1-1,0 1 1,0-1-1,0 0 1,0 1-1,1-1 1,-1 0-1,0 0 1,0-1-1,1 1 1,-1 0 0,1-1-1,-1 1 1,0-1-1,1 0 1,0 0 3,50 1-30,28-6 34,0-5 0,-1-2 0,8-6-4,-63 17-7,-24 1 8,-1 0-1,1 0 1,-1 1 0,0-1-1,1 0 1,-1 0-1,0 1 1,1-1 0,-1 0-1,0 1 1,0-1-1,1 0 1,-1 1 0,0-1-1,0 1 1,0-1 0,1 0-1,-1 1 1,0-1-1,0 1 1,0-1 0,0 0-1,0 1 1,0-1-1,0 1 1,0-1 0,0 1-1,0-1 1,0 0 0,0 1-1,0 0 0,-2 4 8,0 1 1,0-1-1,-1 1 0,0-1 1,0 0-1,-3 4-8,-9 17-10,15-25 7,-1 0 1,1 0 0,0 0-1,-1 0 1,1 1 0,0-1 0,0 0-1,0 0 1,0 0 0,0 0-1,0 0 1,0 0 0,0 1 0,0-1-1,0 0 1,0 0 0,1 0 0,-1 0-1,0 0 1,1 0 0,-1 0-1,1 0 1,0 0 0,-1 0 0,1 0-1,0 0 3,1 1-4,0 0 0,0 0 1,0-1-1,1 1 0,-1-1 0,1 1 0,-1-1 0,1 0 0,0 0 0,-1 0 0,1 0 4,12 3-12,1-1 0,-1-1 0,16 1 12,-23-3 0,37 3-4,-25-2-1,0 0 0,1 1 1,-1 1-1,0 1 0,0 0 0,-1 2 1,2 1 4,-17-5-3,0 1 1,0 0-1,0 0 1,0 0-1,-1 0 1,0 1-1,0-1 1,0 1-1,0 0 1,0-1-1,0 2 3,27 29 0,-12-20-3,-1 1 0,0 0 0,-1 1 0,-1 1 0,0 0 1,-1 1 2,-9-11 0,-1 0 0,0 1 0,0-1 0,-1 1 0,0 0 0,0 0 0,-1 0 0,0 0 0,-1 0 1,1 1-1,-2-1 0,1 1 0,-1-1 0,0 0 0,-1 1 0,0-1 0,-2 8 0,-1 4-4,0-1 0,2 1 0,0 1 0,1-1-1,1 12 5,0-27-4,1 0-1,0 0 0,0 1 1,0-1-1,0 0 0,1 0 1,0 0-1,0 0 0,0 0 1,1-1-1,0 1 0,0-1 0,0 1 1,0-1-1,0 0 0,1 0 1,0-1-1,0 1 0,0-1 1,0 0-1,1 0 0,-1 0 1,4 1 4,54 23-115,-45-20 88,0 0-1,0 0 1,0 2 0,-1 0 0,-1 1 0,7 5 27,-18-11-1,0 0 1,-1 0-1,1 0 0,-1 0 1,1 1-1,-1-1 1,0 1-1,-1 0 0,1 0 1,-1 0-1,0 0 1,0 0-1,-1 0 0,0 1 1,0-1-1,0 0 1,0 1-1,-1-1 1,0 1-1,0-1 0,0 1 1,-1-1-1,-1 6 1,-7 38 30,5-31-23,0 0 1,2 0-1,0 0 1,1 0 0,1 7-8,0-19-1,1 1 0,0-1 0,1 0 0,0 1 0,0-1 0,0 0 0,0 0 1,1 0-1,0-1 0,0 1 0,1 0 0,-1-1 0,1 0 0,1 0 1,-1 0-1,1-1 0,1 2 1,44 43-9,10 16 9,-24-25-4,11 13 4,-22-24-18,1 0 0,11 6 18,-26-26-17,0 0 0,0-1 0,1 0 0,1-1 0,-1 0 0,1-1 0,0 0-1,3 0 18,19 5-49,-1 2-1,-1 2 0,0 0 0,29 20 50,-50-26-1,0 0 0,0 0 1,0 1-1,-1 0 1,-1 1-1,0 1 1,0-1-1,-1 1 0,-1 1 1,0 0-1,-1 0 1,0 1-1,1 4 1,0-2 5,1 0 0,0-1-1,2 0 1,-1-1 0,2 0 0,0-1-1,0 0 1,14 11-5,-14-14-6,0 1 1,0 0-1,-1 1 0,-1 1 1,0 0-1,-1 0 0,0 0 1,-1 1-1,-1 1 0,0-1 0,0 3 6,-1 9-1,-2 0 0,0 0 0,-2 0 0,-1 0 0,-2 13 1,1-7 0,1 0 0,2 1 1,3 15-1,25 102-405,-26-116 179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8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 82 944,'0'0'298,"0"0"-52,0 0-65,-11 10 388,-2-12-508,0 0 0,0 1 0,0 1 0,-11 0-61,10 0 27,-5-3 8,20-1-54,12-3-13,24-5 9,0 2 0,1 1-1,0 2 1,27-1 23,65-13 20,-103 15 64,-47 12 42,-48 10-26,-71 12-458,179-22 250,-25-5 96,0 1 0,0 1 0,1 0 0,-2 1 0,1 1 0,0 0 0,2 2 12,-16-5-23,1 0 0,-1 0 0,1-1 0,-1 1 0,0 0 0,0 0 0,0 0 0,0 1 0,0-1 1,-1 0-1,1 0 0,-1 0 0,1 1 0,-1-1 0,0 0 0,0 0 0,0 1 0,0-1 0,0 0 0,-1 1 23,1 1-104,0-3-22,0-1-52,0 0-35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0 880,'3'0'84,"-3"3"-44,0-3-52,0 0-44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0:59.42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223 26 904,'-154'0'988,"153"0"-997,1 0-6,0 0-6,28 4-65,-17-3 64,1-2 0,0 0 0,-1 0 0,1-1 0,-1 0 0,0-1 0,8-3 22,35-8-11,-48 16 92,-12 7-31,-20 13-5,19-16-34,-6 5-58,0-1 0,-1 0 0,0 0 0,-1-2 0,0 0 0,0-1 0,0 0 0,-1-1-1,0-1 1,0 0 0,-1-2 0,-2 1 47,2 0-214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0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115 176 1112,'0'-1'19,"0"1"1,-1-1-1,1 0 1,-1 1-1,1-1 0,0 1 1,-1-1-1,0 1 0,1-1 1,-1 1-1,1-1 0,-1 1 1,1-1-1,-1 1 0,0 0 1,1-1-1,-1 1 0,0 0 1,0 0-1,1-1 0,-1 1 1,0 0-1,1 0 1,-1 0-1,0 0 0,0 0 1,1 0-1,-1 0 0,0 0 1,0 0-1,1 0 0,-1 1 1,0-1-1,0 0-19,0 2 9,1 0 1,0-1-1,-1 1 0,1 0 0,0 0 0,0-1 1,0 1-1,0 0 0,0 0 0,0-1 0,0 1 1,1 0-1,-1-1 0,1 2-9,21 67-21,-22-70 29,0 2-2,0-1 3,-2-7 4,0 1 0,0-1 0,-1 1 0,1 0 1,-2-1-1,1 2 0,0-1 0,-1 0 0,0 1 0,0-1 0,0 1 1,-1 0-1,-2-1-13,-18-22 0,19 18 1,-1-1 0,2 1 1,-1-1-1,2 0 1,-1-1-1,-1-6-1,6 17 0,0-1 0,-1 1 0,1-1-1,0 1 1,0-1 0,0 1 0,0-1-1,0 1 1,0-1 0,0 1 0,0-1 0,0 1-1,0 0 1,0-1 0,0 1 0,0-1-1,0 1 1,0-1 0,0 1 0,1-1 0,-1 1-1,0-1 1,0 1 0,1 0 0,-1-1-1,0 1 1,0-1 0,1 1 0,-1 0 0,1-1-1,-1 1 1,0 0 0,1 0 0,-1-1 0,1 1-1,-1 0 1,1 0 0,20 2-18,19 18-8,81 56 22,-108-59-17,-20-36-14,0-34-20,3-2 0,2-11 55,2 64-58,2 39 61,1 0 0,2 0 0,5 15-3,3 17-106,1-47-19,-14-22 114,1 1-1,-1-1 1,0 1-1,1-1 1,-1 1-1,0-1 1,1 1-1,-1-1 1,1 0-1,-1 1 1,1-1-1,-1 0 1,1 1 0,-1-1-1,1 0 1,0 0-1,-1 0 1,1 1-1,-1-1 1,1 0-1,-1 0 1,1 0-1,0 0 1,-1 0-1,1 0 1,-1 0 0,1 0-1,0 0 1,-1 0-1,1 0 1,-1-1-1,1 1 1,-1 0-1,1 0 1,-1-1-1,1 1 1,-1 0-1,1 0 1,-1-1 0,1 1-1,0-1 12,-1-3-188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1 880,'-29'30'639,"26"-27"-644,2-2-14,0 0 1,0 1-1,-1-1 0,1 0 1,-1 0-1,1 1 1,-1-1-1,0 0 0,0-1 1,1 1-1,-1 0 0,0 0 1,0-1-1,0 1 1,1-1-1,-1 0 0,0 1 1,0-1-1,0 0 0,0 0 19,-4 0-201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0.8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1 1008,'0'2'34,"1"1"1,-1-1-1,0 0 0,0 1 0,0-1 1,0 0-1,-1 1 0,1-1 1,-1 0-1,1 1 0,-1-1 0,0 0 1,0 0-1,0 0 0,-1 2-34,1-1 43,-84 256-485,75-226 191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1.1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412 2 1092,'-3'-1'92,"0"1"0,0 0 1,0 0-1,0 0 0,0 0 0,1 0 0,-1 1 1,0-1-1,0 1 0,0 0 0,0 0 0,1 0 1,-1 0-1,0 0 0,1 0 0,-3 2-92,-50 30-155,43-25 239,-90 53-1239,-39 13 1155,90-48-377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4.4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 14 976,'-18'-9'707,"4"4"416,28 31-861,10 10-255,1 0 1,2-1-1,1-2 0,2-1 0,1-1 1,1-2-1,3 0-7,14 7-424,0-1 1,2-3-1,2-3 1,44 19 423,-61-31-429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1.54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0 109 936,'6'-63'1402,"-5"61"-1388,-1 0 1,1-1-1,-1 1 1,1 0-1,0 0 1,0 0 0,0-1-1,0 1 1,0 0-1,0 0 1,0 0-1,1 0 1,-1 1-1,1-1 1,0 0-1,-1 0 1,1 1-1,0-1 1,0 1-1,0 0 1,0 0-1,0-1 1,0 1-1,0 1 1,1-1-15,-2 1 14,1 0 0,-1 0 0,1 1 0,0-1 0,-1 1 0,1-1 0,-1 1 0,0 0 0,1-1 0,-1 1 0,1 0 0,-1 0 0,0 0 0,0 0 0,0 0 0,1 0 0,-1 1 0,0-1 0,0 0 0,-1 0 0,1 1 0,0-1 0,0 1 0,-1-1 0,1 1 0,0-1 0,-1 1 0,1 0-14,14 48 202,-14-48-195,48 261-237,-20-92-1389,-24-147 1230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6.7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 45 988,'-1'-1'33,"0"0"1,0 0-1,0 0 0,0 0 0,0 0 0,1 0 1,-1 0-1,0 0 0,1 0 0,-1 0 1,1 0-1,-1-1 0,1 1 0,-1 0 1,1 0-1,0-1 0,0 1 0,-1 0 0,1-1-33,-8-19 114,-29 49 125,16-7-239,1 1 0,1 1 1,1 0-1,1 1 0,1 1 1,1 0-1,2 2 0,0-1 1,-1 8-1,14-32-10,-1-1 0,0 0 0,1 1 0,-1-1 0,1 0 0,-1 1 0,1-1 0,-1 1 0,1-1 0,0 1 1,0-1-1,0 0 0,0 1 0,0-1 0,0 1 0,0-1 0,1 1 0,-1-1 0,0 1 0,1-1 0,-1 1 0,1-1 0,0 0 0,-1 1 0,1-1 1,0 0-1,0 0 0,0 0 0,0 1 10,0-2-19,1 1 1,-1-1 0,0 0-1,1 0 1,-1 1 0,0-1-1,1 0 1,-1 0 0,0 0-1,1-1 1,-1 1 0,0 0-1,1 0 1,-1-1 0,0 1-1,1-1 1,-1 1 0,0-1-1,0 0 1,0 1 0,0-1-1,1 0 1,-1 0 0,0 0-1,0 0 1,0 0 0,-1 0-1,1 0 1,0 0 0,0 0-1,-1 0 1,1-1 18,4-2-152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0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55 193 940,'-8'4'163,"1"-2"-78,1 1 1,-1 1 0,1-1-1,-1 1 1,1 1 0,-1 0-86,6-4 30,1-1-1,0 0 2,0 0 9,0 0 0,0 0-8,3 4 81,-3-9-112,1 1-1,0-1 1,0 1 0,0-1-1,1 0 1,0 1 0,0 0-1,0-1 1,0 1 0,0 0-1,2-2 0,37-48-56,-19 28-9,45-54-587,-57 67 402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7.7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 1 948,'-13'20'79,"0"0"0,1 1 0,1 0 0,1 1-1,1 0 1,0 1 0,-1 13-79,9-35-5,1-1-1,0 1 1,-1 0 0,1-1-1,0 1 1,0-1-1,0 1 1,0 0 0,-1-1-1,1 1 1,0 0-1,0-1 1,0 1 0,0 0-1,0-1 1,0 1 0,1 0-1,-1-1 1,0 1-1,0 0 1,0-1 0,1 1-1,-1-1 1,0 1-1,1-1 1,-1 1 0,0 0-1,1-1 1,-1 1-1,1-1 1,-1 1 0,1-1-1,-1 0 1,1 1 0,-1-1-1,1 0 1,0 1 5,1-1-9,-1 0-1,1-1 1,0 1 0,0-1 0,-1 1 0,1-1-1,0 0 1,-1 1 0,1-1 0,0 0 0,-1 0-1,1 0 1,0-1 9,5-4-4,0 0-1,0 0 0,0 0 1,-1-1-1,0 0 0,0-1 5,3-7 76,-11 22 73,-14 29 61,11-18-209,-2 8-1,7-26 0,-1 0 0,1-1 0,0 1 0,0 0 0,0 0 0,0 0 0,0 0 0,0-1 0,0 1 0,-1 0 0,1 0 0,0 0 0,0 0 0,0 0 0,0-1 0,0 1 0,-1 0 0,1 0 0,0 0 0,0 0 0,0 0 0,-1 0 0,1 0 0,0 0 0,0 0 0,0 0 0,-1 0 0,1 0 0,0 0 0,0 0 0,0 0 0,-1 0 0,1 0-1,0 0 1,0 0 0,0 0 0,-1 0 0,1 0 0,0 0 0,0 0 0,0 0 0,-1 0 0,1 0 0,0 1 0,0-1 0,0 0 0,0 0 0,-1 0 0,1 0 0,0 0 0,0 1 0,0-1 0,0 0 0,0 0 0,0 0 0,0 1 0,0-1 0,-1 0 0,1 0 0,0 0 0,0 1 0,0-1 0,0 0 0,0 0 0,0 0 0,0 1 0,0-1 0,0 0 0,0 0-1,0 1 1,0-2-1,0 1-1,0 0 0,0-1 1,0 1-1,0 0 1,0-1-1,0 1 0,0 0 1,0 0-1,0-1 0,0 1 1,1 0-1,-1-1 0,0 1 1,0 0-1,0 0 0,0-1 1,0 1-1,0 0 0,1 0 1,-1-1-1,0 1 0,0 0 1,1 0-1,-1-1 0,0 1 1,0 0-1,0 0 0,1 0 1,-1 0-1,0 0 0,1-1 1,-1 1-1,0 0 0,0 0 1,1 0-1,-1 0 0,0 0 1,1 0-1,-1 0 0,0 0 1,1 0-1,-1 0 0,0 0 1,0 0-1,1 0 0,-1 0 1,0 0-1,1 0 0,-1 0 1,0 1 1,11-5-399,-10 4 215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08.4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36 149 1012,'-7'19'154,"0"-4"-106,2 0 0,0 1 1,0-1-1,1 7-48,3-19 0,0 0 0,1 0 0,0 0 0,-1 0 0,1 1 0,0-1 0,1 0 0,-1 0 0,0 0 0,1 0 0,0 0-1,0 0 1,0 0 0,0 0 0,0-1 0,0 1 0,1 0 0,0-1 0,-1 1 0,1-1 0,0 1 0,0-1 0,0 0 0,1 0-1,-1 1 1,1-3 0,-1 1 0,0 0 0,1-1 0,-1 0 0,0 0 0,1 0 0,-1 0 0,1 0 0,-1 0-1,0 0 1,1-1 0,-1 1 0,0-1 0,1 0 0,-1 1 0,0-1 0,0 0 0,0-1 0,0 1 0,0 0-1,0-1 1,0 1 0,0-1 0,0 1 0,47-40 10,-36 27 10,-1-1 0,0 0 0,0-1 0,-2 0 0,0 0 0,-1-1 0,0-1 0,-2 1 0,0-1 0,-1-1 0,0 1 0,0-12-20,-5 28 12,-1 0 0,0 1 0,0-1 0,1 1 0,-1-1 0,0 0 0,-1 1 0,1-1 0,0 0 0,0 1 0,-1-1 0,1 1 0,-1-1 0,1 1 0,-1-1 0,0 1 0,0-1 0,0 1 0,0-1 0,1 1 0,-2 0 0,1-1-12,0 2 7,0-1-1,-1 1 1,1-1-1,0 1 0,-1-1 1,1 1-1,0-1 0,-1 1 1,1 0-1,0 0 1,-1 0-1,1 0 0,0 0 1,-1 0-1,1 0 0,-1 1 1,1-1-1,0 0 0,-1 1 1,0 0-7,-2 0-2,-1 1 1,1 0-1,-1 0 1,1 1-1,0 0 1,0-1-1,0 1 1,0 1-1,1-1 1,-1 0-1,1 1 1,0 0 0,-2 3 1,3-4-71,0 0 0,0 0 1,1 0-1,0 0 0,-1 0 1,1 0-1,0 0 1,1 1-1,-1-1 0,1 0 1,-1 2 70,1-2-277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0.1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236 98 892,'-3'-1'25,"1"-1"0,0 0-1,0 1 1,0-1 0,0 0 0,0 0 0,1 0-1,-1-1 1,0 1 0,1 0 0,0-1 0,-1 1 0,1 0-1,0-1 1,0 0 0,1 1 0,-1-1 0,1 1-1,-1-1 1,1 0 0,0 1 0,0-1 0,0 0-1,0 0 1,0 1-25,0 0 13,0 0 0,1 1 1,-1-1-1,-1 0 0,1 1 0,0-1 0,0 0 1,0 1-1,-1-1 0,1 1 0,-1-1 0,0 0 0,1 1 1,-1-1-1,0 1 0,0 0 0,0-1 0,0 1 0,0 0 1,0-1-1,0 1-13,-1 0 9,1 1 1,0-1-1,0 1 1,0 0-1,-1-1 1,1 1-1,0 0 1,0 0-1,-1 0 1,1 0-1,0 0 1,0 0-1,-1 0 1,1 0-1,0 1 1,0-1-1,-1 0 1,1 1-1,0-1 1,0 1-1,0 0-9,-7 2 14,1 2 0,1-1 0,-1 1 0,0 0-1,1 0 1,0 0 0,-3 5-14,-23 21 16,25-25-15,-1 0-1,1 1 1,0 0 0,1 1 0,0-1-1,0 1 1,0 0 0,1 1 0,-2 3-1,7-9 25,-6 10-135,6-12 107,0-1 1,0 0-1,0 0 0,0 0 1,0 1-1,-1-1 1,1 0-1,0 0 1,0 0-1,0 0 1,0 0-1,-1 1 1,1-1-1,0 0 1,0 0-1,0 0 1,-1 0-1,1 0 0,0 0 1,0 0-1,0 0 1,-1 0-1,1 0 1,0 0-1,0 0 1,-1 0-1,1 0 1,0 0-1,0 0 1,0 0-1,-1 0 1,1 0-1,0 0 1,0 0-1,-1 0 0,1 0 1,0 0-1,0 0 1,0-1-1,0 1 1,-1 0-1,1 0 1,0 0-1,0 0 1,0 0-1,0-1 1,-1 1-1,1 0 1,0 0-1,0 0 0,0-1 1,0 1-1,0 0 1,0 0-1,0 0 1,0-1-1,0 1 1,0 0-1,0 0 1,0 0-1,0-1 3,43-46-123,-26 17 102,-11 19 18,0 1-1,0 0 1,1 1-1,7-9 4,-12 15-16,1 0-1,0 1 1,-1 0 0,1 0 0,0 0-1,0 0 1,0 0 0,1 0-1,-1 1 1,0 0 0,0-1 0,1 1-1,-1 0 1,1 1 0,-1-1-1,1 1 1,-1 0 0,3-1 16,-5 1-131,-1 0-56,0 0-32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4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88 1 920,'-13'14'108,"0"-3"-52,3 3-28,-1-2-16,1 2-4,0-3-8,2-1-12,0 1-40,3-1-64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0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130 1 988,'-13'14'88,"0"-2"-36,0 1-28,-2-1-8,2 4-8,0-4-8,3 2-4,-1-5 4,3 1-4,1-1-8,2 0 0,-1-4-44,4 0-68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176 20 1000,'-23'18'132,"0"1"-56,-1-5-28,1 2-20,5-2-12,2 0-4,-2-2-12,8-1 0,2-1-8,0-6-4,6 3-8,-1-2-4,6 0-12,2-3 0,5-4-4,3-3 0,5-4-28,1-1-36</inkml:trace>
  <inkml:trace contextRef="#ctx0" brushRef="#br0" timeOffset="1">251 1 876,'-41'29'139,"2"1"0,1 3 0,-19 21-139,26-35-188,35-21 75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5.6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183 1 980,'-65'53'356,"45"-39"-343,1 1-1,0 1 1,1 0-1,2 2 1,-8 8-13,24-25-1,0-1 0,0 0 0,0 0 0,0 0 0,0 0 0,0 0 0,-1 0 0,1 0 0,0 0 0,0 0 0,0 0 0,0 0 0,0 0 0,0 0 0,0 0 0,0 0 0,0 1 1,0-1-1,0 0 0,0 0 0,0 0 0,0 0 0,0 0 0,0 0 0,0 0 0,0 0 0,0 1 0,0-1 0,0 0 0,0 0 0,0 0 0,0 0 0,0 0 0,0 0 0,0 0 0,0 0 0,0 1 0,0-1 0,0 0 0,0 0 0,0 0 0,0 0 1,0 0-1,0 0 0,0 0 0,0 0 0,0 0 0,0 0 0,0 0 0,0 1 0,1-1 0,-1 0 0,0 0 0,0 0 0,0 0 0,0 0 0,0 0 0,0 0 0,0 0 0,0 0 0,0 0 0,1 0 0,-1 0 0,0 0 0,0 0 0,0 0 0,0 0 1,0 0-1,0 0 1,13-3-37,12-9-7,35-33-111,-40 28 46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1:16.0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232 1 936,'-28'15'68,"0"2"0,2 1 0,0 1 0,1 1 0,1 2 0,1 0-1,-9 13-67,30-33 3,-1 1 0,1 0-1,0 0 1,1 0-1,-1 0 1,0 0-1,1 0 1,0 0 0,-1 0-1,1 3-2,1-6 0,0 0 0,0 1 0,0-1 0,0 1 0,-1-1 0,1 0 0,0 1 0,0-1 0,0 0-1,1 1 1,-1-1 0,0 0 0,0 1 0,0-1 0,0 1 0,0-1 0,0 0 0,0 1 0,1-1 0,-1 0 0,0 0 0,0 1-1,1-1 1,-1 0 0,0 1 0,0-1 0,1 0 0,-1 0 0,0 1 0,1-1 0,-1 0 0,0 0 0,1 0 0,21-4-19,9-11-73,-1-1-1,0-1 1,-1-2 0,25-21 92,-40 26-111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5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193 189 1200,'0'0'17,"0"0"-1,0 0 0,0 0 1,0 0-1,0 0 1,0 0-1,1-1 1,-1 1-1,0 0 1,0 0-1,0 0 1,0 0-1,0 0 0,0-1 1,0 1-1,0 0 1,0 0-1,0 0 1,0-1-1,0 1 1,0 0-1,0 0 1,0 0-1,0 0 0,0-1 1,0 1-1,0 0 1,0 0-1,0 0 1,0 0-1,0-1 1,0 1-1,0 0 1,0 0-1,-1 0 0,1 0 1,0 0-1,0 0 1,0-1-1,0 1 1,0 0-1,0 0 1,-1 0-1,1 0 0,0 0 1,0 0-1,0 0 1,0 0-1,0-1 1,-1 1-1,1 0 1,0 0-1,0 0 1,0 0-1,0 0 0,-1 0 1,1 0-1,0 0 1,0 0-1,0 0 1,0 0-1,-1 0 1,1 0-1,0 0 1,0 1-1,0-1 0,0 0 1,-1 0-1,1 0-16,-10 16 357,-6 24-190,1 31 152,3 1 0,-2 65-319,-3 26 146,-19 127 232,36-290-376,0-1 0,0 1 0,0 0 0,-1 0 0,1-1 0,0 1 0,0 0 0,0-1 0,0 1 0,-1 0 0,1 0 0,0-1 0,0 1 0,-1 0 1,1 0-1,0 0 0,0-1 0,-1 1 0,1 0 0,0 0 0,0 0 0,-1 0 0,1 0 0,0 0 0,-1-1 0,1 1 0,0 0 0,-1 0 0,1 0 0,0 0 0,-1 0 0,1 0 0,0 0 0,-1 0 0,1 0 0,0 1 0,-1-1 0,1 0 0,0 0 0,0 0 0,-1 0 0,1 0 0,0 0 0,-1 1 0,1-1 0,0 0 1,0 0-1,-1 0 0,1 1 0,0-1 0,0 0 0,0 0 0,-1 1 0,1-1 0,0 0 0,0 1 0,0-1 0,0 0 0,0 1 0,0-1 0,-1 0 0,1 0 0,0 1 0,0-1 0,0 0 0,0 1-2,-14-23 53,7 3-37,0 0 1,1 0 0,1 0 0,1-1-1,0 0 1,2 0 0,0 0-1,1-3-16,1-31 18,1-1-1,6-22-17,1 17 1,1 1 0,4 0-1,8-19 0,-11 46-5,1 1-1,2 0 0,1 1 1,1 1-1,2 0 0,18-23 6,-29 44-2,0 0 0,0 0 0,1 1 0,0 0-1,1 1 1,-1-1 0,1 2 0,1-1-1,-1 1 1,1 0 0,0 1 0,0 0 0,0 0-1,0 1 1,1 0 0,-1 0 0,1 1-1,6 0 3,-14 2-1,0 0 0,0 0 0,0 0 0,0 1 0,0-1 0,0 0 0,0 1-1,-1 0 1,1-1 0,0 1 0,0 0 0,0 0 0,0 0 0,-1 0 0,1 0 0,0 0-1,-1 1 1,1-1 0,-1 0 0,0 1 0,1-1 0,-1 1 0,0 0 0,0-1 1,1 3-2,0 1 0,0-1 0,-1 0 0,0 0 1,0 1-1,0-1 0,0 1 0,0-1 0,-1 1 0,0-1 1,0 1 1,-1 11-4,-1 1 1,0-1 0,-1 0-1,0 0 1,-5 10 3,-10 19 2,-2 0-1,-2-2 1,-2-1-1,-15 20-1,0 1 22,-13 31-22,42-73 0,1 1-1,1-1 1,0 1-1,2 1 0,1-1 1,-2 17 0,6-30 2,0 0 0,1 0 0,0 1 0,0-1 1,1 0-1,0 0 0,1 0 0,0 0 0,0 0 1,1 0-1,1 0 0,-1 0 0,1-1 0,0 0 1,1 0-1,0 0 0,3 3-2,-1-3 8,1 0-1,0 0 1,0-1-1,0 0 1,1-1-1,0 0 1,0 0-1,1-1 1,-1-1 0,1 1-1,0-1 1,1-1-1,-1 0 1,0 0-1,1-1-7,22 2 13,-1-1 0,1-1 0,0-2-1,14-2-12,24 0-955,-70 2 489,-23 25-878,16-20 1074,-10 11-246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1.89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75 311 924,'-14'-29'464,"-2"-2"113,1 0 0,-2-11-577,15 34 61,-1 1 0,1-1-1,0 0 1,1 0 0,-1 0-1,2 0 1,-1 0 0,1 0-1,0 0 1,1 0 0,0 0-1,1-3-60,0 7 20,0 0-1,0 0 0,0 0 1,1 0-1,-1 0 0,1 1 1,0-1-1,0 1 0,1 0 1,-1 0-1,1 0 0,-1 0 1,1 1-1,0-1 1,0 1-1,0 0 0,0 0 1,0 1-1,1-1 0,-1 1 1,1 0-1,-1 0 0,1 0 1,0 1-20,11-3 28,-1 1 1,1 1 0,0 0 0,0 1-1,0 1 1,5 1-29,-11-1 10,1 2 0,-1-1 0,1 1 0,-1 0 0,0 1 0,-1 1 0,1-1 1,-1 1-1,1 1 0,-2 0 0,8 5-10,-14-8 2,1-1-1,0 1 1,-1-1 0,1 1 0,-1 0 0,0 0-1,1 0 1,-1 0 0,-1 0 0,1 0 0,0 1 0,-1-1-1,0 1 1,0-1 0,0 1 0,0-1 0,-1 1 0,1 0-1,-1-1 1,0 1 0,0 0 0,0 0 0,0-1-1,-1 1 1,0-1 0,1 1 0,-1 0 0,0-1 0,-1 1-1,1-1 1,-1 0 0,0 1 0,1-1 0,-3 3-2,-9 11 4,-1 0 1,0-1 0,-2 0-1,-13 11-4,17-18-96,1 2 0,0-1 0,0 1 0,1 1-1,0 0 1,1 0 0,1 1 0,0 0-1,0 1 1,-1 5 96,9-17-76,-1 0 0,0 0 0,0 0 0,1 0-1,-1 0 1,1 0 0,0 1 0,0-1 0,0 0-1,0 0 1,0 1 0,0-1 0,0 0 0,1 0 0,-1 0-1,1 1 1,0-1 0,-1 0 0,2 1 76,4 1-417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2.6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1 201 1056,'-1'5'488,"1"7"98,0-12-581,1 0-1,-1 1 1,0-1-1,0 0 1,0 0 0,0 0-1,0 0 1,0 0-1,0 1 1,0-1-1,1 0 1,-1 0 0,0 0-1,0 0 1,0 0-1,0 0 1,1 0-1,-1 0 1,0 0-1,0 0 1,0 1 0,0-1-1,1 0 1,-1 0-1,0 0 1,0 0-1,0 0 1,0 0 0,1 0-1,-1 0 1,0 0-1,0 0 1,0 0-1,0-1 1,1 1-1,-1 0 1,0 0 0,0 0-1,0 0 1,0 0-1,1 0 1,-1 0-1,0 0 1,0 0 0,0-1-1,0 1 1,0 0-1,0 0 1,0 0-1,1 0 1,-1 0 0,0-1-1,0 1 1,0 0-1,0 0 1,0 0-1,0 0 1,0-1-5,14-6 270,-13 7-261,0 0-1,0-1 1,0 1-1,0 0 1,0-1 0,0 1-1,0-1 1,0 0 0,0 1-1,0-1 1,0 0 0,0 1-1,0-1 1,-1 0 0,1 0-1,0 0 1,0 0-1,-1 0 1,1 0 0,-1 0-1,1 0 1,-1 0 0,1 0-1,-1 0-8,1 0 50,9-3 30,-20 1-41,66-3 200,-49 4-288,14-4 229,-21 6-169,0 0 0,0 0 0,0 0 0,0 0 0,0 0 0,0 1 0,0-1 0,0 0 0,0 0 0,0 0 0,0 0 0,0 0-1,0 0 1,0 0 0,0 0 0,0 1 0,0-1 0,0 0 0,0 0 0,0 0 0,0 0 0,0 0 0,0 0 0,1 0-1,-1 0 1,0 1 0,0-1 0,0 0 0,0 0 0,0 0 0,0 0 0,0 0 0,0 0 0,0 0 0,1 0 0,-1 0-1,0 0 1,0 0 0,0 0 0,0 0 0,0 0 0,0 0 0,0 0 0,0 0 0,1 0 0,-1 0-11,-5 7 123,1 0 0,0 0 0,0 0 0,1 1 0,0 0 0,0-1 0,1 1 0,0 0 0,0 0 0,1 0 0,0 5-123,-13 47 280,-3-17-161,7-26 384,14-31-404,0-1 0,0 1 0,1 0 0,1 0 1,8-13-100,-6 12-4,0 0 1,1 0 0,1 1 0,1 0-1,0 1 1,0 0 0,2 1 0,-1 0 0,1 1-1,1 1 1,0 0 0,6-3 3,-20 13-1,0 0 1,0 1-1,0-1 1,0 0-1,0 0 1,0 1-1,0-1 1,0 0-1,0 0 1,0 1-1,0-1 1,0 0-1,0 0 1,0 1-1,0-1 1,0 0-1,0 0 1,0 0-1,0 1 1,1-1-1,-1 0 1,0 0-1,0 1 1,0-1-1,0 0 0,0 0 1,1 0-1,-1 0 1,0 1-1,0-1 1,0 0-1,1 0 1,-1 0-1,0 0 1,0 0-1,1 0 1,-1 0-1,0 0 1,0 1-1,0-1 1,1 0-1,-1 0 1,0 0-1,0 0 1,1 0-1,-1 0 1,0 0-1,0 0 1,1 0-1,-1-1 1,0 1-1,0 0 1,1 0-1,-1 0 1,0 0-1,0 0 0,0 0 1,1 0 0,-2 0-2,1 0 3,-38 35 301,0-1-319,29-27 33,1 0 0,-1 1-1,1 0 1,1 1 0,-5 6-16,-1 0 1,11-13 0,0-1-1,0 1 1,1 0 0,-1 1-1,0-1 1,1 0-1,0 0 1,-1 1 0,1-1-1,0 1 1,0-1-1,0 1 1,0-1 0,0 3-1,-1-2 10,7-3 4,-5 0-6,0 0 2,0 0 9,0 0 8,0 0-2,0-2-14,1 0 0,0 0 0,0 0 0,0 0 0,0 0-1,0 0 1,0 0 0,0 1 0,0-1 0,1 0 0,-1 1 0,0-1 0,1 1 0,0 0 0,-1-1-1,1 1 1,0 0-11,43-29-39,-16 10 60,-11 6-24,1 1-1,0 1 1,1 1-1,0 0 1,21-6 3,-34 14-16,7-2 6,-12 6 6,-7 4-5,-75 59-9,-47 48-1,113-94 15,5-5-19,7-12 53,4-5 51,52-99-83,-18 33-4,2 2 0,7-3 6,-20 31-20,-164 150-108,106-88 116,25-18 10,0 0 0,1 1 1,0 0-1,0 0 1,0 0-1,1 1 0,0 0 1,0 1-1,-4 5 2,-5 15-28,10-18 14,6-12 69,3 0-69,-1 1 0,1 0 1,0 0-1,-1 0 0,1 0 0,0 1 0,0-1 1,0 1-1,1 0 0,-1 0 0,2 0 14,29-9 5,-14 0-20,45-17-10,-56 23 21,-10 2 12,0 2-8,-1 0 0,1 0 1,0 0-1,-1 0 0,1 0 0,0 0 0,0 0 0,-1 0 0,1 0 0,0 1 0,-1-1 0,1 0 0,0 0 0,0 0 1,-1 0-1,1 0 0,0 1 0,0-1 0,-1 0 0,1 0 0,0 0 0,0 1 0,0-1 0,-1 0 0,1 0 1,0 1-1,0-1 0,0 0 0,0 0 0,0 1 0,0-1 0,-1 0 0,1 1 0,0-1 0,0 0 0,0 1 0,0-1 1,0 0-1,0 0 0,0 1-3,-41 23-68,-54 66 44,82-76 28,0 1 0,2 0 0,-7 11-1,21-31-3,0 1 0,1 0 0,-1 1 0,1-1 0,0 0 0,0 1 0,0 0 0,0 0 0,0 0 0,1 1 0,-1-1 0,1 1 0,1 0 3,0-1-4,1-1 0,-1 1 0,0-1 0,0 0 0,0 0 1,2-3 3,110-92-15,-114 97 22,9-9-18,-11 9-13,-8 4-15,-20 28-54,15-18-4,0 0-1,1 1 1,0 0 0,1 1-1,0 0 1,0 3 97,6-13-325,0 0 0,0-1-1,-1 0 1,1 0 0,-1 1 0,0-2 0,0 1 0,0 0-1,0-1 1,0 0 0,-1 0 0,1 0 0,-3 0 325,5-1-539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2T21:27:25.4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215 173 1036,'20'-19'1465,"-37"33"-530,-11 12-604,0 0-143,-1-1 1,-1-1-1,-12 6-188,40-29 2,1 0 0,0 1-1,0-1 1,0 1 0,0-1-1,0 1 1,0 0 0,0-1-1,0 1 1,1 0 0,-1 0 0,1-1-1,-1 2-1,1 9 86,3-17-87,1 0 1,0 1 0,-1 0-1,2 0 1,-1 0-1,0 0 1,1 1 0,25-25-13,76-95-15,-71 72 32,-33 50-1,0 0 0,-1 0 1,1 0-1,0 0 0,-1 0 1,1 0-1,0 0 0,0 1 1,0-1-1,0 1 0,0 0 1,0-1-1,0 1 0,1 0-3,-8 2 51,1 0-1,-1 0 1,0 1 0,1-1-1,-1 1 1,1 0-1,0 0 1,0 1-1,0-1 1,0 1-1,1 0 1,-1 0-1,1 0 1,0 1-51,-53 71 315,45-56-287,-11 13 12,22-31-42,0-2 7,0 0 1,0 0 0,0 0 1,0 0-1,0 0 0,0 0 1,0-1-1,0 1 0,0 0 1,0 0-1,0 0 0,0 0 0,0 0 1,0 0-1,0-1 0,0 1 1,0 0-1,0 0 0,0 0-6,29-46 72,-24 37-76,9-12 1,-1-1 1,-1-1-1,-1 0 0,-1-1 1,0 0 2,-10 16 93,-4 13-74,0 0 0,0 0 0,0-1 1,-1 0-1,0 0 0,1 0 0,-2 0 0,1-1 0,0 0 0,0 0 0,-1 0 0,-2 0-19,-21 14 34,-10 9-11,-20 16 26,56-40-44,-1-2-1,13-5-15,0 0 0,-1-1 0,1-1 1,-1 1-1,0-1 0,1-2 11,-7 7-5,93-90-17,-88 87 41,-13 13 32,-21 14 43,6-10-30,0 0 0,1 1 0,1 2 0,0 0 0,-13 14-64,8-4 42,15-15-11,14-13 55,12-11-94,2 0 0,0 1 0,1 1 1,1 0 7,-13 10 1,-6 1-1,0 1 0,0-1 0,0 1-1,0-1 1,0 0 0,0 1 0,0-1 0,-1 0-1,1 0 1,0-1 0,0 1 0,-1 0-1,1 0 1,-1-1 0,1 1 0,-1-1 0,-2 4 3,0-1 0,0 1 1,0-1-1,0 1 1,-1-1-1,1 0 0,-1 1 1,1-1-1,-1 0 1,1 0-1,-1 0 1,0 0-1,1 0 0,-2 0-3,-1 2-6,-11 15 21,7-7-7,10-22 18,1 6-34,0 0 0,1 1 1,-1-1-1,1 1 1,0-1-1,0 1 0,1 0 1,-1 1-1,1-1 1,0 1-1,0 0 0,0-1 8,30-22-2,45-58 0,-74 82 1,-6 2 2,1 0-1,-1 0 0,0 0 0,0 0 0,0 0 1,1 0-1,-1 0 0,0 0 0,0 0 1,0 0-1,0 0 0,1 0 0,-1 0 1,0 0-1,0-1 0,0 1 0,0 0 0,1 0 1,-1 0-1,0 0 0,0 0 0,0 0 1,0-1-1,0 1 0,0 0 0,0 0 1,0 0-1,1 0 0,-1-1 0,0 1 1,0 0-1,0 0 0,0 0 0,0-1 0,0 1 1,0 0-1,0 0 0,0 0 0,0-1 1,0 1-1,0 0 0,0 0 0,0 0 1,0 0-1,0-1 0,-1 1 0,1 0 0,0 0 1,0 0-1,0 0 0,0-1-3,-27 43 25,-4-7-17,18-22-5,1 0 1,1 1-1,0 1 1,1 0-1,-6 10 0,12-12-9,-10 22-39,14-35 47,0 1-1,-1 0 1,1 0 0,-1-1 0,1 1-1,-1 0 1,1-1 0,-1 1-1,1-1 1,-1 1 0,0 0 0,0-1-1,1 1 1,-1-1 0,0 0 0,1 1-1,-1-1 1,0 0 0,0 1 0,0-1-1,0 0 1,1 0 0,-1 0 0,0 0-1,0 1 1,0-1 0,0 0-1,0-1 1,1 1 0,-1 0 0,0 0-1,0 0 1,0 0 0,0-1 0,0 1 1,-2-6-478,3 5 430,0 1-1,-1-1 1,1 0-1,0 1 0,0-1 1,0 1-1,-1-1 1,1 1-1,0-1 0,0 1 1,-1-1-1,1 1 1,-1-1-1,1 1 0,0-1 1,-1 1-1,1 0 0,-1-1 1,1 1-1,-1 0 1,1-1-1,-1 1 0,1 0 1,-1 0-1,1-1 1,-1 1-1,0 0 0,0 0 49,-9 0-447,0 0 0,0 1 0,-1 0 0,1 1 0,0 0 0,-1 1 447,5-2-260,2 0-300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59.4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73 223 1184,'-6'-22'618,"-1"0"0,-1 1-1,-5-9-617,-7-18 1031,7 96-591,9-3-415,3 0-1,1-1 0,3 1 1,1 0-1,2-1 0,2 0 1,2 0-1,13 31-24,-23-73 1,1 0 0,0 0-1,0 0 1,0 0 0,0 0 0,0 0-1,0 0 1,1 0 0,-1 0-1,1 0 1,-1-1 0,1 1-1,-1-1 2,0-1 0,-1 0 1,1 0-1,-1 1 0,1-1 0,-1 0 1,1 0-1,0 1 0,-1-1 0,1 0 1,0 0-1,-1 0 0,1 0 0,0 0 0,-1 0 1,1 0-1,-1 0 0,1 0 0,0-1 1,-1 1-1,1 0 0,-1 0 0,1 0 1,0-1-1,-1 1 0,1-1-2,3-2 9,0-1 0,0 1 0,-1-1 0,1 0 0,-1 0 1,0-1-1,0 1 0,-1-1 0,1 0-9,44-87-20,-5-2 1,-4-1 0,-3-2-1,12-68 20,-51 203-1512,2 0-1,2 29 1513,0-53-295,0 14-207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1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114 297 924,'-113'-38'2338,"215"33"-1860,27-5-437,-1-5 1,95-26-42,-213 39-3,77-21-26,-81 22 20,-1-1-1,1-1 1,-1 1-1,0-1 0,0 1 1,0-2-1,-1 1 1,1 0-1,-1-1 1,0 0-1,0 0 1,0 0-1,0 0 1,0-1 9,-4 4-3,1-1 1,0 1 0,-1-1-1,1 1 1,0-1 0,-1 1 0,0-1-1,1 1 1,-1-1 0,0 1-1,0-1 1,0 1 0,0-1 0,0 1-1,0-1 1,0 0 0,-1 1-1,1-1 1,0 1 0,-1-1 0,1 1-1,-1-1 1,0 0 2,-2-2-1,1 1 1,0 0-1,-1 0 0,0 0 0,0 0 1,0 0-1,0 0 0,0 1 1,-3-2 0,-8-5 17,0 1 0,-1 0 1,-1 2-1,-2-2-17,-6 1 47,24 7-46,0 0-1,0 0 0,0 0 1,0 0-1,1 0 1,-1 0-1,0 0 0,0 0 1,0 0-1,0 0 0,0 0 1,0 0-1,0 0 0,0 0 1,0 0-1,0 0 1,1 1-1,-1-1 0,0 0 1,0 0-1,0 0 0,0 0 1,0 0-1,0 0 1,0 0-1,0 0 0,0 0 1,0 1-1,0-1 0,0 0 1,0 0-1,0 0 0,0 0 1,0 0-1,0 0 1,0 0-1,0 0 0,0 1 1,0-1-1,0 0 0,0 0 1,0 0-1,0 0 0,0 0 1,0 0-1,0 0 1,0 0-1,0 0 0,0 0 1,0 1-1,-1-1 0,1 0 1,0 0-1,0 0 0,0 0 1,0 0-1,0 0 1,0 0-1,38 25 5,-18-12 1,3 3-2,2 1 0,-2 0 0,-1 1 0,1 2-4,-18-15 5,0 0-1,0 0 1,-1 0 0,1 1-1,-1 0 1,0 0-1,-1 0 1,1 0-1,-1 1 1,-1-1 0,1 1-1,-1 0 1,0 0-1,0 4-4,-2-7 5,0-1 0,0 0-1,0 1 1,0-1 0,-1 1 0,1-1-1,-1 1 1,0-1 0,0 0-1,0 1 1,-1-1 0,1 0-1,-1 0 1,0 0 0,0 0 0,0 0-1,0-1 1,-1 2-5,-7 7-73,-1-1 0,0 0 0,-12 8 73,15-13-230,0 1 1,1-1-1,0 1 1,0 1-1,1 0 1,0 0-1,0 0 1,1 0-1,-4 7 230,3 0-464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0.7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83 110 996,'-1'0'117,"0"-1"1,0 0-1,0 0 0,0 0 1,-1 1-1,1-1 0,0 1 1,-1-1-1,1 1 0,0-1 0,-1 1 1,1 0-1,0 0 0,-1 0 1,1 0-1,-1 0 0,0 0-117,-2 4 384,16 7-389,-12-11 6,0 0 1,0 0-1,1 0 0,-1 1 1,0-1-1,0 0 0,0 0 1,0 0-1,1 0 0,-1 1 0,0-1 1,0 0-1,0 0 0,1 0 1,-1 0-1,0 0 0,0 0 1,1 0-1,-1 0 0,0 0 1,0 0-1,1 0 0,-1 0 1,0 0-1,0 0 0,0 0 1,1 0-1,-1 0 0,0 0 1,0 0-1,1 0 0,-1 0 1,0 0-1,0 0 0,0-1 0,1 1 1,-1 0-1,0 0 0,0 0 1,0 0-1,1 0 0,-1-1 1,0 1-1,0 0 0,0 0 1,0 0-1,0-1 0,1 1 1,-1 0-1,0-1-1,-2-16 122,-17-21 150,18 37-263,0-1 0,-1 1 0,1 0 0,-1-1 0,1 1 0,-1 0 0,1 0 1,-1 0-1,0 0 0,1 1 0,-1-1 0,0 0 0,0 1 0,0-1 0,1 1 0,-1 0 0,0-1 0,0 1 0,0 0 0,0 0 0,0 0 0,0 0-9,1 1 1,0-1-1,0 1 1,0 0-1,0-1 0,0 1 1,0 0-1,0 0 0,0 0 1,0 0-1,0 0 0,1 0 1,-1 0-1,0 0 0,1 0 1,-1 0-1,1 0 0,-1 0 1,1 0-1,-1 0 0,1 1 1,0-1-1,0 0 0,-1 0 1,1 1-1,0-1 0,0 0 1,0 0-1,0 0 0,1 1 1,-1-1-1,0 0 0,0 0 1,1 1-1,-1-1 0,1 0 0,-1 1 0,0 1-1,1-1 1,-1 0-1,1 1 1,-1-1-1,1 0 1,0 1-1,0-1 0,0 0 1,0 0-1,1 0 1,-1 0-1,1 0 1,-1 0-1,1 0 1,-1 0-1,1-1 1,0 1-1,0-1 0,0 1 1,0-1-1,0 0 1,0 0-1,0 0 1,1 0-1,0 1 1,0-2-1,0 1 1,1-1-1,-1 0 0,0 0 0,0 0 0,0 0 0,1-1 1,-1 1-1,0-1 0,0 1 0,0-1 0,0 0 1,0-1-1,0 1 0,0 0 0,0-1 0,1-1 1,-2 2 7,1 0 0,-1 0 1,0-1-1,0 1 0,0-1 0,0 1 0,0-1 0,0 0 0,-1 0 0,1 0 0,-1 0 0,1 0 1,-1 0-1,0 0 0,1-1 0,-1 1 0,0 0 0,-1-1 0,1 1 0,0 0 0,-1-1 0,1 1 0,-1-1 1,0 1-1,0-1 0,0 0 0,0 1 0,0-1 0,0 1 0,-1-1 0,1 1 0,-1 0 0,0-1 1,0 1-1,0-1 0,0 1 0,0 0 0,0 0 0,-1 0 0,1 0 0,-1 0 0,1 0 0,-1 0 0,0 0 1,0 0-1,0 1 0,0-1 0,0 1 0,0-1 0,-1 1-7,-1-2-4,0 1 1,0 0-1,0 0 0,-1 1 0,1-1 1,0 1-1,-1 0 0,1 0 0,-1 0 1,0 1-1,1 0 4,3 0-24,0 0-1,1-1 1,-1 1 0,1 0-1,-1 1 1,0-1 0,1 0-1,-1 0 1,1 0 0,-1 0-1,0 0 1,1 0 0,-1 1-1,1-1 1,-1 0 0,1 1-1,-1-1 1,1 0 0,-1 1-1,1-1 1,-1 0 0,1 1-1,0-1 1,-1 1 0,1-1 0,0 1-1,-1-1 1,1 1 0,0-1 24,0 2-76,0-1 1,0 1 0,0-1 0,1 1 0,-1-1 0,1 1 0,-1-1 0,1 1-1,-1-1 1,1 0 0,0 1 0,0-1 0,0 0 0,-1 0 0,1 1-1,0-1 1,1 0 0,-1 0 75,8 8-517,2 1 14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3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429 122 916,'0'-5'157,"0"0"1,-1 0-1,1 0 0,-1 1 1,0-1-1,0 0 1,-1 0-1,0 0 0,1 1 1,-1-1-1,-1 1 0,1 0 1,-1-1-1,0 1 0,0 0 1,0 0-1,0 1 0,-1-1 1,1 1-1,-5-3-157,3 2 37,-1 1 0,0 0-1,1 0 1,-1 0 0,0 1-1,-1 0 1,1 0 0,0 0-1,-1 1 1,1 0 0,0 0 0,-1 1-1,1 0 1,-1 0 0,1 1-1,-3 0-36,-7 1 19,1 2-1,0 0 1,0 1-1,0 0 1,1 1-1,0 1 0,0 1 1,1-1-1,-1 2 1,2 0-1,-11 10-18,14-12 4,1 0 0,0 0-1,1 1 1,0 0 0,0 1 0,1 0-1,0 0 1,0 0 0,1 1 0,0-1 0,1 1-1,0 0 1,0 1 0,1-1 0,1 1-1,0-1 1,-1 6-4,4-7 3,-1-1-1,1 1 0,0-1 1,1 1-1,0-1 1,0 1-1,1-1 1,0 0-1,0 0 1,1 0-1,0-1 0,0 1 1,1-1-1,0 0 1,0 0-1,5 3-2,-7-6 1,0-1-1,0 0 0,1 0 1,-1 0-1,1 0 1,0 0-1,0-1 0,0 1 1,0-1-1,0-1 0,1 1 1,-1 0-1,1-1 1,-1 0-1,1 0 0,-1 0 1,1-1-1,0 1 1,-1-1-1,1 0 0,0-1 1,-1 1-1,1-1 0,-1 0 1,1 0-1,-1 0 1,1 0-1,-1-1 0,1 0 1,2-2-1,13-9-2,-1-1-1,0-1 1,-1-1 0,-1-1 0,0 0-1,-1-1 1,-1-1 0,-1 0 0,-1-1 0,0-1-1,-1 0 1,5-15 2,-4-2 3,-12 32-3,1-1 0,0 1 0,0-1 0,1 1 0,0 0 0,0 0 0,0 0 0,1 0 0,2-2 0,-6 8 0,0 0 0,1-1-1,-1 1 1,1 0-1,-1 0 1,0 0 0,1 0-1,-1 0 1,1 0-1,-1 0 1,0 0 0,1 0-1,-1 0 1,1 0-1,-1 0 1,1 0 0,-1 0-1,0 0 1,1 0-1,-1 0 1,1 0-1,-1 0 1,0 1 0,1-1-1,-1 0 1,0 0-1,1 1 1,-1-1 0,0 0-1,1 0 1,-1 1-1,0-1 1,1 0 0,-1 1-1,0-1 1,0 0-1,0 1 1,1-1 0,-1 1-1,0-1 1,0 0-1,0 1 1,0-1-1,0 1 1,0-1 0,0 0-1,0 1 1,0-1-1,0 1 1,0-1 0,10 30 0,-9-25 1,15 57-41,-9-32 44,1-1 0,1 0 0,2 1-4,-8-23-144,1 1 0,-1-1 0,1 0 0,1 0 0,-1 0 0,1-1 0,0 0 0,1 0 0,0 0 0,0 0 0,0-1 1,0 0-1,4 2 144,-9-7-86,0 1-1,1 0 1,-1-1 0,0 1 0,0-1 0,1 1 0,-1-1 0,0 0 0,1 0 0,-1 1 0,0-1 0,1 0 0,-1 0-1,1 0 1,-1-1 0,0 1 0,1 0 0,0-1 86,4-3-508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1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19 295 948,'-18'-10'1899,"38"7"-1302,6 0-579,45-9 71,22-2-81,0-4-1,-2-4 0,20-10-7,-101 28-6,1 0 1,-1-1-1,-1 0 0,1 0 1,-1-1-1,0-1 0,8-6 6,-15 12-3,-1 0 0,0-1 0,1 1 0,-1 0 0,1-1 0,-1 1 0,0-1 0,0 0 0,0 0 0,0 1 0,0-1 0,-1 0 0,1 0 0,0 0 0,-1 0 0,1 0 0,-1 1 0,0-1 0,0 0 0,1 0 0,-1 0 0,-1 0 0,1 0 0,0 0 0,0 0 0,-1 0 0,1 0 0,-1 0 0,0 0 0,1 0 0,-1 0 0,0 1 0,0-1 0,0 0 0,0 1 0,0-1 0,-1 1 0,1-1 0,0 1 0,-1-1 0,1 1 0,-1 0 0,0 0 0,1 0 0,-2-1 3,-8-5 9,0 0-1,0 1 0,0 0 0,-1 0 0,0 2 1,0-1-1,0 2 0,0-1 0,-1 2 0,-8-2-8,20 4 2,1 0 0,-1 0 0,0 0 0,1 0 0,-1 0 0,0 0 0,1 0 0,-1 0 0,0 0 0,1 0 0,-1 0 0,0 0 0,1 0-1,-1 0 1,1 0 0,-1 1 0,0-1 0,1 0 0,-1 1 0,1-1 0,-1 0 0,0 1 0,1-1 0,-1 1 0,1-1 0,0 1 0,-1-1 0,1 1 0,-1-1 0,1 1-1,0-1 1,-1 1 0,1 0-2,4 22 36,-1-17-33,0 0 1,0 0-1,1-1 0,0 1 1,0-1-1,3 4-3,170 160 132,-174-165-125,1 0 1,-1 0-1,1 1 1,-1-1-1,0 1 1,-1 0-1,1 0 1,-1 0-1,0 0 1,0 0-1,-1 0 1,1 1-1,-1-1 1,-1 0-1,1 1 1,-1-1-1,1 2-7,-2 2-236,0 0 0,0 0-1,0-1 1,-1 1 0,-1 0-1,1-1 1,-1 1 0,-1-1-1,0 0 1,0 1 236,-4 4-484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3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62 996,'1'-1'95,"-1"0"0,1 0-1,0 0 1,-1 0 0,1 0 0,0 1 0,0-1-1,0 0 1,0 0 0,0 1 0,0-1 0,0 0-1,0 1 1,0-1 0,0 1 0,0-1-1,0 1 1,0 0 0,0-1 0,1 1 0,-1 0-95,32-8 20,-28 7 139,49-12-143,1 3 0,0 3 0,50-1-16,-95 10-296,-11 4-180,-17 5-331,3-4 372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6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20 163 1176,'-20'18'1336,"20"-17"-1320,0-1 0,0 0 0,1 0 0,-1 1 0,0-1 0,0 0 0,0 0 1,0 1-1,1-1 0,-1 0 0,0 0 0,0 0 0,0 1 0,1-1 1,-1 0-1,0 0 0,0 0 0,1 0 0,-1 0 0,0 0 0,0 1 1,1-1-1,-1 0 0,0 0 0,1 0 0,-1 0 0,0 0 0,0 0 0,1 0 1,-1 0-1,0 0 0,0 0 0,1 0 0,-1 0 0,0-1 0,1 1 1,-1 0-1,0 0 0,0 0 0,1 0 0,-1 0 0,0 0 0,0-1-16,56-14 287,-43 10-295,147-38-46,-84 25-558,0-4-1,-2-2 0,32-18 613,-78 27-384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1:02.9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67 168 948,'3'-1'98,"0"-1"0,-1 0 1,1 1-1,-1-1 0,0 0 0,1 0 0,-1 0 0,0-1 1,0 1-1,-1 0 0,1-1 0,0 0 0,-1 1 0,0-1 1,1 0-1,-1 1 0,0-1 0,0 0 0,-1 0 0,1 0 1,0 0-99,-2 2 15,1 1 1,-1-1 0,1 1-1,0 0 1,-1-1 0,1 1 0,-1 0-1,1-1 1,-1 1 0,1 0 0,-1 0-1,1 0 1,-1-1 0,1 1-1,-1 0 1,1 0 0,-1 0 0,1 0-1,-1 0 1,1 0 0,-1 0-1,1 0 1,-1 0 0,0 0 0,1 0-1,-1 0 1,1 0 0,-1 1 0,1-1-1,-1 0 1,1 0 0,-1 1-1,1-1 1,0 0 0,-1 0 0,1 1-1,-1-1 1,1 1 0,0-1-1,-1 0 1,1 1 0,0-1 0,-1 1-1,1-1 1,0 1 0,-1-1-16,-19 20 222,13-10-192,1 0-1,1 1 1,0 0 0,0 0 0,1 1-1,1-1 1,0 1 0,0 0-1,1 0 1,1 0 0,0 0 0,0 0-1,1 0 1,1 0 0,0 0-1,1 0 1,2 8-30,-1-3 12,1-1-1,1 0 1,0 0 0,1 0 0,1-1-1,1 0 1,0 0 0,0-1-1,2 0 1,0 0 0,0-1-1,7 6-11,-9-13 5,0 1-1,0-1 0,0 0 0,1-1 0,0 0 1,0 0-1,1-1 0,-1 0 0,1-1 0,0 0 1,0-1-1,0 0 0,0 0 0,0-1 0,0 0 1,1-1-1,-1 0 0,0-1 0,0 0 0,1 0 1,-1-1-1,0-1 0,6-2-4,-4 2 5,1-2 0,-1 0 1,0 0-1,0-2 0,0 1 1,-1-1-1,0-1 0,0 0 0,-1 0 1,0-1-1,0-1 0,-1 1 0,-1-1 1,1-1-1,-2 0 0,1 0 0,4-12-5,-5 9 42,-2 0 0,0 0-1,-1-1 1,0 1 0,-1-1-1,-1 0 1,0 0-1,-1 0 1,-1 0 0,0-1-1,-1 1 1,-1 0 0,0 0-1,-1 1 1,0-1-1,-1 0 1,-1 1 0,-2-4-42,2 7 17,-1 1 1,1-1 0,-1 1-1,-1 1 1,0-1 0,0 1-1,-1 1 1,0-1 0,-1 1 0,0 1-1,0-1 1,0 2 0,-1-1-1,0 1 1,-1 1 0,1 0-1,-1 0 1,0 1 0,0 0-1,0 1 1,-1 0 0,1 1 0,-11-1-18,6 3-210,0 0 1,0 0 0,0 2 0,-1 0-1,1 1 1,1 0 0,-1 1-1,0 1 1,1 1 0,0 0 0,0 1-1,1 0 1,0 1 0,0 1 0,1 0-1,0 1 1,1 1 0,0 0 0,0 0-1,1 1 1,0 1 209,-5 6-544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2.57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0 191 996,'6'-1'238,"0"-1"1,0 1-1,-1 0 1,1 0-1,0 1 0,0 0 1,2 0-239,30-4 121,-34 4-114,-1-1-1,1 0 1,-1 0 0,1-1 0,-1 1 0,1-1 0,-1 1 0,0-1 0,0 0 0,0 0 0,0-1 0,0 1 0,0-1 0,-1 1 0,1-1 0,-1 0 0,0 0 0,1 0 0,-1 0 0,-1 0 0,1 0 0,0-1-1,-1 1 1,0-1 0,0 1 0,1-4-7,-1 2-3,-1 0 0,0 0-1,-1 0 1,1 1 0,-1-1-1,0 0 1,0 0 0,0 1 0,-1-1-1,1 1 1,-1-1 0,0 1-1,0 0 1,-1 0 0,0 0-1,1 0 1,-1 0 0,0 0 0,-1 1-1,-2-3 4,5 4-1,-1 0 0,1 1 0,0-1 0,-1 1-1,1 0 1,-1 0 0,0-1 0,1 1 0,-1 0-1,0 0 1,1 0 0,-1 1 0,0-1 0,0 0 0,0 1-1,0-1 1,0 1 0,0-1 0,0 1 0,0 0-1,0 0 1,0 0 0,0 0 0,0 1 0,0-1 0,0 0-1,0 1 1,0-1 0,0 1 0,0 0 0,1 0-1,-1-1 1,0 1 0,0 0 0,1 1 0,-1-1 0,0 1 1,-2 1 4,1 1 0,-1 0 0,1 0 1,1 1-1,-1-1 0,0 1 1,1-1-1,0 1 0,0 0 1,1 0-1,-1 0 0,1 0 1,0 0-1,0 0-4,-1 10 26,1 0-1,1 0 1,0 1-1,1-1 1,1 0 0,0 0-1,5 15-25,-5-20 6,1 0 0,1 0 0,-1-1 0,2 1 0,-1-1-1,1 0 1,1 0 0,0 0 0,0-1 0,1 0-1,0 0 1,1 0-6,-7-7-11,0 0 0,0 0 0,0 0 0,0 0 0,0 0-1,1-1 1,-1 1 0,0 0 0,1-1 0,-1 1 0,0-1-1,1 0 1,-1 1 0,0-1 0,1 0 0,-1 0 0,1 0 0,-1 0-1,1 0 1,-1 0 0,1 0 0,-1 0 0,0-1 0,1 1-1,-1-1 1,0 1 0,1-1 0,-1 1 0,0-1 0,1 0 0,-1 1-1,0-1 1,0 0 0,0 0 0,0 0 0,0 0 0,0 0-1,0 0 1,0 0 0,0-1 0,0 1 0,-1 0 0,1 0 0,0-1-1,-1 0 12,8-11-110,-1-1-1,-1 0 0,-1 0 1,3-8 110,-1 3 4,-5 12 13,2 0 1,-1 0-1,1 0 0,0 0 0,0 1 0,1-1 0,0 1 1,0 0-1,2-1-17,-5 5 23,0 1 1,-1 0-1,1-1 1,0 1-1,0 0 1,0 0-1,0 0 1,0 1 0,0-1-1,0 0 1,0 1-1,0-1 1,0 1-1,1 0 1,-1 0-1,0 0 1,0 0-1,0 0 1,0 0-1,0 0 1,1 1-1,-1-1 1,0 1-1,0 0 1,0-1 0,0 1-1,0 0 1,0 0-1,0 0 1,-1 1-1,1-1 1,0 0-1,0 1 1,-1-1-1,1 1-23,10 9 160,0 1-1,-1 0 0,0 0 0,3 6-159,-10-13 26,-1-1-1,0 1 0,0-1 1,0 1-1,-1 0 0,1 0 1,-1 1-1,0-1 0,-1 0 0,0 1 1,1-1-1,-2 1 0,1-1 1,0 5-26,-4-1 72,-1-10-114,4 0 28,0 0-1,0 0 1,-1 0-1,1 0 1,0-1-1,0 1 1,0 0-1,0 0 1,0 0-1,0 0 1,0 0 0,1 0-1,-1 0 1,0 0-1,1 0 1,-1 0-1,0 0 1,1 0 14,5-11-136,1 0 1,0 0-1,1 1 1,1-1-1,-1 2 1,2 0 0,-1 0-1,1 0 1,1 1-1,0 1 1,0 0-1,1 0 1,0 1 135,-11 7 12,0-1 0,0 1-1,0 0 1,0 0 0,0 0 0,0 0 0,0 0 0,-1 0 0,1 0 0,0 0-1,0 0 1,0 0 0,0 0 0,0 0 0,0 1 0,0-1 0,-1 0-1,1 1 1,0-1 0,0 1 0,0-1 0,-1 1 0,1-1 0,0 1-1,-1 0 1,1-1 0,0 1 0,-1 0 0,1-1 0,-1 1 0,1 0 0,-1 0-1,1 0 1,-1-1 0,0 1 0,1 0 0,-1 0 0,0 0 0,0 0-1,0 0 1,1 0 0,-1-1 0,0 2-12,8 51 248,-6-36-278,10 59-1274,-12-70 911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4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719 309 1160,'0'-14'981,"0"-9"-196,0 1 1,-2-1-1,-2-9-785,2 23 36,0 1 1,0-1 0,-1 1-1,0 0 1,0 0 0,-1 1-1,0-1 1,-1 1 0,0 0-1,0 0 1,-2-3-37,-1 1 33,-1 0 0,0 1 0,0 0 0,0 0 0,-1 1 0,0 1 0,-1-1 0,1 1 0,-1 1 0,0 0 0,-1 1 0,1 0 0,-1 1 0,0 0 0,0 0 0,0 2 0,0-1 1,0 2-1,0-1 0,0 2 0,0 0 0,0 0 0,0 1 0,0 0 0,0 1 0,0 1 0,-10 4-33,-1 3 4,0 0 1,1 2-1,0 1 1,1 1-1,0 1 1,2 0-1,0 2 1,0 0-1,2 1 0,1 1 1,0 0-1,1 1 1,1 1-1,-2 8-4,5-10 2,1 0 0,2 1 0,0 0 0,1 0 0,1 1-1,1 0 1,-2 19-2,5-26-1,2 1 0,-1-1-1,2 1 1,0-1 0,1 1 0,0-1-1,1 0 1,1 0 0,0 0-1,1 0 1,4 5 1,-6-13 0,0 0-1,0-1 1,1 1-1,0-1 0,0 0 1,1 0-1,0 0 1,0-1-1,0 1 1,1-1-1,0-1 1,0 1-1,0-1 1,0 0-1,1 0 1,0-1-1,0 1 1,2-1 2,0-1 0,0 0 0,0 0-1,0-1 1,0 0 0,1 0 0,-1-1 0,0 0 0,0-1-1,1 0 1,-1 0 0,4-2-2,12-4 4,-1-1-1,0-1 1,0-1-1,-1-1 0,-1-1 1,0-1-1,0-1 1,-2-1-1,10-9-3,0-2 0,-2-2-1,-1 0 1,-1-2-1,-2-1 0,-1-1 1,15-27 0,2-14 12,-3-2 0,16-53-12,-47 115 14,-4 8-2,0 0 0,0 0 0,0 0 0,0 0 0,-1 0-1,0 0 1,0-2-12,-13 49 10,11-43-18,0-3 57,0 9 50,-21 26 117,9-13-186,0 0 1,1 1-1,2 1 1,0 0 0,1 0-1,0 1 1,2 0 0,1 0-1,0 1 1,1 6-31,0-1 7,1 0-1,2 0 1,1 0 0,1 0-1,1 1 1,1-1 0,1 0 0,4 7-7,-5-23 1,1 0 0,0-1 0,1 0 1,0 0-1,1 0 0,0 0 0,0-1 1,1 0-1,1 0 0,-1 0 0,1-1 0,1 0 1,-1 0-1,1-1 0,1 0 0,-1 0 1,1-1-1,1 0 0,-1-1 0,1 0 1,7 3-2,-5-4-52,0 0 0,1-1 0,0 0 0,-1-1 1,1-1-1,0 0 0,0 0 0,0-2 0,0 1 0,0-2 1,0 0-1,0 0 0,-1-1 0,1 0 0,-1-1 1,0-1-1,0 0 0,3-2 52,-2 1-168,0-1 0,0 0 0,0-1 1,-1-1-1,0 0 0,0 0 0,-1-1 0,0-1 1,-1 0-1,0 0 0,-1-1 0,-1 0 0,1 0 1,-2-1-1,0-1 0,0 1 0,-2-1 0,1 0 1,-2 0-1,0 0 0,0-1 0,-2 0 0,0 1 1,0-1-1,-1-1 168,-5-54-635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15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1455 339 1272,'-19'-29'261,"-2"0"0,-1 2 0,0 1 0,-2 1 0,-2 0 0,0 2 0,-1 1 0,-1 2 0,-1 0 0,0 2-261,7 6 93,1 2 1,-1 0-1,-1 1 1,0 1-1,0 2 1,0 0-1,-1 1 1,0 1-1,0 2 1,0 0-1,0 1 1,0 2-1,0 0 0,-20 5-93,6 2 73,1 1 1,0 2-1,0 1 0,2 2 0,-1 2 0,2 1 0,0 1 0,1 2 0,1 2 0,-24 20-73,20-10 45,2 0 0,0 2 0,3 2 0,1 1 1,1 1-1,3 2 0,1 0 0,-12 27-45,16-22 18,2 0 0,1 1 0,3 1 1,2 1-1,1 0 0,3 0 0,2 1 0,2 15-18,3-24 8,2 1 0,1-1 1,3 0-1,1 1 0,2-2 0,2 1 0,1-1 0,2 0 0,2-1 1,4 6-9,2-4 4,1 0 1,1-2-1,3-1 1,1 0 0,1-2-1,2-2 1,2 0-1,0-2 1,3-1 0,0-2-1,2-1 1,0-2 0,3-1-5,-6-6 2,0-1 0,2-1 0,0-2 1,0-2-1,1-1 0,0-2 1,1-1-1,0-2 0,1-1 1,-1-2-1,1-2 0,-1-2 1,1-1-1,-1-1 0,21-6-2,-13-1 3,0-2 0,-1-1-1,-1-3 1,0-1 0,-1-2-1,-1-3 1,-1 0 0,-1-3 0,-1-1-1,-1-2 1,-2-1 0,-1-2-1,10-13-2,-16 13 6,-1-2-1,-1 0 0,-2-2 0,-1-1 1,-2 0-1,-2-2 0,-1 0 0,-2-1 1,-2-1-1,-2 0 0,-1-1 0,-2 0 1,-2-1-1,1-28-5,-6 25 19,-3 0-1,-1 0 1,-3 0 0,-1 0-1,-3 0 1,-1 1 0,-2 0-1,-3 1 1,-1 1 0,-1 0 0,-3 2-1,-12-19-18,8 19 30,-1 1-1,-3 1 1,0 1-1,-3 1 1,-1 2-1,-1 1 1,-2 2-1,-1 1 1,-2 2-1,0 1 1,-2 3-1,-1 0-29,13 11-40,-1 0 0,0 2-1,0 1 1,-1 1 0,0 2 0,-1 1-1,1 1 1,-1 2 0,0 1 0,0 1-1,0 2 1,0 1 0,0 1 0,0 2-1,-21 6 41,20-1-298,0 0 0,1 2 0,0 1 0,1 2 0,1 1 0,0 1 0,1 1 0,1 2 0,1 0 0,1 2 0,0 1 0,2 1 0,1 1 0,-10 16 298,-11 21-694,4-1 58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3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23 294 1092,'-7'-23'565,"4"16"-456,0-1-1,1 1 1,0-1 0,0 0-1,0 0 1,1 0-1,1 0 1,-1 0 0,1 0-1,1 0 1,-1 0-1,1 0 1,1-1-109,-2 8 5,1 0-1,-1 0 1,1 0-1,-1 0 1,1 0-1,0 0 1,0 0 0,-1 0-1,1 0 1,0 0-1,0 1 1,0-1 0,0 0-1,0 1 1,0-1-1,0 0 1,0 1 0,0-1-1,0 1 1,0 0-1,0-1 1,1 1 0,-1 0-1,0 0 1,0-1-1,0 1 1,1 0-1,-1 0 1,0 1 0,0-1-1,0 0 1,0 0-1,1 0 1,-1 1 0,0-1-1,0 1 1,0-1-1,0 1 1,0-1 0,0 1-1,1 0-4,2 1 14,0 0-1,0 0 1,0 1-1,0 0 0,0 0 1,-1 0-1,1 0 1,-1 0-1,0 1 1,0 0-14,6 11 68,-1 1 1,0 0 0,-1 0 0,-1 1-1,-1 0 1,-1 0 0,0 0 0,-1 1-1,0-1 1,-2 1 0,0 0 0,-2 14-69,0 3 248,-3 0 1,0 0-1,-2 0 1,-2-1-1,-1 0 1,-2 0-249,7-22 361,0 0-1,0 0 1,-2-1 0,1 1-1,-2-1 1,1 0 0,-1-1-1,-2 2-360,9-12 21,0 0-1,0 0 0,0 1 0,0-1 1,0 0-1,-1 0 0,1 0 0,0 0 1,0 1-1,0-1 0,0 0 0,0 0 1,0 0-1,0 0 0,-1 0 0,1 0 1,0 1-1,0-1 0,0 0 0,0 0 1,-1 0-1,1 0 0,0 0 0,0 0 0,0 0 1,-1 0-1,1 0 0,0 0 0,0 0 1,0 0-1,0 0 0,-1 0 0,1 0 1,0 0-1,0 0 0,0 0 0,-1 0 1,1 0-1,0 0 0,0 0 0,0 0 1,0 0-1,-1-1 0,1 1 0,0 0 1,0 0-1,0 0 0,0 0 0,0 0 0,-1 0 1,1-1-1,0 1 0,0 0 0,0 0 1,0 0-1,0 0 0,0-1 0,0 1 1,0 0-1,0 0 0,0 0 0,0 0 1,0-1-1,0 1-20,0-21 459,9-25-282,37-74-1930,4 3 1,5 2-1,37-50 1753,-85 151-271,15-25-1300,1 0 1,18-20 1570,-22 36-651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4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18 338 948,'0'1'46,"0"-1"-1,0 1 1,-1-1 0,1 1-1,0 0 1,0-1 0,0 1-1,0-1 1,-1 1 0,1-1-1,0 1 1,0 0 0,0-1-1,0 1 1,1-1 0,-1 1-1,0 0 1,0-1 0,0 1-1,0-1 1,1 1 0,-1-1-1,0 1 1,0-1 0,1 1-1,-1-1 1,0 1 0,1-1-1,-1 1 1,1-1 0,-1 1-1,1-1 1,-1 0 0,1 1-1,-1-1 1,1 0 0,-1 1-46,25-7 753,22-24-304,-32 15-354,0-1-1,-1-1 1,-1 0 0,-1-1 0,-1 0 0,5-11-95,-11 20 25,0 1 0,-1-2-1,-1 1 1,0 0 0,0-1 0,0 1 0,-1-1-1,-1 0 1,0 0 0,0 0 0,-1 0 0,0 0-1,-1 0 1,0 1 0,0-3-25,0 10 9,1 0 0,0 1 0,-1-1-1,0 0 1,1 0 0,-1 0 0,0 1 0,0-1 0,0 0-1,0 1 1,0-1 0,0 1 0,0-1 0,-1 1 0,1-1-1,-1 1 1,1 0 0,-1 0 0,1 0 0,-1 0 0,0 0-1,1 0 1,-1 0 0,0 0-9,0 1 4,-1 0-1,0 0 1,0-1 0,1 2 0,-1-1-1,0 0 1,1 0 0,-1 1-1,1 0 1,-1-1 0,0 1 0,1 0-1,-1 0 1,1 0 0,-1 1-4,-7 4 4,0 0 0,1 1 1,0 0-1,0 1 0,1-1 1,0 2-1,-4 5-4,3-2 8,0 1-1,1 0 0,1 0 1,0 1-1,1 0 1,0 0-1,1 1 1,1-1-1,0 1 1,1 0-1,1 0 1,0 0-1,1 13-7,1-20-3,0-1 1,0 1-1,1 0 1,0 0-1,0-1 1,1 1-1,0-1 1,0 0-1,1 1 0,0-1 1,1 0-1,-1 0 1,1-1-1,0 1 1,1-1-1,0 0 1,0 0-1,0 0 0,0-1 1,1 0-1,0 0 1,0 0-1,1-1 1,-1 0-1,1 0 1,0-1-1,0 1 0,1-1 3,0-1-93,1 1-1,0-2 0,-1 1 1,1-1-1,0-1 0,0 1 1,0-2-1,0 1 0,-1-1 1,1 0-1,0-1 0,-1 0 0,1-1 1,-1 1-1,1-2 0,-1 1 1,3-3 93,18-9-715,0-2 0,-2 0 0,26-22 715,-21 14-487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279 354 936,'1'-2'77,"0"1"0,0-1 1,0 1-1,0-1 0,-1 0 0,1 0 0,0 1 1,-1-1-1,1 0 0,-1 0 0,1 0 0,-1 0 1,0 0-1,0 0 0,0 1 0,0-2-77,-1 2 41,1 0 0,0 0-1,-1 1 1,1-1 0,0 0-1,-1 0 1,1 1 0,-1-1-1,1 0 1,-1 1 0,0-1 0,1 0-1,-1 1 1,0-1 0,1 1-1,-1-1 1,0 1 0,0 0-1,1-1 1,-1 1 0,0 0-1,0-1 1,0 1 0,0 0-41,-3-1 62,0 1 0,0-1 0,0 1 0,0 0 0,0 0 0,0 1 0,-1-1 0,1 1 0,0 0 0,0 0 0,0 1 0,1-1 0,-2 1-62,-13 7 142,1 0 0,1 2 1,0 0-1,0 0 1,1 2-1,-11 10-142,16-13 44,0 1 0,1-1 0,0 2 0,1-1-1,0 1 1,0 0 0,1 1 0,1 0 0,-3 8-44,8-17 0,0 0 0,0 0 0,0 0 0,0 0 0,0 0 0,1 0 0,0 0-1,0 0 1,0 0 0,0 0 0,0 0 0,1 0 0,0 0 0,0 0 0,0 0 0,1 0 0,-1 0 0,1 0-1,0-1 1,0 1 0,0-1 0,0 1 0,0-1 0,1 0 0,0 0 0,0 0 0,0 0 0,0 0-1,0-1 1,0 1 0,1-1 0,-1 0 0,1 0 0,0 0 0,-1-1 0,1 1 0,0-1 0,11 4-45,-1 0 1,1-1-1,-1-1 1,1 0 0,0-1-1,0-1 1,0 0-1,0-1 1,10-2 44,-1-1-140,0-1 1,0-1-1,-1-1 1,1-1 0,-1-2-1,-1 0 1,0-1-1,18-11 140,-25 12-10,-1 0 0,0-1 0,-1 0 0,0-1 0,0 0-1,-1-1 1,-1-1 0,0 0 0,0 0 0,-1-1 0,-1 0-1,-1-1 1,0 0 10,-7 13 22,0 0 0,0 0 0,0 0 0,0 0 0,0 0-1,-1 0 1,1 0 0,-1 0 0,1 0 0,-1 0 0,0 0-1,0 0 1,0 0 0,0 0 0,0-1 0,-1 1 0,1 0-1,0 0 1,-1 0 0,0 0 0,0 0-22,0 0 24,0 1 0,0 0 0,0 0 0,0 0 0,0 0 0,-1 1 0,1-1 0,0 0 0,-1 0 0,1 1 0,-1-1-1,1 1 1,-1-1 0,1 1 0,-1 0 0,1-1 0,-1 1 0,1 0 0,-1 0 0,1 0 0,-2 0-24,-7 1 70,1 0-1,-1 1 1,1 0 0,0 0-1,0 1 1,0 1 0,0-1-1,-4 3-69,-13 8 112,1 1-1,1 1 0,-9 8-111,25-17 12,0-1-1,0 1 1,1 1 0,0-1-1,0 1 1,1 0-1,0 1 1,0 0-1,1 0 1,0 0 0,-1 4-12,5-11 1,0 0 1,1-1 0,-1 1 0,1 0 0,-1 0-1,1-1 1,0 1 0,-1 0 0,1 0 0,0 0-1,0 0 1,0-1 0,1 1 0,-1 0 0,0 0-1,1 0 1,-1-1 0,1 1 0,-1 0 0,1-1-1,0 1 1,0 0 0,0-1 0,0 1 0,1 1-2,0-2 3,0 1 0,1 0 0,-1-1 0,1 0 0,0 1 0,-1-1 0,1 0 0,0 0 0,-1-1 0,1 1 0,0 0 0,0-1 0,0 0 0,0 0 0,0 0-3,8 0 8,1 0 0,-1-1 1,0 0-1,0-1 0,0-1 1,0 0-1,10-4-8,-1-2 2,0-1-1,-1-1 1,-1-1-1,0 0 1,11-12-2,-19 16 8,0-1 1,-1 0-1,0-1 0,-1 0 1,0 0-1,-1-1 1,0 0-1,0 0 1,-1-1-1,1-3-8,-29 56 51,13-25-44,0 1 0,1-1 0,1 1 1,-3 12-8,8-25 0,1 1 0,0-1 0,0 1 1,1 0-1,0-1 0,-1 1 1,1 0-1,1 0 0,-1-1 1,1 1-1,0 0 0,0-1 1,0 1-1,0-1 0,1 1 1,0-1-1,2 4 0,-2-6 0,0 0 0,0 0 0,0 0 1,0 0-1,1 0 0,-1 0 0,0-1 0,1 1 1,0-1-1,-1 1 0,1-1 0,0 0 0,0 0 1,-1-1-1,1 1 0,0 0 0,0-1 0,0 0 0,0 0 1,0 0-1,0 0 0,0 0 0,0 0 0,0-1 1,0 0-1,0 1 0,-1-1 0,3-1 0,11-3-5,0-1 1,-1 0-1,0-2 0,0 0 1,-1 0-1,1-1 0,-2-1 0,0 0 1,0-1-1,6-7 5,3-4-13,-1-2 0,-1 0 1,-1-1-1,-2-1 0,3-6 13,15-28-155,22-58 155,-46 91-39,0 0 1,-2-1-1,-1-1 1,-2 1-1,3-24 39,-9 50-3,1 0 0,-1 0-1,0 0 1,0 1 0,1-1-1,-1 0 1,0 0-1,-1 0 1,1 0 0,0 1-1,-1-1 1,1 0-1,-1 0 1,1 0 0,-1 1-1,0-1 1,0 0-1,1 1 1,-2-1 3,2 2-1,-1-1-1,0 1 1,0 0-1,0 0 1,1 0-1,-1 0 1,0-1 0,0 1-1,0 0 1,0 0-1,0 1 1,1-1-1,-1 0 1,0 0-1,0 0 1,0 1 0,1-1-1,-1 0 1,0 1-1,0-1 1,1 0-1,-1 1 1,0-1 0,1 1-1,-1-1 1,0 1-1,0 0 2,-8 7-1,0 1-1,0 0 0,0 0 0,-4 8 2,-18 26 12,3 1 0,1 1 0,3 2-1,1 0 1,3 2 0,2 0 0,2 1-1,2 1 1,2 0 0,-4 51-12,13-83 2,2-1-1,1 0 1,0 0 0,1 2-2,-1-16 2,0 0-1,1 0 1,0 0-1,-1 0 0,1 0 1,0 0-1,1 0 1,-1 0-1,1-1 1,0 1-1,0 0 1,0-1-1,0 1 1,1-1-1,-1 0 1,1 0-1,0 0 1,0 0-1,0 0 1,3 2-2,-3-4 0,0-1 1,1 1-1,-1 0 1,0-1 0,0 0-1,1 0 1,-1 0-1,0 0 1,1 0 0,-1-1-1,0 1 1,0-1-1,0 0 1,1 0 0,-1 0-1,0 0 1,0-1-1,0 1 1,-1-1 0,1 0-1,0 1 1,0-2-1,60-47-28,-61 49 28,25-26-27,-2 0 0,-1-2 0,-1-1 0,-1 0 0,-1-2 0,-3-1 0,2-4 27,21-49-113,-4-1-1,3-22 114,-33 90-6,-3 12 4,-1-1 0,0 1-1,0-1 1,-1 0 0,0 0-1,-1 0 1,1 0 0,-1 0-1,-1 0 1,0 0 0,0-1-1,0 0 3,0 8 0,-1 1 0,1 0 0,0-1 0,0 1 0,0 0-1,0 0 1,0-1 0,0 1 0,-1 0 0,1 0-1,0-1 1,0 1 0,0 0 0,-1 0 0,1-1 0,0 1-1,0 0 1,0 0 0,-1 0 0,1 0 0,0 0-1,-1-1 1,1 1 0,0 0 0,0 0 0,-1 0 0,1 0-1,0 0 1,-1 0 0,1 0 0,0 0 0,-1 0-1,1 0 1,0 0 0,0 0 0,-1 0 0,1 0 0,0 0-1,-1 0 1,1 0 0,0 1 0,0-1 0,-1 0 0,-14 12 1,-8 20 26,0 11 22,1 1-1,2 1 1,3 1-1,1 0 1,2 2 0,3-1-1,1 2 1,2 4-49,7-45-55,0 0 1,0 0-1,0-1 0,1 1 1,1 0-1,-1 0 1,1 0-1,0-1 1,1 1-1,0-1 0,0 1 1,1-1-1,0 1 1,3 4 54,-3-8-115,0 0 0,0 0 0,0 0 0,1-1 0,0 1 0,0-1 0,0 0 0,0 0 0,0-1 0,0 1 0,1-1 0,0 0 0,-1 0 0,1 0 0,0-1 0,0 0 0,0 0 0,0 0 0,0 0 0,0-1 0,0 1 0,0-2 1,2 1 114,24-1-535,2-2 20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5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76 1308,'2'-6'255,"0"0"0,-1 0 0,1 0 0,-1 0 0,0 0 0,-1-1 0,1 1 0,-1 0 0,0 0-1,-1-1 1,0-1-255,-29 45 1016,7 0-915,1 1-1,2 2 0,2 0 0,-3 14-100,-50 170 71,49-129-160,17-62-594,-3-1-1,0 0 0,-7 13 684,-5-12-1786,13-24 1236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1 536 924,'1'2'973,"2"3"-832,1 0 0,0 0 0,0 0 0,0-1 0,1 1 0,-1-1 0,6 4-141,5-1 39,1-1 1,-1 0-1,1-1 1,1-1-1,-1 0 1,1-1-1,-1-1 1,1-1 0,0 0-1,0-1 1,-1-1-1,1 0 1,0-2-1,-1 1 1,1-2-1,-1-1 1,6-2-40,5-2 15,-1-1 0,0-1 0,0-1 0,-1-2 0,-1 0 0,0-2 0,-1 0 1,-1-2-1,20-20-15,-27 22-1,0-1 1,0-1 0,-2-1 0,0 0 0,-1 0 0,0-5 0,-7 15 12,-1 0 0,0 0 0,0 0 0,-1-1 1,-1 1-1,0-1 0,0 1 0,0-1 0,-2 0 1,1 0-1,-1 1 0,0-1 0,-1 0 0,0 0 1,-2-4-13,3 12 9,0 0 0,-1 0 0,1 1 0,-1-1 0,1 0 0,-1 1 0,0-1 0,0 0 0,0 1 0,1-1 0,-2 1 0,1-1 0,0 1 0,0 0 0,0-1 0,-1 1 0,1 0 0,0 0 0,-1 0 0,1 0 0,-1 0 0,0 0 0,1 0 0,-1 0 0,-1 0-9,0 1 11,0 0 0,1 0-1,-1 1 1,1-1 0,-1 1-1,0-1 1,1 1 0,-1 0-1,1 0 1,-1 0 0,1 0-1,-1 0 1,1 0-1,0 1 1,-2 1-11,-9 7 47,1 1 0,0 0 0,0 1 0,1 0 0,-1 3-47,-18 26 119,2 0 0,2 2 0,2 1 0,1 1 1,-11 36-120,1 10 171,4 2 0,-7 47-171,31-122 11,3-10-3,0 1-1,0-1 1,0 1 0,1-1 0,1 1-1,-1-1 1,1 3-8,1-10 2,-1-1 0,0 1-1,1-1 1,-1 0 0,1 1-1,-1-1 1,0 0 0,1 0-1,-1 1 1,1-1 0,-1 0 0,1 0-1,-1 1 1,1-1 0,-1 0-1,1 0 1,-1 0 0,1 0-1,0 0 1,-1 0 0,1 0 0,-1 0-1,1 0 1,-1 0 0,1 0-1,-1 0 1,1 0 0,-1-1-1,1 1 1,-1 0 0,1 0 0,-1-1-1,1 1 1,-1 0 0,1 0-1,-1-1 1,0 1 0,1-1-1,-1 1 1,1 0 0,-1-1 0,0 1-1,0-1 1,1 1 0,-1-1-2,23-17 18,57-68 2,-51 53-27,2 1-1,2 0 8,-32 31-2,1-1 0,0 1 0,0 0 0,0 0-1,0-1 1,0 1 0,0 1 0,0-1 0,0 0 0,0 0 0,0 1-1,1-1 1,-1 1 0,0 0 0,0 0 0,1 0 0,-1 0 0,0 0-1,0 0 1,1 0 0,-1 1 0,0-1 0,0 1 0,0 0 0,1-1-1,-1 1 1,0 0 0,0 0 0,0 1 0,-1-1 0,3 1 2,6 7-14,1 0 0,-1 0 0,0 1 0,-1 0 0,2 3 14,21 21-13,-18-23 19,2 0-1,-1-1 1,1-1-1,1-1 0,0 0 1,0-1-1,0 0 1,1-2-1,0 0 0,0-1 1,0-1-1,7 0-5,-16-3-1,0 1 1,-1-1-1,1-1 0,0 0 0,0 0 0,0-1 0,-1 0 1,1 0-1,-1-1 0,1 0 0,-1 0 0,2-2 1,-4 1 0,-1 0-1,1 0 0,-1 0 0,0 0 1,0-1-1,-1 0 0,1 0 1,-1 0-1,0-1 0,-1 1 0,1-1 1,-1 0-1,0 0 0,0 0 1,-1-1-1,0 1 0,1-4 1,-2 5-5,1-1 0,-1 1 0,0-1 0,-1 0 0,1 1-1,-1-1 1,0 0 0,-1 0 0,1 1 0,-1-1 0,0 1 0,-1-1 0,1 1-1,-1-1 1,0 1 0,-1 0 0,1 0 0,-1 0 0,0 0 0,-2-3 5,2 4-2,0 1 0,-1 0 0,1 0 0,-1 0 0,1 0 0,-1 1 1,0-1-1,0 1 0,0 0 0,0 0 0,-1 1 0,1-1 0,0 1 0,-1 0 0,1 0 1,-1 0-1,1 1 0,-1-1 0,1 1 0,-1 0 0,1 1 0,-1-1 0,1 1 1,-1 0-1,1 0 0,-1 0 2,-5 2-1,-1 1 0,0 1 1,1-1-1,0 2 0,0-1 1,1 1-1,-1 1 0,1 0 0,0 0 1,1 1-1,0 0 0,0 0 0,1 1 1,0 0-1,1 0 0,0 1 1,0 0-1,1 0 0,0 0 0,0 0 1,2 1-1,-1 0 0,1 0 1,1 0-1,0 0 0,0 6 1,1-14 1,1-1 0,0 0 0,0 1 0,1-1 0,-1 0 0,0 1 0,1-1 0,-1 0 0,1 1 0,0-1 0,0 0 0,0 0 0,0 0 0,0 1 0,0-1 0,1 0 0,-1-1 0,1 1 0,-1 0-1,1 0 1,0-1 0,-1 1 0,1-1 0,0 1 0,0-1 0,0 0 0,0 0 0,1 0 0,-1 0 0,0 0 0,0 0 0,1 0 0,-1-1 0,0 0 0,1 1 0,-1-1 0,0 0 0,1 0 0,-1 0 0,1 0 0,-1 0 0,0-1 0,1 1-1,6-2 5,0 1-1,-1-1 1,1 0 0,-1-1 0,1 0 0,-1-1 0,0 1-1,0-2 1,0 1 0,-1-1 0,2-1-5,8-8 8,-1 0 0,0-1 0,-1-1 1,-1 0-1,0-1 0,-1 0 0,7-14-8,-20 35 0,0 1 0,0-1 0,0 1 0,1-1-1,-1 0 1,1 1 0,0-1 0,0 0 0,2 4 0,0 4 1,-2-8-1,-1 0 0,1 0 0,0-1 0,0 1 0,0-1 0,1 1 0,-1-1 0,1 1 1,0-1-1,0 0 0,0 1 0,0-1 0,1 0 0,-1-1 0,1 1 0,0 0 1,0-1-1,0 1 0,0-1 0,0 0 0,0 0 0,0 0 0,1-1 0,-1 1 0,1-1 1,2 1-1,0-1 2,0 0 0,1-1 0,-1 0 0,0-1 0,0 1 0,0-1 0,0 0 0,0-1 0,0 1 0,0-1 0,-1 0 0,1-1 0,-1 1 0,1-1 0,-1 0 1,3-3-3,14-10-1,0 0 1,-1-2 0,-1-1-1,-1 0 1,-1-1 0,0-1 0,-2-1-1,0-1 1,-2 0 0,0 0-1,-2-2 1,-1 0 0,0 0 0,3-18 0,5-22-32,-3 0 1,-2-2 0,-4 1-1,-3-1 1,-1-26 31,-6 87-6,0-1 1,0 0 0,-1 1-1,0-1 1,0 1-1,-1-1 1,1 1-1,-2-1 6,3 6 0,0 1-1,0-1 0,0 0 0,-1 1 0,1-1 0,0 1 1,0-1-1,-1 1 0,1-1 0,-1 1 0,1 0 0,0-1 1,-1 1-1,1-1 0,-1 1 0,1 0 0,-1-1 0,1 1 0,-1 0 1,1-1-1,-1 1 0,1 0 0,-1 0 0,1 0 0,-1 0 1,1-1-1,-1 1 0,0 0 0,1 0 0,-1 0 0,1 0 1,-1 0 0,-1 1-1,0 0 1,1 0-1,-1 1 1,0-1 0,1 0-1,-1 1 1,1-1-1,-1 1 1,1-1 0,0 1-1,0 0 1,0 0 0,0-1-1,0 1 1,-1 1 0,-12 27 16,1 0 1,1 0-1,2 1 1,1 0-1,1 1 1,-2 22-17,-1 27 36,4 0 1,3 9-37,3-30 37,3 0 0,7 35-37,-5-65-19,1 1 0,2-1 1,1 0-1,1 0 0,13 25 19,-20-52-70,-1 1-1,1 0 0,1 0 1,-1-1-1,1 1 0,-1-1 1,1 0-1,0 1 0,0-1 1,0-1-1,1 1 0,-1 0 0,1-1 1,-1 0-1,3 1 71,-4-2-71,-1-1 0,1 1 0,0-1 0,-1 0-1,1 0 1,0 0 0,0 0 0,-1 0 0,1 0 0,0 0 0,0-1 0,-1 1 0,1-1-1,0 1 1,-1-1 0,1 1 0,-1-1 0,1 0 0,-1 0 0,1 0 0,-1 0 0,1 0-1,-1 0 1,0 0 0,0-1 0,1 1 0,-1 0 0,0-1 0,0 1 0,0-1 0,-1 1-1,1-1 1,0 1 0,-1-1 0,1 0 0,0 1 0,-1-2 71,7-16-561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52 108 1072,'-48'-12'2232,"45"13"-1325,31 5-732,3-2-124,0-2-1,1-1 0,-1-1 0,1-1 0,-1-2 1,0-1-1,20-6-50,52-16-2584,58-23 2584,-149 45-263,30-9-384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7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793 226 1192,'3'-6'207,"1"-1"0,-1 0 0,-1 0 0,1 0 0,-1-1 0,0 1 0,-1 0 0,0-1 0,0 1 0,0-1 0,-1-6-207,0 4 39,0-1 1,-1 1 0,0-1-1,0 1 1,-1 0-1,-1 0 1,0 0 0,-2-5-40,5 13 9,-1 0 0,0 0 1,0 0-1,0 0 0,0 1 0,0-1 1,0 0-1,0 0 0,-1 1 1,1-1-1,-1 0 0,1 1 0,-1 0 1,0-1-1,1 1 0,-1 0 1,0 0-1,0 0 0,0 0 0,0 0 1,0 0-1,0 0 0,0 1 1,0-1-1,0 1 0,0 0 0,0-1 1,0 1-1,-1 0 0,1 0 0,0 0 1,-1 1-10,-2 1 9,0-1 1,0 2-1,0-1 1,0 0-1,1 1 1,-1 0-1,1 0 1,-1 0-1,1 1 1,0 0-1,1 0 1,-1 0-1,0 0-9,-12 16 49,1 0-1,1 1 1,0 1-1,2 0 0,-8 19-48,-12 38 255,1 7-255,18-50 59,-143 424 402,20 5 1,8 69-462,124-497 65,4-37-64,0 0 0,0 0 0,0 1 0,0-1 1,0 0-1,0 0 0,0 0 0,0 1 0,1-1 0,-1 0 1,0 0-1,0 1 0,0-1 0,0 0 0,0 0 0,0 0 1,1 0-1,-1 1 0,0-1 0,0 0 0,0 0 0,1 0 1,-1 0-1,0 0 0,0 0 0,0 1 0,1-1 0,-1 0 1,0 0-1,0 0 0,1 0 0,-1 0 0,0 0 0,0 0 1,0 0-1,1 0 0,-1 0 0,0 0 0,0 0 1,1 0-1,-1 0-1,17-13 27,21-32-6,-3-1 0,-1-1 0,-2-2 0,-3-2 0,-2 0 0,-2-2 0,-2-1 0,1-14-21,-8 24 5,-3 0 0,-2-1 1,0-12-6,-8 43 1,-1 0 0,-1-1-1,0 1 1,-1 0 0,-1 0 0,0 0 0,-1 0 0,0 0 0,-1 0-1,-1 0 1,0 0 0,-5-9-1,5 16-19,-1 0-1,0 0 1,0 0-1,0 0 1,-1 1 0,0 0-1,-1 0 1,1 1-1,-1 0 1,0 0-1,0 0 1,-1 1-1,1 0 1,-1 1-1,0-1 1,0 2 0,0-1-1,-1 1 1,1 0-1,0 1 1,-1 0-1,0 0 1,-3 1 19,-3-1-52,-1 1-1,0 1 1,0 0 0,0 1-1,0 1 1,1 1 0,-1 0 0,1 1-1,0 0 1,1 1 0,-1 1-1,-2 2 53,13-7-109,1 1-1,0-1 0,0 1 1,0 0-1,0-1 0,0 1 1,0 1-1,1-1 0,-1 0 1,1 1-1,0-1 0,-1 2 110,3-3-59,-1-1-1,1 0 0,-1 0 0,1 1 0,-1-1 0,1 1 1,0-1-1,0 0 0,0 1 0,0-1 0,0 1 0,0-1 1,0 0-1,0 1 0,0-1 0,1 1 0,-1-1 0,1 0 0,-1 1 1,1-1-1,-1 0 0,1 0 0,0 1 0,-1-1 0,1 0 1,0 0-1,0 0 0,0 0 0,0 0 0,0 0 0,0 0 1,0 0-1,1 0 0,-1-1 0,0 1 0,0 0 60,15 6-518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87 220 908,'43'-85'2298,"-65"116"-1930,1 1 0,1 1 1,-8 21-369,22-40 8,0 0 1,0 0-1,1 0 1,1 1 0,1 0-1,0 0 1,1 0 0,0 0-1,1 1 1,1 9-9,0-23 2,0 1 0,0-1 0,0 1 0,1-1 0,-1 1 0,1-1 0,-1 1 0,1-1 0,0 1-1,0-1 1,0 0 0,0 0 0,1 1 0,-1-1 0,0 0 0,1 0 0,0 0 0,-1 0 0,1-1 0,0 1 0,0 0 0,0-1 0,0 1 0,0-1 0,0 0 0,1 0 0,-1 0-1,0 0 1,1 0 0,-1 0 0,0-1 0,1 1 0,0 0-2,1-1 3,1-1 0,-1 1 0,1 0 1,-1-1-1,0 0 0,0 0 0,1-1 0,-1 1 0,0-1 0,0 1 0,0-1 0,-1-1 0,1 1 0,0 0 0,-1-1 1,1 0-1,-1 0 0,0 0 0,1-1-3,2-4 1,-1 1 1,0-1-1,0 0 0,-1-1 1,0 1-1,0-1 0,-1 1 1,0-1-1,0 0 1,-1-1-1,-1 1 0,1 0 1,-1-6-2,1-24 8,-1 0 0,-4-25-8,2 43 2,-9-64 3,0-16-35,10 100 29,0 1-1,0 0 1,0 0 0,0-1 0,0 1-1,0 0 1,0 0 0,0 0-1,0-1 1,0 1 0,0 0 0,0 0-1,0 0 1,0-1 0,0 1-1,0 0 1,0 0 0,0-1-1,0 1 1,0 0 0,0 0 0,0 0-1,1 0 1,-1-1 0,0 1-1,0 0 1,0 0 0,0 0-1,1 0 1,-1-1 0,0 1 0,0 0-1,0 0 1,0 0 0,1 0-1,-1 0 1,0 0 0,0 0-1,0 0 1,1 0 0,-1 0 0,0-1-1,0 1 1,1 0 0,-1 0-1,0 0 1,0 0 0,0 1-1,1-1 2,12 9-42,15 22-10,-24-27 40,6 8-6,30 32-9,-3 1 0,-2 2 0,-2 1-1,7 16 28,-36-56 61,-1 0 0,0 1-1,0-1 1,-1 1 0,0 0-1,0-1 1,-1 1-1,-1 0 1,1 0 0,-1 0-1,-1 0 1,1 0 0,-2 0-1,1 0 1,-2 3-61,-2 22 371,5-34-365,0 1 0,0-1-1,0 1 1,0-1 0,0 1 0,0-1 0,0 1-1,0-1 1,1 1 0,-1-1 0,0 1-1,0-1 1,0 1 0,1-1 0,-1 1-1,0-1 1,0 1 0,1-1 0,-1 0-1,0 1 1,1-1 0,-1 1 0,1-1-1,-1 0 1,1 1 0,-1-1 0,0 0 0,1 0-1,-1 1 1,1-1 0,-1 0 0,1 0-1,-1 0 1,1 0 0,-1 0 0,1 0-1,0 0 1,-1 0 0,1 0 0,-1 0-1,1 0 1,-1 0 0,1 0 0,-1 0-1,1 0 1,-1 0 0,1 0 0,-1-1 0,1 1-1,-1 0 1,1 0 0,-1-1 0,0 1-1,1 0 1,-1-1 0,1 1 0,-1-1-6,32-15 86,-31 15-81,45-31-817,-2-2 0,-2-1 0,-1-3 0,-2-2 0,31-40 812,-48 54-651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2.9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14 108 1200,'-5'-21'585,"2"-1"1,0 1-1,0-18-585,3 38 2,0 1 0,0 0 0,0 0 1,0 0-1,0 0 0,0 0 0,0 0 0,0-1 0,0 1 0,0 0 0,0 0 0,0 0 0,0 0 0,1 0 0,-1-1 0,0 1 0,0 0 0,0 0 1,0 0-1,0 0 0,0 0 0,0 0 0,0 0 0,0 0 0,0-1 0,1 1 0,-1 0 0,0 0 0,0 0 0,0 0 0,0 0 0,0 0 0,0 0 1,1 0-1,-1 0 0,0 0 0,0 0 0,0 0 0,0 0 0,0 0 0,0 0 0,1 0 0,-1 0 0,0 0 0,0 0 0,0 0 0,0 0 0,0 0 1,1 0-1,-1 0 0,0 0 0,0 0 0,0 0 0,0 0 0,0 1 0,0-1 0,1 0-2,10 8 3,10 13-159,18 56-1150,-35-69 1130,5 12-239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2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461 174 1068,'2'-4'199,"1"1"-1,-1-1 0,0 0 1,0 0-1,0 0 1,-1 0-1,1 0 1,-1 0-1,0 0 1,0 0-1,-1 0 0,1 0 1,-1-1-1,0 1 1,0 0-1,-1-4-198,1 1 46,0 1 0,-1-1-1,0 1 1,0 0 0,0-1-1,-1 1 1,0 0 0,-1 0-1,1 0 1,-1 0 0,-1-1-46,2 5 13,0 0 0,-1-1 1,1 1-1,-1 0 0,0 0 0,1 1 1,-1-1-1,0 0 0,0 1 1,0 0-1,0 0 0,-1 0 0,1 0 1,0 0-1,0 1 0,-1-1 1,1 1-1,0 0 0,-1 0 0,1 0 1,0 0-1,0 1 0,-1-1 1,1 1-1,0 0 0,0 0 0,0 0 1,0 0-1,-2 2-13,-11 3 9,1 1 0,0 1-1,1 1 1,0 0 0,-3 2-9,-12 11-5,1 2-1,1 0 0,1 2 1,1 1-1,-6 9 6,16-17-4,1 1-1,1 0 1,1 1 0,0 0-1,2 1 1,0 0-1,2 1 1,-3 11 4,10-31-3,0 1 0,0-1 0,0 0 0,1 0 0,-1 0 0,1 0 0,0 1 0,0-1-1,0 0 1,0 0 0,1 1 0,-1-1 0,1 0 0,0 0 0,0 0 0,0 0 0,0 0 0,0 0 0,2 2 3,-2-4-1,1 0 1,0 0-1,0 1 0,0-2 0,0 1 1,0 0-1,0 0 0,0 0 1,0-1-1,0 1 0,0-1 0,0 0 1,0 0-1,0 0 0,0 0 1,0 0-1,0 0 0,1 0 0,-1 0 1,0-1-1,0 1 0,0-1 0,0 0 1,0 0-1,0 0 0,0 0 1,-1 0-1,1 0 0,1-1 1,37-20 1,-1-2 0,0-1 0,-2-3 1,23-22-2,-13 11 7,2 2 0,13-5-7,-46 32 2,0 1-1,0 0 1,1 2-1,0 0 1,1 0-1,-1 2 1,2 0-2,-10 3-1,0 1 1,0 0-1,0 1 0,0 0 1,1 0-1,-1 1 1,0 0-1,0 1 0,0 0 1,-1 0-1,1 1 1,0 0-1,-1 0 0,0 1 1,2 2 0,30 16-148,-23-12-486,1 0-1,0 0 0,1-2 1,-1-1-1,5 1 635,-12-6-561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181 126 1092,'6'-10'335,"0"0"-1,-1 0 1,-1 0-1,0 0 1,0-1-1,-1 1 1,0-1-1,-1 0 1,0 0-1,0-11-334,-30 49 863,3 6-813,3 1 0,0 1 0,2 1 1,2 0-1,1 1 0,2 1 0,2 1 0,1 0 0,2 1 1,2 0-1,-3 37-50,11-73 1,0-1 0,-1 1 0,1 0-1,0-1 1,1 1 0,-1-1 0,1 1 0,0-1 0,-1 1 0,1-1 0,1 0 0,-1 1 0,0-1-1,1 0 1,0 0 0,0 0 0,0 0 0,0 0 0,0 0 0,1-1 0,-1 1 0,1-1 0,-1 1 0,4 1-1,-2-3 0,0 1 0,-1 0 1,1-1-1,0 0 0,1 0 1,-1 0-1,0-1 1,0 1-1,0-1 0,0 0 1,1 0-1,-1-1 1,0 1-1,0-1 0,0 0 1,0 0-1,0 0 0,0 0 1,0-1-1,3-2 0,16-7 9,-1-1-1,0-1 1,-1-1-1,-1-1 1,0-1-1,-1-1 1,-1 0-1,-1-2 0,0 0 1,-1 0-1,10-19-8,-5 6 17,-3-2 1,0 0-1,-2-1 0,-2 0 0,-1-2 0,-2 1 0,3-19-17,-10 28 54,-6 26-27,-4 16-30,-13 33 10,3 1 0,1 1 0,3 0 1,-1 19-8,12-64 2,1 0 0,-1 1 0,1-1 0,0 1 1,0-1-1,1 0 0,-1 1 0,1-1 0,0 0 1,1 1-3,-2-5 1,1 0 1,-1 0 0,1 0 0,-1 0-1,1-1 1,0 1 0,-1 0 0,1 0 0,-1-1-1,1 1 1,0-1 0,0 1 0,-1 0 0,1-1-1,0 0 1,0 1 0,0-1 0,0 1-1,0-1 1,-1 0 0,1 0 0,1 1-2,0-1 6,0 0 0,1 0 0,-1 0 1,1-1-1,-1 1 0,1-1 0,-1 1 1,0-1-1,1 0 0,-1 0 0,0 0 1,2-1-7,24-13 25,-1-1 1,0-1-1,-2-2 1,0 0-1,16-17-25,9-13 1,-1-3 0,-3-2-1,-37 42 2,-6 8 2,-1 1-1,1 0 1,-1-1 0,1 1 0,0 0-1,0 0 1,0 1 0,1-1-1,1-1-3,-14 39 201,6-25-169,-17 42 35,3 0 0,2 2 1,3-1-1,-2 25-67,14-78 2,0 1 1,0-1-1,0 0 0,0 1 1,0-1-1,0 0 1,0 1-1,0-1 1,0 0-1,0 1 0,0-1 1,0 0-1,0 1 1,0-1-1,0 0 1,0 1-1,0-1 0,0 0 1,0 1-1,0-1 1,1 0-1,-1 0 1,0 1-1,0-1 0,0 0 1,1 1-1,-1-1 1,0 0-1,0 0 1,1 0-1,-1 1 0,0-1 1,0 0-1,1 0 1,-1 0-1,0 0 1,1 1-1,-1-1 0,0 0 1,1 0-1,-1 0 1,0 0-1,1 0 1,-1 0-1,0 0 0,1 0 1,-1 0-1,0 0 1,1 0-1,-1 0 1,0 0-1,1 0 0,-1 0 1,0-1-1,1 1 1,-1 0-3,29-17 51,25-30-28,-32 25-17,-11 10-6,0 0 0,1 1-1,1 0 1,-1 1 0,2 0-1,5-2 1,-18 11 0,1 1-1,0 0 0,-1-1 1,1 1-1,0 0 0,0 0 1,-1 0-1,1 0 0,0 0 1,-1 0-1,1 0 0,0 1 1,-1-1-1,1 1 0,0-1 1,-1 1-1,1 0 0,-1-1 1,1 1-1,-1 0 0,1 0 1,-1 0-1,0 0 0,1 0 0,-1 1 1,0-1-1,0 0 1,38 44-6,-24-25 8,-10-15-50,0 0 1,0 0-1,1 0 0,-1-1 0,1 1 0,0-2 0,0 1 0,0-1 0,4 2 48,-7-4-49,0 0 0,0 0 0,0-1 0,0 1 0,0-1 0,0 0 0,0 0 0,0 0-1,0 0 1,0 0 0,0-1 0,0 0 0,0 1 0,0-1 0,0 0 0,-1 0 0,1 0 0,0-1 0,-1 1-1,1-1 1,0 0 0,-1 1 0,1-2 49,21-18-435,-1-1 1,0 0-1,6-11 435,-10 10-144,1 1-1,1 2 1,21-17 144,-41 37 2,-1-1 0,1 1-1,-1-1 1,1 1 0,-1 0 0,1-1 0,-1 1 0,1-1 0,0 1 0,-1 0 0,1 0 0,0-1 0,-1 1 0,1 0 0,-1 0-1,1 0 1,0 0 0,-1 0 0,1 0 0,0 0 0,-1 0 0,1 0 0,0 0 0,-1 0 0,1 0 0,0 0 0,-1 0 0,1 1-1,0-1 1,-1 0 0,1 0 0,-1 1 0,1-1 0,0 1-2,0 0 8,0 1 0,0-1-1,-1 1 1,1-1 0,0 1 0,-1 0 0,1-1-1,-1 1 1,1 0 0,-1 0 0,0-1 0,0 1-1,1 1-7,-5 67 193,3-59-167,-1 28 20,2-16-83,-2 0 1,0-1 0,-2 1-1,0-1 1,-4 11 36,1-45-1733,2-9 994,5 6 236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1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1 190 984,'18'-172'2228,"-18"171"-2233,0 0 0,1 0 0,-1 0 1,0 1-1,0-1 0,1 0 0,-1 0 1,1 0-1,-1 1 0,1-1 0,-1 0 1,1 1-1,-1-1 0,1 0 0,0 1 1,-1-1-1,1 1 0,0-1 0,-1 1 0,1-1 1,0 1-1,0-1 0,-1 1 0,1 0 1,0-1-1,0 1 0,0 0 0,0 0 1,0 0-1,-1 0 0,1 0 0,0 0 1,0 0-1,0 0 0,0 0 0,0 0 1,-1 0-1,1 0 0,0 1 0,0-1 1,0 0-1,0 1 0,-1-1 5,51 19-923,-28-9 329,-1-4 160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2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383 364 980,'12'-11'254,"0"-1"1,0-1-1,-1 0 0,-1 0 0,0-1 1,0 0-1,-2-1 0,0 0 0,4-10-254,-8 14 76,-1 1 0,0-1 0,0 0 0,-1 0 1,-1-1-1,0 1 0,0 0 0,-1-1 0,0 1 0,-1 0 0,0 0 0,-1-1 0,-1 1 0,1 0 0,-2 0-76,4 9 13,-1 0 0,0-1-1,1 1 1,-1 0 0,0 0 0,0-1 0,0 1-1,-1 0 1,1 0 0,0 0 0,-1 0-1,1 1 1,-1-1 0,0 0 0,1 1 0,-1-1-1,0 1 1,0-1 0,0 1 0,-2-1-13,2 2 4,0 0 1,0-1-1,1 1 1,-1 0 0,0 0-1,0 1 1,0-1-1,0 0 1,0 1 0,0-1-1,1 1 1,-1-1-1,0 1 1,0 0 0,1 0-1,-1 0 1,0 0-1,1 0 1,-1 0 0,1 0-5,-9 7 5,1 1 0,1 0 1,-1 0-1,2 1 0,-1 0 0,1 0 1,0 3-6,-18 33 37,1 1 1,3 1 0,1 2-1,-12 50-37,-5 47 134,4 16-134,-111 620 78,120-644-51,24-139-27,0 1 1,0-1-1,0 0 1,0 0-1,0 0 0,-1 0 1,1 1-1,0-1 0,0 0 1,0 0-1,0 0 0,0 1 1,0-1-1,0 0 0,0 0 1,0 0-1,0 1 0,1-1 1,-1 0-1,0 0 1,0 0-1,0 0 0,0 1 1,0-1-1,0 0 0,0 0 1,0 0-1,0 0 0,1 0 1,-1 1-1,0-1 0,0 0 1,0 0-1,0 0 0,0 0 1,1 0-1,-1 0 0,0 0 1,0 1-1,0-1 1,1 0-1,-1 0 0,0 0 1,0 0-1,0 0 0,0 0 1,1 0-1,-1 0 0,0 0 1,0 0-1,0 0 0,1 0 1,-1 0-1,0 0 0,0 0 1,0 0-1,0-1 1,1 1-1,-1 0 0,0 0 1,0 0-1,0 0 0,17-13-7,14-19-15,22-39 16,-3-2-1,-3-3 0,-4-1 1,-3-2-1,-3-2 0,17-60 7,-42 107-3,-2 0 0,-1-1 0,-2 0 0,-1-1-1,-2-4 4,-3 27 2,-1 1-1,0 0 0,-1 0 0,-1-1 0,0 1 0,-1 0 0,-3-10-1,4 15 2,-1 1 0,0-1 0,-1 0 0,1 1 1,-1 0-1,-1 0 0,1 0 0,-1 0 0,0 1 0,0-1 1,0 1-1,-1 1 0,-3-3-2,1 3 1,0 0 0,0 0 0,-1 0 0,0 1 1,0 1-1,0-1 0,0 1 0,0 1 0,0 0 0,0 0 1,-1 1-1,1 0 0,0 0 0,0 1 0,0 1 0,-1-1 0,1 2-1,-3-1-63,0 1 0,0 0-1,0 1 1,0 1 0,1 0-1,0 1 1,0-1 0,0 2-1,1 0 1,0 0-1,0 1 1,-4 5 63,12-12-68,1 1-1,-1-1 1,1 1-1,-1 0 1,1 0-1,0 0 1,-1-1-1,1 1 1,0 0 0,0 0-1,1 1 1,-1-1-1,0 0 1,1 0-1,-1 0 1,1 1-1,0-1 1,-1 0 0,1 0-1,0 1 1,1-1-1,-1 0 1,0 0-1,1 0 1,-1 1-1,1-1 1,0 0-1,-1 0 1,1 0 0,0 0-1,0 0 1,1 0-1,-1 0 1,0 0-1,1-1 1,-1 1-1,1 0 1,-1-1-1,1 1 1,0-1 0,-1 1-1,3 0 69,13 4-484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47 1068,'15'-24'1470,"-17"22"-787,-6 15-526,1 3-118,1 0 0,1 0 0,0 1 0,2 0 0,0 0 0,0 0-1,2 0 1,0 0 0,1 0-39,0 13 26,2 0 0,1 0 0,2-1 0,6 23-26,-10-47 5,0-1 0,0 0 0,0 0 0,1 0 0,-1 0 0,1 0-1,0 0 1,0-1 0,1 1 0,-1-1 0,1 1 0,0-1 0,0 0-1,0 0 1,0 0 0,0 0 0,1-1 0,-1 1 0,1-1 0,0 0 0,0 0-1,-1 0 1,1 0 0,0-1 0,1 0 0,-1 0 0,0 0 0,0 0-1,0 0 1,1-1 0,-1 0 0,0 0 0,1 0 0,-1-1 0,0 1 0,0-1-1,1 0 1,-1 0 0,0 0 0,0-1 0,0 0 0,0 0 0,0 0 0,-1 0-1,1 0 1,-1-1 0,1 1 0,-1-1 0,0 0 0,1-1-5,1-2 8,1-1 1,-1-1-1,0 1 1,-1-1-1,0 0 1,0 0-1,0 0 1,-1 0-1,-1-1 1,1 1-1,-1-1 1,-1 0-1,0 0 1,0 1-1,0-1 1,-1 0-1,-1 0 1,0 0-1,0 0 1,0-1-9,-5-22 39,0 0 1,-2 1 0,-1 0-1,-12-26-39,10 34-5,13 35-6,13 44-11,-13-49 20,9 26 13,1-1 0,2-1 0,3 4-11,16 35 19,-33-69-12,0 0 0,0 0 0,1 0 0,-1-1 0,0 1 0,1 0 0,-1-1 0,1 1 0,-1 0 0,1-1 0,-1 1 0,1-1 0,0 1 0,-1 0 0,1-1 0,0 1 0,-1-1-1,1 0 1,0 1 0,-1-1 0,1 0 0,0 1 0,0-1 0,0 0 0,-1 0 0,1 0 0,0 0 0,0 1 0,0-1 0,-1 0 0,1 0 0,0-1 0,0 1 0,0 0 0,-1 0 0,1 0-1,0 0 1,0-1 0,0 1 0,-1 0 0,1-1 0,0 1 0,-1-1 0,1 1 0,0-1 0,-1 1 0,1-1 0,0 1 0,-1-1 0,1 0-7,36-39 65,-26 27-62,8-8 4,41-42-183,17-12 176,-59 59-200,2 0-1,-1 2 1,2 0-1,0 1 1,0 1-1,17-7 201,-33 17-43,0 1-1,0-1 0,0 1 1,0 0-1,0 1 0,0-1 1,0 1-1,0 0 44,-4 0 4,-1-1 0,1 1 1,0 0-1,0 1 0,0-1 0,-1 0 0,1 0 1,0 0-1,0 0 0,-1 1 0,1-1 0,0 0 1,-1 1-1,1-1 0,0 0 0,-1 1 0,1-1 1,0 1-1,-1-1 0,1 1 0,-1-1 0,1 1 1,-1 0-1,1-1 0,-1 1 0,0 0 1,1-1-1,-1 1 0,0 0 0,1-1 0,-1 1 1,0 0-1,0 0 0,0-1 0,1 1 0,-1 0 1,0 0-1,0-1 0,0 1 0,0 0 0,0 0 1,-1-1-1,1 1 0,0 0 0,0 0 0,0-1 1,-1 1-1,1 0 0,0 0 0,-1-1 0,1 1 1,-1 0-5,-10 38 213,1 0 1,2 0-1,1 1 1,3 0-1,1 1 1,2-1-1,1 1-213,29-56 28,5-14-24,-1-1 0,-1-2 0,6-10-4,19-20-7,-57 62 7,0-1-1,0 1 1,1 0-1,-1-1 1,0 1-1,0 0 1,1 0-1,-1-1 1,0 1-1,1 0 1,-1 0-1,0 0 1,0-1-1,1 1 1,-1 0-1,0 0 1,1 0 0,-1 0-1,1 0 1,-1 0-1,0 0 1,1 0-1,-1 0 1,0 0-1,1 0 1,-1 0-1,0 0 1,1 0-1,-1 0 1,1 0-1,-1 0 1,0 0-1,1 0 1,-1 0-1,0 1 1,1-1-1,-1 0 1,0 0 0,1 0-1,-1 1 1,0-1-1,0 0 1,1 0-1,-1 1 1,9 23-10,-1 44 12,-6-53 5,-1-1 2,-1-7-8,1 1-1,0-1 1,0 0 0,1 0 0,0 0-1,0 1 0,-2-7 2,1 0-1,-1 0 1,1 0-1,-1 0 1,1 0-1,0 0 0,-1 0 1,1-1-1,0 1 1,0 0-1,-1 0 1,1 0-1,0-1 1,0 1-1,0 0 0,0-1 1,0 1-1,0-1 1,0 1-1,0-1 1,0 0-1,0 1 0,0-1 1,0 0-1,1 0 1,-1 0-1,0 0 1,0 0-1,0 0 1,0 0-1,0 0 0,0 0 1,1 0-1,-1-1 1,0 1-1,0 0 1,0-1-1,0 1 0,0-1-1,19-8 12,0-1-1,-1-1 0,0-1 0,-1-1 1,0 0-1,-1-2-11,70-46-2,-85 59 5,1 1 0,0 0 0,-1 0 1,1 0-1,0 0 0,0 0 0,0 1 1,0-1-1,0 1 0,0 0 0,0 0 1,0 0-1,0 0 0,0 1 0,0-1 1,0 1-1,0-1 0,-1 1-3,55 25 75,-50-21-105,0-1 1,1 0-1,0-1 1,0 0-1,0 0 1,0 0 0,1-1-1,2 0 30,-9-2-13,10 2-396,1-1-1,-1-1 0,0 0 1,1 0-1,-1-1 1,1-1-1,-1 0 0,8-3 410,-8-1-549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360 175 1028,'9'-7'193,"0"-1"0,0-1 0,-1 0 0,0 0 0,-1-1 0,0 0-1,0 0 1,-1 0 0,-1-1 0,0 0 0,0 0 0,0-4-193,-4 14 34,-1 0-1,0-1 1,1 1-1,-1-1 1,0 1 0,0 0-1,0-1 1,0 1-1,0-1 1,-1 1 0,1-1-1,0 1 1,-1 0-1,1-1 1,0 1 0,-1 0-1,0-1 1,1 1 0,-1 0-1,0 0 1,0-1-1,0 1 1,1 0 0,-1 0-1,0 0 1,-1 0-34,0-1 39,-1 1 1,1 0 0,-1 0 0,1 0-1,-1 0 1,0 0 0,1 1-1,-1-1 1,0 1 0,0-1 0,1 1-1,-1 0 1,-1 0-40,-8 1 73,0 0 0,1 1-1,-1 1 1,0-1 0,1 2 0,0-1-73,-13 7 41,2 1 0,-1 0 0,1 2 1,1 1-1,0 0 0,1 1 0,1 2 0,1 0 1,0 0-1,1 2 0,1 0 0,0 1 0,2 1 1,0 0-1,-7 18-41,18-34 1,1 0 1,0 0-1,0 1 1,1-1-1,-1 1 1,1-1-1,0 1 0,1 0 1,-1-1-1,1 1 1,0 0-1,1-1 1,-1 1-1,1 0 1,0-1-1,1 1 0,0 2-1,0-5-5,0 1 0,0 0-1,0-1 1,0 1 0,1-1-1,0 0 1,-1 0 0,1 0-1,0 0 1,0 0 0,1-1-1,-1 1 1,0-1 0,1 0 0,0 0-1,-1 0 1,1-1 0,0 1-1,0-1 1,0 0 0,0 0-1,0 0 1,0-1 0,1 1 5,14 0-78,-1 0 0,1-2 0,0 0 0,-1-1 0,1 0 0,-1-2 0,1 0 0,-1-1 0,-1-1 0,1-1 0,9-5 78,15-8-175,-2-2 0,0-2 1,-1-2-1,3-5 175,-3-5-40,-30 27 108,-1 1 0,1 0 0,0 1 0,7-5-68,-17 20 51,0 0-1,0 1 1,1-1 0,0 0 0,1 0-1,0 5-50,0-2-145,1 0-1,0-1 1,1 1-1,0 0 1,0-1-1,1 1 1,1-1-1,-1 0 1,2-1-1,-1 1 1,7 6 145,-9-24-1634,-3 1 1112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4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85 1476,'-2'-19'492,"1"3"-4,1 3-160,-3 3-108,3-1-80,0 4-48,0 1-44,0 3-28,3 3-32,2 2-52,0-1-44,1 2-64,-1 4-156,3 2-80,-1-2-36,1 4-12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1 175 1188,'2'0'94,"1"1"-1,-1 0 1,1 0 0,-1 0-1,0 0 1,0 0-1,1 1 1,-1-1 0,0 1-1,0-1 1,0 1-1,0 0 1,-1-1 0,1 1-1,0 0 1,-1 0 0,1 1-1,-1-1 1,0 0-1,0 0 1,1 2-94,21 51 107,-15-28 64,-1 0 1,2 17-172,-8-35 60,1 1-1,-2-1 1,1 1-1,-1-1 1,-1 0 0,0 1-1,0-1 1,-1 0-1,-1 7-59,2-14 44,0 1 0,0-1 0,0 1 0,-1-1 0,1 0 0,-1 1 0,1-1 0,-1 0-1,0 0 1,1 0 0,-1-1 0,0 1 0,0 0 0,-1-1 0,1 1 0,0-1 0,0 1 0,-1-1 0,0 0-44,1-1 19,1 1 1,0-1 0,0 0 0,0 0 0,-1 0 0,1 0 0,0 0 0,0-1 0,0 1 0,-1 0 0,1 0 0,0-1 0,0 1 0,0-1 0,0 1 0,0-1 0,0 0 0,0 1 0,0-1 0,0 0 0,0 0-1,0 1 1,0-1 0,0 0 0,1 0 0,-1 0 0,0 0 0,1 0 0,-1 0 0,0 0 0,1-1 0,-1 1 0,1 0 0,0 0 0,-1 0 0,1 0 0,0-1 0,0 1 0,0 0 0,0 0 0,0-2-20,-1-6 12,0 0 1,1 0 0,1 0-1,-1 0 1,1 0 0,1 0-1,0 0 1,0 0 0,0 1-1,1-1 1,1 1 0,-1-1-1,1 1 1,5-6-13,8-14-174,1 1 0,1 1 0,18-18 174,-6 9-629,3 1 0,10-7 629,-26 26-417,1 0 0,0 1-1,1 1 1,1 1 0,0 1 0,2 0 417,-2 3-475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5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0 1152,'1'1'78,"-1"0"0,1 0 0,-1 0 0,1-1 0,-1 1 0,0 0 0,1 0 0,-1 0 0,0 0-1,0 0 1,0 0 0,0 0 0,0 0 0,0 0 0,0 0 0,0 0 0,0 0 0,0 0 0,0-1 0,0 1 0,-1 0 0,1 0 0,0 0 0,-1 0-1,0 0-77,-20 9 936,-3-1-884,11-2-19,1 0 0,0 1 0,0 0 0,0 1 0,1 0 0,1 1 0,0 0 0,0 1 1,1 0-1,0 1 0,1 0 0,-7 13-33,11-18 1,0 0 1,0 1-1,1 0 0,0 0 1,1 0-1,0 0 1,0 0-1,0 0 0,1 0 1,1 1-1,-1-1 1,1 1-1,1-1 0,-1 0 1,2 1-1,-1-1 1,1 0-1,0 0 1,1 0-1,-1 0 0,2 0 1,3 6-2,-6-11 0,1 0 0,-1 0 0,1-1 0,0 1 0,0-1 0,0 1 0,0-1 0,1 0 0,-1 1 0,1-1 0,-1-1 0,1 1 0,0 0 0,0-1 0,0 1 0,0-1 0,0 0 0,0 0 0,0 0 0,0 0 0,3 0 0,-1-1-2,0 0 1,0-1-1,0 1 1,0-1-1,0 0 1,0 0-1,-1-1 1,1 0-1,0 0 0,-1 0 1,1 0-1,-1 0 1,1-2 1,12-8-4,-1 0 0,0-2-1,-1 0 1,-1 0 0,0-1 0,5-9 4,7-12-12,-2-1 0,-1-2 1,-3 0-1,2-6 12,-30 65-3,1-1 1,1 1-1,0 0 1,2 0-1,1 1 0,-2 17 3,9-1 6,-3-30-4,0-1 0,-1 1 0,1 0-1,-1 0 1,-1-1 0,1 1 0,-1 0-1,-1 5-1,2-4 12,8-13 12,8-10 16,-5-3-34,44-60-5,-50 72-7,1 1 1,-1 0-1,1-1 1,0 2-1,0-1 1,0 1-1,1 0 1,0 0-1,0 0 1,0 1-1,1 0 6,-6 3-1,-1-1 0,0 1 0,0 0 0,1 0-1,-1 0 1,0 0 0,0 0 0,1 0 0,-1 0 0,0 1-1,0-1 1,0 0 0,1 1 0,-1-1 0,0 1-1,0-1 1,0 1 0,0-1 0,0 1 0,0 0 0,0 0-1,0-1 1,0 1 0,0 0 0,0 0 0,0 0-1,-1 0 1,1 0 0,0 0 0,-1 0 0,1 0 0,-1 0-1,1 1 1,-1-1 0,1 0 1,15 55 37,-9-29-56,-6-25 4,-1 0 1,1-1-1,-1 1 0,1 0 0,0 0 1,0 0-1,0-1 0,0 1 0,0 0 1,0-1-1,1 1 0,-1-1 0,0 1 1,1-1-1,-1 0 0,1 0 0,0 0 1,-1 0-1,1 0 0,0 0 0,-1 0 1,1 0-1,0 0 0,0-1 0,0 1 1,0-1-1,0 0 0,0 1 1,0-1-1,0 0 15,3-1-78,1-1-1,-1 1 1,0-1 0,0 0 0,0-1-1,-1 1 1,1-1 0,0 0 0,-1 0-1,4-3 79,11-9-356,-1-1-1,-1-1 1,-1 0 0,0-1-1,12-20 357,-12 18-384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6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129 199 1100,'12'-29'281,"-4"12"-84,-1 0 0,0-1 0,-1 0 0,-1 0 0,-1 0 0,0 0 0,0-13-197,-4 30 7,0 1 0,0-1 0,0 1 1,0-1-1,0 1 0,0-1 0,0 1 0,0-1 0,0 1 0,0-1 0,0 1 0,0-1 0,0 1 0,0-1 0,-1 1 0,1-1 0,0 1 0,0-1 0,0 1 1,-1-1-1,1 1 0,0 0 0,-1-1 0,1 1 0,0-1 0,-1 1 0,1 0 0,-1-1 0,1 1 0,0 0 0,-1 0 0,0-1-7,-13 9 138,-15 25 21,28-31-145,-16 22 46,2 1 0,0 0 0,2 2 0,1-1 0,1 2 0,1-1 1,2 1-1,1 1 0,0 1-60,0 13 28,1 1 1,2-1-1,2 1 0,2 0 1,4 33-29,-2-60 9,1 0 1,1-1-1,1 1 1,0-1-1,1 0 1,0 0 0,1-1-1,1 1 1,9 12-10,-14-24 5,1 1 0,0 0 0,0-1 0,0 0 0,0 0 0,0 0 0,1 0 0,0-1 0,0 0 0,0 0 0,0 0 0,0 0 0,5 1-5,-6-3 3,1 0-1,-1-1 1,1 1-1,-1-1 1,1 0-1,-1 0 1,1 0 0,-1-1-1,1 0 1,-1 0-1,1 0 1,-1 0-1,0 0 1,0-1-1,1 0 1,-1 0 0,0 0-1,-1-1 1,4-2-3,4-3-2,-1-1 1,0 0 0,0-1 0,-1 0-1,-1-1 1,1 0 0,-2 0 0,0-1-1,0 0 1,-1 0 0,0-1-1,-1 1 1,-1-1 0,0 0 0,-1 0-1,0-1 1,-1 1 0,0-1 0,-1 1-1,-1-1 1,0 0 0,-1 0 1,1 13 1,0 0 0,0-1 0,0 1 0,0 0 0,0 0 0,0 0 0,-1 0 0,1 0 0,0 0 0,-1 0 0,1 0 0,-1 0 0,1 0 0,-1 0 0,1 0 0,-1 0 0,0 1 0,1-1 0,-1 0 0,0 0 0,0 0 0,1 1 1,-1-1-1,0 1 0,0-1 0,0 0 0,0 1 0,0-1 0,0 1 0,0 0 0,-1-1-1,0 2 2,0-1-1,0 1 1,1-1 0,-1 1 0,0 0 0,0 0-1,0 0 1,0 0 0,1 0 0,-1 0 0,0 0-1,1 1 1,-1-1 0,1 0 0,-1 2-2,-8 8 4,1 0 0,0 1-1,1 0 1,-3 6-4,-2 3 14,4-4-11,-1 0-1,2 0 0,-3 10-2,9-22 3,0 0-1,1 1 0,0-1 0,0 1 0,0-1 1,1 1-1,-1-1 0,1 1 0,1 0 1,-1-1-1,1 1 0,0-1 0,0 1 0,1 0-2,-2-5 4,1 0-1,0 0 1,-1 0 0,1 0-1,0-1 1,-1 1-1,1 0 1,0 0-1,0-1 1,0 1-1,-1-1 1,1 1 0,0-1-1,0 1 1,0-1-1,0 1 1,0-1-1,0 0 1,0 1-1,0-1 1,0 0 0,0 0-1,0 0 1,0 0-1,0 0 1,0 0-1,1 0 1,-1 0-1,0-1 1,0 1 0,0 0-1,0-1 1,0 1-1,-1 0 1,1-1-1,0 1 1,0-1-1,0 0 1,0 1 0,0-1-1,0 0-3,48-30 45,-38 24-38,20-15 0,-13 9-9,1 1 0,0 0 1,0 2-1,1 0 0,0 1 0,4 0 2,-22 8 0,0 1-1,0 0 0,0-1 0,0 1 1,1 0-1,-1 0 0,0 0 0,0 1 1,0-1-1,0 0 0,0 1 0,0-1 1,0 1-1,0 0 0,0 0 0,0 0 1,0 0-1,0 0 0,-1 0 0,1 0 1,0 1-1,-1-1 0,1 0 0,-1 1 1,1 0-1,-1-1 0,0 1 0,2 1 1,3 8 2,1 0 0,-2 0 0,1 1 0,2 10-2,6 11 5,-13-31-3,0 0 0,1 1 0,-1-1-1,0 0 1,1 0 0,-1 0-1,1 0 1,0 0 0,0 0 0,0-1-1,0 1 1,0-1 0,0 1-1,0-1 1,0 0 0,0 1 0,1-1-1,-1 0 1,1-1 0,-1 1 0,0 0-1,1-1 1,0 1 0,1-1-2,3 0 38,1-1 0,0 0 0,0 0 0,-1-1 0,1 0 0,0-1 0,0 0-38,43-10 112,32 13-75,-71 2-315,0-1 0,-1-1 0,1 0 0,0-1-1,-1 0 1,1 0 0,0-1 0,-1-1 0,0 0 0,0-1 0,0 0 0,4-2 278,-1-2-548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3.24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33 123 1096,'-2'1'47,"1"-1"0,-1 1 0,0-1-1,1 1 1,-1-1 0,1 1 0,-1 0 0,1 0 0,0-1-1,-1 1 1,1 0 0,0 0 0,-1 1 0,1-1 0,0 0-1,0 0 1,0 1 0,0-1 0,0 0 0,0 1 0,1-1-1,-1 1 1,0-1 0,1 1 0,-1-1 0,1 1-1,0 0 1,-1-1 0,1 1 0,0 0 0,0-1 0,0 1-1,0 0 1,0-1 0,0 1 0,1 0-47,5 66 113,-6-65-58,4 16-20,0-1 0,2 0 0,0 0 0,4 8-35,-7-20 13,-1 1 0,2-1 0,-1 0 0,1 0 0,0 0 0,0 0 0,0-1 1,1 1-1,0-1 0,0 0 0,0-1 0,1 1 0,2 1-13,-6-5 3,-1-1 1,0 1-1,1 0 0,-1-1 0,1 1 0,-1-1 1,1 0-1,-1 1 0,0-1 0,1 0 0,0 0 1,-1 0-1,1 0 0,-1 0 0,1 0 0,-1-1 1,0 1-1,1 0 0,-1-1 0,1 1 0,-1-1 1,1 1-1,-1-1 0,2-1-3,-1 0 2,1 0-1,0-1 1,-1 1-1,0-1 1,1 1 0,-1-1-1,0 0 1,0 0 0,-1 0-1,1 0 1,0-1-2,2-6-5,0 0 0,-1-1 0,0 0 0,0 1 0,-1-1 1,0-8 4,-1-1-20,-2 1 0,0 0-1,-1 0 1,-1 0 0,0 0 0,-2 1 0,-5-14 20,7 23-4,0 0 1,0 0-1,-2 0 0,1 0 0,-1 1 0,0 0 0,-1 0 0,1 0 1,-2 1-1,1-1 0,-1 1 0,0 1 0,0 0 0,-1 0 0,0 0 1,-1 1 3,7 3-2,0 1 1,0 0-1,0 0 0,0 0 1,0 1-1,0-1 1,0 1-1,-1-1 1,1 1-1,0-1 1,0 1-1,-1 0 1,1 0-1,0 0 0,0 1 1,-1-1-1,0 0 2,2 1-7,0-1 0,0 1 0,0 0 0,0-1-1,0 1 1,0 0 0,0 0 0,0 0-1,0 0 1,0 0 0,0 0 0,0 0 0,1 0-1,-1 0 1,0 0 0,1 0 0,-1 0 0,1 0-1,-1 1 1,1-1 0,-1 1 7,0 2-42,1 1 1,0-1-1,-1 0 0,1 0 0,1 0 1,-1 1-1,1-1 0,-1 0 1,1 0-1,0 0 0,1 0 1,-1 0-1,1 0 0,0 0 1,-1-1-1,4 4 42,0 0-187,0 0 1,1 0-1,0 0 1,0-1-1,4 3 187,8 5-358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7.9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110 745 892,'0'-17'670,"-1"1"0,0 0 0,-2 0 0,-3-14-670,-16 86 548,4 7-374,1-6-99,2 0 0,3 1-1,-1 29-74,12-87 4,1 0-1,0 0 0,0 1 0,0-1 0,0 0 0,0 1 0,0-1 0,0 0 1,0 1-1,0-1 0,0 0 0,0 1 0,0-1 0,0 0 0,0 1 1,0-1-1,0 0 0,1 1 0,-1-1 0,0 0 0,0 0 0,0 1 0,0-1 1,1 0-1,-1 0 0,0 1 0,0-1 0,0 0 0,1 0 0,-1 1 0,0-1 1,0 0-1,1 0 0,-1 0 0,0 0 0,1 0 0,-1 1 0,0-1 1,1 0-1,-1 0 0,0 0 0,1 0 0,-1 0 0,0 0 0,0 0 0,1 0 1,-1 0-1,0 0 0,1 0-3,22-11 67,26-28-43,-45 35-19,165-147-41,-169 150 35,0 1 1,1-1 0,-1 1-1,0 0 1,1-1-1,-1 1 1,0 0 0,1-1-1,-1 1 1,1 0-1,-1-1 1,0 1 0,1 0-1,-1 0 1,1-1-1,-1 1 1,1 0 0,-1 0-1,1 0 1,-1 0 0,1 0-1,-1 0 1,1 0-1,-1-1 1,1 2 0,-1-1-1,1 0 1,-1 0-1,1 0 1,-1 0 0,1 0-1,-1 0 1,1 0-1,-1 1 1,1-1 0,2 18 2,-11 32 16,7-46-16,-5 22 9,1-4-1,1-1 1,1 1-1,0 19-10,39-96 154,-22 32-149,1 0 1,0 2-1,2 0 1,0 0-1,2 2 1,0 0-1,1 1 1,20-13-6,-38 29-1,-1 1 1,1 0 0,-1 1-1,1-1 1,-1 0-1,1 0 1,-1 0 0,1 1-1,0-1 1,0 1-1,-1 0 1,1-1 0,0 1-1,-1 0 1,1 0-1,0 0 1,0 0 0,0 0-1,-1 0 1,1 1-1,0-1 1,-1 1 0,1-1-1,0 1 1,-1 0-1,1 0 1,1 1 0,-1 0 0,1 0 0,-1 0 0,0 1 0,0-1-1,0 1 1,-1-1 0,1 1 0,0 0 0,-1 0 0,0 0-1,0 0 1,0 0 0,0 0 0,4 15 2,-1 1-1,0 0 0,-2 0 1,0 11-2,-2-27 0,1 52 6,-2-40-36,1 0 0,1 1 0,0-1 0,1 0 1,0 0-1,2 3 30,-4-18-4,0 0 0,0 0 0,1 1-1,-1-1 1,0 0 0,0 0 0,0 1 0,0-1 0,0 0 0,1 0 0,-1 1 0,0-1 0,0 0 0,0 0-1,1 0 1,-1 1 0,0-1 0,0 0 0,1 0 0,-1 0 0,0 0 0,0 0 0,1 1 0,-1-1 0,0 0 0,1 0-1,-1 0 1,0 0 0,0 0 0,1 0 0,-1 0 0,0 0 0,1 0 0,-1 0 0,0 0 0,1 0 0,-1 0-1,0-1 1,0 1 0,1 0 0,-1 0 0,0 0 4,16-11-126,10-16-69,26-38-194,-15 20 347,-1-2 0,-2-1 0,-2-1 0,9-25 42,-44 84 34,0 1 1,0 0-1,0 0 0,2 0 0,-1 0 0,1 1 0,1-1 1,0 0-1,1 1 0,0-1 0,1 0 0,0 1-34,-1-5 2,0-1 0,0 1 0,1-1 0,0 1 0,0-1 0,1 0 0,0 0 0,0 0 0,0 0 0,1-1 0,-1 1 0,1-1 0,1 0 0,-1 0 0,1 0 0,0-1 0,0 0 0,0 0 0,1 0 0,-1 0 0,1-1 0,0 0 0,3 2-2,-7-5 3,0 1 0,0-1 1,0 1-1,0-1 1,0 0-1,0 0 0,0 1 1,0-2-1,0 1 0,0 0 1,0 0-1,0-1 0,0 1 1,0-1-1,0 1 0,0-1 1,-1 0-1,1 0 1,0 0-1,0 0 0,-1 0 1,1 0-1,0 0-3,1-3 5,1 1 1,-1-1-1,0 0 1,0 1-1,0-1 1,-1-1-1,1 1 1,-1 0-1,0-1 0,0 0-5,3-8 17,-1-2-1,0 1 0,-1 0 1,0-1-1,-1 0 0,-1-3-16,-1 1 10,0 0 0,-1 0 0,-1 0 0,-1 0 0,-1 0 0,0 0 0,-3-7-10,5 19 0,1 0 1,-1 0 0,0 0 0,-1 0-1,1 0 1,-1 0 0,0 1 0,0-1-1,0 1 1,-1 0 0,0 0-1,1 0 1,-1 0 0,-1 1 0,1 0-1,0 0 1,-1 0 0,0 0 0,1 0-1,-1 1 1,0 0 0,-1 0 0,1 1-1,0-1 1,0 1-1,1 1-14,1 0-1,0 0 0,-1 1 1,1-1-1,0 1 1,-1 0-1,1 0 1,0 0-1,0 0 1,0 0-1,0 1 1,0-1-1,0 1 1,0 0-1,0 0 1,1 0-1,-1 0 1,1 1-1,0-1 0,-1 1 15,2-2-23,0 1-1,0-1 0,0 0 0,0 0 0,1 0 0,-1 1 0,1-1 0,-1 0 0,1 0 0,-1 1 0,1-1 0,0 0 1,-1 1-1,1-1 0,0 1 0,0-1 0,0 0 0,0 1 0,0-1 0,0 1 0,1-1 0,-1 0 0,0 1 0,1-1 0,-1 0 1,1 1-1,0-1 0,-1 0 0,1 0 0,0 0 0,0 1 0,-1-1 0,1 0 0,0 0 0,0 0 0,0 0 0,0 0 0,1-1 1,-1 1-1,0 0 0,0 0 0,0-1 0,1 1 0,-1-1 0,0 1 0,1-1 0,-1 0 0,1 1 24,7 2-41,0-1 0,0 0 1,1 0-1,-1-1 0,1 0 0,-1 0 0,1-1 0,-1 0 0,1-1 0,0 0 0,-1-1 0,0 0 0,1 0 0,-1-1 1,0 0-1,0-1 0,-1 0 0,1 0 0,6-5 41,16-9 1,-1-2 1,-2 0-1,1-2 0,17-20-1,-2 0 101,-1-3 0,-3-1 0,-2-2 0,-2-1 0,-2-3 0,-3 0 0,-2-2 0,-2-1 0,3-15-101,-29 69 17,0 0-1,-1-1 1,1 1-1,-1 0 1,1-1-1,-1 1 1,0 0 0,0-1-1,1 1 1,-1-1-1,0 1 1,0 0-1,0-1 1,0 1 0,-1-1-1,1 1 1,0-1-17,-1 2 8,1 0 1,-1 0 0,1-1-1,0 1 1,-1 0 0,1 0-1,-1 0 1,1 0 0,-1 0-1,1 0 1,-1 0 0,1 0-1,-1 0 1,1 0 0,-1 0-1,1 0 1,-1 0-1,1 0 1,-1 1 0,1-1-1,-1 0 1,1 0 0,0 0-1,-1 1 1,1-1 0,-1 0-1,1 1 1,0-1 0,-1 1-9,-36 32 222,13-1-139,2 1 0,1 1 0,2 1-1,1 0 1,-13 38-83,8-10 57,3 1 0,3 1-1,0 13-56,7-18 37,2 0 0,1 17-37,6-47 2,2 0 0,0 0 0,2 0 0,1-1 0,5 19-2,-8-44-6,0 0-1,0 0 1,0 0-1,1 0 0,-1 0 1,1 0-1,0-1 0,0 1 1,0 0-1,1-1 1,-1 0-1,1 0 0,0 0 1,0 0-1,0 0 1,1 1 6,-2-3-15,0-1 1,1 1 0,-1 0 0,0-1 0,0 1 0,1-1 0,-1 0 0,0 0 0,1 0 0,-1 0 0,0 0 0,0-1 0,1 1 0,-1-1 0,0 1 0,0-1 0,1 0 0,-1 0 0,0 0 0,0 0 0,0 0 0,0 0 0,0 0 0,-1-1 0,1 1 0,0-1 0,-1 0 0,1 1 0,0-2 14,25-26-120,-2-1 0,-1 0 0,-1-2 0,-2-1 1,-1-1-1,3-10 120,-21 40 0,11-20 45,-10 19 118,-10 24-42,7-19-120,-4 11-3,2 0 0,0 1 0,0-1 0,1 1 0,0-1 0,1 1 0,0-1 0,1 1 0,0 0 2,0 55-929,-4-46-322,3-20 802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1188,'12'-131'1890,"-9"129"-1945,1 11-167,5 18-578,-5-15 156,1-2 195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8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53 151 884,'0'0'37,"0"0"-1,0-1 1,0 1-1,0 0 0,0 0 1,-1-1-1,1 1 1,0 0-1,0 0 1,0-1-1,-1 1 1,1 0-1,0 0 1,0 0-1,0 0 1,-1-1-1,1 1 1,0 0-1,-1 0 1,1 0-1,0 0 1,0 0-1,-1 0 1,1 0-1,0 0 1,-1 0-1,1 0 1,0 0-1,0 0 1,-1 0-1,1 0 1,0 0-1,-1 0 0,1 0 1,0 0-1,0 0 1,-1 0-1,1 0 1,0 1-1,0-1 1,-1 0-1,1 0-36,-12 13 479,-4 19-307,11-16-129,2 1 0,0 1 0,1-1 0,1 0 0,0 1 0,2-1 0,1 14-43,-1-23 6,0 0 0,0 0 0,1 0 0,0 0 0,1 0 1,-1 0-1,2-1 0,-1 1 0,1-1 0,0 0 0,0 0 1,1 0-1,0-1 0,1 1 0,-1-1 0,1-1 0,3 3-6,-7-6 3,0-1 0,0 0 0,0 0 0,0-1 1,0 1-1,1 0 0,-1-1 0,0 1 0,1-1 0,-1 0 0,0 0 0,1 1 0,-1-2 0,0 1 0,1 0 0,-1 0 0,0-1 0,1 1 0,-1-1 0,0 0 0,0 0 0,0 0 0,0 0 0,0 0 0,0 0 0,0 0 0,0-1 0,0 1 1,0-1-1,0 1 0,-1-1 0,1 0 0,0-2-3,5-2-1,-1-1 1,0-1 0,-1 1-1,0-1 1,0 0-1,-1 0 1,0-1 0,0 1 0,2-14 8,-2 1 0,0-1 0,-1 0 0,-1 0 0,-1 0 0,-2 0 1,0 0-1,-1 1 0,-1-1 0,-1 0 0,0 1 0,-2-1 0,-1 1 0,-1 1 1,0 0-1,-2-1-8,10 20 1,-1-1 0,1 1 0,-1-1 0,0 1 0,1 0 0,-1-1 0,0 1 0,0 0 0,0 0 0,0-1 0,0 1 0,0 0 0,0 0 0,0 0 0,-1 0 0,1 1 0,0-1 0,0 0 0,-1 0 0,1 1 0,-1-1 0,1 1 0,-1-1 0,0 1-1,0 0 1,1 1-1,0-1 0,-1 1 1,1-1-1,0 1 1,-1 0-1,1 0 0,0-1 1,0 1-1,0 0 1,0 0-1,0 0 0,0 1 1,0-1-1,0 0 0,1 0 1,-1 0-1,0 1 1,0-1-1,0 1 0,-2 6 0,0-1 1,0 1 0,1 0-1,0-1 1,0 1-1,1 0 1,0 0-1,1 0 1,-1 1-1,2-1 6,-1 0 0,1-1-1,1 1 1,-1-1 0,1 1 0,1-1-1,-1 0 1,1 1 0,1-1 0,-1-1-1,1 1 1,0-1 0,1 1 0,-1-1-1,1 0 1,0-1 0,1 1 0,0-1-1,-1 0 1,6 3-6,-3-3 6,1-1 1,0 0-1,0 0 0,0-1 0,0 0 1,1 0-1,-1-1 0,1 0 0,0-1 1,-1 0-1,1-1 0,0 0 1,0 0-1,-1-1 0,1 0 0,2-2-6,8 0 25,1 0-1,-1-2 1,0 0 0,-1-2-1,0 0 1,0-1-1,0-1 1,-1 0-1,0-2 1,-1 0-1,0-1 1,-1-1-25,-15 13 53,-7 5-20,0 0 1,1 1 0,-1-1 0,1 1-1,-3 5-33,1 0 5,1 0-1,0 0 0,1 0 0,0 0 0,0 1 0,-1 8-4,5-16 2,0 0-1,0 1 0,0-1 1,0 0-1,1 0 0,-1 0 0,1 0 1,0 0-1,1 1 0,-1-1 1,1 0-1,-1 0 0,1 0 0,0 0 1,1 0-1,-1 0 0,1 0 1,0 0-1,0-1 0,0 1 0,2 2-1,-3-5 1,1-1 0,0 1 0,0 0 1,-1-1-1,1 1 0,0-1 0,0 1 0,0-1 0,0 0 0,-1 0 0,1 0 0,0 0 0,0 0 0,0 0 0,0-1 0,0 1 0,-1-1 0,1 1 0,0-1 0,0 0 0,0 0-1,39-15-9,38-29 83,-61 33-43,0 1 0,0 0 0,1 2-1,1 0 1,-1 2 0,9-3-31,-23 10 3,-1 0 1,0 0-1,1 0 0,-1 1 1,0-1-1,0 1 1,0 0-1,1 0 1,-1 1-1,0-1 0,0 1 1,0 0-1,-1 0 1,1 0-1,0 0 0,-1 1 1,1-1-1,-1 1 1,0 0-1,2 2-3,0 0-210,1 0-1,0-1 0,0 0 1,1 0-1,-1 0 0,4 0 211,-7-2-465,-3-4-1188,-4-4 1131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39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1080,'3'-3'118,"-1"1"-1,1-1 1,0 1-1,0 0 1,0-1-1,0 1 1,0 1 0,0-1-1,0 0 1,1 1-1,-1 0 1,1-1-1,-1 1 1,1 1 0,-1-1-1,1 0 1,0 1-1,0 0-117,77-1 264,-52 2-78,152 7 16,143 26-202,-306-32-124,39 13-1968,-53-14 1540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1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83 1120,'3'-8'315,"0"-1"-1,0 1 0,-1 0 1,0-1-1,0 0 1,-1 1-1,0-1 1,0-5-315,-1 14 104,-10 33 374,-21 27-291,3 1 0,3 1 0,-2 14-187,-50 194 127,69-240-135,-24 109-94,29-119-87,0 0 1,1 1-1,2-1 0,0 1 0,2 15 189,-1-32-107,-1 0 0,1 0 0,0-1 0,0 1 0,0 0 0,1 0 0,-1-1 1,2 3 106,-2-5-38,-1 0 0,1-1 0,-1 1 0,1 0 0,0-1 1,-1 1-1,1-1 0,-1 1 0,1-1 0,0 1 0,0-1 0,-1 1 1,1-1-1,0 0 0,0 1 0,0-1 0,-1 0 0,1 0 0,0 1 1,0-1-1,0 0 0,0 0 0,0 0 0,-1 0 0,1 0 1,0 0-1,0-1 0,0 1 0,0 0 0,-1 0 0,1-1 0,0 1 1,0 0-1,0-1 0,-1 1 0,1 0 0,0-1 0,-1 1 0,1-1 1,0 0-1,0 0 38,14-11-501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0 1032,'-89'206'3271,"54"-113"-3150,5 2 0,3 0 1,5 2-1,-5 64-121,27-131-8,6-26-7,7-16 2,9-22-4,-1-1 0,-2-1-1,6-14 18,36-67-35,-61 117 35,0-1-1,0 1 0,0 0 1,0 0-1,0 0 1,0 0-1,0 0 0,0 0 1,0 0-1,0-1 1,1 1-1,-1 0 0,0 0 1,0 0-1,0 0 1,0 0-1,0 0 1,0 0-1,0 0 0,0 0 1,0 0-1,1-1 1,-1 1-1,0 0 0,0 0 1,0 0-1,0 0 1,0 0-1,0 0 1,0 0-1,1 0 0,-1 0 1,0 0-1,0 0 1,0 0-1,0 0 0,0 0 1,0 0-1,1 0 1,-1 0-1,0 0 1,0 0-1,0 0 0,0 0 1,0 1-1,0-1 1,0 0-1,1 0 0,-1 0 1,0 0-1,0 0 1,0 0-1,0 0 0,0 0 1,0 0-1,0 0 1,0 1-1,0-1 1,4 12-7,1 24 24,-4-28-14,2 8-1,0 0 1,1 0-1,1 0 0,1-1 1,0 0-1,1 0 1,0 0-1,8 10-2,-13-22 0,0 1 0,0-1 0,1 1 1,-1-1-1,1 0 0,0 0 0,0-1 0,0 1 0,0 0 0,0-1 0,1 0 1,-1 0-1,1 0 0,-1 0 0,1 0 0,0-1 0,0 0 0,-1 1 0,1-2 1,0 1-1,0 0 0,0-1 0,0 1 0,0-1 0,1 0 0,-1-1 0,0 1 1,0-1-1,0 0 0,-1 0 0,1 0 0,0 0 0,0-1 0,0 1 1,-1-1-1,1 0 0,2-2 0,2-2 1,0 0 0,-1 0 0,0-1 0,0 0 0,-1 0 0,0-1 0,0 0 0,-1 0 0,0 0 0,0-1 0,-1 1 0,0-1 1,-1 0-1,0 0 0,0-1 0,0-4-1,2-6-8,-1-1 1,-1 0-1,-1 1 1,-1-1-1,-1 0 1,-1 0-1,-1-2 8,-7-26-4,9 48 4,0 1 0,0-1 0,-1 1 1,1-1-1,0 1 0,0 0 0,0-1 0,0 1 0,-1-1 0,1 1 0,0-1 0,0 1 0,-1 0 0,1-1 0,0 1 1,-1 0-1,1-1 0,-1 1 0,1 0 0,0 0 0,-1-1 0,1 1 0,-1 0 0,1 0 0,0 0 0,-1-1 0,1 1 1,-1 0-1,1 0 0,-1 0 0,0 1-1,0 0 1,0 0 0,0 0-1,0 0 1,0 0 0,0 0-1,0 0 1,0 0 0,0 0-1,0 0 1,1 0 0,-1 1-1,1-1 1,-1 0 0,1 1-1,-1-1 1,1 0 0,-4 11 4,0 0 1,1 1-1,1-1 0,0 0 1,1 1-1,0-1 0,0 1 1,2 0-1,0-1 0,0 1 1,1-1-1,0 0 0,1 1 1,1-1-1,0 0 0,0-1 1,2 1-1,0 1-4,-3-6-17,1-1 1,-1 0-1,1 0 1,0 0-1,0-1 1,1 1-1,0-1 1,0 0-1,0 0 1,0-1-1,1 0 0,0 0 1,0 0-1,0 0 1,0-1-1,0 0 1,1-1-1,0 1 1,-1-1-1,1 0 1,0-1-1,0 0 1,0 0-1,0 0 0,0-1 1,0 0-1,0 0 1,0-1-1,0 0 1,0 0-1,0-1 1,3 0 16,-4 0-106,0 1-1,0-1 1,0 0 0,0 0 0,0-1-1,-1 0 1,1 0 0,-1 0 0,0-1 0,0 1-1,0-1 1,0-1 0,0 1 0,-1-1 0,0 1-1,0-1 1,0 0 0,-1-1 0,0 1-1,1-1 1,-2 1 0,1-1 0,0-3 106,-1-11-463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2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93 176 920,'-6'0'104,"-13"3"534,0-2 1,0 0-1,-10-2-638,112-26 433,386-67-485,-366 76-100,150-15-1255,-194 25 930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4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545 153 1368,'-2'-5'145,"0"0"0,0 0 0,-1 0 0,1 1 1,-1-1-1,0 1 0,0-1 0,0 1 0,-1 0 0,1 0 0,-1 1 0,0-1 0,0 1 0,-1 0 0,-4-3-145,-19-12 259,12 7-138,-1 0 0,0 1 0,-1 1 0,0 1-1,-1 0-120,12 6 14,0 0-1,0 1 1,0 0-1,-1 0 1,1 0-1,0 1 0,-1 0 1,1 0-1,0 1 1,-1 0-1,1 0 1,0 1-1,0 0 1,0 0-1,-5 3-13,-5 2 12,1 2-1,0 0 1,1 1-1,0 0 1,0 1-1,1 1 1,1 0 0,0 1-1,0 0 1,2 1-1,-5 7-11,8-11 4,1 0 1,1 0-1,0 1 0,0 0 0,1 0 1,1 0-1,-1 1 0,2-1 0,0 1 0,0 0 1,1 0-1,0 0 0,1 0 0,1 0 0,0 1 1,1-1-1,0 6-4,0-13 1,0-1 0,0 1 0,1 0 0,-1-1 0,1 1 0,0 0 0,0-1 1,0 0-1,1 0 0,-1 0 0,1 0 0,0 0 0,1 0 0,-1-1 0,1 1 0,-1-1 0,1 0 0,0 0 1,0 0-1,0-1 0,0 1 0,1-1 0,-1 0 0,1 0 0,-1-1 0,5 2-1,-1-2 0,1 0 1,-1 0-1,0-1 0,0 0 1,1 0-1,-1-1 0,0 0 1,0-1-1,0 1 0,0-2 1,0 1-1,0-1 0,0 0 1,-1-1-1,4-2 0,17-10-4,-1-2-1,-1-1 1,0-2-1,-2 0 1,0-2-1,-2 0 1,1-3 4,40-52-40,32-55 40,-67 93-8,-28 40 9,0 0-1,0 0 0,0 0 0,0-1 0,0 1 0,1 0 1,-1 0-1,0 0 0,0 0 0,0 0 0,0 0 0,0 0 1,0 0-1,1 0 0,-1 0 0,0 0 0,0 0 0,0 0 1,0 0-1,0 0 0,1 0 0,-1 0 0,0 0 0,0 1 1,0-1-1,0 0 0,0 0 0,1 0 0,-1 0 0,0 0 1,0 0-1,0 0 0,0 0 0,0 0 0,0 1 0,0-1 0,0 0 1,0 0-1,1 0 0,-1 0 0,0 0 0,0 0 0,0 1 1,0-1-1,0 0 0,0 0 0,0 0 0,0 0 0,0 0 1,0 1-1,0-1 0,0 0 0,0 0 0,0 0 0,0 0 1,0 0-1,0 0 0,0 1 0,0-1 0,0 0 0,-1 0 1,1 0-1,0 0 0,0 0 0,0 0 0,0 1 0,0-1 1,0 0-1,1 23 30,-1 26 27,0-49-56,-2 24-11,2-1-1,1 1 1,0-1 0,2 1 0,1-1 0,1 0-1,0 0 1,2 0 0,1-1 0,6 13 10,-13-33-67,0 0 1,0-1-1,0 1 0,0 0 1,1-1-1,-1 1 0,0-1 1,1 1-1,-1-1 1,1 0-1,-1 1 0,1-1 1,-1 0-1,1 0 1,0 0-1,0 0 0,0-1 1,-1 1-1,1 0 0,0-1 1,0 1-1,0-1 1,0 0-1,0 0 0,0 1 1,0-1-1,0-1 1,0 1-1,0 0 0,0 0 1,0-1-1,0 1 0,0-1 1,0 1-1,0-1 1,-1 0-1,1 0 0,0 0 1,0 0-1,-1 0 1,1 0-1,-1-1 0,1 1 1,-1 0-1,1-1 0,-1 0 67,8-10-531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49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326 807 936,'6'-55'2492,"-4"47"-2458,-1 0 1,0-1-1,0 0 1,-1 1 0,0-1-1,0 0 1,-1 1 0,0-1-1,-1 1 1,0-1-1,-1-3-34,1 5 20,-1 1-1,0-1 1,0 1-1,-1 0 1,0-1-1,0 2 1,0-1-1,0 0 1,-1 1-1,0 0 0,0 0 1,-1 0-1,1 1 1,-1 0-1,0 0 1,-5-2-20,7 4 3,0 0 1,-1 1-1,0 0 1,1 0-1,-1 0 0,0 0 1,0 1-1,1 0 1,-1 0-1,0 0 1,0 0-1,0 1 0,1 0 1,-1 0-1,0 0 1,1 0-1,-1 1 1,1 0-1,0 0 1,-1 0-1,1 0 0,0 1 1,0 0-1,0 0 1,0 0-4,-8 8 3,0-1 1,1 2 0,1 0-1,0 0 1,0 0-1,1 1 1,1 1 0,0-1-1,1 2 1,0 0-4,2-5 4,1 1 0,0 0 1,1 0-1,0 1 0,0-1 0,1 0 0,1 1 0,0 0 1,1-1-1,0 1 0,0 0 0,1-1 0,3 12-4,-4-21 1,1 1 0,-1-1 0,0 0 0,1 0 0,0 1 0,0-1-1,0 0 1,0 0 0,0 0 0,0 0 0,0 0 0,0 0-1,1 0 1,-1 0 0,1-1 0,0 1 0,-1 0 0,1-1 0,0 0-1,0 1 1,0-1 0,0 0 0,0 0 0,0 0 0,0 0 0,1 0-1,-1-1 1,0 1 0,0 0 0,1-1 0,-1 0 0,0 0 0,1 1-1,-1-1 1,0-1 0,1 1 0,-1 0 0,0-1 0,1 1-1,-1-1 1,0 1 0,0-1 0,0 0 0,1 0 0,-1-1-1,15-6 3,0-1 0,-1-1 1,-1 0-1,0-1 0,9-8-3,-3 2-10,17-14 10,-1-2 1,1-4-1,23-21 88,-73 119 408,-1-8-389,12-49-104,1-1 0,-1 1 0,1-1 1,0 1-1,0-1 0,0 0 0,0 1 0,1-1 0,0 1 1,-1-1-1,1 1 0,0-1 0,0 0 0,2 2-3,-2-4 2,0 0 0,0-1 1,0 1-1,1-1 0,-1 1 0,0-1 0,1 1 0,-1-1 1,0 0-1,1 1 0,-1-1 0,1 0 0,-1 0 0,0 0 1,1 0-1,-1-1 0,0 1 0,1 0 0,-1 0 0,0-1 1,1 1-1,-1-1 0,0 1 0,1-1 0,-1 0 0,0 1 0,0-1 1,1-1-3,40-23-5,-39 23 5,38-36-8,-36 32 7,2-1 0,-1 1 0,0 0-1,1 1 1,0-1 0,1 2-1,1-2 2,-8 6 1,0 0-1,0 0 0,0 1 0,0-1 0,0 1 0,0-1 0,0 1 0,0-1 0,0 1 0,-1-1 0,1 1 0,0 0 0,0 0 0,-1-1 0,1 1 0,0 0 0,-1 0 0,1 0 0,-1 0 0,1-1 0,-1 1 0,1 0 0,-1 0 0,0 0 0,1 0 0,-1 0 0,0 0 0,0 0 0,0 0 1,0 0-1,0 1 0,0-1 0,0 0 0,6 40 14,-5-27-9,1 1-1,0-1 1,1 0-1,0 0 0,1 0 1,5 9-5,-8-20 0,0 0 1,0-1 0,1 1 0,-1 0-1,1-1 1,0 1 0,0-1 0,0 1-1,0-1 1,0 0 0,1 0 0,-1 0-1,1 0 1,-1 0 0,1-1 0,0 1 0,-1-1-1,1 0 1,0 0 0,0 0 0,0 0-1,0 0 1,0 0 0,0-1 0,0 0-1,0 1 1,0-1 0,1-1 0,-1 1 0,0 0-1,0-1 1,0 1 0,3-2-1,39-12-8,0-2 1,-1-3-1,-1-1 1,0-2-1,9-8 8,73-37-26,-50 29 30,8-10-4,-83 48 3,1 0 0,-1 0 0,0 0-1,1-1 1,-1 1 0,0 0-1,1 0 1,-1 0 0,0 0 0,1 0-1,-1-1 1,0 1 0,0 0-1,1 0 1,-1 0 0,0-1 0,0 1-1,1 0 1,-1 0 0,0-1-1,0 1 1,0 0 0,1-1 0,-1 1-1,0 0 1,0-1 0,0 1-1,0 0 1,0-1 0,0 1 0,0 0-1,0-1 1,0 1 0,0 0-1,0-1 1,0 1 0,0 0 0,0-1-1,0 1 1,0-1-3,-15-3 65,-21 3-23,22 5-37,0 0-1,0 1 0,0 1 0,0 0 0,1 1 1,0 0-1,1 1 0,-1 0 0,2 1 0,-1 0 0,1 1 1,0 1-1,1 0 0,-1 1-4,5-4 0,-1 0 1,1 0-1,0 0 0,1 1 0,0 0 1,0 0-1,1 1 0,0-1 0,1 1 1,0-1-1,0 1 0,1 0 1,0 0-1,1 1 0,0-1 0,1 0 1,0 0-1,1 0 0,0 1 0,2 7 0,-3-15 1,1 0 0,0 0 0,0-1 0,0 1 0,0 0 0,0-1 0,0 1 0,1-1 0,-1 1 0,1-1 0,0 0 0,-1 0 0,1 0 0,0 0 0,0 0 0,1 0 0,-1 0 0,0-1 0,1 1 0,-1-1 0,3 2-1,-2-2 1,1-1 1,0 1-1,-1 0 1,1-1-1,0 0 1,0 0-1,-1 0 0,1 0 1,0-1-1,0 0 1,-1 1-1,1-1 1,-1 0-1,4-2-1,7-3 6,-1 0 0,0-2 0,0 1-1,-1-2 1,0 1 0,0-2 0,7-7-6,-1-3 1,-1 0 0,-1-1 0,-1 0 0,-1-1 1,-1-1-1,-1 0 0,-1-1 0,6-18-1,11-40-85,17-82 85,-28 100-20,-3-1 0,-2 0 0,-4-1 0,-3 0 0,-2-60 20,-3 122-3,0 1-1,-1-1 0,1 1 0,-1-1 0,1 1 0,-1-1 0,-1 1 0,1 0 0,0 0 0,-1-1 0,1 1 4,0 3-1,1 0 0,0-1 0,0 1 1,-1 0-1,1 0 0,0-1 0,0 1 0,-1 0 0,1 0 0,0 0 0,-1-1 1,1 1-1,0 0 0,-1 0 0,1 0 0,-1 0 0,1 0 0,0 0 0,-1 0 1,1 0-1,0 0 0,-1 0 0,1 0 0,-1 0 0,1 0 0,0 0 0,-1 0 1,1 0-1,0 0 0,-1 0 0,1 1 0,0-1 0,-1 0 1,-16 19-6,8-3 3,1 1 0,1 0 0,0 0-1,1 1 1,1 0 0,1 0 0,0 0-1,1 7 4,-4 36-293,3 53 293,3-73-485,3-1 0,1 1-1,2-1 1,2 0 0,2 0-1,1-1 1,6 13 485,-4-22-520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1 211 1188,'3'-14'400,"-3"10"-284,1 0-1,0 0 0,0 0 0,0 0 1,0 0-1,1 0 0,-1 0 1,1 1-1,0-1 0,0 0 0,0 1 1,3-4-116,-4 8 20,0-1 0,-1 1 0,1-1 0,0 0 0,-1 1 0,1 0 0,0-1 0,-1 1 0,1-1 0,-1 1 0,1 0 0,-1-1 0,1 1 0,-1 0 0,0-1 0,1 1 1,-1 0-1,0 0 0,1-1 0,-1 1 0,0 0 0,0 0 0,0 0 0,0-1 0,0 2-20,7 24 162,-7-26-155,13 77 497,1 50-504,7 40 191,-21-164-162,0 1-1,1-1 1,0 1 0,-1-1-1,1 0 1,1 0 0,-1 0-1,0 0 1,1 0 0,0 0-1,0 1-28,-2-4 12,0 0 0,0 0 1,1 0-1,-1 0 0,0 1 0,0-1 0,1 0 0,-1 0 0,0 0 0,1 0 0,-1 0 1,0 0-1,1 0 0,-1 0 0,0 0 0,1 0 0,-1 0 0,0 0 0,1 0 0,-1 0 1,0 0-1,1 0 0,-1 0 0,0 0 0,0-1 0,1 1 0,-1 0 0,0 0 1,1 0-1,-1 0 0,0-1 0,0 1 0,1 0 0,-1 0-12,14-20 214,34-77-248,-5-2-1,-5-1 1,24-98 34,-43 137-177,-19 59 122,0 1 1,0 0-1,0 0 0,1 0 0,-1 0 0,0 0 0,1 0 0,-1 0 0,1 0 0,-1 0 0,1 0 0,-1 0 0,1 0 0,0 0 0,-1 0 0,1 0 0,0 1 0,0-1 0,0 0 0,0 0 55,12 15-2193,-9-8 1934,2 0-252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3.60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294 531 1152,'-1'-4'73,"1"-1"0,-1 1 0,1 0 0,-1-1 0,-1 1 0,1 0 0,-1 0 0,1 0 0,-1 0 0,0 0 0,0 0 0,-1 0 0,1 1 0,-1-1 0,0 1 0,0 0 0,0-1 0,-1 2 0,1-1 0,-1 0 0,1 1 0,-1-1 0,0 1-73,0 0 16,-1 1 0,0-1 0,0 1-1,1 1 1,-1-1 0,0 0 0,0 1 0,0 0 0,0 0 0,0 1 0,0-1 0,0 1 0,1 0 0,-1 0 0,0 1 0,0-1 0,1 1 0,-1 0 0,1 1 0,-3 1-16,-4 3 21,1 0 1,0 1-1,1 0 1,0 0 0,0 1-1,0 1 1,1-1 0,1 2-1,0-1 1,0 1-1,1-1 1,0 2 0,1-1-1,0 1 1,0 5-22,2-9 2,0 0 1,1 0-1,0 0 0,0 0 1,1 1-1,0-1 1,1 0-1,-1 1 0,2-1 1,-1 0-1,1 1 0,1-1 1,-1 0-1,1 0 0,1 1 1,-1-2-1,2 1 1,-1 0-1,1-1 0,0 1 1,0-1-1,1 0 0,2 2-2,-5-6 2,-1-1-1,1 0 1,0 0-1,0-1 1,0 1-1,0 0 1,0-1-1,1 1 1,-1-1-1,0 0 1,1 1-1,-1-1 1,1 0-1,-1-1 1,1 1-1,-1 0 1,1-1-1,0 1 1,-1-1-1,1 0 1,0 0-1,-1 0 1,1 0-1,0 0 1,-1-1-1,1 1 1,0-1-1,-1 0 1,1 0-1,-1 0 1,1 0-1,-1 0 1,0 0-1,1-1 1,-1 1-1,0-1 1,0 0-1,0 1 1,0-1-1,0 0 1,0 0-1,-1 0 1,2-2-2,4-4 3,0-2 1,-1 1-1,0 0 1,0-1-1,-1 0 1,-1-1-1,1 1 1,-2-1-1,3-9-3,0-15 15,-1 0 0,-2 0 0,-1-1 0,-3-8-15,-11-146 16,6 120-28,4 43 1,-1-21-31,-2 0 1,-2 0-1,-10-34 42,17 82-3,0 1 1,0-1 0,0 0 0,0 0-1,0 0 1,0 0 0,0 0-1,0 0 1,0 0 0,0 0 0,0 1-1,0-1 1,0 0 0,0 0 0,0 0-1,0 0 1,0 0 0,-1 0-1,1 0 1,0 0 0,0 0 0,0 0-1,0 0 1,0 1 0,0-1-1,0 0 1,0 0 0,0 0 0,0 0-1,0 0 1,-1 0 0,1 0 0,0 0-1,0 0 1,0 0 0,0 0-1,0 0 1,0 0 0,0 0 0,0 0-1,-1 0 1,1 0 0,0 0 0,0 0-1,0 0 1,0 0 0,0 0-1,0 0 1,0 0 0,0 0 2,-4 20-78,2 27-104,21 133-1321,-14-138 1072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1 222 1028,'1'-16'411,"-1"6"-118,1 1 1,0-1-1,1 0 0,0 1 0,3-10-293,6 53 453,-5 38 7,-3 47-460,-2-54 66,2 0 0,6 20-66,-9-85 5,0 0 0,0 1 0,0-1 0,0 1 0,0-1 0,0 1 0,0-1 0,0 1 0,0-1 0,0 1 0,1-1 0,-1 0 0,0 1 0,0-1 0,0 1 0,0-1 0,1 0 0,-1 1 0,0-1 0,1 1 0,-1-1 0,0 0 0,0 1 0,1-1 0,-1 0 1,1 0-1,-1 1 0,0-1 0,1 0 0,-1 0 0,1 1 0,-1-1 0,0 0 0,1 0 0,-1 0 0,1 0 0,-1 0 0,1 0 0,-1 0 0,1 0 0,-1 0 0,1 0-5,18-15 100,15-33-54,-33 47-45,43-81-92,-3-1-1,-3-2 0,3-23 92,-6 19-448,-19 61-116,-10 31 177,-3 17 230,-7 55 27,1-55 195,2-1 0,0 1 0,1 0-1,1 0 1,1 0 0,1-1 0,0 1 0,3 5-65,-6-23 19,1-1 1,0 1 0,-1-1 0,1 1-1,0-1 1,0 1 0,0-1-1,0 0 1,0 1 0,0-1 0,0 0-1,0 0 1,1 0 0,-1 1 0,0-1-1,1-1 1,-1 1 0,1 0-1,-1 0 1,1-1 0,-1 1 0,1 0-1,-1-1 1,1 0 0,1 1-20,1-1 24,0 0 0,0 0 0,0-1 0,0 1 0,0-1 0,-1 0 0,1 0 0,0 0 0,-1 0 0,1-1 0,1-1-24,7-3 28,-1 0 0,0-2 1,0 1-1,-1-1 0,0-1 0,5-5-28,-6 4 13,-1 0-1,-1-1 1,0 0-1,0 0 1,-1 0-1,0-1 0,-1 0 1,-1 0-1,0-1 1,2-7-13,-4 12 1,0 0 0,-1 1 0,0-1 0,-1 0 0,1 0 1,-1 0-1,-1 1 0,0-1 0,0 0 0,0 0 0,-1 1 0,0-1 0,0 1 1,-1-1-1,0 1 0,0 0 0,-1 0 0,-1-1-1,4 7-1,1 0 1,-1 0-1,0 0 1,0 0-1,1 0 1,-1 0-1,0 1 1,0-1-1,0 0 1,0 1-1,0-1 1,0 0-1,0 1 1,0-1-1,0 1 0,-1 0 1,1-1-1,0 1 1,0 0-1,0-1 1,0 1-1,-1 0 1,1 0-1,0 0 1,0 0-1,0 1 1,-1-1-1,1 0 1,-2 1 0,0 0 0,0 1 0,0-1 0,0 1 0,0-1 0,0 1-1,1 0 1,-1 0 0,1 0 0,-1 1 0,1-1 0,-6 7 2,0-1-1,1 1 1,1 1-1,-1 0 1,-3 8-2,1 3 6,0 0 1,2 1-1,1 0 1,0 0-1,2 0 1,-1 17-7,3-29 2,1 1 1,1-1 0,0 1-1,1-1 1,0 1 0,0-1 0,1 0-1,0 1 1,1-1 0,0 0 0,1 0-1,0-1 1,0 1 0,1-1-1,4 6-2,-6-11 0,-1-1 0,1 0 0,0 1 0,0-1 0,0 0 0,0-1 0,0 1 0,1 0 0,0-1 0,-1 0 0,1 0 0,0 0 1,0 0-1,0-1 0,0 1 0,0-1 0,0 0 0,0 0 0,4 0 0,-3-2-28,1 1 1,0-1 0,-1 1 0,1-2 0,-1 1-1,0-1 1,1 1 0,-1-1 0,0-1 0,0 1-1,0-1 1,0 0 0,2-2 27,11-9-136,-1-1-1,-1 0 1,-1-1-1,0-1 1,-1 0-1,11-18 137,10-20-91,-2-2 0,-3-1-1,16-44 92,-50 120 69,0 1-1,1 0 1,1 0 0,1 1-1,1-1 1,1 9-69,-1-14 6,0 0 0,2 0 0,-1 0 0,2 0 1,0-1-1,0 1 0,2-1 0,-1 0 0,2 0 0,0 0 0,0-1 1,1 1-7,-5-10-9,1 0 1,-1-1 0,0 1-1,1-1 1,0 1 0,-1-1-1,1 0 1,0 0 0,0 0-1,0 0 1,1 0 0,-1-1 0,0 1-1,1-1 1,-1 0 0,1 0-1,-1 0 1,1-1 0,-1 1-1,1-1 1,0 0 0,-1 0-1,1 0 1,-1-1 0,1 1-1,0-1 1,-1 0 0,1 0 0,-1 0-1,0 0 1,1 0 0,-1-1-1,0 0 1,0 1 0,0-1-1,0 0 1,0-1 0,1 0 8,6-5-88,0-1 1,0 0 0,-1 0-1,0-1 1,-1 0 0,0 0-1,-1-1 1,0 0 0,-1 0-1,1-3 88,15-47-620,-11 25 262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2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1 952,'-37'81'1832,"23"-55"-1619,2 1-1,-8 22-212,1 15 105,2 1 0,3 1 0,3 0 0,1 21-105,7-41 65,3 0 1,1 0-1,2 0 0,2-1 0,2 1 0,10 31-65,-17-76-2,1 1 0,-1-1 0,0 0 0,0 1 0,1-1 1,-1 1-1,0-1 0,1 0 0,0 1 0,-1-1 0,1 0 0,0 1 0,0-1 0,-1 0 0,1 0 0,0 0 0,0 0 0,0 0 0,0 0 0,1 0 0,-1 0 0,0 0 0,0 0 0,1-1 0,-1 1 0,0 0 0,1-1 0,-1 1 2,1-2-7,0 1 0,0-1 0,0 1 0,-1-1 0,1 0 0,0 0 0,0 0 0,-1 0 0,1 0 0,-1 0 0,1 0 0,-1 0 0,1-1 0,-1 1 0,0-1 0,1 1 0,-1-1 0,0 0 7,10-13-77,-1-1 0,0 0 0,6-16 77,-16 31-3,29-64-199,-20 41 140,1 1 1,0 1-1,2 0 0,10-13 62,-22 35 0,0-1 0,0 1 1,0-1-1,1 1 0,-1-1 0,0 1 0,1-1 0,-1 1 0,1-1 0,-1 1 0,0-1 0,1 1 0,-1-1 0,1 1 0,-1 0 1,1-1-1,-1 1 0,1 0 0,0 0 0,-1-1 0,1 1 0,-1 0 0,1 0 0,-1 0 0,1 0 0,0 0 0,-1 0 0,1 0 1,0 0-1,-1 0 0,1 0 0,-1 0 0,1 0 0,0 0 0,-1 0 0,1 0 0,-1 1 0,1-1 0,-1 0 0,1 0 1,0 1-1,-1-1 0,1 0 0,-1 1 0,0-1 0,1 1 0,-1-1 0,1 1 0,-1-1 0,1 0 0,-1 1 0,0 0 0,0-1 1,1 1-1,-1-1 0,0 1 0,0-1 0,1 1 0,-1 0 0,0-1 0,0 1 0,0-1 0,15 54 88,-10-32-62,0-10-2,-1 0 1,2 0-1,0-1 1,0 1-1,1-1 0,0-1 1,4 4-25,-10-12 4,1 0 1,-1-1-1,1 1 0,-1 0 1,1-1-1,0 0 1,0 1-1,0-1 0,0 0 1,0 0-1,0 0 1,0 0-1,0 0 1,1-1-1,-1 1 0,0 0 1,0-1-1,1 0 1,-1 0-1,0 1 0,1-1 1,-1-1-1,0 1 1,1 0-1,-1-1 1,0 1-1,0-1 0,1 1 1,-1-1-1,0 0 1,0 0-1,0 0 0,0 0 1,0 0-1,0-1 1,0 1-1,-1-1 1,1 1-1,0-1 0,-1 0 1,1 1-1,-1-1 1,2-2-5,3-4 0,-1 0 1,0 0 0,0 0-1,0-1 1,-1 0 0,0 0-1,-1 0 1,0-1 0,0 1-1,-1-1 1,0 1 0,0-10-1,0-2 4,-1 0 0,-1 0 0,-1 0 0,-1 1 0,-2-13-4,1 23 3,1 0 0,-1 1 0,-1-1 0,0 1 0,0 0 0,-1 0 1,0 0-1,-1 1 0,0 0 0,0 0 0,-1 0 0,0 1 0,0 0 0,-6-5-3,9 9-1,1 0 0,-1 0 1,0 1-1,0-1 0,0 1 0,0 0 1,-1 0-1,1 0 0,-1 1 1,1-1-1,-1 1 0,0 0 0,1 0 1,-1 1-1,0 0 0,1-1 0,-1 2 1,0-1-1,0 0 0,1 1 1,-1 0-1,0 0 0,1 0 0,-1 1 1,1 0-1,-1 0 0,1 0 1,0 0-1,0 0 0,0 1 0,0 0 1,0 0 0,3-2-3,-1 0 1,1 0-1,-1 0 0,1 0 1,0 0-1,-1 1 1,1-1-1,0 0 1,0 1-1,0-1 0,0 1 1,0-1-1,0 1 1,1 0-1,-1-1 1,0 1-1,1 0 0,-1 0 1,1-1-1,0 1 1,0 0-1,-1 0 1,1 0-1,0-1 1,1 1-1,-1 1 3,1 0-6,0-1 1,0 1-1,1 0 0,-1-1 1,1 1-1,0-1 0,0 0 1,0 1-1,0-1 0,0 0 1,0 0-1,0 0 0,1-1 0,2 3 6,8 3-27,0 1-1,1-2 0,0 1 0,1-2 0,11 3 28,9 2-41,74 23 17,-99-29 20,1 0 0,0 2 0,-1-1 0,0 1-1,0 1 1,-1-1 0,0 2 0,4 3 4,-8-4-9,0-1 1,0 1 0,0 0 0,-1 0 0,0 0 0,-1 1 0,0-1 0,0 1-1,-1 0 1,1 0 0,-2 0 0,1 0 0,-1 0 0,0 0 0,-1 3 8,6 30-18,-6-41 18,0 0 1,0 0-1,0 1 0,0-1 0,0 0 0,0 1 0,1-1 1,-1 0-1,0 1 0,0-1 0,0 0 0,0 0 0,1 1 1,-1-1-1,0 0 0,0 0 0,1 0 0,-1 1 0,0-1 1,0 0-1,1 0 0,-1 0 0,0 0 0,0 1 0,1-1 1,-1 0-1,0 0 0,1 0 0,-1 0 0,0 0 1,1 0-1,-1 0 0,0 0 0,1 0 0,-1 0 0,0 0 1,0 0-1,1 0 0,-1 0 0,0 0 0,1 0 0,-1-1 0,20-9 16,25-26 14,-37 28-29,42-32-70,-30 26-172,-1-1 0,-1-1-1,0 0 1,-1-2 0,-1 0-1,0 0 1,4-9 241,-12 13-428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1080,'13'-4'380,"5"0"-20,5-1-108,3 1-120,8 1-64,2-1-36,6-1-20,4 1-4,1 1-4,5 0 0,2 2 0,-1-1-8,1 4-32,-2-1-144,-2 2-84,1-2-60,-6 2-44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3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137 1 1040,'-8'3'172,"0"2"1,0-1-1,1 1 1,-1 0-1,1 0 0,0 1 1,1 0-1,-1 1 0,1-1 1,1 1-1,-2 1-172,4-2 25,0 0-1,0 1 0,0-1 0,1 1 1,-1-1-1,2 1 0,-1 0 1,1-1-1,0 1 0,0 0 0,1 0 1,0 0-1,0 0 0,1 5-24,0-2 11,1-1 0,0 1-1,0-1 1,1 0-1,0 0 1,0 0 0,1 0-1,1-1 1,-1 1-1,1-1 1,2 2-11,11 12 17,0 0 0,1-2-1,5 3-16,-3-2 13,-20-20-3,1 1-1,-1 0 0,1 0 1,-1 0-1,0 0 1,0 0-1,1 0 0,-2 0 1,1 0-1,0 0 0,0 0 1,-1 1-1,1-1 1,-1 0-1,0 1 0,1-1 1,-1 0-1,0 1 0,0-1 1,-1 0-1,1 0 1,0 1-1,-1-1 0,0 0 1,1 0-1,-1 1 0,0-1 1,0 0-1,0 0 1,0 0-1,-1 0 0,1 0 1,0 0-1,-1-1 0,0 1 1,1 0-1,-1-1 1,0 1-10,-11 11-165,-1-1 1,0-1-1,0 0 1,-14 7 164,11-7-356,-35 21-1017,37-23 887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315 193 1184,'0'-16'809,"1"8"-724,-1 0 1,0-1 0,0 1 0,-1 0 0,0 0 0,0 0 0,-1 0 0,0 0-1,0 1 1,-1-1 0,0 1 0,-1-1 0,-2-4-86,3 7 14,0 1 1,1 0-1,-1 0 1,0 0-1,-1 0 0,1 1 1,-1-1-1,0 1 1,0 0-1,0 0 0,0 0 1,0 0-1,-1 1 0,1 0 1,-1 0-1,1 0 1,-1 1-1,0-1 0,0 1 1,0 0-1,0 0 1,0 1-1,0 0 0,0 0 1,0 0-1,0 0 1,0 1-1,0-1 0,1 1 1,-1 1-1,0-1 1,0 1-1,1 0 0,-1 0 1,0 0-15,-4 3-1,0 1 1,0-1-1,1 1 1,0 1-1,0-1 1,1 1-1,-1 1 1,2-1-1,-1 1 1,1 1-1,0-1 1,1 1-1,0 0 1,0 0-1,1 0 1,0 1-1,1 1 1,-2 5 4,1 0-1,1 0 1,1 0 0,0 0-1,1 3-3,1-13 2,0 0 1,0 0-1,0 0 0,1 0 1,0-1-1,0 1 0,1 0 1,-1-1-1,1 1 0,0-1 1,1 1-1,-1-1 0,1 0 1,0 0-1,4 4-2,-6-7 1,1-1 0,0 1 0,0-1-1,0 1 1,0-1 0,0 0 0,1 0 0,-1 0 0,0 0-1,0 0 1,1 0 0,-1-1 0,0 1 0,1-1 0,-1 0-1,1 1 1,-1-1 0,1 0 0,-1-1 0,0 1 0,1 0 0,-1-1-1,1 1 1,-1-1 0,0 0 0,1 1 0,-1-1 0,0 0-1,0-1 1,0 1 0,0 0 0,2-2-1,8-5 2,0-1-1,0 0 1,-1-1-1,8-9-1,-15 16-1,54-56 15,-3-3-1,27-40-13,-82 102 1,0 0 0,0-1 0,0 1-1,0 0 1,0 0 0,0-1 0,0 1 0,0 0-1,1 0 1,-1 0 0,0-1 0,0 1 0,0 0-1,0 0 1,1 0 0,-1 0 0,0-1-1,0 1 1,0 0 0,1 0 0,-1 0 0,0 0-1,0 0 1,1 0 0,-1 0 0,0-1 0,0 1-1,1 0 1,-1 0 0,0 0 0,0 0-1,1 0 1,-1 0 0,0 0 0,0 0 0,1 0-1,-1 1 1,0-1 0,0 0 0,0 0 0,1 0-1,-1 0 1,0 0 0,0 0 0,1 0-1,-1 1 1,0-1 0,0 0 0,0 0 0,1 0-1,-1 0 0,5 18 40,-3 20 26,-2-23-55,0-7 4,-1 1 0,2 0 0,-1-1 0,1 1 0,2 8-15,-2-17 3,-1 1-1,1-1 0,-1 0 0,1 0 1,0 0-1,-1 0 0,1 1 1,-1-1-1,1 0 0,0 0 0,-1 0 1,1 0-1,0 0 0,-1-1 0,1 1 1,-1 0-1,1 0 0,0 0 1,-1-1-1,1 1 0,-1 0 0,1 0 1,-1-1-1,1 1 0,-1 0 0,1-1 1,-1 1-1,1-1 0,-1 1-2,23-15 16,-19 13-10,88-61 73,23-24-79,-115 87 0,1 0 0,-1 0 1,0-1-1,1 1 0,-1 0 0,0 0 1,0 0-1,1-1 0,-1 1 0,0 0 0,1 0 1,-1 0-1,0 0 0,1 0 0,-1 0 0,1 0 1,-1 0-1,0 0 0,1 0 0,-1 0 0,0 0 1,1 0-1,-1 0 0,0 0 0,1 0 1,-1 0-1,0 0 0,1 0 0,-1 1 0,0-1 1,1 0-1,-1 0 0,0 0 0,1 1 0,6 13 9,3 37 8,-5-20-13,-4-26-2,1 1 1,0-1 0,0 0 0,1 0 0,-1 0-1,1 0 1,0-1 0,0 1 0,1-1-1,-1 1 1,1-1 0,0 0 0,0-1-1,0 1 1,1-1 0,-1 0 0,1 0-1,0 0 1,0 0 0,1-1-3,-1 0 6,0-1 0,0 0 0,0 0 0,0-1 0,0 0 0,0 0 0,0 0 0,0 0 0,0-1 0,0 1 0,0-1 0,-1-1 0,1 1 0,0-1 0,0 0 1,-1 0-1,1 0 0,-1 0 0,0-1 0,1 0 0,-1 0 0,2-2-6,15-12 17,0 0-11,1 0-1,1 1 1,0 1 0,1 1-1,1 2 1,0 0-1,2 1-5,25-2-29,-96 59-22,39-39 56,1 0-1,-1 0 1,1 1-1,0-1 0,1 1 1,0 0-1,0 1 0,0-1 1,1 0-1,1 1 0,-1-1 1,2 1-1,-1-1 1,1 1-1,0 0 0,1-1 1,0 1-1,0-1 0,1 1 1,0-1-1,0 0 1,1 0-1,0 0 0,0 0 1,1 0-1,0 0 0,1-1 1,0 0-1,0 0 1,0 0-1,1-1 0,0 0 1,0 0-1,6 5-4,0-4 20,0 0 0,1-1-1,0 0 1,0-1 0,0 0 0,0-1-1,1 0 1,0-1 0,0-1 0,0 0-1,0-1 1,0-1 0,0 0 0,0-1-1,8-1-19,10-3-80,0-1-1,0-1 0,-1-2 0,0-1 0,0-1 0,7-5 81,-28 12-308,1-1 0,-1 0 0,0-1 0,0 0 0,-1 0-1,0-1 1,0 0 0,0 0 0,5-8 308,-6 3-515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7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356 635 1152,'0'-1'58,"1"0"0,-1 0-1,0 0 1,1 0 0,-1 0 0,0 0 0,0 0-1,1 0 1,-1 0 0,0 0 0,0 0 0,0 0-1,-1 0 1,1-1 0,0 1 0,0 0 0,0 0-1,-1 0 1,1 0 0,-1 0 0,1 0 0,-1 1-1,1-1 1,-1 0 0,1 0 0,-1 0-1,0 0 1,1 1 0,-1-1 0,0 0 0,0 0-1,0 1-57,-29-31 213,27 29-123,-1-2-73,0 1-1,0 0 1,0 0-1,-1 0 1,1 1-1,-1 0 0,0 0 1,0 0-1,0 0 1,0 0-1,0 1 1,0 0-1,0 0 1,0 1-1,0-1 0,0 1 1,-1 0-17,-3 1 6,0 0-1,1 1 1,0 0 0,-1 0 0,1 1-1,0 0 1,0 0 0,0 1 0,1 0 0,-3 1-6,-1 2 1,-1 1 1,2 0 0,-1 1 0,1 0-1,0 0 1,1 1 0,0 1 0,0-1-1,2 1 1,-1 1 0,1-1 0,1 1-1,-2 4-1,6-10 5,0-1 0,1 0 0,0 0 0,0 1 0,0-1 0,0 1 0,1-1 0,0 0 0,0 1 0,0-1 0,1 1 0,0 1-5,0-5 2,-1-1 0,1 1 0,0 0 1,0-1-1,-1 1 0,1-1 0,0 1 0,0-1 1,1 1-1,-1-1 0,0 1 0,0-1 0,1 0 1,-1 0-1,1 0 0,-1 0 0,1 0 1,-1 0-1,1 0 0,0 0 0,-1-1 0,1 1 1,0-1-1,0 1 0,-1-1 0,1 1 0,0-1 1,0 0-1,0 0 0,-1 0 0,1 0 0,0 0 1,0-1-1,0 1 0,-1-1 0,1 1 0,0-1 1,0 0-3,15-3 3,-1-2 0,-1 0 1,1 0-1,-1-2 0,0 0 1,0-1-1,-1 0 0,11-10-3,4-5 5,-1-1 0,0-1 0,8-13-5,12-26 99,-54 129 61,6-63-158,-3 20 15,0 1-1,2-1 1,1 6-17,0-22 3,0-1 0,1 1 0,-1 0 0,1 0 0,0 0 0,0 0 0,1 0 0,-1-1 0,1 1 0,0 0 0,1-1 0,-1 0 0,1 1 0,0-1 0,0 0 0,3 3-3,-4-6 2,0 0 1,0 1-1,0-1 0,0 0 0,0 0 0,1-1 0,-1 1 0,0 0 0,0-1 0,1 1 0,-1-1 0,0 0 0,1 0 0,-1 0 0,1 0 0,-1 0 0,0-1 1,1 1-1,-1 0 0,0-1 0,0 0 0,1 0 0,-1 0 0,0 0 0,0 0 0,0 0 0,0 0 0,0-1-2,11-6 4,0 0 0,0-2-1,-1 1 1,-1-2-4,0 2 3,27-25 6,-2-1-1,-1-3 0,-2 0 1,-2-2-1,-1-2 0,-3-1 0,2-5-8,2-10-6,-2-1-1,-3-1 0,-2-2 0,-3 0 0,1-17 7,-21 77-1,-1 0 0,1 0 0,0 0-1,-1 0 1,0 0 0,1 0 0,-1 0-1,0 0 1,0 0 0,0 0 0,0 0-1,-1 0 1,1 0 0,-1 0 0,1 0 0,-1 0-1,1 0 2,-1 1-1,0 1 0,1 0 0,-1-1 0,1 1 0,-1 0 0,0 0 0,1-1 0,-1 1 0,0 0 0,1 0 0,-1 0 0,0 0 0,1 0 0,-1 0 0,0 0 0,1 0 0,-1 0 0,1 0 0,-1 0 0,0 1 0,1-1 0,-1 0 0,0 0 0,1 1 0,-1-1 0,1 0 0,-1 1 0,0-1 0,1 0 0,-1 1 1,-7 5-6,0 0-1,0 0 1,1 1 0,0 0 0,-5 7 6,-15 20 0,2 2 0,1 1 1,2 1-1,2 0 0,1 2 0,-8 29 0,7-12 6,3 0-1,3 2 0,2-1 0,-2 37-5,13-83 3,0 0-1,1 0 1,0-1-1,0 1 0,1 0 1,1 0-1,3 11-2,-4-21 0,-1 0-1,1 0 0,0 0 0,0 0 1,0 1-1,0-1 0,0-1 1,0 1-1,0 0 0,1 0 1,-1 0-1,1-1 0,0 1 0,-1-1 1,1 1-1,0-1 0,0 1 1,0-1-1,0 0 0,0 0 1,0 0-1,0 0 0,0-1 0,0 1 1,0 0-1,1-1 0,-1 0 1,0 1-1,0-1 0,1 0 0,-1 0 1,0 0-1,1-1 0,-1 1 1,0 0-1,0-1 0,0 1 1,1-1-1,-1 0 0,0 0 0,0 0 1,0 0-1,1-1 1,10-4-23,-1-1 0,0-1 0,0 0 0,-1-1 0,0 0 0,0 0 0,-1-1 0,0-1 0,-1 0 0,0 0 0,3-7 23,13-19-69,-2-1 0,-2-1 0,-1-2 69,-10 21-21,15-41-4,-52 98 88,18-22-54,2 1 0,0 0-1,0 1 1,2 0-1,0 0 1,1 0 0,1 0-1,0 1 1,1-1 0,1 1-1,1-1 1,0 1-1,4 15-8,-5-32 3,1 0 0,0 0 0,0 0 0,0 0 0,1 0-1,-1 0 1,0 0 0,0 0 0,0-1 0,1 1 0,-1 0 0,0 0-1,1 0 1,-1 0 0,1 0 0,-1-1 0,1 1 0,-1 0 0,1 0-1,0-1 1,-1 1 0,1 0 0,0-1 0,0 1 0,-1-1-1,1 1 1,0-1 0,0 1 0,0-1 0,0 0 0,0 1-3,0-2 2,1 1 0,0-1 0,-1 1 0,1-1 0,0 1 0,-1-1 0,1 0 1,-1 0-1,1 0 0,-1 0 0,0 0 0,1 0 0,-1 0 0,0-1 0,0 1 0,0-1-2,46-63 0,-42 57 2,26-42 14,18-46-16,-35 201-40,-12-98 41,1 0-1,0-1 1,1 1 0,-1 0 0,1-1 0,1 0 0,-1 0 0,1 0 0,0-1-1,0 1 1,4 2-1,-7-7 4,-1 1 0,1-1-1,0 0 1,0 1-1,0-1 1,-1 0 0,1 0-1,0 0 1,1-1 0,-1 1-1,0 0 1,0-1 0,0 1-1,0-1 1,0 0-1,1 0 1,-1 0 0,0 0-1,0 0 1,0 0 0,1 0-1,-1-1 1,0 1 0,0-1-1,0 0 1,0 0-1,0 1 1,0-1 0,0-1-1,0 1 1,0 0 0,0 0-1,-1-1 1,1 1 0,0-1-1,-1 1 1,0-1-1,1 0 1,0-1-4,4-4 10,-1-1-1,0-1 1,0 1 0,-1-1-1,0 1 1,-1-1-1,0 0 1,0-1 0,-1 1-1,0 0 1,0-1-1,-1-3-9,1-20 24,-2-1-1,-3-32-23,-1-11-181,14 93-682,1 1 1,1-1-1,12 13 863,-11-18-380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19:5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303 295 1136,'6'-5'131,"0"1"1,0-1-1,-1 0 0,0 0 0,0 0 1,0-1-1,0 0 0,-1 0 0,0 0 1,-1 0-1,1-1 0,-1 0 0,0 1 1,-1-1-1,1-1-131,-2 4 25,-1 1 0,1-1 1,-1 1-1,1-1 0,-1 0 1,0 1-1,0-1 0,-1 1 1,1-1-1,-1 1 0,0-1 1,0 1-1,0-1 0,0 1 1,0 0-1,-1-1 0,0 1 1,1 0-1,-1 0 0,0 0 0,-1 0 1,1 1-1,0-1 0,-1 1 1,1-1-1,-1 1 0,0 0 1,0 0-1,0 0 0,0 0 1,-3-1-26,2 1 2,-1 1 1,0-1-1,1 1 0,-1 0 1,0 0-1,0 1 1,0-1-1,0 1 1,0 0-1,0 0 1,0 1-1,0 0 0,0-1 1,0 2-1,0-1 1,1 0-1,-1 1 1,0 0-1,1 0 1,0 1-1,-1-1 0,1 1 1,-4 3-3,-12 8 9,0 2-1,2 0 1,-1 1-1,0 4-8,16-18 0,-11 11 1,2 1-1,0 1 1,0 0 0,2 1-1,-7 12 0,12-19 0,0 0 1,1 0-1,0 0 0,1 0 0,0 1 0,0 0 0,1-1 1,1 1-1,0 0 0,0 0 0,1 0 0,0-9-1,0 0 1,0-1-1,0 1 0,0 0 1,0-1-1,1 1 0,-1 0 1,1-1-1,-1 1 1,1-1-1,-1 1 0,1-1 1,0 1-1,0-1 0,0 1 1,-1-1-1,1 0 0,1 1 1,-1-1-1,0 0 0,0 0 1,0 0-1,1 0 0,-1 0 1,0 0-1,1 0 0,-1-1 1,2 2 0,0-2-1,0 0 0,1 1 0,-1-1 0,0 0 0,1 0 0,-1-1-1,0 1 1,1-1 0,-1 0 0,0 0 0,0 0 0,0 0 0,3-2 1,12-5 0,-1-2 0,0 0 0,-1-1 0,7-6 0,9-11 15,0-1-1,-2-1 1,-1-2-1,-2-1 1,-1-1-1,4-10-14,-37 68 15,1 0 0,1 1 0,1-1 0,0 14-15,4-36 3,0 0 0,0 1 0,0-1 0,0 0 0,1 0 0,-1 0 0,1 1 0,-1-1 0,1 0 0,0 0 0,0 0 0,0 0 0,0 0 0,0 0 0,0-1 0,0 1 0,1 0 0,-1 0 0,1-1 0,-1 1 0,1-1 0,0 1-3,1-1 7,-1-1 0,1 1 0,-1-1 0,1 1-1,-1-1 1,1 0 0,-1 0 0,1 0 0,-1-1 0,1 1 0,-1-1-1,1 1 1,-1-1 0,1 0 0,-1 0 0,0 0 0,1 0 0,-1 0-1,1-1-6,18-10 18,0-1 0,-2-1 1,1-1-1,-2 0 0,0-1 0,7-10-18,20-17 3,-67 127 137,19-65-136,1 0 0,1 0 0,1 10-4,-1-25 1,1 1 0,1-1 1,-1 1-1,1 0 0,0-1 0,0 1 1,0-1-1,1 0 0,-1 1 0,1-1 1,0 0-1,0 0 0,1 0 0,-1 0 1,1-1-1,0 1 0,1 1-1,-2-4 3,1 1 0,-1-1 0,1 0-1,-1 0 1,0-1 0,1 1 0,-1 0 0,1-1-1,0 0 1,-1 1 0,1-1 0,-1 0 0,1 0-1,-1-1 1,1 1 0,0 0 0,-1-1 0,1 0-1,-1 1 1,1-1 0,-1 0 0,0 0 0,1 0 0,-1-1-1,0 1 1,0-1 0,1 0-3,12-8 19,-1 0-1,-1-1 1,10-9-19,-15 12 3,19-19 6,-2-1 0,-1-2-1,-1 0 1,-1-2 0,-2 0-1,0-5-8,2 1 4,-12 27-27,-9 23 12,-9 24 10,-19 42 94,-3-1 0,-41 74-93,-92 146 294,141-259-271,-180 310 93,191-334-97,12-25 12,15-27 10,45-56-80,59-67 39,-22 32-22,83-114-21,174-243 103,-316 437-151,-66 69 59,17-11 29,2 1 0,0 0-1,0 1 1,1 0-1,1 0 1,0 0-1,1 1 1,0 0-1,1 0 1,0 1-1,0 10 4,3-18-2,1 1 0,0 0 0,0-1 1,0 1-1,1-1 0,0 1 0,1-1 0,0 1 0,0-1 0,0 0 0,1 0 0,0 0 0,0 0 0,1 0 0,0-1 0,0 0 0,1 0 0,0 0 1,0 0-1,0-1 0,0 1 0,1-1 0,1 0 2,44 22-35,-44-24 35,1 0 1,-1 0 0,0 1-1,0 0 1,-1 0-1,5 4 0,-11-7 2,0-1 0,0 1 0,-1 0 0,1 0 0,0-1 0,0 1 0,0 0 0,-1-1 0,1 1 0,0-1 0,-1 1 0,1 0 0,-1-1 0,1 1 0,-1-1 0,1 1 0,-1-1 0,1 1 0,-1-1 0,1 1 0,-1-1 0,1 0 0,-1 1 0,0-1 0,1 0 0,-1 1 0,0-1 0,1 0 0,-1 0 0,0 0-2,-29 15-8,27-13 1,-42 16-1386,0-1 0,-27 5 1393,47-15-790,9-2 223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77 1064,'19'-59'1576,"-14"41"-817,-13 52-372,-22 81-58,-47 212 151,63-252-696,4 2 0,3-1 0,2 30 216,5-82-177,-1-14-7,1 0-1,0 0 1,0 1-1,1-1 0,0 0 1,1 0-1,0 0 1,0 0-1,1 0 1,1 0-1,-1 0 0,2 0 185,6 3-527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09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19 1288,'-8'-5'436,"6"4"-362,0-1 1,-1 0-1,1 1 0,0 0 1,-1 0-1,1 0 1,-1 0-1,1 0 1,-1 0-1,1 1 0,-1-1 1,0 1-1,1-1 1,-3 1-75,56 16 123,-40-14-121,89 20-8,-92-20 6,-1 0 1,1 1-1,-1 0 1,0 0-1,0 1 1,0 0-1,0 0 0,0 1 1,-1-1-1,0 2 1,2 1-1,-6-5 5,-1 0 0,1 0 0,-1 1 0,1-1 0,-1 0 0,0 1 0,0-1 0,0 1 0,0 0 1,0-1-1,0 1 0,-1 0 0,1-1 0,-1 1 0,0 0 0,0 0 0,0-1 0,0 1 0,-1 1-5,0 1 15,0 0 0,-1 1-1,1-1 1,-1 0-1,-1 0 1,1 0-1,-1 0 1,0 0-1,-2 2-14,-9 11 56,-1-1-1,0-1 1,-1 0-1,-10 6-55,19-17 11,-41 34 51,30-26-135,0 1-1,1 1 0,1 1 0,-9 11 74,20-17-1355,8-10 909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46 252 1008,'4'-1'168,"0"0"-1,0 0 0,0 0 1,0-1-1,-1 1 1,1-1-1,-1 0 1,1 0-1,-1-1 0,0 1 1,3-3-168,35-32 54,-29 23-22,0 0-1,0-1 1,-2 0-1,4-7-31,-10 17 9,-1-1 1,0 1-1,-1-1 0,1 1 0,-1-1 0,0 0 0,0 0 1,-1 0-1,0 0 0,0 0 0,-1 0 0,1-1 0,-1 1 0,0 0 1,-1-1-10,1 6 1,-1 0 1,1 0 0,-1 0 0,1 0-1,-1 1 1,1-1 0,-1 0 0,0 0-1,1 0 1,-1 0 0,0 1 0,0-1-1,1 0 1,-1 1 0,0-1 0,0 0-1,0 1 1,0 0 0,0-1 0,0 1-1,0-1 1,0 1 0,0 0 0,0 0-1,0-1 1,0 1 0,0 0 0,0 0-1,0 0 1,0 0 0,0 0-1,-1 1 1,1-1 0,0 0 0,0 0-1,0 1 1,0-1 0,0 1 0,0-1-1,1 1 1,-1-1 0,0 1 0,-1 0-2,-40 23-7,30-13 4,1 0 1,1 0-1,0 1 0,0 1 0,1-1 0,1 1 0,0 1 0,1 0 0,0 0 0,1 0 0,-1 6 3,0 2 4,1 1-1,0-1 1,2 1-1,1 0 0,0 0 1,2 1-1,1 6-3,0-24 3,1 1 0,-1-1 1,1 0-1,1 0 0,-1 1 0,1-1 0,0 0 0,0 0 0,1-1 0,0 1 0,0 0 0,0-1 1,1 0-1,2 4-3,-4-7 1,1 0 0,-1 0 0,1 0 1,-1 0-1,1 0 0,-1 0 1,1-1-1,0 1 0,0-1 0,0 0 1,0 1-1,0-2 0,0 1 0,0 0 1,0-1-1,0 1 0,0-1 0,1 0 1,-1 0-1,0 0 0,0 0 0,0-1 1,0 1-1,0-1 0,0 0 1,1 0-1,-2 0 0,1 0 0,2-1-1,9-5 2,-1 0 0,0-1-1,-1 0 1,1-1 0,-1 0-1,-1-1 1,0 0 0,0-1-1,0-2-1,20-25 14,-2-1-1,3-10-13,36-47 7,-68 95-7,0 1 0,0 0 0,0 0 0,0 0 0,0 0 0,0 0 0,0 0 0,0 0-1,1 0 1,-1 0 0,0 0 0,0 0 0,0-1 0,0 1 0,0 0 0,0 0 0,0 0 0,1 0 0,-1 0 0,0 0 0,0 0 0,0 0 0,0 0 0,0 0 0,0 0 0,0 0-1,1 0 1,-1 0 0,0 0 0,0 0 0,0 0 0,0 0 0,0 0 0,0 1 0,1-1 0,-1 0 0,0 0 0,0 0 0,0 0 0,0 0 0,0 0 0,0 0 0,0 0 0,0 0-1,0 0 1,0 1 0,1-1 0,-1 0 0,0 0 0,0 0 0,0 0 0,0 0 0,0 0 0,0 0 0,0 1 0,0-1 0,0 0 0,0 0 0,0 0 0,0 0 0,0 0 0,0 0 0,0 1-1,0-1 1,0 0 0,0 0 0,0 0 0,0 0 0,1 18 2,-2 17-1,-4 29-8,-8 162 59,25-250 80,4-22-116,3-19-116,3 2-1,2 0 1,4 2 0,1 1 0,6-3 100,-34 62-19,1-3-157,1 0-1,-1-1 1,1 2-1,0-1 1,0 0-1,1 1 1,-1-1-1,5-2 177,-2 5-441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7.1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 73 952,'-4'-73'4661,"2"88"-4577,0 0 0,-1-1 0,0 1 0,-3 6-84,-7 30-133,-17 174-4088,25-198 3634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0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27 1172,'11'-12'1109,"-10"11"-1054,-1 0 0,1 0 1,-1 0-1,1 0 0,-1 0 0,1 0 0,0 1 0,-1-1 1,1 0-1,0 0 0,0 1 0,0-1 0,0 1 0,-1-1 1,1 1-1,0-1 0,0 1 0,0-1 0,0 1 0,0 0 1,1 0-56,-15 35 540,-13 31-520,3 0-1,3 2 0,3 1 0,3 0 1,4 1-1,2 0 0,3 1 0,3 35-19,3-98-69,-1 14-512,1 0 1,1 0-1,1 1 0,3 7 581,-3-20-494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1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71 243 1236,'3'-217'1938,"-3"216"-1933,0 0 0,0 0 1,0 0-1,0 0 0,1-1 0,-1 2 1,0-1-1,0 0 0,1 0 1,-1 0-1,0 0 0,1 0 1,-1 0-1,1 0 0,-1 0 1,1 0-1,-1 1 0,1-1 1,0 0-1,-1 0 0,1 1 0,0-1 1,0 0-1,0 1 0,0-1 1,-1 1-1,1-1 0,0 1 1,0-1-1,0 1 0,0 0-5,2 0 4,-1-1 0,1 2 0,-1-1 0,1 0 0,-1 0 0,1 1 0,-1-1 0,1 1 0,-1 0 0,0 0 0,1 0 0,1 1-4,7 4 4,0 0-1,-1 1 0,0 0 1,9 8-4,-14-11-2,-1 0 0,1 1 1,-1 0-1,0 0 1,0 0-1,-1 1 1,1-1-1,-1 1 0,0 0 1,-1-1-1,1 1 1,-1 1-1,-1-1 1,1 0-1,-1 0 0,0 3 2,0 0 10,-1 0 0,0 0 0,-1 0 0,0-1 0,-1 1 0,0 0 0,0-1 0,-1 1 0,0-1 0,0 0 0,-2 2-10,-5 9 27,-1-1-1,0 0 1,-2-1-1,0 0 1,-1 0 0,-1-2-1,0 0 1,-1 0 0,-8 4-27,14-11-55,7-5-27,0 1 0,-1-1 0,1 0 0,-1 0 0,1-1 0,-1 1 0,0-1-1,0 0 1,0 0 0,-1 0 0,1-1 0,0 1 0,-1-1 0,1 0 82,3-1-34,1 0 0,0-1 0,-1 1 0,1 0 0,0 0 0,0 0 0,-1 0 0,1-1 0,0 1 0,0 0 0,-1 0 0,1-1 0,0 1 0,0 0 0,0-1 0,0 1 0,-1 0 0,1-1 0,0 1 0,0 0 0,0-1 0,0 1 0,0 0 0,0-1 0,0 1 0,0 0 0,0-1 0,0 1 0,0 0 0,0-1 0,0 1 0,0 0-1,0 0 1,0-1 0,1 1 34,1-7-437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0 722 992,'0'1'68,"1"0"0,0 0 0,-1 1 0,1-1 0,-1 0 0,1 0 0,0 0 0,0 0 0,0 0 0,0 0 0,0 0 0,0 0 0,0-1 0,0 1 0,0 0 0,0 0 0,0-1 0,0 1 0,0-1 0,1 1 0,-1-1 0,0 1 0,0-1 0,1 0 0,-1 0 0,0 0 0,1 1-68,37 4 140,-31-6-125,0 0 0,0 0 0,-1 0 0,1-1 0,-1-1 0,1 1 0,-1-1 0,0 0 0,0-1 0,0 1 0,0-2 0,-1 1 0,0-1 0,0 1 0,0-2 0,0 1 0,-1-1 0,0 0 0,0 0 0,0 0 0,-1-1 0,0 1 1,0-1-1,1-3-15,-2 3 5,1-1 0,-1 0 0,0 0 0,-1 0 0,0 0 0,0 0 0,-1 0 0,0 0 0,0-1 0,-1 1 1,0-1-6,0 4 1,-1 0 1,1 0 0,-1-1 0,-1 1 0,1 0 0,-1 0 0,0 0 0,0 0-1,0 1 1,0-1 0,-1 0 0,0 1 0,0 0 0,0-1 0,-1 1-1,0 1 1,-1-2-2,3 3 1,0 0-1,0 1 1,-1 0-1,1 0 1,0-1-1,-1 1 1,1 0-1,-1 1 0,0-1 1,1 0-1,-1 1 1,1 0-1,-1-1 1,0 1-1,1 0 1,-1 0-1,0 1 1,1-1-1,-1 1 0,0-1 1,1 1-1,-1 0 1,1 0-1,-1 0 1,1 0-1,0 0 1,-1 0-1,1 1 1,0-1-1,0 1 0,0 0 1,0-1-1,0 1 1,0 1-1,-7 4 1,1 1-1,0 1 1,1 0 0,0 0 0,0 0-1,1 0 1,-3 6-1,2 1 1,0 0 1,1 1-1,1-1 1,0 1-1,1 0 0,1 1 1,0-1-1,2 1 0,0 13-1,1-19 4,0 0 0,1 0 0,1 0-1,0 0 1,0 0 0,1-1-1,1 1 1,0-1 0,1 0-1,0 0 1,0 0 0,1-1-1,0 1 1,6 5-4,-10-13 6,1 0 0,-1-1 0,0 1 1,1-1-1,-1 0 0,1 1 0,0-1 0,0-1 0,0 1 0,0 0 0,0-1 1,0 1-1,0-1 0,1 0 0,-1 0 0,0 0 0,1 0 0,-1-1 0,1 1 1,-1-1-1,1 0-6,1-1 6,0 0 0,0 0 0,0 0 1,0-1-1,0 0 0,0 0 0,-1 0 1,1 0-1,0-1 0,-1 0 0,0 0 1,0 0-1,1 0-6,13-15 13,0 0 1,-1-1-1,-1 0 1,-1-2-1,4-7-13,-13 21 2,0-3 1,-4 6-3,0 1 1,1 0-1,-1-1 0,0 1 1,1 0-1,0 1 0,0-1 1,2-2-1,-5 5 0,1 0 0,-1 0 1,0 0-1,1 0 0,-1 0 1,0 0-1,1 0 0,-1 0 1,0 0-1,1 0 0,-1 0 0,0 0 1,1 0-1,-1 0 0,0 0 1,0 0-1,1 0 0,-1 0 1,0 0-1,1 1 0,-1-1 1,0 0-1,0 0 0,1 0 0,-1 0 1,0 1-1,0-1 0,1 0 1,-1 0-1,0 1 0,0-1 1,0 0-1,1 0 0,-1 1 1,0-1-1,7 25 27,-3 19 4,-5-36-29,1-1-1,1 1 1,-1-1-1,1 0 1,0 1-1,1-1 1,0 0-1,0 0 1,1 0-1,-1 0 1,2 0-1,2 4-1,-5-10 2,0-1 0,-1 1 0,1-1 0,0 0 0,0 1 0,0-1 0,0 0 0,0 0 0,0 1 0,0-1 0,0 0 0,0 0-1,0 0 1,0 0 0,0 0 0,0-1 0,0 1 0,0 0 0,0 0 0,0-1 0,0 1 0,-1 0 0,1-1 0,1 0-2,29-13 8,-20 9-8,240-82-12,-243 84 13,0 0 0,-1 0 0,0 0 0,0-1 1,0 0-1,0 0 0,-1-1 0,1 0 0,-1 0 1,0 0-1,-1-1 0,0 0 0,1 0 0,-2 0 0,1-1 1,-1 1-1,0-1 0,0 0 0,-1-1 0,0 1 1,0-1-1,1-6-1,-3 11 6,0-1 1,-1 0-1,0 1 0,1-1 1,-1 0-1,0 0 1,-1 1-1,1-1 0,-1 0 1,0 1-1,1-1 1,-2 0-1,1 1 0,0-1 1,-1 1-1,1 0 1,-1-1-1,0 1 0,0 0 1,-1 0-1,1 0 1,0 0-1,-1 1 0,0-1 1,0 1-1,1-1 1,-2 1-1,1 0 0,0 0 1,0 0-1,-1 1 1,1-1-1,-3 0-6,0 1 3,1 0 0,-1 0 1,0 0-1,1 1 0,-1-1 0,0 2 1,1-1-1,-1 0 0,0 1 0,1 0 0,-1 1 1,1-1-1,-1 1 0,1 0 0,0 0 0,0 1 1,0-1-1,0 1 0,0 1 0,0-1 1,1 0-1,-1 2-3,-4 4-1,0 0 1,1 1-1,1 1 1,0-1 0,0 1-1,1 0 1,0 0-1,1 1 1,0 0-1,1 0 1,1 0-1,0 0 1,0 1 0,1-1-1,0 1 1,1-3 2,0 0 0,1 0 0,0 1 0,0-1 0,1 0 1,0 0-1,1 0 0,0 0 0,0 0 0,1-1 0,1 1 0,0-1 0,0 1 0,1-1 0,0-1 0,0 1 0,1-1 0,0 1 0,1-1-2,-5-6 2,0 0 0,0 1 0,1-1-1,-1 0 1,1-1 0,-1 1-1,1 0 1,0-1 0,0 0 0,0 1-1,0-1 1,0 0 0,0-1 0,0 1-1,0 0 1,0-1 0,0 0 0,0 0-1,0 0 1,0 0 0,3 0-2,0-2 3,0 1 0,0-1-1,-1 0 1,1-1 0,-1 1 0,0-1 0,0 0 0,0 0 0,0-1 0,0 1 0,1-3-3,7-6 7,0-1 0,-1 0 0,-1-1 0,0-1 0,-1 1 0,-1-2 0,4-7-7,11-32 19,-2 0-1,-3-1 0,-2-1 0,-3 0 0,2-24-18,-3-15 4,-3-1-1,-4-87-3,-5 174-2,-1 4 0,1 1 1,-1-1-1,0 0 1,0 1-1,-1-1 0,0 1 1,0-1-1,0 0 1,0 1-1,-1 0 0,0-1 1,0 1-1,-1 0 1,-1-3 1,4 7-1,-1 1 0,1 0 0,0 0 0,-1-1 1,1 1-1,-1 0 0,1 0 0,0 0 0,-1 0 0,1 0 1,0-1-1,-1 1 0,1 0 0,-1 0 0,1 0 1,-1 0-1,1 0 0,0 0 0,-1 0 0,1 0 0,-1 0 1,1 0-1,0 1 0,-1-1 0,1 0 0,-1 0 0,1 0 1,0 0-1,-1 1 0,1-1 0,0 0 0,-1 0 0,1 1 1,-1-1 0,-12 17-30,-6 24-41,18-38 61,-6 20-92,0 0 1,1 0-1,2 1 1,0 0-1,1 0 0,2 0 1,1 0-1,0 0 0,2 6 102,3 13-499,1-1-1,3-1 0,1 1 0,13 32 500,-15-49-419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2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62 174 936,'-34'56'2638,"28"-43"-2674,2 0 1,-1 0-1,2 1 0,0 0 0,0 0 0,1 0 0,1 0 0,0 0 1,1 0-1,1 0 0,0 0 0,1 0 0,0 0 0,4 8 36,0-13-1796,-6-13 1388</inkml:trace>
  <inkml:trace contextRef="#ctx0" brushRef="#br0" timeOffset="1">70 231 1160,'6'-87'1822,"-4"-40"-1822,-2 127-5,0-1 1,0 1 0,0-1 0,0 0-1,0 1 1,0-1 0,0 1 0,0-1-1,0 0 1,0 1 0,0-1-1,0 1 1,1-1 0,-1 1 0,0-1-1,0 1 1,1-1 0,-1 1 0,0-1-1,1 1 1,-1-1 0,1 1 0,-1-1-1,0 1 1,1 0 0,-1-1 0,1 1-1,-1 0 1,1-1 0,-1 1-1,1 0 1,-1 0 0,1 0 0,0-1-1,-1 1 1,1 0 0,-1 0 0,1 0-1,-1 0 1,1 0 0,0 0 0,-1 0-1,1 0 1,-1 0 0,1 0 0,0 0-1,-1 1 1,1-1 0,-1 0 0,1 0-1,-1 0 1,1 1 0,-1-1-1,1 0 1,-1 1 0,1-1 0,-1 1 4,39 24-827,-28-18 330,0 1 94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150 545 1164,'27'-11'1345,"-16"2"-681,-11 9-648,0-1-1,0 1 1,1 0-1,-1-1 1,0 1-1,0 0 1,0-1-1,0 1 1,-1 0-1,1-1 1,0 1-1,0 0 0,0 0 1,0-1-1,0 1 1,0 0-1,0-1 1,0 1-1,-1 0 1,1 0-1,0-1 1,0 1-1,0 0 1,-1 0-1,1-1 1,0 1-1,0 0 1,-1 0-1,1 0 1,0 0-1,0-1 1,-1 1-1,1 0 1,0 0-1,-1 0 1,1 0-1,0 0 1,-1 0-1,1 0-15,-3-1 21,1 1 0,-1-1-1,0 1 1,0 0 0,1 0 0,-1 0 0,0 0 0,0 1-1,1-1 1,-1 1 0,0 0 0,1 0 0,-1-1 0,1 2-1,-1-1 1,1 0 0,-1 0 0,1 1 0,0 0-1,0-1 1,-2 3-21,-47 41 31,47-40-13,-4 3-15,1 1 0,1 0 0,-1 0 1,1 1-1,1-1 0,0 2 0,0-1 0,1 0 0,1 1 0,-1 0 0,1 3-3,1-8-2,1 0 0,0 1 0,0-1 1,0 1-1,1-1 0,0 1 0,0 0 0,1-1 0,0 1 0,0-1 0,0 1 0,1-1 0,0 0 0,0 0 0,1 0 0,0 0 0,0 0 0,0 0 0,3 4 2,-5-9 0,0 0-1,0 0 0,0 1 1,1-1-1,-1 0 0,0 0 0,0 0 1,1 0-1,-1 0 0,0 0 1,1-1-1,-1 1 0,1 0 1,-1-1-1,1 1 0,-1-1 0,1 0 1,0 1-1,-1-1 0,1 0 1,-1 0-1,1 0 0,0 0 0,-1 0 1,1 0-1,-1 0 0,1-1 1,2 0 1,-1-1-1,1 0 0,-1 1 0,1-1 0,-1-1 1,0 1-1,0 0 0,0-1 0,0 1 0,-1-1 1,3-2-1,6-10-7,0-1 0,-1 1 0,0-1 0,1-7 7,-3 4-13,-1 1 0,0-2 0,-2 1 1,0-1-1,1-20 13,22 116-68,-28-74 68,0 0 0,1 0-1,0 1 1,0-1 0,-1 0 0,1 0 0,1 0 0,-1 0 0,0 0 0,0 0 0,1-1 0,-1 1 0,1 0 0,-1-1 0,1 1 0,0-1-1,0 1 1,0-1 0,0 0 0,0 0 0,0 0 0,0 0 0,0 0 0,0 0 0,0 0 0,0-1 0,1 1 0,-1-1 0,0 0-1,1 1 1,2-2 1,0-1 0,0 1 0,0-1 0,-1 0 0,1 0 0,0 0 0,-1 0 0,0-1-1,0 0 1,1 0 0,-2 0 0,1 0 0,2-3-1,12-11-13,-1-1 1,-1-1-1,0 0 0,-2-1 1,0-1-1,-1 0 0,-1 0 1,-1-2-1,-2 1 0,0-1 1,-1-1-1,-1 1 0,2-15 13,-5 18-18,16-65-67,-3-1 0,1-52 85,-17 135-1,-1 0 0,0 0 0,0 0 0,0 1-1,0-1 1,-1 0 0,1 0 0,-1 0 0,0 1-1,0-1 1,0 0 0,0 1 0,-1-3 1,2 5 0,0-1-1,-1 1 1,1 0 0,0-1 0,-1 1 0,1 0 0,-1 0 0,1-1-1,0 1 1,-1 0 0,1 0 0,-1 0 0,1-1 0,0 1 0,-1 0-1,1 0 1,-1 0 0,1 0 0,-1 0 0,1 0 0,-1 0 0,1 0-1,0 0 1,-1 0 0,1 0 0,-1 0 0,1 0 0,-1 0 0,1 1 0,-19 15 4,6 2 7,2 1 0,0 0-1,1 1 1,1 0 0,1 0 0,0 1-1,2 0 1,-3 18-11,-3 21 37,4 0 1,-1 37-38,7-46 33,1 0-1,3 6-32,0-36 14,0 1 0,2-1-1,0 0 1,1-1-1,1 1 1,5 7-14,-11-26 4,1 1-1,-1-1 1,1 0-1,0 0 1,0 0-1,0 0 1,0 0 0,1 0-1,-1 0 1,1 0-1,-1 0 1,1-1-1,-1 1 1,1 0-1,0-1 1,0 0 0,0 1-1,0-1 1,0 0-1,0 0 1,0 0-1,0 0 1,0 0-1,1-1 1,-1 1 0,0 0-1,0-1 1,1 0-1,-1 0 1,2 0-4,0-1 1,0 0 1,0-1 0,0 1-1,0-1 1,0 0-1,-1 0 1,1 0-1,-1-1 1,0 1 0,1-1-1,-1 0 1,0 0-1,-1 0 1,1 0-1,0-1 1,1-2-2,7-12-1,0 0-1,-1 0 1,-1-1-1,-1 0 1,0-1-1,-2 0 1,0 0-1,-1 0 1,-1-1 0,-1 0-1,-1 0 1,-1-7 1,-30 85-84,21-38 80,2 0 0,0 1-1,-2 16 5,7-28 0,-1 1 1,1-1-1,1 1 0,0-1 0,0 1 0,1-1 0,-1 1 0,2-1 0,-1 0 0,3 5 0,-4-12 2,1-1-1,0 1 1,0 0 0,0-1-1,0 1 1,0-1-1,-1 1 1,1-1-1,0 1 1,0-1-1,0 0 1,0 0-1,0 1 1,0-1-1,1 0 1,-1 0 0,0 0-1,0 0 1,0 0-1,0 0 1,0 0-1,0 0 1,0-1-1,0 1 1,0 0-1,0-1 1,0 1-1,0 0 1,0-1-1,0 1 1,0-1 0,-1 0-1,1 1 1,0-1-1,0 0-1,34-21 22,-23 11-16,-8 7-6,0 0 0,0 0 0,0 1 0,1-1-1,0 1 1,-1 0 0,1 0 0,0 0 0,3 0 0,-7 3-1,0 0 1,0-1 0,0 1-1,0 0 1,0 0-1,0 0 1,0 0-1,0 0 1,0 1 0,0-1-1,0 0 1,0 0-1,0 1 1,0-1 0,0 0-1,0 1 1,0-1-1,-1 1 1,1 0 0,0-1-1,0 1 1,2 1-1,-1 1 1,0-1-1,-1 1 0,1-1 0,0 1 1,-1 0-1,1-1 0,-1 1 0,0 0 0,1 3 1,15 55-15,-14-46 17,0 0 0,1-1 0,1 0-1,0 0 1,1 0 0,1 0 0,3 4-2,-9-17 4,-1 0 1,1-1 0,-1 1-1,1 0 1,0-1 0,-1 1-1,1 0 1,0-1 0,-1 1-1,1-1 1,0 1 0,0-1-1,0 0 1,0 1 0,-1-1-1,1 0 1,0 1 0,0-1-1,0 0 1,0 0 0,0 0-1,0 0 1,0 0 0,0 0-1,0 0 1,-1 0 0,1 0-1,0 0 1,0 0 0,0-1-1,0 1 1,0 0 0,0-1-1,-1 1 1,1-1 0,0 1-1,0-1 1,0 1 0,-1-1-1,1 1 1,0-1 0,-1 0-1,1 1 1,-1-1 0,1 0-1,-1 0 1,1 0-5,31-45 78,-26 35-89,2-1-29,0 0 0,1 1 1,0 0-1,1 0 0,0 1 1,3-2 39,-10 9-115,1 1 0,0-1 0,-1 0 1,1 1-1,0 0 0,0 0 0,0 0 1,0 0-1,1 1 0,-1-1 0,0 1 0,1 0 1,-1 1-1,1-1 0,-1 1 0,1 0 1,-1 0-1,1 0 0,-1 0 0,0 1 0,4 1 115,2 1-455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61 1208,'8'-55'1725,"-5"50"-1070,-6 35-419,-22 174 141,5-60-480,7 2 0,5-1 0,8 33 103,1-164-160,-2-9 13,1 0 0,0 1-1,0-1 1,1 1 0,0-1 0,0 0-1,0 0 1,0 0 0,1 1-1,0-1 1,0 0 0,1-1 0,0 2 147,4-1-502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6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1 996,'-9'2'218,"0"1"-1,-1 1 1,1 0 0,0 0-1,1 1 1,-1 0-1,1 0-217,6-4 16,1 0 0,0-1 0,0 1 0,0 0 0,0 0-1,0 0 1,0 0 0,0 0 0,0 1 0,0-1-1,1 0 1,-1 0 0,0 0 0,1 1 0,-1-1-1,1 0 1,-1 1 0,1-1 0,0 0 0,0 1-1,-1 0-15,2-1 3,0 1-1,-1-1 0,1 1 0,0-1 1,0 1-1,0-1 0,0 1 0,0-1 0,0 0 1,0 1-1,0-1 0,0 0 0,1 0 1,-1 0-1,1 0 0,-1 0 0,0 0 0,1 0 1,0-1-1,-1 1 0,1 0 0,1-1-2,24 11 22,0-2 0,24 5-22,-28-8 7,-1 0 1,0 2-1,0 0 1,-1 1 0,3 3-8,-9-2 23,0 1 0,-1 1-1,0 0 1,-1 1 0,0 1 0,-1 0 0,0 0 0,-2 1 0,0 1 0,3 5-23,1 2 18,2-1 0,0-1 1,1 0-1,10 8-18,-22-25 0,0 0 0,0-1 1,0 1-1,0-1 1,1 0-1,0-1 0,-1 1 1,1-1-1,0 0 0,0-1 1,0 0-1,0 0 1,1 0-1,-1 0 0,0-1 1,0 0-1,0 0 1,1-1-1,-1 0 0,0 0 1,0 0-1,0-1 1,5-2-1,-7 3 10,1-1 1,-1 1 0,0-1 0,0 0-1,0-1 1,0 1 0,0-1 0,-1 0-1,1 0 1,-1 0 0,0 0 0,0-1-1,0 1 1,0-1 0,0 1 0,-1-1 0,0 0-1,0 0 1,0-1 0,0 1 0,-1 0-1,1-1 1,-1 1 0,0 0 0,0-1-1,-1 1 1,1-1 0,-1 0 0,0 1-1,-1-1 1,1 1 0,-1-2-11,-2-7 53,0 1 0,-1-1 1,-1 1-1,0-1 0,-1 2 0,0-1 1,-1 1-1,0 0 0,-1 0 0,0 0 1,-7-6-54,10 12-10,0-1 0,1 1 0,-2 1 0,1-1 1,0 1-1,-1 0 0,0 0 0,0 0 1,0 1-1,0 0 0,-1 0 0,1 1 1,-1-1-1,0 2 0,0-1 0,0 1 1,1 0-1,-1 0 0,0 1 0,0-1 0,0 2 1,-6 0 9,11-1-67,1 0 0,-1 1 0,0-1 0,1 1 0,-1 0 1,0-1-1,1 1 0,-1 0 0,1 0 0,-1 0 0,1 0 0,-1 0 0,1 0 1,0 1-1,-1-1 0,1 0 0,0 1 0,0-1 0,0 0 0,0 1 1,0 0-1,1-1 0,-1 1 0,0-1 0,1 1 0,-1 0 0,1 0 0,-1-1 1,1 1-1,0 0 0,0 0 0,0-1 0,0 1 0,0 0 0,0 0 1,0 0-1,1-1 0,-1 2 67,6 7-511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43 290 988,'-41'10'1988,"40"-10"-1887,21-1 117,12-6-203,0-1-1,0-2 1,-1-1-1,-1-1 1,0-2-1,0-1 1,-1-1-1,-1-1 1,-1-2-1,3-4-14,-25 19 3,0-1 0,-1 0 0,1 0 1,-1 0-1,0 0 0,0-1 0,-1 0 0,1 1 0,-1-2 0,-1 1 0,1 0 0,-1 0 0,0-2-3,-1 5 4,-1 1 0,1 0-1,-1 0 1,0-1 0,0 1 0,0 0-1,0 0 1,0-1 0,-1 1 0,1 0 0,-1 0-1,1-1 1,-1 1 0,0 0 0,0 0-1,0 0 1,0 0 0,0 0 0,-1 0 0,1 0-1,0 0 1,-1 1 0,1-1 0,-1 1-1,0-1 1,0 1 0,1-1 0,-1 1-1,0 0 1,0 0 0,0 0 0,0 0 0,-1 0-1,1 0 1,0 1 0,0-1 0,0 1-1,-1-1 1,1 1 0,-1 0-4,-6-1 5,-1 0 1,1 1-1,-1 0 0,1 1 1,0 0-1,-1 1 0,1 0 1,0 0-1,0 1 0,0 0 1,0 0-1,1 1 0,-1 0 1,1 1-1,0 0 1,0 0-1,0 1 0,1 0 1,0 0-1,0 1 0,-2 3-5,-4 3 13,1 0 0,1 1 0,0 0 0,1 1-1,0 1 1,1-1 0,1 1 0,1 1 0,0-1 0,-4 17-13,9-26 2,1-1 1,0 1-1,0 0 1,0-1-1,1 1 1,0 0-1,0 0 1,1 0-1,0-1 1,0 1-1,0 0 1,1-1-1,0 1 1,0-1 0,1 0-1,0 0 1,0 0-1,0 0 1,1 0-1,0 0 1,0-1-1,1 1-2,2 0-3,-1 0-1,1 0 0,1 0 1,-1-1-1,1 0 1,0-1-1,0 1 0,0-2 1,1 1-1,-1-1 1,1 0-1,0-1 0,0 0 1,0-1-1,0 1 1,3-1 3,13-1-56,0 0 0,0-2 1,0 0-1,0-2 1,0-1-1,-1-1 0,0-1 1,16-7 55,3-3-143,-1-3 0,0-1 0,-2-2 1,10-8 142,-35 21-47,-1 0 1,-1-1 0,1 0 0,5-8 46,-16 16 4,0-1 1,0 1-1,0-1 0,0 0 0,0 0 1,-1 0-1,0 0 0,1-1 1,-2 1-1,1 0 0,0-1 0,-1 1 1,0-1-1,0 0 0,0 1 1,-1-1-1,0 0 0,0-4-4,0 8 8,0 0-1,0 0 0,0 0 0,0 0 1,-1 0-1,1 0 0,0 0 0,-1 0 1,1 0-1,-1 0 0,1 1 0,-1-1 1,1 0-1,-1 0 0,0 0 1,1 1-1,-1-1 0,0 0 0,0 1 1,1-1-1,-1 0 0,0 1 0,0-1 1,0 1-1,0 0 0,0-1 1,0 1-1,0-1-7,-2 1 16,0 0 1,0 0-1,0-1 0,0 2 1,0-1-1,0 0 1,0 1-1,0-1 0,0 1 1,-2 0-17,-7 4 57,0 0 0,0 0 1,0 1-1,-2 2-57,-2 2 52,1 1-1,0 1 1,1 0-1,0 0 1,-4 7-52,12-13 16,0 1 0,0 0 0,1 0 0,0 1 0,0-1 0,1 1 0,0 0 0,0 0 0,1 1-1,0-1 1,0 1 0,1 1-16,1-9 3,1 1-1,0-1 0,0 0 0,-1 0 0,1 0 0,0 1 0,0-1 1,0 0-1,0 0 0,0 1 0,0-1 0,1 0 0,-1 0 1,0 0-1,1 1 0,-1-1 0,1 0 0,-1 0 0,1 0 1,-1 0-1,1 0 0,0 0 0,-1 0 0,1 0 0,0 0 1,0 0-1,0 0 0,0-1 0,0 1-2,1 0 1,0-1 0,0 1 0,0-1 0,0 0 0,0 0 0,0 0 0,0 0 0,0 0 0,0 0 0,0-1 0,0 1 0,0-1 0,0 1 0,0-1 0,0 0 0,0 1-1,9-5 0,0-1 0,0 0 0,0 0 0,-1-1 1,3-3-1,54-51-2,10-9 25,-77 70-19,1-1 0,-1 1-1,1 0 1,0 0 0,-1 0 0,1-1-1,0 1 1,-1 0 0,1 0 0,0 0-1,-1 0 1,1 0 0,0 0 0,-1 0 0,1 0-1,0 0 1,-1 0 0,1 1 0,0-1-1,-1 0 1,1 0 0,0 1 0,-1-1-1,1 0 1,-1 1 0,1-1 0,-1 0 0,1 1-1,-1-1 1,1 1 0,-1-1 0,1 1-1,-1-1 1,1 1 0,-1 0 0,0-1-1,1 1 1,-1-1 0,0 1 0,0 0-1,1-1 1,-1 1-4,15 38 108,-9-25-79,-4-9-55,0-1 0,1 1 0,-1-1 0,1 0 1,0 0-1,0 0 0,1 0 0,0 0 0,-1-1 0,1 1 1,0-1-1,0 0 0,1-1 0,-1 1 0,1-1 1,-1 1-1,1-1 0,0-1 0,0 1 0,-1-1 0,1 0 1,0 0-1,1 0 0,-1 0 0,0-1 0,0 0 1,0 0-1,0-1 0,0 1 0,0-1 0,0 0 0,0-1 1,2 0 25,9-2-227,0-2 1,-1 0 0,1-1 0,-1 0 0,-1-1 0,1-1-1,-1-1 1,-1 0 0,11-9 226,-5 1-368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7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173 122 980,'11'-62'992,"-10"59"-945,-1 1 1,0-1-1,0 0 0,0 0 0,0 1 1,0-1-1,0 0 0,-1 0 0,1 1 1,-1-1-1,0 0 0,0 1 0,0-1 0,0 1 1,0-1-1,-1 1 0,1-1 0,-1 1 1,1 0-1,-3-2-47,2 3 19,0 0-1,0 1 1,0-1 0,0 1 0,0 0 0,0-1-1,-1 1 1,1 0 0,0 0 0,0 0-1,0 1 1,0-1 0,-1 0 0,1 1 0,0-1-1,0 1 1,0 0 0,0 0 0,0 0-1,0 0 1,0 0 0,1 0 0,-1 1-1,0-1 1,1 0 0,-1 1 0,1-1 0,-1 1-1,1 0 1,-2 1-19,-6 8 54,-1-1 0,1 2-1,1-1 1,0 2-54,-2 3 37,2 1 0,0 0 0,0 1 0,2 0 0,0 0 0,1 1 0,-1 9-37,4-21 0,1 0 1,0 1-1,0-1 0,0 1 1,1 0-1,0-1 1,1 1-1,0-1 1,0 1-1,0-1 0,1 0 1,0 1-1,1-1 1,0 0-1,0 0 1,0 0-1,1-1 1,0 1-1,0-1 0,1 1 0,-2-5-23,1 1 0,-1 0 0,1-1 0,-1 0 0,1 0 0,0 0-1,0 0 1,0-1 0,0 1 0,1-1 0,-1 0 0,0 0 0,1-1 0,-1 1-1,0-1 1,1 0 0,-1 0 0,0 0 0,1-1 0,-1 0 0,0 0-1,0 0 1,3-1 23,2 0-167,-1-1-1,1 0 0,-1-1 1,0 0-1,0 0 0,-1 0 1,1-1-1,-1 0 0,0-1 1,0 0-1,1-1 168,4-7-430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44 976,'0'-4'141,"-1"1"-1,1 0 1,-1-1 0,0 1-1,0 0 1,-1 0 0,1-1-1,-1 1 1,1 0 0,-1 1-1,-2-4-140,3 6 20,1-1 0,0 1 0,-1 0 1,1 0-1,0 0 0,-1-1 0,1 1 0,0 0 0,-1 0 0,1 0 0,-1 0 0,1 0 0,0 0 0,-1 0 0,1 0 0,-1 0 0,1 0 0,-1 0 0,1 0 0,0 0 0,-1 0 0,1 0 0,-1 0 0,1 0 0,0 0 0,-1 1 0,1-1 0,0 0 0,-1 0 0,1 1 0,0-1 0,-1 0-20,-15 22 153,7 0-21,0 1 0,1 0 1,1 0-1,2 1 0,-3 17-132,-9 125 302,12-99-195,0-8 14,2 33-121,3-75 7,1 1 1,1-1-1,1 1 1,0-1-1,1 0 0,1 0 1,4 9-8,-9-25 0,0 0 0,0 0 0,1 0 0,-1 0 0,0 0 0,1 0 0,-1 0 0,1 0 0,-1 0 0,1-1-1,-1 1 1,1 0 0,-1 0 0,1 0 0,0-1 0,0 1 0,-1 0 0,1-1 0,0 1 0,0-1 0,0 1 0,0-1 0,0 1 0,0-1 0,-1 1 0,1-1 0,0 0 0,0 0 0,0 0 0,0 1 0,0-1 0,0 0 0,0 0 0,0 0 0,0 0 0,0-1 0,0 1 0,0 0 0,0 0 0,0-1 0,0 1 0,0 0 0,0-1 0,0 1 0,0-1 0,0 1 0,0-1 0,6-5-1,-1 1 1,0-1-1,0 0 0,0-1 1,4-6 0,8-8 4,-10 13 0,-3 4-7,-1-1 0,1 1 0,0 0 0,1 0 0,-1 1 0,0 0 0,1 0 0,2-1 3,-5 3-1,0 1 0,0-1 1,0 1-1,0 0 0,0 0 1,0 0-1,0 0 0,0 0 1,0 1-1,0 0 0,0-1 1,0 1-1,-1 0 0,1 0 1,0 1-1,0-1 0,-1 0 1,1 1-1,-1 0 0,2 0 1,32 26 5,-26-19-51,0-1 1,0-1 0,1 0 0,8 4 45,-15-9-158,-1-1 0,0 0 0,1 1-1,-1-1 1,0-1 0,1 1 0,0 0 0,-1-1 0,1 0 0,-1 0 0,1 0 0,-1 0 0,1-1 0,-1 1 0,1-1 0,-1 0 0,1 0 0,2-1 158,5-2-525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7.5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40 126 944,'-9'-34'675,"5"16"-343,-1 1-1,-1-1 1,0 1 0,-4-4-332,12 29 62,0 0 0,-1-1 0,0 1 0,-1 0 0,1 0 0,-2 3-62,2 12 34,15 107 18,-8-79-480,-2-1-1,-3 1 1,-1 1-1,-4 17 429,-1-48-426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8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 7 1272,'-1'-1'56,"0"0"-1,0 0 1,-1 1-1,1-1 1,0 0-1,0 1 1,-1 0-1,1-1 1,0 1-1,-1 0 1,1-1-1,0 1 1,-1 0-1,1 0 1,0 0-1,-1 0 1,1 0-1,0 1 1,-1-1-1,1 0 1,0 1-1,0-1 1,-1 1-1,1-1 1,0 1-1,0-1 1,-1 1-1,1 0 1,0 0-1,0-1 1,0 1-1,0 0 1,0 0-1,0 0 1,1 0-1,-1 0 1,0 1-1,0-1 1,1 0-1,-1 1-55,-5 5 31,1 1 0,0 0-1,0 1 1,1-1 0,-1 3-31,0 5 27,0-1-1,1 1 1,1 0 0,0 0 0,1 0 0,0 1 0,2-1 0,0 0-1,1 1 1,2 7-27,-2-14 3,0 1 0,1-1-1,0-1 1,1 1 0,0 0 0,1-1-1,0 1 1,0-1 0,1 0-1,0 0 1,1-1 0,0 0 0,0 0-1,1 0 1,0 0 0,0-1-1,4 2-2,-8-7 0,0 0-1,0 0 0,0 0 1,0-1-1,0 1 0,0-1 0,0 0 1,1 0-1,-1 0 0,0 0 1,1-1-1,-1 1 0,1-1 1,-1 0-1,1 0 0,-1 0 1,1 0-1,-1-1 0,0 0 0,1 1 1,-1-1-1,1 0 0,-1-1 1,0 1-1,0 0 0,0-1 1,0 0-1,0 0 0,0 0 0,0 0 1,-1 0-1,1-1 0,-1 1 1,1-1-1,-1 1 0,0-1 1,0 0-1,0-1 1,5-5 7,-1 0 1,-1 0 0,1-1-1,-2 0 1,1 0-1,-1 0 1,-1-1-1,0 1 1,0-1-1,-1 0 1,1-6-8,-3 4 26,-1-1 0,0 1 0,0 0 0,-1 0 0,-1-1 0,0 2 1,-1-1-1,0 0 0,-1 1 0,-3-4-26,6 11 9,0-1 0,-1 1 1,0 1-1,0-1 1,0 0-1,0 1 0,-1-1 1,0 1-1,0 0 1,0 0-1,0 0 0,-1 1 1,1 0-1,-1 0 1,0 0-1,0 0 0,0 1 1,0-1-1,-1 1 1,1 1-1,-1-1 0,1 1 1,-1 0-1,-5 0-9,10 0-14,0 1-1,-1 0 1,1 0 0,0 0 0,-1 0-1,1 0 1,0 0 0,-1 0-1,1 0 1,0 0 0,-1 1 0,1-1-1,0 1 1,0-1 0,0 1-1,-1-1 1,1 1 0,0 0 0,0-1-1,0 1 1,0 0 0,0 0-1,0 0 1,0 0 0,0 0 0,0 0-1,1 0 1,-1 0 0,0 0-1,0 0 1,1 0 0,-1 1-1,1-1 1,-1 0 0,1 0 0,0 1-1,0-1 15,0 1-31,0-1 1,1 0-1,0 1 0,-1-1 0,1 0 0,0 1 0,-1-1 1,1 0-1,0 0 0,0 0 0,0 0 0,0 0 0,0 0 0,1 0 1,-1 0-1,0 0 0,0 0 0,1-1 0,-1 1 0,0 0 0,1-1 1,-1 1-1,0-1 0,1 0 0,-1 1 0,1-1 0,-1 0 1,1 0-1,-1 0 0,1 0 0,-1 0 0,1 0 0,0-1 31,9 1-179,0-1 0,0-1-1,0 0 1,0 0 0,-1-1-1,1-1 1,-1 0-1,1 0 1,3-3 179,12-8-406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1028,'28'-54'1076,"-4"0"-1,-1-4-1075,-31 89 139,2 0 0,1 0 0,1 1 1,2-1-1,1 14-139,-2 12 59,-3 323-238,7-243-701,-6-68-546,2-55 941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19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0 300 1264,'2'7'91,"1"0"0,0 1 0,0-1 1,0 0-1,1 0 0,-1-1 0,2 1 0,-1-1 0,1 0 0,0 0 0,0 0 0,1-1 1,-1 0-1,1 0 0,1 0 0,4 3-91,-1-3 43,1 0 1,0 0-1,0-1 1,0 0-1,1-1 0,-1 0 1,1-1-1,-1 0 1,1-1-1,7 0-43,6-1 23,0-2-1,0 0 1,0-1 0,-1-2 0,1-1-1,-1 0 1,0-2 0,-1-1-1,0 0 1,5-4-23,-8 1 3,0 0-1,-1-1 1,-1-1-1,0-1 1,-1-1-1,0 0 1,-2-1 0,8-10-3,-15 17 2,0-1 0,-1 0 1,0 0-1,-1 0 1,0-1-1,-1 0 1,0 0-1,-1 0 1,0-1-1,-1 1 0,-1-1 1,0 0-1,0 0 1,-1 0-1,-1-10-2,0 21 3,0 0 1,0 1-1,0-1 0,0 1 0,0-1 0,-1 1 0,1-1 0,0 1 0,-1-1 0,1 1 1,-1-1-1,1 1 0,-1-1 0,0 1 0,0-1 0,1 1 0,-1 0 0,0 0 0,0-1 1,0 1-1,0 0 0,-1 0 0,1 0 0,0 0 0,-1 0-3,1 1 5,-1 0 0,1 0 0,-1 0 0,1 0 0,-1 0 0,1 1 0,-1-1-1,1 0 1,-1 1 0,1-1 0,-1 1 0,1 0 0,0-1 0,-1 1 0,1 0 0,0 0 0,0 0 0,-1 0 0,1 0 0,0 0-5,-8 7 25,1 0 0,0 1 0,1 0 0,0 0 0,0 1 1,0 2-26,-10 21 22,2 1 1,1 1-1,2 0 1,1 1-1,2 1 1,1-1 0,3 1-1,0 1 1,3-1-1,1 0 1,3 31-23,-2-59 3,1 0 1,0 0-1,1-1 1,0 1 0,1 0-1,-1 0 1,1-1-1,1 0 1,1 2-4,-4-8 2,0 0 0,0 0 0,0 0 0,1 0 0,-1 0 0,1-1 0,-1 1 0,1 0 0,0-1 0,-1 1 0,1-1 0,0 0 0,0 0 0,0 1 0,0-1 0,0-1 0,0 1 0,1 0 0,-1 0 0,0-1 0,0 1 0,1-1 0,-1 0 0,0 0 0,1 0 0,-1 0 0,0 0 0,0 0 0,1 0 0,-1-1 0,0 1 0,0-1 0,1 0 0,-1 0 0,0 0 0,0 0 0,0 0-2,52-33 94,-44 26-63,0 1 0,0 1 1,1-1-1,0 2 0,5-3-31,-13 7 14,0 0-1,0 0 0,0 1 0,0-1 1,0 1-1,0-1 0,0 1 0,0 0 1,0 0-1,1 1 0,-1-1 0,0 0 1,0 1-1,0 0 0,0 0 0,0 0 1,0 0-1,0 0 0,-1 1 0,1-1 1,0 1-1,1 1-13,54 51 111,-51-46-105,1 1-1,0-1 0,0-1 1,1 1-1,0-2 1,0 1-1,1-1 1,-1-1-1,1 1 1,4 0-6,-10-4-5,0-1 0,0 0 1,0 0-1,1 0 0,-1 0 1,0 0-1,0-1 0,1 0 1,-1 0-1,0 0 0,0 0 1,1-1-1,-1 0 0,0 0 1,0 0-1,4-1 5,-6 0-42,0 1 0,-1 0 1,1-1-1,0 1 0,-1-1 0,1 0 0,-1 0 1,1 1-1,-1-1 0,0 0 0,0 0 1,0 0-1,0 0 0,0-1 0,0 1 1,-1 0-1,1 0 0,-1 0 0,1-1 1,-1 1-1,0 0 0,0-1 0,0 1 0,0 0 1,0 0-1,-1-1 0,1 1 0,-1 0 1,1 0-1,-1 0 0,0-1 0,0 0 42,-1-2-286,0-1 1,-1 0-1,0 0 0,0 1 0,0 0 0,-1 0 0,0-1 286,-6-7-505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0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98 349 1140,'-98'-28'2620,"187"31"-2116,-36-2-506,0-3 0,0-2 0,0-3 0,-1-2-1,0-1 1,-1-4 0,5-3 2,-41 12-32,1 0-1,-1-1 1,0-1-1,-1-1 1,0 0-1,0-1 1,10-8 32,-20 15-4,-1-1-1,0 0 1,0 0 0,0 0 0,0 0 0,-1 0 0,1-1-1,-1 1 1,0-1 0,0 0 0,0 0 0,0 0 0,-1 0-1,1 0 1,-1 0 0,0 0 0,0 0 0,-1 0-1,1 0 1,-1-1 0,0 1 0,0 0 0,-1 0 0,1-1-1,-1 1 1,0 0 0,0 0 0,0 0 0,0 0 0,-1 0-1,-1-3 5,0 1 7,0-1 0,0 1 0,0 0 0,-1 1 0,0-1-1,0 1 1,-1-1 0,1 1 0,-1 1 0,0-1 0,-1 1-1,-4-4-6,27 52-35,12 13 23,-3 1-1,12 40 13,-26-63 13,-2 0-1,-2 1 0,-1 0 0,-1 0 1,-2 14-13,-8 15-576,1-56-1361,3-8 1422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0 350 928,'44'-2'559,"-1"-3"-1,0-2 1,-1-1 0,3-3-559,57-16-139,28-15 139,-101 31-1,-1 0 1,26-15 0,-47 22 0,0 0-1,0 0 1,0-1 0,-1 0 0,0 0 0,0-1-1,0 1 1,0-1 0,-1 0 0,0-1 0,-1 1-1,1-1 1,2-5 0,-6 10 2,-1-1 0,1 1 0,0 0-1,-1-1 1,1 1 0,-1-1 0,0 1-1,1-1 1,-1 1 0,0-1 0,-1 1-1,1-1 1,0 1 0,-1 0 0,1-1 0,-1 1-1,0-1 1,0 1 0,0 0 0,-1-2-2,-1 0 8,1 0 1,-1 0 0,0 1 0,-1-1 0,1 1 0,-1-1 0,1 1-1,-1 0 1,0 1 0,-4-3-9,1 1 33,0 0 0,0 1 1,0 0-1,-1 0 0,1 1 0,-1-1 0,0 2 0,0-1 0,0 1 1,0 0-1,1 1 0,-1 0 0,-4 1-33,11-1 5,0 0 0,1 0 0,-1 0 0,0 0 0,1 0 0,-1 0 0,1 0 0,-1 1 0,0-1 0,1 0 1,-1 0-1,1 1 0,-1-1 0,1 0 0,-1 1 0,1-1 0,-1 1 0,1-1 0,-1 1 0,1-1 0,-1 1 0,1-1 0,0 1 0,-1-1 0,1 1 0,0-1 0,-1 1 0,1-1 0,0 1 0,0 0 1,0-1-1,0 1 0,-1 0-5,11 22 76,34 24-36,-38-41-26,3 3-86,7 6 118,0 1 0,-1 1 0,-1 0 0,0 1 0,-1 0 0,2 7-46,-12-20-60,-1 0 0,0 1 0,0-1 0,0 1 0,0-1 0,-1 1 0,0 0 0,0 0 0,-1 0 0,0-1-1,0 1 1,0 0 0,-1 0 0,1 0 0,-1-1 0,-1 1 0,1 0 0,-1-1 0,0 1 0,0-1 0,-1 1 0,1-1 0,-1 0 0,-1 0 0,1-1 0,-2 3 60,-14 15-1060,7-13 541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23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109 422 1096,'0'-3'137,"-1"-8"90,1 0 0,0 1 0,1-1 0,1 0 0,-1 1 0,2-1 0,-1 1 0,5-9-227,-3 6 70,0 0 0,0-1 0,-1 1 0,-1-1 0,0 0 1,-1 0-1,-1-8-70,0 14 22,0 1 1,0 0-1,-1 0 0,0-1 1,-1 1-1,0 0 1,0 0-1,0 0 1,-1 0-1,0 0 1,0 1-1,-1-1 0,1 1 1,-2 0-1,0-1-22,5 6 8,-1 0 0,0 0-1,0 0 1,0 0-1,0 0 1,0 0 0,0 0-1,0 1 1,-1-1-1,1 0 1,0 1 0,0-1-1,0 1 1,-1-1-1,1 1 1,0-1 0,-1 1-1,1 0 1,0 0-1,-1 0 1,1 0 0,0 0-1,-1 0 1,1 0 0,-1 0-1,1 0 1,-1 1-8,0 0 8,-1 0 0,1 1 0,-1-1 0,1 1-1,-1 0 1,1 0 0,0 0 0,0 0 0,0 0 0,0 0 0,1 0 0,-3 3-8,-2 6 17,0-1 1,0 1-1,1 0 0,1 1 1,-3 10-18,4-9 3,0 1 1,1 0-1,1 0 1,0-1 0,1 1-1,1 0 1,0 0-1,1 0 1,0 0 0,1-1-1,0 1 1,2-1-1,-1 0 1,1 0 0,1-1-1,1 1 1,0 0-4,-3-7 2,-1 0 1,2 0 0,-1-1-1,0 1 1,1-1 0,0 0-1,1-1 1,-1 1-1,1-1 1,0 0 0,0 0-1,0 0 1,0-1 0,1 0-1,-1-1 1,1 1 0,0-1-1,0 0 1,0-1-1,0 0 1,0 0 0,0 0-1,0-1 1,0 0 0,0 0-1,0-1 1,0 0 0,0 0-1,0-1 1,0 0-1,0 0 1,-1 0 0,4-3-3,2 0 2,-1-1 0,0 0 0,0-1 0,-1 0 0,0-1 0,0 0 0,-1 0 0,0-1 0,-1-1 0,0 1 0,0-1 0,-1 0 0,0-1 0,-1 0 0,0 0 0,-1 0 0,0-1 0,1-4-2,9-31 10,-2 0 0,-2 0 0,-3-1-1,-1-6-9,-2 21 1,-4 30-1,-1 1-1,0 0 1,1-1-1,0 1 0,-1 0 1,1 0-1,0-1 1,0 1-1,0 0 0,0 0 1,1 0-1,0-1 1,-2 3 0,1-1-1,0 1 0,-1-1 1,1 1-1,0-1 0,-1 1 0,1-1 1,0 1-1,-1 0 0,1-1 1,0 1-1,0 0 0,0 0 1,-1-1-1,1 1 0,0 0 1,0 0-1,0 0 0,0 0 0,-1 0 1,1 0-1,0 0 0,0 1 1,3 0-2,-1 1 1,1-1-1,-1 1 0,1 0 0,-1 0 0,0 1 0,0-1 0,0 1 0,0-1 0,-1 1 0,1 0 0,-1 0 0,2 1 2,9 15-5,0-1-1,-2 1 1,0 1-1,0 0 0,5 20 6,6 23-13,3 23 13,-23-77-3,-1-7 4,0 1 0,0-1 0,0 0 0,0 1 0,0-1 0,0 0 0,0 0 1,1 0-1,-1 0 0,1 0 0,-1 0 0,1 0 0,0 0 0,0 0 0,0-1 0,0 1 0,0-1 0,0 0 0,0 1 0,1-1 0,-1 0 0,0 0 0,1-1 0,-1 1 0,1 0 0,-1-1 0,1 1 0,-1-1 0,1 0 0,-1 0 0,1 0 0,-1 0 0,1-1 0,-1 1 0,1 0 0,-1-1 0,1 0-1,15-3-83,-1-2 0,1 0 0,-1 0 0,-1-2 0,4-2 83,15-6-744,7-2-919,-31 12 1111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 43 960,'8'-37'1900,"-8"32"-764,-7 24-650,-19 54-139,-3-1-1,-13 19-346,-27 67-2231,52-110 872,10-30 734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3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10 1216,'5'-9'2023,"-12"26"-1799,-22 115 83,-23 123-1182,36-175-432,11-55 839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4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1084,'12'7'139,"-1"0"0,1-1 0,0 0 0,1-1 1,-1-1-1,1 0 0,0 0 0,0-1 0,0-1 0,0 0 0,0-1 0,1 0 0,1-2-139,17 1 82,1-2-1,-1-1 1,0-2-1,27-8-81,-31 6 31,0-1-1,-1-2 1,0-1-1,-1-1 1,0-1-1,0-1 1,-2-2-1,0 0 1,16-15-31,-31 23 5,0 0 0,0 0 1,-1-1-1,0-1 1,0 1-1,-1-1 0,0-1 1,-1 1-1,0-1 0,-1 0 1,0-1-1,-1 1 1,0-1-1,-1 0 0,0 0 1,-1 0-1,0 0 0,-1 0 1,0-1-1,-1 1 1,0 0-1,-1 0 0,-1-1 1,0-1-6,2 12 8,-1 0 1,1-1 0,-1 1-1,1-1 1,-1 1 0,0 0-1,0 0 1,0-1 0,0 1-1,0 0 1,-1 0 0,1 0-1,-1 0 1,1 0 0,-1 1-1,0-1 1,0 0 0,1 1-1,-1-1 1,0 1 0,0 0-1,-1-1 1,1 1 0,0 0-1,0 0 1,-2 0-9,1 1 10,0 0 0,1 0 1,-1 0-1,0 0 0,1 1 0,-1-1 0,1 1 0,-1-1 0,0 1 1,1 0-1,-1 0 0,1 0 0,0 1 0,-1-1 0,1 0 0,0 1 1,0 0-1,0-1 0,0 1 0,0 0 0,0 0 0,1 0 0,-2 2-10,-16 22 79,1 1 0,2 0 0,0 1-1,2 1 1,1 1 0,-5 20-79,-6 26 139,3 1 0,3 9-139,11-60 33,2 1 0,1 0-1,2 0 1,0 0 0,2 0 0,2 20-33,-2-47 1,0 0-1,0 0 1,0 0 0,0 1 0,0-1 0,0 0 0,0 0-1,0 0 1,0 1 0,0-1 0,1 0 0,-1 0-1,0 0 1,0 1 0,0-1 0,0 0 0,0 0-1,1 0 1,-1 0 0,0 1 0,0-1 0,0 0 0,0 0-1,1 0 1,-1 0 0,0 0 0,0 0 0,1 0-1,-1 0 1,0 0 0,0 0 0,0 0 0,1 0 0,-1 0-1,0 0 1,0 0 0,1 0 0,-1 0 0,0 0-1,0 0 1,0 0 0,1 0 0,-1 0 0,0 0 0,0 0-1,0 0 1,1 0 0,-1 0 0,0-1 0,0 1-1,0 0 0,17-12 27,10-19 12,-4-8-15,-18 28-21,1 0-1,0 1 0,1 0 0,0 1 0,0-1 0,1 1 0,0 1 0,7-6-2,-13 13-1,-1 1 1,0-1 0,0 1 0,0-1-1,0 1 1,1 0 0,-1 0-1,0-1 1,0 1 0,0 0-1,1 0 1,-1 0 0,0 0-1,0 1 1,1-1 0,-1 0-1,0 0 1,0 1 0,0-1-1,1 1 1,-1-1 0,0 1 0,0-1-1,0 1 1,0 0 0,0-1-1,0 1 1,0 0 0,0 0-1,-1 0 1,1 0 0,0 0-1,0 0 1,-1 0 0,1 0-1,0 0 1,-1 0 0,1 0 0,-1 0-1,0 0 1,1 1 0,-1-1 0,23 60-11,-19-51 8,2 11 1,20 53 22,-23-69-17,-1 0-1,0 0 1,1-1 0,0 1 0,0-1-1,0 1 1,1-1 0,0 0 0,-1 0-1,1 0 1,1-1 0,0 1-3,-3-3 1,1 0-1,-1-1 1,1 1 0,-1-1 0,1 1 0,0-1 0,-1 0-1,1 0 1,-1 0 0,1 0 0,0 0 0,-1-1-1,1 1 1,-1-1 0,1 0 0,-1 0 0,1 0-1,-1 0 1,0 0 0,1 0 0,-1-1 0,0 1 0,0-1-1,0 0 1,0 1 0,0-1 0,1-1-1,9-8 5,-1-1 0,0 0-1,7-11-4,-6 7 8,0-1-1,-2 0 0,0-1 0,-1 0 0,-1-1 1,5-15-8,-10 27-3,-1 0 1,0 0-1,-1 0 1,1 0 0,-1 0-1,0 0 1,-1 0-1,0 0 1,0 0 0,0 0-1,-1 0 1,0 0-1,-1 0 1,1 0 0,-1 0-1,-1 0 1,1 1-1,-1-1 1,0 1 0,-1-1-1,0 1 3,3 5-2,0-1-1,1 1 1,-1 0-1,0 0 1,0 0-1,-1 0 1,1 0-1,0 0 1,0 0-1,0 0 1,-1 0-1,1 1 1,0-1-1,-1 0 1,1 1-1,-1-1 1,1 1-1,-1 0 1,1-1-1,-1 1 1,1 0-1,-1 0 1,1 0-1,-1 0 1,1 0-1,-1 0 1,0 1 2,-1 0-3,0 0 0,1 0 0,-1 1-1,0-1 1,0 1 0,1 0 0,-1 0 0,1 0 0,-1 0 0,1 0 0,0 1 0,0-1 0,0 1 3,-3 3-3,0 1 0,0 1 0,1-1-1,0 0 1,0 1 0,1 0 0,0 0-1,0 0 1,-1 7 3,3-4 2,1-1 0,0 1 0,0-1-1,1 1 1,0 0 0,1-1 0,0 0 0,1 1-1,0-1 1,1 0 0,0 0 0,0-1 0,1 1 0,1-1-1,-1 0 1,1 0 0,5 4-2,-7-8-3,1 0-1,0 0 1,0-1 0,0 0-1,0 0 1,1-1 0,-1 1-1,1-1 1,0 0 0,0-1-1,0 1 1,0-1 0,0 0-1,1-1 1,-1 0 0,1 0-1,-1 0 1,1-1 0,-1 0-1,1 0 1,-1 0 0,1-1-1,-1 0 1,1 0-1,-1-1 1,1 0 0,-1 0-1,0 0 1,0-1 3,5-1-228,0-1 1,-1 0-1,0 0 0,1-1 1,-2 0-1,1-1 0,-1 0 0,0-1 1,0 0-1,-1 0 0,0-1 1,-1 0-1,0 0 0,0-1 0,-1-1 228,3-5-515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1 151 1052,'0'-1'50,"1"1"-1,-1 0 1,1-1 0,-1 1-1,1-1 1,0 1-1,-1 0 1,1 0 0,0-1-1,-1 1 1,1 0 0,-1 0-1,1 0 1,0 0 0,0 0-1,-1 0 1,1 0-1,0 0 1,-1 0 0,1 0-1,0 0 1,-1 0 0,1 0-1,0 0 1,-1 1-1,1-1 1,-1 0 0,1 1-1,0-1 1,-1 0 0,1 1-1,-1-1-49,21 24 458,8 34-196,-22-39-158,-1 1 0,-1 0 1,0 0-1,-2 1 0,1 12-104,-3-24 90,-1 1 0,0-1-1,0 0 1,-1 1-1,0-1 1,-1 0-1,0 0 1,0 0 0,-1 0-1,0 0 1,0 0-1,-1-1 1,-3 6-90,2-14 300,2-11-177,1-10-46,5-6-114,1 0 0,1 0 1,2 1-1,0 0 0,2 0 1,6-13 36,23-45-1864,13-17 1864,-50 101-7,2-7-118,3-4-262,0-1 0,1 1 1,0 0-1,1 0 0,1 1 387,0 1-500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8.3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1 309 1164,'55'7'883,"-36"-3"-773,-1-1 0,1-1 0,-1 0 0,1-2 0,0 0 0,-1-1 0,1-1 0,-1-1 0,1 0 0,-1-2 0,3-1-110,-12 3 2,0 0 0,0-1 0,0-1 0,0 1 0,0-2 0,-1 1 0,0-1 0,0 0 0,-1-1 0,1 0 0,-1 0 0,-1 0 0,1-1 0,-2 0 0,1 0 0,-1-1 0,0 0 0,0 1 0,-1-2 0,-1 1 0,0 0 0,0-1 0,0 0 0,-1 1 0,-1-1 0,0 0 0,0 0 0,-1 0 0,0 0 0,-1-3-2,1 10 0,-8-46-8,8 48 8,0 0 0,0 0 1,0 1-1,-1-1 0,1 0 0,0 0 0,-1 0 0,1 1 1,-1-1-1,1 0 0,-1 1 0,1-1 0,-1 0 0,0 1 1,1-1-1,-1 0 0,1 1 0,-1-1 0,0 1 0,0-1 0,0 1 1,0 1 0,0-1-1,0 0 1,0 0 0,1 1-1,-1-1 1,0 0-1,0 1 1,0-1 0,1 1-1,-1-1 1,0 1 0,1 0-1,-1-1 1,0 1 0,1 0-1,-1-1 1,1 1-1,-1 0 1,1-1 0,-1 1-1,1 0 1,-1 0 0,1 0-1,0 0 0,-4 7 5,0 1-1,1 0 1,0 0-1,0 0 1,1 0-1,1 0 1,-1 0-1,1 1 1,1 5-5,2 85 47,3-46 23,1-1 0,4-1-1,1 1 1,3-2-1,15 38-69,-29-88 4,1 0 1,-1 0-1,0 0 0,1 0 0,-1 0 0,0 0 0,1 0 0,-1 0 0,1 0 1,0 0-1,-1-1 0,1 1 0,0 0 0,-1 0 0,1 0 0,0-1 0,0 1 0,0 0 1,-1-1-1,1 1 0,0-1 0,0 1 0,0-1 0,0 0 0,0 1 0,0-1 1,0 0-1,0 1 0,0-1 0,0 0 0,0 0 0,1 0 0,-1 0 0,0 0-4,2-1 3,0 0 0,0-1 0,0 1 0,0-1 0,0 1 0,-1-1 0,1 0 0,0 0 0,-1 0 0,0 0 0,1-1 0,-1 0-3,11-11-3,-1-1 0,-1 0 1,7-15 2,0-3-12,-14 23 1,1 0 0,0 0 1,1 1-1,0 0 0,0 0 0,1 1 0,1-1 11,-7 12-3,1 0 1,-1 0-1,1 0 0,-1 0 0,0 0 0,0 0 0,0 0 0,-1 1 1,1-1-1,-1 2 3,1 4-64,0 1 1,1-1 0,0 1 0,1-1 0,0 0-1,0 1 1,1-2 0,0 1 0,0 0 0,1-1-1,0 0 1,1 0 0,0 0 0,0-1-1,0 1 1,3 1 63,-8-9-4,-1 0 0,1 0-1,-1 0 1,1 0 0,-1 0-1,1 0 1,-1 0 0,1 0-1,-1 0 1,1 0 0,-1 0 0,1 0-1,-1 0 1,1 0 0,-1 0-1,1-1 1,-1 1 0,1 0-1,-1 0 1,0-1 0,1 1-1,-1 0 1,1-1 0,-1 1-1,0 0 1,1-1 0,-1 1 0,0 0-1,1-1 1,-1 1 0,0-1-1,0 1 1,1 0 0,-1-1-1,0 1 1,0-1 0,0 1-1,0-1 1,1 1 0,-1-1 0,0 1-1,0-1 5,9-29-206,-6 20 169,5-13 58,-6 15-5,1 0 0,-1 1-1,2-1 1,-1 1 0,1-1-1,0 1 1,4-4-16,-8 11 0,0-1 1,0 1-1,1 0 0,-1 0 1,0 0-1,0-1 0,0 1 1,0 0-1,1 0 0,-1 0 1,0 0-1,0 0 0,0-1 1,1 1-1,-1 0 1,0 0-1,0 0 0,0 0 1,1 0-1,-1 0 0,0 0 1,0 0-1,1 0 0,-1 0 1,0 0-1,0 0 0,1 0 1,-1 0-1,0 0 0,0 0 1,0 0-1,1 0 0,-1 0 1,0 0-1,0 0 1,1 1-1,-1-1 0,0 0 1,0 0-1,0 0 0,1 0 1,-1 0-1,0 1 0,0-1 1,0 0-1,0 0 0,0 0 0,7 17-4,-2 22-84,-5-36 65,7 56-922,-4-45 578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75 700 936,'0'2'99,"0"0"0,1 0 0,-1 0 0,1-1 0,-1 1 0,1 0 0,0 0 0,0 0 0,0-1 0,0 1 0,0 0 0,0-1 0,0 1 0,1-1 0,-1 0 0,0 1 1,1-1-1,-1 0 0,1 0 0,0 0 0,-1 0 0,2 1-99,-2-2 34,1 0 1,-1 0-1,1 0 1,0 0 0,-1 0-1,1-1 1,-1 1-1,1 0 1,-1-1-1,1 1 1,-1-1 0,0 0-1,1 1 1,-1-1-1,1 0 1,-1 0-1,0 0 1,0 0 0,0 0-1,1 0 1,-1-1-35,5-4 12,0-2 0,0 1 1,0 0-1,-1-1 0,0 0 0,-1 0 1,0-1-1,2-5-12,-3 5-2,-1-1 1,0 0-1,0 0 0,-1 0 0,0 0 1,-1 0-1,0-6 2,0 13-5,0-1 0,0 1 0,-1-1 0,1 1 0,-1 0 0,1-1 0,-1 1 0,0 0 0,-1 0-1,1-1 1,0 1 0,-1 0 0,0 0 0,0 0 0,0 1 0,0-1 0,0 0 0,0 1 0,-1-1 0,1 1 0,-1 0 0,0 0 0,-2-2 5,2 4 0,0-1-1,0 1 1,0 0-1,0-1 1,0 1 0,0 0-1,0 1 1,0-1 0,0 1-1,0-1 1,0 1-1,1 0 1,-1 0 0,0 0-1,0 0 1,0 1-1,1-1 1,-1 1 0,1-1-1,-1 1 1,1 0-1,0 0 1,0 0 0,0 0-1,-2 2 1,-5 5 7,1 1 1,0 0-1,0 0 0,1 0 0,-3 6-7,5-6 7,1-1-1,0 1 1,0-1 0,1 1-1,0 0 1,1 1 0,0-1-1,1 0 1,0 0 0,0 1-1,1-1 1,1 1-1,0-1 1,0 0 0,2 7-7,-2-12 2,1 0-1,-1 0 1,1-1 0,0 1 0,0 0-1,1-1 1,-1 1 0,1-1 0,0 0-1,0 0 1,0 0 0,1 0 0,0 0 0,-1-1-1,1 0 1,1 1 0,-1-1 0,0-1-1,1 1 1,-1-1 0,1 0 0,0 0 0,0 0-1,-1-1 1,1 1 0,0-1 0,1 0-1,-1-1 1,0 1 0,0-1 0,4 0-2,7-1-39,1-1 0,-1-1 0,0 0 0,0-1 0,0-1 1,0 0-1,-1-2 0,1 1 0,-2-2 0,1 0 0,-1-1 1,0 0-1,-1-1 0,1-1 39,14-13-223,-1 0-1,-2-2 1,0 0 0,-2-2 0,19-30 223,-20 26-9,-2-2 0,-2 0 0,0-1 0,-3-1 0,-1 0 0,-2-1 0,-1-1 0,-2 0 0,-1 0 0,-2-1 0,0-29 9,-7 60 38,1 0-1,-1 1 1,0-1 0,-1 1-1,1-1 1,-2 1 0,1 0-1,-1 0 1,0 0 0,-1-1-38,4 7 10,-1 0 1,0-1-1,0 1 1,0 0 0,0 0-1,0 0 1,0 0-1,0 0 1,0 0 0,0 0-1,0 0 1,-1 0-1,1 0 1,0 1 0,-1-1-1,1 0 1,0 1-1,-1-1 1,1 1 0,-1 0-1,0-1-10,0 2 11,0-1-1,0 1 1,0-1-1,-1 1 1,1-1 0,0 1-1,0 0 1,0 0-1,1 0 1,-1 0-1,0 1 1,0-1 0,1 0-1,-1 1 1,0-1-1,1 1 1,-1 0-1,1-1 1,-1 3-11,-8 10 41,0 0-1,1 1 1,0 0 0,1 1 0,1 0-1,1 0 1,0 1 0,-2 11-41,-6 32 63,-4 48-63,16-90 2,-15 132 0,6 6-2,4-30-178,-22 106 178,24-196-290,-3-1 0,-1 1 0,-1-2 0,-2 1-1,-1-2 1,-16 29 290,19-45-403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216 166 1096,'-5'-12'236,"-1"1"0,0-1 1,0 1-1,-1 0 0,0 1 0,-1 0 0,-3-4-236,7 10 45,0 0 1,0 1-1,-1-1 0,1 1 0,-1 0 1,1 0-1,-1 0 0,0 1 0,0-1 1,0 1-1,-1 0 0,1 1 0,0-1 1,-1 1-1,1 0 0,-1 1 0,1-1 1,-1 1-46,-37 7 174,40-6-124,5 0-6,24-6 8,-19 2-46,0 0 0,0 0 0,0 0 1,0-1-1,-1 0 0,2-2-6,-8 5-3,0 1 3,0-1-1,0 1 1,0-1 0,-1 1 0,1-1 0,0 1 0,0 0 0,0-1 0,0 1-1,-1-1 1,1 1 0,0 0 0,0-1 0,-1 1 0,1-1 0,0 1 0,-1 0-1,1 0 1,0-1 0,-1 1 0,1 0 0,0 0 0,-1-1 0,1 1 0,-1 0-1,1 0 1,-1 0 0,1 0 0,0-1 0,-1 1 0,1 0 0,-1 0-1,1 0 1,-1 0 0,1 0 0,-1 0 0,1 0 0,-1 0 0,1 1 0,-29 3-16,-4 0-18,15-7-2090,15 4 1653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6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24 936,'0'-1'63,"0"0"0,0 0 0,0 0 0,0 0 0,0 0 0,-1 0 0,1 1 0,0-1 0,0 0 0,-1 0 0,1 0 0,0 0 0,-1 1 0,1-1 0,-1 0 0,1 0 0,-1 1 0,1-1 0,-1 0 0,1 1 0,-1-1 1,0 1-1,0-1 0,1 1 0,-1-1 0,0 1 0,0-1 0,1 1 0,-1 0 0,-1-1-63,-1 0 66,0 1 1,0 0-1,0-1 1,0 1 0,0 0-1,0 1 1,0-1-1,0 0 1,0 1-1,0 0-66,-65 23 303,66-23-242,-32 14 13,-90 45 170,110-52-410,-1 1 1,1 0-1,1 2 1,0-1-1,0 2 1,-10 11 165,22-22-82,0 1 1,0-1-1,-1 0 1,1 1-1,0-1 1,0 1-1,0-1 1,1 1-1,-1 0 1,0-1-1,1 1 1,-1 0-1,0-1 1,1 1-1,0 0 1,0 0-1,-1 0 0,1 1 82,3 5-505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0:37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76 179 1048,'0'-1'59,"0"1"0,0-1 0,-1 0 0,1 1 0,0-1 0,-1 1 0,1-1 0,0 1 0,-1-1 0,1 1 0,-1 0 0,1-1 0,-1 1 0,1-1 0,-1 1 0,1 0 0,-1-1 0,1 1 0,-1 0 0,0 0 0,1 0 0,-1-1 0,1 1 0,-1 0 0,0 0 0,1 0 0,-1 0 0,1 0 0,-1 0 0,0 0 0,1 0 0,-1 0 0,0 0-59,-17 15 604,-6 28-379,20-31-173,1 1 1,0-1 0,0 1-1,1 0 1,1 0 0,0 0 0,1 12-53,1-22 2,-1-1 0,0 1 1,1 0-1,0 0 0,-1-1 1,1 1-1,0 0 0,1-1 1,-1 1-1,0-1 0,1 1 1,-1-1-1,1 0 0,0 1 1,0-1-1,0 0 0,0 0 1,0-1-1,0 1 0,0 0 0,1-1 1,-1 1-1,1-1 0,-1 0 1,1 1-1,-1-1 0,1-1 1,0 1-1,0 0 0,-1-1 1,1 1-1,0-1 0,0 0 1,0 0-1,0 0 0,-1 0 1,1 0-1,2-1-2,-1 1 2,1 0 1,-1-1-1,0 1 0,1-1 0,-1 0 1,0 0-1,0 0 0,0-1 0,0 0 1,0 1-1,0-1 0,0-1 0,-1 1 1,1 0-1,-1-1 0,1 0 1,-1 0-1,0 0 0,0 0 0,0 0 1,-1-1-1,1 1 0,-1-1 0,0 0 1,2-4-3,-2 3 22,-1 0 0,1-1 1,-1 1-1,0-1 1,-1 1-1,0-1 1,1 0-1,-2 1 0,1-1 1,-1 1-1,1-1 1,-2 0-1,1 1 1,-1 0-1,1-1 0,-1 1 1,-1 0-1,1 0 1,-4-5-23,1 1 53,-1 1 1,-1 0-1,0 0 1,0 0 0,-3-3-54,8 9-5,0 0 0,0 1 0,0-1 0,0 0 1,0 1-1,0-1 0,0 1 0,0 0 0,0-1 0,-1 1 1,1 0-1,-1 0 0,1 1 0,-1-1 0,1 0 0,-1 1 1,1 0-1,-1-1 0,1 1 0,-1 0 0,1 0 0,-1 1 1,0-1-1,-1 1 5,4-1-6,-1 0-1,1 1 1,0-1 0,-1 0 0,1 0-1,0 1 1,-1-1 0,1 0 0,0 1-1,-1-1 1,1 1 0,0-1 0,0 0-1,-1 1 1,1-1 0,0 1 0,0-1-1,0 1 1,-1-1 0,1 1 0,0-1-1,0 1 1,0-1 0,0 1 0,0-1 0,0 0-1,0 1 1,0-1 0,0 1 0,0-1-1,1 1 1,-1-1 0,0 1 0,0-1-1,0 1 1,0-1 0,1 0 0,-1 1-1,0-1 1,1 1 0,-1-1 0,0 0-1,1 1 1,-1-1 0,0 0 0,1 1-1,-1-1 1,0 0 0,1 0 0,-1 1-1,1-1 7,21 15-204,51-2-37,37 8 167,-100-18 76,0 1 0,0-1 0,-1 2 0,1-1 0,-1 1 0,0 1 0,0 0 0,0 0 0,1 2-2,7 14 16,-7-13 337,4-27-157,-2-2-227,16-32-539,33-43 570,-61 94-25,0 1 0,0 0 0,1 0 0,-1-1 0,0 1 1,0 0-1,0 0 0,0-1 0,1 1 0,-1 0 0,0 0 1,0 0-1,0 0 0,1-1 0,-1 1 0,0 0 0,0 0 1,1 0-1,-1 0 0,0 0 0,0 0 0,1 0 0,-1 0 0,0 0 1,0-1-1,1 1 0,-1 0 0,0 0 0,0 0 0,1 1 1,-1-1-1,0 0 0,1 0 0,-1 0 0,0 0 0,0 0 1,1 0-1,-1 0 0,0 0 25,8 13-636,2 30-62,-5-23 349,-4-15 413,0-1-1,1 0 1,-1 0-1,1 1 1,0-1-1,0 0 1,1-1-1,-1 1 1,1 0-1,0-1 1,0 1-1,0-1 1,0 0-1,1 0 1,-1 0-1,1 0 1,0-1-1,0 1-63,0-2 49,-1 0 1,1 0-1,0-1 1,-1 1-1,1-1 0,0 0 1,-1 0-1,1 0 1,0 0-1,-1-1 0,1 0 1,0 1-1,-1-1 1,1 0-1,-1-1 0,1 1 1,-1-1-1,0 1 0,0-1 1,0 0-1,0 0 1,2-2-50,2-1 28,0-1 1,0-1-1,0 1 0,-1-1 1,0 0-1,0-1 1,0 1-1,-1-1 1,0 0-1,-1-1 0,0 1 1,0-1-1,1-8-28,-3 13-2,0-1 0,-1 1 0,0-1 0,0 0 0,0 0 0,-1 0 0,0 1 0,1-1 0,-2 0 0,1 0 0,-1 0 0,1 0 0,-1 1-1,-1-1 1,1 0 0,-1 1 0,1-1 0,-1 1 0,-1 0 0,1-1 0,0 1 0,-1 0 0,0 0 0,0 1 0,0-1 0,-1 0 0,-2-1 2,5 4-2,-1 0 1,1 0-1,-1 1 0,1-1 1,-1 1-1,0-1 1,1 1-1,-1-1 1,1 1-1,-1 0 1,0 0-1,1 0 0,-1 0 1,0 0-1,1 0 1,-1 0-1,0 0 1,1 1-1,-1-1 0,0 1 1,1-1-1,-1 1 1,1 0-1,-1 0 1,1-1-1,0 1 1,-1 0-1,1 0 0,0 0 1,-1 1-1,1-1 1,0 0-1,0 0 1,0 1-1,0-1 0,0 0 1,0 1 1,-5 7 19,-1 0 1,2-1-1,-1 2 0,2-1 0,-2 3-19,0 4 50,1 0 0,0 0 0,1 1 0,1-1 0,1 1-1,0 0 1,1 0 0,1 0 0,0 0 0,2-1 0,0 6-50,0-7 35,1-2 0,0 1 1,1 0-1,0-1 0,1 1 0,0-1 1,1 0-1,1-1 0,0 0 1,1 0-1,0 0 0,0-1 1,8 7-36,-10-13 29,0 0 0,1 0-1,0-1 1,0 0 0,0 0 0,0 0 0,1-1 0,-1 0 0,1-1 0,0 1 0,0-1-1,0-1 1,0 0 0,0 0 0,0 0 0,0-1 0,0-1 0,0 1 0,0-1-1,0 0 1,8-3-29,-8 2-101,0 0-1,0 0 1,0-1-1,-1 0 1,1-1-1,-1 0 1,1 0-1,-1 0 1,0-1-1,-1 0 1,1-1-1,-1 1 1,0-1-1,-1 0 0,1-1 1,-1 1-1,0-1 1,-1 0-1,0 0 1,0-1-1,1-2 102,-1-20-1795,-4 21 1230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16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199 208 880,'9'-24'467,"-1"0"0,-2-1 1,0 0-1,-1 0 0,-2 0 0,-1 0 0,0-10-467,-4 51 106,0-1-1,-1 1 1,0-1-1,-2 0 0,-2 8-105,-4 13 131,-182 614 618,186-625-719,7-25-29,0 0 0,0 0-1,0 0 1,0 0 0,0 0-1,1 0 1,-1 0 0,0 0-1,0 0 1,0 0 0,0 0-1,0 0 1,0 0 0,0 0-1,0 0 1,0 0 0,0 0-1,1 0 1,-1 1 0,0-1-1,0 0 1,0 0 0,0 0-1,0 0 1,0 0-1,0 0 1,0 0 0,0 0-1,0 0 1,0 0 0,0 0-1,0 0 1,0 0 0,0 1-1,0-1 1,0 0 0,0 0-1,1 0 1,-1 0 0,0 0-1,0 0 1,0 0 0,0 0-1,0 0 1,0 0 0,-1 1-1,1-1 1,0 0 0,0 0-1,0 0 1,0 0 0,0 0-1,0 0 1,0 0 0,0 0-1,0 0 1,0 0-1,20-30 53,-4 3-70,9-10-20,2 0 0,25-25 37,-42 51-22,0 0 0,1 1 1,1 0-1,0 1 1,0 0-1,1 1 1,0 0-1,0 1 1,1 0-1,4 0 22,-14 5-8,0 1-1,1-1 1,-1 1 0,1 0-1,0 0 1,-1 1 0,1-1-1,0 1 1,-1 0 0,1 0-1,0 1 1,-1-1 0,1 1-1,0 0 1,-1 0 0,1 1-1,-1-1 1,0 1 0,0 0-1,1 0 1,-1 1 0,0-1-1,-1 1 1,1 0 0,0 0-1,-1 0 1,1 1 0,-1-1-1,0 1 1,0-1 0,-1 1-1,1 0 1,-1 0 0,0 0-1,0 1 1,0-1 0,1 5 8,2 7-9,0 0 0,-1 0 1,-1 1-1,0 0 1,-2-1-1,1 1 1,-2 0-1,-1 0 1,0 0-1,-1 1 9,0-6 24,0 0 0,-1 0 0,0-1 0,-1 1 0,0-1 0,-1 0 0,0 0 0,-1-1 0,0 1 0,0-1 0,-1-1 1,-1 1-1,0-1 0,-5 5-24,8-10 7,0 0 0,0 0 1,0 0-1,-1-1 1,1 0-1,-1 0 1,0 0-1,0 0 0,0-1 1,0 0-1,-1 0 1,1-1-1,0 0 0,-1 0 1,1-1-1,-1 1 1,1-1-1,-1-1 1,1 1-1,-1-1 0,1 0 1,-1-1-1,1 1 1,0-1-1,0-1 0,0 1 1,-2-2-8,-5-3-151,1 0 0,1 0 0,-1-2 0,2 1 0,-1-1 0,1-1 0,0 0 0,1 0 0,-3-6 151,-2-2-429,1-1 0,1 0 1,0-1-1,2 0 0,-3-10 429,-1-10-615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2:17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1059 144 1272,'-5'-9'81,"1"0"-1,-1 0 0,0 0 1,-1 1-1,0 0 1,-1 0-1,1 0 1,-1 1-1,-1 0 1,0 0-1,0 1 0,0 0 1,0 0-1,-1 1 1,0 0-1,0 0 1,0 1-1,-1 1 1,0-1-1,1 2 0,-1-1 1,0 1-1,0 1 1,-1 0-1,1 0 1,0 1-1,0 0 1,0 1-1,0 0 0,-1 1 1,1 0-1,-1 1-80,-23 6 100,0 1 0,1 2-1,1 2 1,0 1-1,1 1 1,1 1-1,0 2 1,2 1 0,-26 23-100,8-2 82,2 1 1,1 3 0,3 2 0,2 1-1,-7 14-82,20-25 19,2 1 0,1 2 0,2 0 0,2 1 0,1 1 0,3 0 0,1 1 0,2 1 0,2 0 0,1 15-19,4-23 6,3-1 0,1 0 0,1 0 0,2 1 0,2-2 0,1 1 0,1 0 0,2-1 0,2 0 0,1-1 0,1-1 0,2 0 1,9 12-8,-10-18 4,2-1 0,1-1 0,1 0-1,1-2 1,1 0 0,1-1-1,1-1 1,0-1 0,10 5-3,-15-13 0,1 0 0,0-1 0,0-1 0,1 0 0,1-2 0,-1 0 0,1-1 0,0-1 0,1-1 0,-1-1 0,1-1 0,-1-1-1,15 0 2,-3-3 1,0-1 0,0-2 0,0-1 0,-1-2 0,0 0 0,0-3 0,-1 0 1,-1-2-1,0-1 0,-1-1 0,0-2 0,-1 0 0,-1-2 0,-1-1 1,0-1-1,13-17-2,-14 13 6,-2-1 1,-1 0 0,-1-2 0,-2-1 0,0 0-1,-2-1 1,-1-1 0,-2 0 0,-1-1 0,-1 0-1,-2-1 1,-1 0 0,-2 0 0,-1-1 0,0-24-7,-4 17 3,-2 0 1,-2 0 0,-1 0 0,-2 0 0,-2 0 0,-2 1 0,-2 1 0,-1 0 0,-2 0-1,-1 1 1,-8-10-4,12 27-9,0 0-1,-2 1 1,0 0 0,-1 1-1,-1 1 1,-1 0-1,0 1 1,-1 1-1,-1 1 1,-1 0-1,0 2 1,-1 0 0,0 1-1,-1 1 1,0 1-1,-1 1 1,0 1-1,0 2 1,-17-4 9,13 6-133,0 1 0,-1 2 0,1 0 1,0 2-1,0 1 0,-1 1 0,1 1 0,-2 3 133,-10 2-554,2 2-1,0 2 0,0 2 1,1 1-1,-10 8 555,6-2-568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7:52.9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151 167 888,'40'-167'1858,"-75"242"-1308,-6 63-442,6 2 0,7 1 1,6 2-1,6 0 1,2 139-109,22 170 241,28 105-241,-6-129 29,-14-60-19,22 280-948,-17-505-843,-16-120 1294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7:53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28 972,'-126'-13'1208,"79"6"-872,0 2 0,-11 2-336,58 4 2,0-1 1,0 0-1,0 0 1,0 0-1,0 0 1,0 0-1,0 0 1,0 0 0,0 1-1,0-1 1,0 0-1,0 0 1,0 0-1,0 0 1,0 0-1,0 0 1,0 1 0,0-1-1,0 0 1,0 0-1,0 0 1,0 0-1,0 0 1,0 0-1,0 0 1,0 1 0,0-1-1,0 0 1,0 0-1,0 0 1,0 0-1,-1 0 1,1 0-1,0 0 1,0 0 0,0 0-1,0 0 1,0 0-1,0 1 1,0-1-1,0 0 1,-1 0-1,1 0 1,0 0 0,0 0-1,0 0 1,0 0-1,0 0 1,0 0-1,0 0 1,-1 0-1,1 0 1,0 0 0,0 0-1,0 0 1,0 0-1,0 0-2,17 9 50,26 7-28,80 10 24,114 9-46,131-4 42,-186-18 7,1162 85 220,987 89 262,-2178-170-540,-4 1 43,1-7-1,98-7-33,-238-4-20,1 0-1,-2-1 0,1 0 0,0-1 0,0 0 1,0 0-1,-1-1 0,1 0 0,-1-1 0,0 0 1,1-1 20,-10 5-13,0 0 0,0 0 1,0 0-1,0 0 0,0 0 1,1 0-1,-1 0 0,0 0 1,0 0-1,0 0 0,0 0 1,0 0-1,0-1 0,0 1 1,0 0-1,0 0 0,0 0 0,1 0 1,-1 0-1,0 0 0,0 0 1,0-1-1,0 1 0,0 0 1,0 0-1,0 0 0,0 0 1,0 0-1,0 0 0,0-1 1,0 1-1,0 0 0,0 0 1,0 0-1,0 0 0,0 0 1,0 0-1,0-1 0,0 1 1,-1 0-1,1 0 0,0 0 1,0 0-1,0 0 0,0 0 1,0 0-1,0 0 0,0-1 0,0 1 1,0 0-1,0 0 0,-1 0 1,1 0-1,0 0 0,0 0 1,0 0-1,0 0 0,0 0 1,0 0-1,-1 0 0,1 0 1,0 0 12,-14-4-690,-15 1-275,13 3 486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7:59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0 944,'-1'1'91,"-1"-1"0,1 1 0,0 0 1,1-1-1,-1 1 0,0 0 0,0 0 0,0-1 0,0 1 0,0 0 0,1 0 1,-1 0-1,0 0 0,1 0 0,-1 0 0,1 0 0,-1 1 0,1 0-91,0-2-249,0 0-84,0 0-42,0 0-24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8:16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319 274 1100,'1'0'59,"-1"0"-1,1 0 0,-1 0 1,1-1-1,0 1 1,-1 0-1,1-1 1,-1 1-1,1 0 0,-1-1 1,0 1-1,1-1 1,-1 1-1,1-1 1,-1 1-1,0-1 0,1 1 1,-1-1-1,0 1 1,0-1-1,1 1 1,-1-1-1,0 0 1,0 1-1,0-1 0,0 1 1,0-1-1,0 0 1,0 1-1,0-1 1,0 1-1,0-1 0,0 0-58,-1-27 366,0 19-104,1 8-242,0 1 0,3-1 220,-8-3-167,-2 0-54,13 2 105,-6 1-118,1 1 0,-1 0 0,0 0 0,0 0 0,1-1 0,-1 1 0,0 0 0,0 0 0,1-1 0,-1 1 0,0 0 0,0-1 0,0 1 0,0 0 0,0-1 0,1 1 1,-1 0-1,0 0 0,0-1 0,0 1 0,0 0 0,0-1 0,0 1 0,0 0 0,0-1 0,0 1 0,0 0 0,0-1 0,0 1 0,0 0 0,-1-1 0,1 1 0,0 0 0,0-1 0,0 1 0,0 0 0,0-1 1,-1 1-1,1 0 0,0 0 0,0-1 0,-1 1 0,1 0 0,0 0 0,0-1-6,-13-21 42,9 14 44,-60-50 251,58 53-319,0 1 0,-1 0 0,0 0 0,0 0 0,0 1 0,0 0 0,0 1 0,-1-1 0,1 1 0,-1 1 0,0-1 0,1 1 0,-1 1-1,0-1 1,0 1 0,1 1 0,-2-1-18,3 1 6,1 0-1,0 1 1,0-1-1,0 1 0,-1 0 1,2 1-1,-1-1 0,0 1 1,0 0-1,1 0 1,0 0-1,0 0 0,0 1 1,0 0-1,0 0 1,1 0-1,-1 0 0,1 0 1,0 1-1,0 0 1,1-1-1,0 1 0,-1 0 1,2 0-1,-1 2-5,-1 1 3,1 0 0,0 0-1,0 0 1,1 0 0,1 0-1,-1 1 1,1-1 0,0 0-1,1 1 1,0-1 0,1 0-1,-1 0 1,1 0 0,1 0-1,0 0 1,0 0 0,0-1-1,3 3-2,-3-5 1,0 0-1,0 0 1,1-1-1,-1 1 0,1-1 1,1 0-1,-1 0 1,0-1-1,1 1 1,0-1-1,0 0 0,0 0 1,0-1-1,0 0 1,0 1-1,1-2 1,-1 1-1,1-1 0,0 1 1,-1-2-1,1 1 1,0 0-1,-1-1 1,1 0-1,0-1 0,4 0 0,-2 0 16,0 0-1,0 0 1,-1-1-1,1 0 1,0-1-1,-1 0 1,1 0-1,-1 0 1,0-1-1,0 0 0,0-1 1,-1 1-1,0-1 1,1 0-1,-2-1 1,1 0-1,-1 0 1,1 0-1,-2 0 0,1-1 1,-1 0-1,0 0 1,0 0-1,-1 0 1,0-1-1,0 1 1,-1-1-1,0 0 1,0 1-1,-1-1 0,0 0 1,-1 0-1,1 0 1,-1 0-1,-1-6-15,1 7-29,-1-1-1,0 0 1,0 1-1,-1-1 0,1 1 1,-1 0-1,-1-1 1,0 1-1,0 0 1,0 0-1,-1 1 1,0-1-1,0 1 0,-1 0 1,1 0-1,-1 0 1,-1 1-1,1-1 1,-1 1-1,0 1 0,0-1 1,0 1-1,-1 0 1,0 0-1,0 1 1,1 0-1,-2 0 1,1 1-1,0 0 0,-1 0 1,1 0-1,-1 1 1,1 0-1,-1 1 1,1 0-1,-1 0 1,0 0-1,1 1 0,-5 1 30,2-1-500,7-1 329,1 0 0,0 0 0,0 1 0,-1-1-1,1 0 1,0 1 0,-1 0 0,1-1 0,0 1 0,0 0 0,0 0 0,0 0 0,0 0-1,0 1 1,0-1 0,0 0 171,-3 6-582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8.6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 12 1132,'-4'-7'308,"1"4"-80,-3 2-108,2 1-60,0 1-32,1 1-24,3 2-16,0 0-24,0-1-76,3 2-88,0 2-52,1-4-32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8:16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61 1112,'-29'-26'1505,"26"24"-1373,0-1 1,-1 1 0,1-1-1,0 0 1,0 0 0,1 0 0,-1 0-1,1 0 1,-1 0 0,-1-4-133,11 18 96,0-1 0,1 1 0,0-2 0,1 1 0,0-1 1,0 0-1,1-1 0,2 1-96,25 24 159,248 224 539,-127-118-439,-149-130-646,-8-8 298,-1 0 0,1 1 0,-1-1 0,1 0 0,0 0 0,0 0 0,-1 0 0,1 0 0,0-1 0,0 1 0,0 0 0,0 0 0,0-1 0,0 1 0,0 0 0,0-1 0,1 1 0,-1-1 1,0 1-1,0-1 0,0 0 0,1 0 0,-1 1 0,0-1 0,0 0 0,0 0 0,1 0 0,-1 0 0,0 0 0,0 0 0,1-1 0,-1 1 0,0 0 0,0-1 0,0 1 0,1-1 0,-1 1 0,0-1 0,0 1 0,0-1 0,0 0 0,0 0 89,2-2-585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8:17.3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38 940,'-2'-29'1689,"2"21"-542,7 29-733,-6-19-418,25 93 646,-14-48-402,15 39-240,18 41 239,-45-126-220,0-1-1,1 1 1,-1 0-1,0-1 1,0 1-1,0-1 1,0 1-1,0 0 1,0-1-1,0 1 1,0-1 0,0 1-1,-1 0 1,1-1-1,0 1 1,0-1-1,0 1 1,-1-1-1,1 1 1,0-1-1,-1 1 1,1-1-1,0 1 1,-1-1 0,1 1-1,-1-1 1,1 0-1,-1 1 1,1-1-1,-1 0 1,1 1-19,-24 5 350,-23-7-127,2-7-760,0-3 0,1-1-1,1-2 1,0-2 0,2-2 0,-13-8 537,20 6-1365,20 9 734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8:18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347 159 1160,'1'-4'98,"1"-1"0,-1 1-1,0-1 1,0 1 0,-1-1 0,1 0-1,-1 0 1,0 1 0,0-1 0,-1 0 0,0 1-1,1-1 1,-1 0 0,-1 1 0,1-1-1,-1 1 1,0 0 0,0-1 0,0 1-1,0 0 1,-1 0 0,0 0 0,0 1 0,0-1-1,0 1 1,0-1 0,-1 1 0,1 0-1,-1 0 1,0 1 0,0-1 0,0 1-1,0 0 1,-1 0 0,1 0 0,-5-1-98,-1 0 47,0-1 0,0 2 1,0-1-1,-1 1 0,1 1 1,-1 0-1,0 1 0,1 0 1,-1 0-1,1 1 0,-1 0 1,1 1-1,-1 1 0,1-1 1,0 1-1,-4 3-47,7-3 4,1 1 1,-1 0-1,1 0 0,0 1 0,1 0 0,-1 0 1,1 0-1,0 0 0,0 1 0,1 0 0,-1 0 1,1 0-1,1 1 0,-1-1 0,1 1 0,0 0 0,1 0 1,-1 3-5,1-5-2,1 0 1,0 0-1,1 0 1,-1 0-1,1 0 1,0 0-1,0 0 1,0 0-1,1 0 1,0 0-1,0 0 1,0 0-1,1 0 0,-1 0 1,1 0-1,0-1 1,1 1-1,-1-1 1,1 1-1,0-1 1,0 0-1,0 0 1,0 0-1,1-1 1,0 1-1,0-1 1,1 1 1,-1-1-1,0-1-1,0 0 1,0 0 0,0 0 0,0 0 0,1-1-1,-1 1 1,1-1 0,-1 0 0,1-1-1,-1 1 1,1-1 0,-1 0 0,1 0 0,-1 0-1,1-1 1,-1 1 0,1-1 0,-1 0-1,1-1 1,-1 1 0,0-1 0,0 0 0,0 0-1,0 0 1,0 0 0,0-1 0,0 0 1,15-10-1,0-2 1,-1 0 0,-1-1 0,15-17 0,-18 19-1,80-78 29,-70 207-80,-20-108-328,0 0 1,1 0-1,-1 0 1,1-1-1,1 0 1,-1 0-1,1 0 1,0-1-1,0 1 1,7 3 379,-8-7-561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8:19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29 139 1196,'-28'-23'1563,"29"23"-1292,23 8-185,10 2-37,0-2 0,1-2 0,0-1 0,0-2 0,0-1 0,0-2 0,0-1 0,18-4-49,-43 3 1,-1 0 0,1 0-1,-1-1 1,0 0 0,0-1 0,0 0-1,-1 0 1,1-1 0,0 0-1,-6 3 1,0 0 1,0-1 0,0 1-1,0 0 1,0-1-1,-1 0 1,1 0 0,-1 0-1,0 0 1,0 0-1,0 0 1,0 0-1,0-1 1,-1 1 0,1-1-1,-1 1 1,0-1-1,0 0 1,0 1 0,-1-1-1,1 0 1,-1 0-1,0 1 1,0-3-2,0 4 5,0 1 0,0-1 0,0 1 0,-1-1 0,1 1 0,0-1 0,-1 1 0,1-1 0,-1 1 0,1-1 0,-1 1 0,0 0 0,1-1 1,-1 1-1,0 0 0,0 0 0,0 0 0,0 0 0,0 0 0,0 0 0,0 0 0,-1 0 0,1 0 0,0 0 0,0 0 0,-1 1 0,1-1 0,0 0 0,-1 1 0,1 0 0,-1-1 0,1 1 0,-1 0 0,1-1 0,-1 1 0,1 0 0,-1 0 0,1 0 0,-1 1 0,1-1 1,-1 0-1,1 0 0,-1 1 0,1-1 0,0 1 0,-1-1 0,1 1-5,-1 0 6,0 0-1,0 0 1,0 0 0,0 0 0,0 1-1,0-1 1,0 1 0,1-1 0,-1 1-1,1-1 1,-1 1 0,1 0 0,0 0 0,-1 0-1,1-1 1,0 1 0,0 1 0,0-1-1,1 0 1,-1 0 0,0 0 0,1 0 0,-1 0-1,1 1 1,0-1 0,0 0 0,0 0-1,0 1 1,0-1 0,1 0 0,-1 0 0,0 1-1,1 0-5,5 14 14,0 0 0,1 0 0,1 0 0,0-1 0,1 0 0,7 9-14,-14-23 1,0-1 1,-1 1 0,1 0 0,0 0-1,-1 0 1,0 0 0,0 1-1,1-1 1,-1 0 0,0 0 0,-1 1-1,1-1 1,0 1 0,-1-1-2,0 0-17,-1 0 0,0-1 0,0 1 0,0-1 1,0 1-1,0-1 0,-1 1 0,1-1 0,0 0 1,0 0-1,-1 1 0,1-1 0,-1 0 0,1 0 1,-1-1-1,0 1 0,1 0 0,-1 0 0,0-1 1,-1 1 16,-70 33-2380,59-27 1884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29:18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1000,'36'24'4398,"42"24"-3352,-71-44-956,-1 0 0,1-1 0,0 0 0,0 0 0,1-1 0,-1 0 0,0 0 1,1 0-1,0-1 0,-1 0-90,2 2 118,-1 1 0,0 0 1,-1 0-1,1 1 1,-1 0-1,0 1 0,0 0 1,0 0-1,-1 0 1,3 4-119,8 6 106,38 47 165,-3-2-20,-39-42-59,-13-18-186,0-1 1,0 1-1,0 0 1,1-1-1,-1 1 1,0-1-1,0 1 1,1-1-1,-1 1 1,1 0-1,-1-1 1,0 1-1,1-1 1,-1 0-1,1 1 1,-1-1-1,1 1 1,-1-1-1,1 0 1,0 1-1,-1-1 1,1 0-1,-1 1 1,1-1-1,0 0 1,-1 0-1,1 0 1,-1 0 0,1 0-7,-8-1-448,0-1 0,0 0 0,0 0 1,0 0-1,0-1 0,0 0 0,1-1 1,-1 0-1,1 0 0,-5-4 448,-32-17-1949,-1 9 588,22 9 747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2:16.9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29 1224,'2'-2'400,"1"1"-36,-1-2-108,8 0-112,-2 1-60,2 2-36,-2-3-24,1 3-12,3-1-8,-2 0-12,1-1-16,-1 1-16,0-1-88,-2 1-116,-2-1-72,1-1-48,-1 2-32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2:14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0 892,'2'3'178,"1"-1"0,-1 1-1,1-1 1,-1 0 0,1 0 0,0 0 0,0 0-1,0 0 1,0 0 0,0-1 0,0 0-1,2 1-177,-2-1 12,1 1-1,0-1 0,-1 1 0,1 0 0,-1 0 1,0 0-1,0 1 0,0-1 0,0 1 0,0-1 1,0 1-1,-1 0 0,1 0-11,43 43-1900,-44-43 1517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2:15.2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1140,'56'44'1661,"-42"-34"-1634,0 1 0,0 0-1,-1 1 1,-1 0 0,0 1 0,7 10-27,4 19-1542,-21-39 1162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2:15.6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0 884,'11'7'284,"1"-1"-1,-1 1 1,0 1 0,0 0 0,-1 1-1,0 0 1,3 5-284,15 12-328,-25-24 238,4 9-974,-7-8 696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6.3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196 137 884,'7'-2'704,"-8"0"-141,1 2-546,0 0 0,0 0 0,0 0-1,0 0 1,0 0 0,0 0 0,0 1 0,0-1 0,0 0 0,0 0 0,0 0 0,0 0-1,0 0 1,0 0 0,0 0 0,0 0 0,0 0 0,0 0 0,0 0 0,0 0-1,-1 0 1,1 1 0,0-1 0,0 0 0,0 0 0,0 0 0,0 0 0,0 0 0,0 0-1,0 0 1,0 0 0,0 0 0,0 0 0,-1 0-17,-11 1 488,0 0 1,0-1 0,0 0-1,-8-2-488,13 1-120,0-1 0,1 0 0,-1 0 0,0-1 0,0 0-1,1 0 1,0-1 0,0 0 0,0 0 0,0 0 0,0-1 0,1 1 0,0-2-1,0 1 1,0 0 0,1-1 0,-1 0 0,2 0 0,-1 0 0,0 0 0,1-1 0,0 0-1,1 1 1,0-1 0,0 0 120,-1-6-500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8.9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 0 1196,'-3'2'56,"0"-1"0,0 1 1,0 0-1,0 0 0,0 0 0,0 0 0,1 1 0,-1-1 0,1 1 1,-1-1-1,1 1 0,0 0 0,0 1-56,1-2 16,0-1 1,0 1-1,1 0 0,-1 0 1,1-1-1,0 1 0,-1 0 1,1 0-1,0 0 0,0 0 1,0-1-1,1 1 1,-1 0-1,0 0 0,0 0 1,1 0-1,0-1 0,0 2-16,3 6-7,2 0-1,-1-1 0,1 0 1,1 0-1,-1 0 0,1 0 1,8 5 7,-7-6 15,-1 1-1,0 0 1,0 0 0,0 0 0,1 5-15,-8-12 8,1 1 0,-1-1 0,0 1 0,1-1 0,-1 1-1,0 0 1,0-1 0,0 1 0,-1-1 0,1 1 0,0-1 0,0 1 0,-1-1 0,1 1 0,-1-1 0,0 1 0,1-1 0,-1 1 0,0-1 0,0 0-1,0 1 1,0-1 0,0 0 0,0 0 0,0 0 0,0 0 0,0 0 0,-1 0 0,1 0 0,0 0 0,-1 0 0,1 0 0,-1 0-8,-61 30 20,46-23-89,15-7 16,0-1-1,0 1 0,0 0 1,0 0-1,0 0 0,0 0 1,1 0-1,-1 0 0,0 1 1,1-1-1,-1 1 0,1-1 0,0 1 1,-1-1-1,1 1 0,0 0 1,0 0-1,0-1 0,0 1 1,0 0-1,0 0 0,1 0 54,1 4-369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6.7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176 135 1204,'-43'-29'2980,"8"6"-2942,-20-15-984,21 3-587,26 26 1090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7.0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112 56 1076,'-25'-16'1659,"17"10"-1821,0 1 0,0 0 0,0 1 0,-1 0 0,1 0 0,-1 0 0,0 1 0,-7-1 162,12 4-479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8.1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 0 1144,'1'1'120,"-1"0"-1,1 0 1,-1 0 0,0 1-1,1-1 1,-1 0-1,0 0 1,0 0 0,0 0-1,0 0 1,0 1-1,0-1 1,0 0 0,0 0-1,-1 0 1,1 0-1,0 0 1,-1 1 0,1-1-1,-1 0 1,1 0-1,-1 0 1,0 0 0,1 0-1,-1 0-119,-1 3 12,1-1 0,-1 1 0,1 0-1,0 0 1,0 0 0,1 0-1,-1 0 1,1 0 0,0 0 0,0 0-1,0 0 1,0 1-12,2-1-143,0-1 0,1 1-1,-1-1 1,0 1 0,1-1-1,0 0 1,0 0 0,0 0 0,0 0-1,0 0 1,1-1 0,-1 1 0,1-1-1,-1 0 1,1 0 0,0 0-1,0-1 1,2 1 143,2 1-432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8.5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1180,'3'6'321,"0"0"0,-1 1 0,1-1 0,-2 1 0,1 0 0,-1-1 0,0 1-321,0-1 5,0 0 0,0-1-1,0 1 1,1-1 0,0 0 0,0 1 0,0-1-1,1 0 1,0 0 0,1 1-5,0 1-255,-1-3 25,0 0 0,0-1 1,0 1-1,0 0 0,1-1 1,0 0-1,3 3 230,-1-3-380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8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1156,'60'114'2335,"-55"-109"-2552,0 1 1,0-2-1,0 1 1,0 0-1,1-1 0,-1 0 1,1 0-1,0-1 0,0 0 1,2 1 216,-3-3-413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9.2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1252,'0'4'174,"1"-1"-1,0 1 1,0-1-1,1 0 1,-1 0-1,1 1 1,-1-1-1,1 0 1,2 1-174,8 19 444,-8-15-387,0 0 1,0-1-1,1 0 0,1 0 0,3 5-57,7 8-311,-14-16 97,1 0 0,1-1 0,-1 1 0,0-1 1,1 0-1,0 0 0,-1 0 0,1-1 0,1 2 214,0-2-392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0:38:09.5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1176,'7'7'299,"-1"1"-1,0 0 1,-1 0-1,1 1 1,-1 0-1,2 7-298,14 22 516,-8-18-352,-10-14-198,1 0-1,-1 0 1,1-1 0,0 1-1,0-1 1,1 0-1,-1 0 1,1-1-1,0 1 1,1-1 0,-1 0-1,1-1 1,0 1-1,-1-1 1,6 2 34,15 8-1484,-21-10 1041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5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7 896,'0'1'758,"-1"-5"-599,1 0 402,5 6 2219,6 14-1926,16 28-66,-25-40-697,1 0-1,0-1 1,-1 1 0,1-1-1,1 0 1,-1 0 0,0 0-1,1-1 1,0 1-91,19 18 577,-18-16-416,0 1-1,0-1 0,0-1 0,1 1 0,-1-1 0,1 0 0,2 1-160,33 30 361,-41-35-349,0 0-7,2 2 7,0-1-1,0 0 0,0 0 1,0 1-1,0-1 1,-1 1-1,1 0 0,-1-1 1,1 1-1,-1 0 1,0 0-1,1 0 1,-1 0-1,0 1-11,10 11 104,24 31 393,25 13-204,-52-52-213,-6-5-80,-1 0 0,1 0 0,0 0-1,-1 1 1,1-1 0,-1 0 0,1 0-1,-1 1 1,0-1 0,0 1 0,0 0 0,0-1-1,0 1 1,0 0 0,0-1 0,0 1 0,0 0-1,-1 0 1,28 18 7,-26-17-4,0 1-1,0 0 1,1-1-1,0 0 1,-1 1-1,1-1 1,1 0 0,-1-1-1,0 1 1,1 0-1,-1-1 1,4 2-3,15 12 9,-4-2 23,9 9 31,-25-21-62,0 0 0,0 1-1,1-1 1,-1 0 0,0 0 0,1 0 0,-1-1 0,1 1 0,-1 0 0,2-1-1,-1 1 8,1 0 0,-1 0 0,0 0 0,0 1 0,0-1 0,0 1 0,0 0 1,-1-1-1,1 1 0,2 4-8,-4-5 0,2 0 1,-1 0 0,0 0 0,0 0 0,1 0 0,-1-1-1,1 1 1,-1-1 0,1 1 0,0-1 0,-1 0-1,1 0 1,0 0-1,0 0 8,0 0-1,0 0 1,0 0-1,-1 1 1,1-1-1,0 1 1,-1-1-1,0 1 1,1 0-1,-1 0 1,0 0-1,0 0 1,1 1-8,-3-2 1,1 1-1,0-1 1,-1 0 0,1 0 0,0 0 0,0 0 0,0 0 0,0 0 0,0 0 0,0 0 0,0 0-1,0-1 1,1 1 0,-1 0 0,0-1 0,0 1 0,1-1 0,0 1-1,2 1-20,-4-2 13,7 4 64,-8-4-63,1 0 0,0 0 1,0 0-1,0 0 0,0 0 0,0 0 0,0 0 0,0 0 0,-1 0 1,1 0-1,0 0 0,0 0 0,0 0 0,0 0 0,0 0 0,0 0 0,0 0 1,0 0-1,-1 0 0,1 1 0,0-1 0,0 0 0,0 0 0,0 0 1,0 0-1,0 0 0,0 0 0,0 0 0,0 0 0,0 0 0,0 0 1,0 1-1,0-1 0,0 0 0,0 0 0,-1 0 0,1 0 0,0 0 0,0 0 1,0 0-1,0 1 0,0-1 0,0 0 0,0 0 0,1 0 0,-1 0 1,0 0-1,0 0 0,0 0 0,0 1 0,0-1 0,0 0 0,0 0 1,0 0-1,0 0 6,0 0-143,0 0-62,0 0-88,0 0-117,21-14-7446,-15 10 7237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54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343 44 980,'-15'-11'644,"15"11"-644,0 0 0,0 0 1,0 0-1,1 0 1,-1 0-1,0 0 0,0 0 1,0 0-1,0-1 0,0 1 1,0 0-1,0 0 0,1 0 1,-1 0-1,0 0 1,0 0-1,0 0 0,0 0 1,0-1-1,0 1 0,0 0 1,0 0-1,0 0 0,0 0 1,0 0-1,0-1 1,0 1-1,0 0 0,0 0 1,0 0-1,0 0 0,0 0 1,0-1-1,0 1 0,0 0 1,0 0-1,0 0 1,0 0-1,0 0 0,0 0 1,0-1-1,0 1 0,0 0 1,0 0-1,0 0 0,-1 0 1,1 0-1,23-19-181,-18 10 1395,-16 9 4712,10 1-5534,0-1-1,1 1 0,-1-1 1,0 1-1,1-1 1,-1 1-1,1 0 1,-1-1-1,1 1 0,-1 0 1,1 0-1,0-1 1,-1 1-1,1 0 0,0 0 1,-1-1-1,1 1 1,0 0-1,0 0 1,0 0-1,0 0-391,-2 30 1876,3-23-1839,-1-1 1,1 0-1,0 0 0,1 0 0,-1 0 1,1 0-1,2 4-37,4 4 41,-1 0 0,-1 1 1,0 0-1,-1 0 0,2 14-41,29 133 62,-30-146-106,0 1 255,-9-15 0,-6-9 64,2 3-308,0-1-1,-1 1 1,1 0 0,0 1 0,-1 0 0,0 0-1,1 1 1,-7-1 33,-33-9 82,-47-11 151,42 19-365,45 4 154,1-1 1,-1 0 0,1-1-1,-1 1 1,1-1 0,-1 0-1,1-1 1,0 0 0,0 0-1,-1 0 1,0-1-23,-39-10-168,35 9-2518,-6-1-3533,14 3 3569,8 1 1273,3 0-3262,-2-1 3838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58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15 1036,'-16'-10'2056,"-10"8"-1612,-1 0 0,1 2 0,-1 1 0,1 1 0,-21 4-444,40-4 7,0 0-1,1 0 1,-1 0 0,1 1 0,0 0 0,-1 0-1,1 1 1,1-1 0,-1 1 0,0 1 0,1-1 0,0 1-1,-3 3-6,3-3 16,2-3-12,0 1 0,1 0 0,-1 0-1,1 0 1,-1 0 0,1 0 0,0 0 0,0 1 0,0-1 0,1 1 0,-1-1 0,1 1 0,0 0 0,0 0-1,0 0 1,1-1 0,-1 1 0,1 0 0,0 4-4,1 4 11,1-1 0,0 1 0,1 0 0,0-1 0,4 9-11,7 27 51,-12-43-42,1 0-1,-1 0 1,1 0 0,0-1 0,0 1 0,1-1-1,-1 0 1,1 0 0,-1 0 0,1 0 0,3 1-9,9 9 37,-2 0-55,-8-7 34,1 0-1,-1-1 1,1 0-1,0 0 1,0 0-1,0-1 1,3 1-16,-4-2 8,0-1 1,0 0-1,0 0 1,0-1-1,1 0 1,-1 0 0,2 0-9,-8-1 4,0 0 4,0 0-1,0 0-2,0 0-1,0 0 4,0 0-1,0 0-2,0 0-1,0 0 1,0 0 7,-51-5 327,27 2-313,18 3 5,0 0 0,0 0 0,1-1 1,-1 0-1,0 0 0,0-1 1,0 1-1,1-1 0,-1-1 0,1 1 1,0-1-1,-1 0 0,1 0 1,0-1-32,2-1 41,1 1 0,-1-1 0,1 0 0,1 0 1,-1 0-1,1 0 0,0 0 0,0 0 0,0-1 0,1 1 1,-1 0-1,1 0 0,1-1 0,-1 1 0,1 0 1,0-1-42,0-3 6,1 0 1,0 1 0,0-1 0,1 0 0,0 1-1,1 0 1,0 0 0,0 0 0,2-1-7,2-1 1,1 0 0,0 1 0,0 0 0,1 1-1,1 0 1,-1 0 0,1 1 0,0 1 0,2-1-1,82-17-28,-37 29 32,-55-6-5,1 1 0,0 0 0,-1 0 0,1 0 0,-1 0 0,1 1 1,-1-1-1,0 1 0,1 0 0,-1 0 0,1 0 0,-1 0 0,0 1 0,0-1 0,0 1 1,0 0-1,0 0 0,0 0 0,0 0 0,-1 0 0,1 1 0,0-1 1,1 4 7,0 0 0,0 0-1,-1 1 1,0-1 0,0 1-1,0 0 1,-1-1 0,0 1-1,0 0 1,0 0 0,-1 1-1,-1-1 1,1 0 0,-1 0-1,0 6-6,-11 9 88,-7-5-45,18-17-46,0 0 1,0 0 12,33-51 38,-30 46-44,-1 1 1,0-1 0,0 0-1,0 0 1,0-1 0,-1 1-1,0 0 1,0 0 0,-1-1-1,1 1 1,-1-1 0,0 1-1,0 0 1,-1-1 0,0 0-5,-1 1-99,0 1 1,0-1 0,-1 0-1,0 1 1,0-1-1,0 1 1,0 0-1,0 0 1,-1 0 0,0 1-1,0-1 1,0 1-1,0 0 1,-1 0 0,-2-2 98,0 1-440,0 0 1,0 1 0,0 0-1,-1 0 1,1 0 0,-1 1 0,0 0-1,0 0 1,-1 1 439,-7-2-523,-2-2-55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11 270 1120,'-10'2'1222,"20"2"-831,25 2-222,61-12 260,-2-4 0,1-5-1,86-25-428,-123 27 102,314-67 310,2 16 0,22 15-412,-384 47-44,1 1 0,0 0 0,0 1 0,0 0 0,-1 1 0,1 1 0,0 0 0,-1 0 0,1 1 0,-1 1 0,0 0 0,0 1 44,-11-5-31,0 1-1,0-1 0,-1 1 0,1-1 0,-1 1 1,1-1-1,0 1 0,-1 0 0,1-1 0,-1 1 1,0 0-1,1 0 0,-1-1 0,1 1 0,-1 0 1,0 0-1,0 0 0,1-1 0,-1 1 0,0 0 1,0 0-1,0 0 0,0 0 0,0-1 0,0 1 1,0 0-1,0 0 0,-1 0 0,1 0 0,0-1 1,0 1-1,-1 0 0,1 0 0,0-1 0,-1 1 1,1 0-1,-1 0 0,1-1 0,-1 1 0,1 0 0,-1-1 1,1 1-1,-1-1 0,0 1 0,1-1 0,-2 1 32,-35 32-1015,31-29 881,-22 19-464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9.3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1 864,'8'32'1476,"-4"15"-1265,1 0 0,2-1-1,10 32-210,-17-78 3,0 0-1,0 0 0,0 1 1,0-1-1,0 0 1,0 1-1,0-1 0,0 0 1,0 0-1,0 1 1,0-1-1,0 0 0,0 0 1,0 1-1,0-1 0,0 0 1,0 0-1,1 0 1,-1 1-1,0-1 0,0 0 1,0 0-1,0 1 0,0-1 1,1 0-1,-1 0 1,0 0-1,0 0 0,0 1 1,1-1-1,-1 0 1,0 0-1,0 0 0,1 0 1,-1 0-1,0 0 0,0 0 1,1 0-1,-1 0 1,0 0-1,0 0 0,1 0 1,-1 0-1,0 0 1,0 0-1,1 0 0,-1 0 1,0 0-1,0 0 0,1 0 1,-1 0-1,0 0-2,10-16 27,3-24-53,-7 4 29,-4 24-3,0 1-1,0-1 1,1 1-1,0-1 1,1 1 0,1 0-1,-1 0 1,5-5 0,-9 15-1,1 1 0,-1-1 1,1 1-1,-1-1 0,1 1 0,-1-1 0,1 1 1,0 0-1,-1-1 0,1 1 0,0 0 1,-1-1-1,1 1 0,0 0 0,0 0 0,-1 0 1,1 0-1,0 0 0,-1-1 0,1 1 0,0 0 1,0 1-1,-1-1 0,1 0 0,0 0 0,0 0 1,-1 0-1,1 1 0,0-1 0,-1 0 1,1 0-1,0 1 0,-1-1 0,1 1 0,-1-1 1,1 0-1,0 1 0,-1-1 0,1 1 0,-1 0 1,1-1-1,-1 1 0,0-1 0,1 1 1,-1 0-1,0-1 0,1 1 0,-1 0 1,26 42 15,-17-27-13,-5-11 0,0 2 2,0 0-1,0-1 1,1 0-1,0 0 1,0 0-1,0 0 1,1-1-1,0 0 1,0 0-1,0 0 1,1-1-1,6 3-3,-13-7 3,1 0-1,-1-1 1,1 1-1,-1 0 0,1-1 1,-1 1-1,1-1 1,-1 1-1,0-1 1,1 1-1,-1-1 1,0 1-1,1-1 0,-1 0 1,0 1-1,0-1 1,0 1-1,1-1 1,-1 0-1,0 1 0,0-1 1,0 1-1,0-1 1,0 0-1,0 1 1,0-1-1,0 0 0,-1 1 1,1-1-1,0 1 1,0-1-3,-2-33-3,1 23 2,1-3-36,0 1 1,1-1 0,1 1-1,2-9 37,-4 20-60,1-1 0,-1 1 0,1 0 0,0-1 0,-1 1 0,1 0 0,0-1 0,0 1 0,1 0 0,-1 0 0,0 0 0,1 0 0,-1 0 0,1 0 0,0 1 0,-1-1 0,1 0 0,0 1 0,0 0 0,0-1 0,0 1 0,0 0 0,1 0 0,-1 0 0,0 0 0,0 0 0,1 1 0,1-1 60,6 0-362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10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24 956,'-11'-24'2753,"2"52"219,5-18-2953,0 0 0,0 0-1,1 0 1,1 1 0,0-1-1,0 4-18,10 109 613,-8-110-559,1-5-34,-1 0 0,-1 0 0,1 0 1,-1 0-1,-1 0 0,1 0 0,-3 5-20,2 16 11,2-29 4,19-54 230,13-123-236,-32 173-20,4-19 25,-4 22-13,0 1-1,0-1 0,0 1 0,0-1 1,0 1-1,0-1 0,0 1 0,0-1 1,0 1-1,0-1 0,0 1 0,0-1 1,0 1-1,0-1 0,0 1 0,0-1 0,-1 1 1,1-1-1,0 1 0,0-1 0,-1 1 1,1-1-1,0 1 0,-1 0 0,1-1 1,0 1-1,-1 0 0,1-1 0,-1 1 1,1 0-1,-1-1 0,1 1 0,-1 0 0,1 0 1,-1-1-1,1 1 0,-1 0 0,1 0 1,-1 0-1,1 0 0,0 0 1,-1 0-1,1-1 0,-1 1 1,1 0-1,0 0 0,-1 0 1,1-1-1,0 1 0,-1 0 1,1 0-1,0-1 0,0 1 1,-1 0-1,1-1 0,0 1 1,0 0-1,-1-1 0,1 1 1,0 0-1,0-1 1,0 1-1,0-1 0,-1 1 1,1 0-1,0-1 0,0 1 1,0-1-1,0 1 0,0 0 1,0-1-1,0 1 0,-1-3-52,69 8 38,-19-6 26,-25 3-2,-9-3-7,0-1-1,0 0 1,0-2 0,0 1 0,-1-2 0,13-4-3,-18 6 7,1 0 0,0 1-1,-1 0 1,1 1 0,8 0-7,-10 1 239,-12 0-108,-30 0-80,-53 4-15,50 2-45,0-3 0,-27 0 9,12 7-30,42-9 68,7-1-74,7 0 25,-3 0 4,-1 0-2,0 0-2,0 0 2,0 0-2,37 9-13,35 43 52,-57-40-26,1 0 0,1 0 0,6 2-2,15 32 12,-26-24-14,-11-18 1,0-1 1,0 0 0,1 0-1,0 0 1,0 0 0,0 0-1,0 0 1,0 0-1,1 0 1,39 63-36,-34-56 54,-1 0-1,0 1 0,-1 0 0,3 8-17,-6-14-1,0 0 1,0 0-1,0-1 0,1 1 1,-1 0-1,1-1 0,0 0 1,0 0-1,1 0 0,-1-1 1,1 1-1,0-1 0,2 1 1,-6-4 25,1 0-30,1 1 1,0-1-1,-1 1 1,1-1-1,-1 1 0,1 0 1,-1 0-1,1 0 0,-1 1 1,2 0 4,24 7-41,6 25 42,-26-29 139,-5-6-6890,-3 1 6152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37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1637 1737 920,'0'0'193,"9"3"940,-13-7 3404,-7-12-3453,-17-22-1223,-39-13 370,-7-13-189,68 58-39,1-1 0,0 1 0,0-1 1,0 0-1,1 0 0,-2-5-3,-21-30-7,-81-66-12,85 82 27,-1 0-1,-13-7-7,-26-37-80,51 56 76,-45-48-36,47 53 33,0 0 0,1-1 0,1 0-1,0 0 1,0-1 0,-1-3 7,-45-60-43,48 62 32,0 1-1,-1 0 0,-1 0 0,-6-6 12,6 7 7,0-1-1,0 0 0,1 0 1,1 0-1,-2-4-6,3 4-2,-1 1 0,0 0 1,0 1-1,-1 0 0,-1 0 0,-2-3 2,-30-41-34,33 43 37,0 1 0,0-1-1,0 1 1,-2 1 0,1-1-1,-7-4-2,-25-26 1,3 1 22,28 30-24,1 0 1,-1-1-1,1 0 1,1-1-1,0 0 1,-1-1 0,-28-36 90,9 16-155,20 24 75,1 0 0,-2 0 0,1 1 0,-1-1-1,1 2 1,-2-1-10,0-1-4,-1 0-1,2 0 1,-1 0-1,-5-8 5,-62-56 62,67 62-65,0 1-1,-1 1 0,0 0 1,0 0-1,0 1 1,-1 0-1,-4-1 4,-2-1 10,-28-31-15,26 21-4,-53-34-174,1 4-45,60 37 201,0 4-82,5 29 42,0 21 59,3 1 0,1 38 8,4-35-18,-2-46 17,0-1 4,-3-29-29,1 0 0,2-27 26,0 53-15,4-160-98,-4 162 112,0 1-1,0 0 0,0 1-1,0-1 1,0 0-1,1 0 1,-1 0 0,0 0-1,0 1 1,0-1 0,0 0-1,1 0 1,-1 0 0,0 0-1,0 0 1,0 1 0,0-1-1,1 0 1,-1 0-1,0 0 1,0 0 0,1 0-1,-1 0 1,0 0 0,0 0-1,0 0 1,1 0 0,-1 0-1,0 0 1,0 0-1,0 0 1,1 0 0,-1 0-1,0 0 1,0 0 0,1 0-1,-1 0 1,0 0 0,0-1-1,0 1 1,0 0-1,1 0 1,-1 0 0,0 0-1,0 0 1,0-1 0,0 1-1,1 0 1,-1 0 0,0 0-1,0 0 1,0-1-1,0 1 1,0 0 0,0 0-1,0 0 1,0-1 0,0 1-1,1 0 1,-1 0 0,0-1-1,0 1 1,0 0 0,0 0-1,0 0 1,0-1-1,0 1 1,-1 0 0,1 0 2,7 2-11,9 2 15,0-2 1,0 1 0,0-2 0,0 0 0,0-1 0,0-1-1,6-1-4,28 0 5,26 8-27,-48-5-679,-50-6-3671,14 3 3716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39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77 1052,'-5'-7'1848,"4"6"-1155,-3 17-735,0 5 65,2-1-1,0 1 1,1 0-1,2 0 1,1 15-23,0 26 148,-1-86-120,1 0-1,1 0 1,1 0 0,5-19-28,-6 31 2,0 0 0,1 1 0,1 0 0,0 0 0,0 0 0,1 1 1,0-1-1,1 1 0,0 1 0,7-8-2,-12 15 0,-1 0 0,1 0-1,0 0 1,0 1 0,0-1 0,0 1 0,0-1 0,0 1 0,0 0 0,1 0 0,-1-1 0,0 2 0,1-1 0,-1 0 0,1 0-1,-1 1 1,1 0 0,-1-1 0,1 1 0,-1 0 0,1 0 0,-1 0 0,1 1 0,-1-1 0,1 1 0,-1-1 0,1 1-1,-1 0 1,1 0 0,-1 0 0,0 0 0,0 0 0,1 0 0,-1 1 0,0-1 0,0 1 0,3 3-48,0 0 1,0 1-1,0-1 0,-1 1 1,0 0-1,0 0 0,-1 1 1,1-1-1,-2 1 0,1-1 1,0 1-1,-1 3 48,-1-9-46,-1-1 0,0 1 1,0-1-1,0 1 0,0-1 0,0 1 1,0-1-1,0 1 0,0 0 0,0-1 0,0 1 1,0-1-1,0 1 0,0-1 0,0 1 1,0-1-1,-1 1 0,1-1 0,0 1 0,0-1 1,-1 1-1,1-1 0,0 1 0,-1-1 1,1 0-1,0 1 0,-1-1 0,1 0 0,0 1 1,-1-1-1,1 0 0,-1 1 0,1-1 1,-1 0-1,1 0 0,-1 1 0,1-1 0,-1 0 46,-3 1-449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9:4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1 112 884,'47'-8'2295,"7"9"-2011,-34 1-251,1-1-1,-1-1 0,1-1 0,-1-1 0,0-1 0,0 0 0,8-4-32,-27 7-19,0-1-1,0 0 1,0 1 0,0-1 0,0 0 0,0 1 0,-1-1 0,1 0-1,0 0 1,0 0 0,-1 0 0,1 0 0,0 0 0,-1 0 0,1 0-1,-1 0 1,1 0 0,-1 0 0,0 0 0,0 0 0,1 0 0,-1 0-1,0 0 1,0 0 0,0-1 0,0 1 0,0 0 0,0-1 19,-7-39-124,3 18 556,4 23-396,0 0-4,0 0-4,7 3-18,-1 0 1,0 0-1,0 0 0,0 1 1,0 0-1,0 0 1,-1 1-1,0-1 1,0 1-1,0 0 0,0 1 1,-1-1-1,0 1 1,2 3-11,-5-6 11,0 0 1,0 0-1,-1 0 1,1 0-1,-1 0 1,1 0-1,-1 0 1,0 0-1,0 0 1,-1 0-1,1 0 1,0 0-1,-1 0 1,0 0-1,0 0 1,0 0-1,0-1 1,0 1-1,0 0 1,-1 0-1,1-1 1,-1 1-1,0 0-11,-1 1-155,0-1 0,0 1 0,0-1 0,0 1 0,-1-1 0,1 0 0,-1 0 0,0-1 0,0 1 0,0-1 0,0 1 0,0-1 0,0-1 0,-1 1 0,-1 0 155,0 0-441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14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0 944,'-1'2'1081,"-1"-1"-377,10 0-229,-8-1-442,44 17 738,-37-13-656,0 1-1,0 0 0,0 0 0,-1 1 1,0-1-1,0 1 0,0 1 0,-1-1 0,3 5-114,11 15 269,-8-9-80,-1 0 0,0 1 0,3 11-189,26 33 246,-8-16-87,-15-19 15,1-1 0,0-1 0,3 1-174,10 13 151,-20-24 95,1 0-1,1-1 1,11 10-246,33 31 544,-14-15-171,-24-22-301,0 0 0,19 12-72,18 12 13,16 18-13,-39-29 24,-2 1 0,12 18-24,-23-26 9,3-4-3,-18-17-10,-1 0 0,1 0-1,-1 0 1,0 0-1,0 0 1,0 1-1,-1 0 1,1 0 4,40 27-4,-43-31 10,0 0-8,0 0-1,0 0 4,0 0-4,0 0-6,0 0-6,0 0-4,0 0-4,0 0-13,0 0-18,-15-17-6941,12 14 6406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47.6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0 169 1020,'0'0'137,"0"0"-35,0 0-32,30-39 1632,-21 27-1755,0 1 1,0 0-1,0 1 1,2 0-1,-1 1 1,10-7 52,29-27-1504,-43 36 1160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48.0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86 880,'10'-3'232,"0"0"0,0-1 0,-1 1 0,1-2 0,-1 0 0,0 0 1,8-6-233,3 0-121,23-18-1048,-36 23 850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48.3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0 115 1152,'37'-27'1112,"-29"20"-1103,1 1 0,-1 0 0,1 0 0,0 1 0,6-2-9,-3 2-10,4-2-290,0 0-1,0-1 0,12-9 301,-18 10-309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48.6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66 984,'113'-36'1174,"-2"12"-2091,-96 19 600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49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 1136,'16'1'153,"-1"0"-1,0-1 1,1-1 0,-1-1-1,9-1-152,33-3-334,-43 5 102,1-1-37</inkml:trace>
  <inkml:trace contextRef="#ctx0" brushRef="#br0" timeOffset="1">524 52 1108,'10'5'87,"-1"-1"0,1-1-1,0 0 1,0 0 0,1-1 0,-1 0 0,0-1-1,1 0 1,-1-1 0,4 0-87,22 2 26,20 6-591,-46-7 280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09.6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66 319 1104,'-1'0'65,"-1"0"-1,1 0 1,0 0 0,0 0-1,0 0 1,0 0-1,-1 1 1,1-1 0,0 0-1,0 1 1,0-1-1,0 1 1,0-1 0,0 1-1,0-1 1,0 1-1,0 0 1,0-1 0,0 1-1,0 0 1,0 0-1,1 0 1,-1 0 0,0 0-1,1 0 1,-1 0-1,0 0-64,0 2 38,1 0-1,-1-1 0,1 1 1,-1 0-1,1 0 0,0 0 1,0-1-1,0 1 0,0 0 1,1 0-1,0 2-37,1 7-101,2 1-1,0-1 1,0-1 0,5 9 101,10 22-1283,-14-36 864</inkml:trace>
  <inkml:trace contextRef="#ctx0" brushRef="#br0" timeOffset="1">40 173 1012,'-9'-30'356,"1"2"-4,1 4-124,2 3-80,0 4-64,1 2-60,3 2-28,1 5-40,3 2-92,-1 1-104,5 2-56,0 1-32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0.3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64 1 996,'0'0'283,"0"0"-66,-23 47 735,-12 28-1900,29-65 624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0.7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1 948,'-47'90'577,"44"-84"-782,-2 0-43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1.0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0 992,'-62'170'242,"59"-160"-468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1.3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1 988,'-1'4'264,"-1"3"-108,-1 8-8,2-6-136,0-1-20,0 1-16,0 3-80,-3-2-72,2 0-44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2.3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1124,'40'-1'1140,"-28"2"-1243,1 0 1,0 1 0,-1 0 0,1 1 0,-1 1 0,0 0 0,7 3 102,-10-4-336,-1 0 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2.7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1096,'36'24'898,"55"41"-1675,-84-60 484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3.0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0 968,'90'92'1025,"-58"-56"-1621,-25-29 307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3.4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1 912,'86'91'1226,"-53"-58"-1476,-1 1 1,6 11 249,-30-35-245,-2-2-33</inkml:trace>
  <inkml:trace contextRef="#ctx0" brushRef="#br0" timeOffset="1">385 597 960,'5'30'132,"2"0"-1,0 0 0,2-1 1,1 0-1,5 6-131,1 8-312,-10-28 67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3.7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1128,'20'204'520,"-20"-194"-762,-1 0-36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4.1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 0 872,'0'7'280,"0"-1"-40,-1 2-108,-1-2-52,-1 10 8,2-9-56,-1 2-12,-1-3-8,0 1 4,1 0-12,-2 1-4,0 1-12,1 0-8,0 0-12,-1 1-32,1 0-96,0-1-60,0 1-36</inkml:trace>
  <inkml:trace contextRef="#ctx0" brushRef="#br0" timeOffset="1">97 499 876,'-91'164'554,"86"-153"-860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1:10.0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53 1080,'6'71'540,"3"-2"0,3 1-1,20 65-539,-14-62 144,-18-71-144,18 60-2,-16-58 5,-1 0 1,1 0 0,0 0-1,0-1 1,0 1 0,0 0-1,1-1 1,0 0 0,-1 1-1,1-1 1,0 0 0,1 0-1,0 0-3,-3-2 2,0-1-1,0 1 1,0-1-1,-1 0 1,1 1 0,0-1-1,0 0 1,0 0-1,0 0 1,0 1-1,-1-1 1,1 0-1,0 0 1,0 0-1,0 0 1,0-1 0,0 1-1,0 0 1,-1 0-1,1 0 1,0-1-1,0 1 1,0-1-1,-1 1 1,1 0-1,0-1 1,0 0-2,18-22 9,2-32-29,-9 9-24,-2-1 0,-3 0 0,-1-1 0,-3 1-1,-1-1 1,-3 1 0,-2-1 0,-7-35 44,10 80 11,-1 0-1,1 0 1,-1 0 0,0 0-1,0 0 1,0 0-1,-1 0 1,1 1 0,-1-1-1,1 0 1,-1 1-1,0-1 1,-2-2-11,4 5 4,-1 0 1,1 0 0,-1-1-1,1 1 1,0 0-1,-1 0 1,1 0 0,-1 0-1,1-1 1,-1 1-1,1 0 1,-1 0 0,1 0-1,0 0 1,-1 0-1,1 0 1,-1 0 0,1 0-1,-1 0 1,1 0-1,-1 0 1,1 1-1,-1-1 1,1 0 0,0 0-1,-1 0 1,1 1-1,-1-1 1,1 0 0,0 0-1,-1 1-4,-13 23 134,10-8-103,0 0 0,2 1-1,-1-1 1,2 1-1,0 0 1,2-1 0,-1 1-1,2 0 1,0-1 0,1 1-1,1-1 1,0 0 0,1 0-1,6 10-30,-1 1-5,2-1 0,1-1-1,2 0 1,0-1 0,1-1 0,1 0-1,2-1 1,5 4 5,-17-19-224,0 0 0,1 0 0,0-1 1,0 0-1,0 0 0,1-1 0,0 0 0,3 1 224,-6-4-452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0:54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152 1 1188,'-8'7'348,"-2"2"-88,2 0-104,-1 0-64,1 0-36,-1 0-16,0 1-24,1 0-4,-2 1-12,2-1-12,-1 0-20,0 1-24,1 0-40,-2 0-112,1 0-56,-2-2-40,2 1-24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5:51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84 980,'8'1'1665,"-7"-12"-1043,-6-13 79,4 21-680,-1 0 0,1 0 0,-1 0 0,0 0 0,0 0 1,0 0-1,-1 0 0,1 1 0,-1 0 0,1-1 0,-1 1 0,0 0 0,0 0 1,0 0-1,0 1 0,0-1 0,0 1 0,-1-1 0,1 1 0,0 0 1,-1 0-1,1 1 0,-1-1 0,1 1 0,-1 0 0,1 0 0,-1 0 1,1 0-1,-1 0 0,1 1 0,-1 0 0,1-1 0,0 1 0,-1 1 0,1-1 1,0 0-1,0 1 0,0 0 0,0-1 0,0 1 0,0 1 0,0-1-21,-9 6-7,0 1 0,1 1-1,0 0 1,1 0 0,0 1-1,0 1 1,1-1-1,1 2 1,-5 7 7,3-3 2,1 1 0,1 1 0,0-1 0,-1 9-2,7-21-1,1 0 0,-1 1 0,1-1 0,1 0 0,-1 0 0,1 0 0,0 1 0,0-1-1,1 0 1,0 0 0,0 0 0,0 0 0,1 0 0,0 0 0,0 0 0,1 2 1,-2-7-1,0 1 0,-1-1-1,1 0 1,0 1 0,0-1 0,0 0 0,0 0 0,0 0 0,0 0 0,0 0-1,1 0 1,-1 0 0,0-1 0,0 1 0,1 0 0,-1 0 0,1-1 0,-1 1-1,0-1 1,1 0 0,-1 1 0,1-1 0,0 0 1,2 0 0,-1 0-1,1 0 1,-1-1-1,1 1 1,-1-1 0,1 0-1,-1 0 1,0 0 0,1-1-1,0 0 1,9-5-1,0 0 0,0-2-1,-1 1 1,4-5 1,-16 13 0,17-14 0,-1-1 0,0-1 0,-1 0 0,-1-1 0,-1 0 0,0-1 0,-1-1 0,-1 0 0,-1 0 0,0-1 0,-2-1-1,0 1 1,-1-3 0,-15 49 57,4-13-54,0 0 0,0 1 0,1 0 0,1 0 0,0 10-3,2-15-27,4 57-160,-4-63 38,0 0 0,1-1 0,0 1 0,-1 0 0,1 0 0,0-1 0,1 1 0,-1-1 0,0 1 0,1-1 0,-1 1 0,1-1 0,0 0 0,-1 0 0,1 0 0,0 0 0,1 0 0,-1 0 0,0 0 0,3 1 149,2-1-506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5:52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31 112 976,'-31'-5'1417,"33"8"-839,16 5-356,7 0-162,0-1 1,1-2-1,-1 0 1,1-2-1,0-1 1,0-1-1,0-1 0,0-1 1,0-2-1,-1 0 1,19-6-61,-29 5-118,-1 0 0,0-2 0,0 1 0,0-2 0,0 0 118,-12 6-42,1 0 1,-1 0 0,0-1-1,1 1 1,-1-1 0,0 1-1,0-1 1,0 0 0,0 0-1,0 0 1,0 0 0,0 0-1,-1 0 1,1 0 0,-1-1-1,1 1 1,-1-1 0,0 1-1,0-1 1,0 1 0,-1-1-1,1 1 1,0-1 0,-1 0-1,0 1 1,0-1 0,0 0-1,0 0 1,0 1 0,0-1-1,-1 0 42,0 1 34,0-1 0,-1 1 0,0 0 0,1 1 0,-1-1 0,0 0 0,0 0 0,0 1 0,0-1 0,0 1 0,0 0 0,0-1 0,-1 1 0,1 0 0,0 0 0,-1 1 0,1-1 0,-1 0 0,1 1 0,-1-1 0,1 1 0,-1 0 0,1 0 0,-1 0 0,1 0 0,-1 1 0,1-1 0,-1 0 0,1 1 0,-3 0-34,48 26 398,-40-26-401,1 1 0,-1 0 0,0 0 0,1 0 0,-1 1 0,0-1 0,0 1 0,-1-1 0,1 1 0,-1 0 0,1 0 0,0 2 3,-2-3 19,0-1 0,0 1 1,-1 0-1,1 0 0,-1 0 0,1 0 1,-1 0-1,1 0 0,-1 0 0,0 0 1,0 0-1,0 0 0,0 0 0,-1 0 0,1 0 1,0 0-1,-1 1-19,-3 5-15,0 1 1,0-1-1,-1 0 0,0 0 1,-1 0-1,0 0 0,0-1 1,-3 2 14,-26 37-2143,33-40 1676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4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6 103 948,'-1'0'35,"1"0"0,0 0-1,0 0 1,-1 0 0,1 0-1,0 0 1,-1-1 0,1 1 0,0 0-1,0 0 1,0 0 0,-1 0 0,1-1-1,0 1 1,0 0 0,0 0-1,-1 0 1,1-1 0,0 1 0,0 0-1,0 0 1,0-1 0,0 1 0,-1 0-1,1 0 1,0-1 0,0 1-1,0 0 1,0-1 0,0 1 0,0 0-1,0 0 1,0-1 0,0 1 0,0 0-1,0-1 1,0 1 0,0 0-1,1 0 1,-1-1 0,0 1 0,0 0-1,0 0 1,0-1-35,15-7 401,-11 7-381,1 0-1,-1 0 1,0 0-1,0 1 1,0 0-1,0-1 0,1 2 1,1-1-20,-2 2 28,0-1 1,-1 1-1,1 0 1,-1 0-1,1 1 1,-1-1-1,0 1 0,0 0 1,0 0-1,0 0 1,0 0-1,-1 0 1,1 1-1,-1-1 0,0 1 1,0 0-1,0-1 1,-1 1-1,1 0 1,-1 0-1,0 0 1,0 0-1,0 0 0,-1 0 1,0 0-1,1 1 1,-1-1-1,-1 0 1,1 1-29,0 3 84,0 1 0,0-1 1,-1 1-1,-1-1 0,1 1 1,-1-1-1,-1 1 0,0-1 0,0 0 1,0 0-1,-1-1 0,0 1 1,-5 6-85,14-57 452,8 13-639,2 1-1,1 0 1,20-26 187,-8 12-780,19-22-1907,-39 58 2174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5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21 187 1176,'40'-22'1998,"-35"17"-1965,0 0 1,0-1-1,0 1 0,-1-1 0,0 0 0,0-1 0,-1 1 1,0-1-1,0 1 0,0-1 0,-1 0 0,1-5-33,-2 9 1,0 1-1,0 0 1,0-1-1,-1 1 1,1-1 0,-1 1-1,0-1 1,0 1-1,0-1 1,0 0-1,0 1 1,0-1-1,-1 1 1,1-1-1,-1 1 1,0 0 0,1-1-1,-1 1 1,0 0-1,-1-1 1,1 1-1,0 0 1,-1 0-1,1 0 1,-1 0-1,0 0 1,1 0-1,-1 0 1,0 1 0,0-1-1,0 1 1,0-1-1,-1 1 1,1 0-1,0 0 1,-1 0-1,0 0 0,1 1-1,0-1-1,-1 2 1,1-1-1,0 0 1,0 0-1,0 1 1,-1-1-1,1 1 1,0-1-1,0 1 0,0 0 1,0 0-1,0 0 1,0 0-1,1 0 1,-1 1-1,0-1 1,0 1-1,1-1 1,-1 1-1,1-1 1,-1 1-1,1 0 0,0 0 1,0-1-1,0 1 1,0 0-1,0 0 1,0 0-1,0 2 2,-3 3 5,0 1 0,1 0 0,1 1 0,-1-1 0,1 0 0,0 1 0,1 2-5,1-4 4,0 0-1,1 0 1,0 1 0,0-1 0,0 0-1,1-1 1,0 1 0,1 0 0,-1 0-1,1-1 1,1 0 0,-1 0 0,1 1-1,0-2 1,0 1 0,1 0-1,0-1 1,4 3-4,-7-5-39,0-1 1,1 0-1,-1-1 0,1 1 1,0 0-1,-1-1 0,1 1 1,0-1-1,0 0 0,0 0 1,0 0-1,0 0 0,0-1 1,0 1-1,0-1 0,0 0 1,0 1-1,1-2 0,-1 1 1,0 0-1,0-1 0,0 1 0,0-1 1,0 0-1,0 0 0,0 0 1,0 0-1,0-1 0,-1 1 1,1-1-1,0 1 0,-1-1 1,1 0-1,-1 0 0,0-1 1,0 1-1,1 0 0,-2-1 1,1 1-1,0-1 0,0 1 1,0-3 38,4-4 19,1 0 1,-2 0 0,1-1-1,-1 0 1,-1 0 0,0 0-1,0-1 1,-1 0 0,-1 1-1,1-7-19,3 24 1119,0 11-730,-7-6-297,0 1 0,-1-1 0,-1-1 0,0 1 0,-2 5-92,2-5 10,-1 0 1,2-1 0,0 1-1,0 1 1,1 4-11,50-72 115,-39 41-109,-7 10-2,-1 0 0,1 0 0,0 0 0,1 0 0,-1 0 0,1 1 0,0 0 0,-1 0 0,2-1-4,-5 4 4,1 0 0,0 0 0,-1 0-1,1-1 1,0 1 0,-1 0 0,1 0 0,-1 0-1,1 0 1,0 0 0,-1 0 0,1 0 0,0 0 0,-1 0-1,1 0 1,0 0 0,-1 1 0,1-1 0,-1 0 0,1 0-1,0 1 1,-1-1 0,1 0 0,-1 1 0,1-1 0,0 1-4,14 27 206,-5 9-106,-9-28-87,1 0 0,1-1 0,-1 0 0,1 1 0,4 5-13,-4-17 6,1 0-1,-1 0 1,0 0-1,0-1 1,0 1-1,-1-1 1,3-3-6,14-26 2,-15 24-5,1 0-1,0 0 1,1 0-1,0 1 1,1 0-1,0-1 4,-4 10-4,-1-1 1,0 1-1,0 0 0,0 0 1,0 0-1,1 0 0,-1 0 1,0 0-1,-1 0 0,1 1 1,0-1-1,0 1 0,-1-1 1,1 1-1,0 0 0,0 1 4,8 6-103,-6-7 2,0 0 0,0 0 0,0-1-1,0 0 1,0 1 0,0-1 0,1-1 0,-1 1 0,1-1-1,-1 1 1,0-1 0,1-1 0,2 1 101,4-1-500,0-1 1,0 0 0,-1 0-1,11-4 500,-9 1-410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47 1060,'1'-1'92,"-1"-1"1,1 1-1,-1-1 1,1 1-1,-1 0 0,1-1 1,-1 1-1,1-1 0,-1 1 1,0-1-1,0 1 0,0-1 1,0 1-1,0-1 0,0 1 1,-1-1-1,1 1 0,0-1 1,-1 1-1,1-1 0,-1 1 1,1-1-1,-1 1 1,0 0-1,0-1 0,0 1-92,0 0 49,-1 0 0,1 0 0,-1 0-1,0 1 1,1-1 0,-1 0 0,0 1 0,0 0 0,1-1-1,-1 1 1,0 0 0,0 0 0,0 0 0,0 0-1,1 0 1,-1 0 0,0 0 0,-1 1-49,-5 0 18,-1 1 1,1 1-1,0-1 0,-1 1 1,1 1-1,1 0 1,-1 0-1,-5 4-18,4-1 5,0 0 0,1 1 0,1 0 0,-1 0 0,1 1 0,1 0 0,-1 0 0,-1 6-5,5-11 1,1 0 0,0 0 0,0 0 0,1 0 0,-1 1 0,1-1 0,0 0 0,0 1 0,1-1 0,-1 1 0,1-1 0,0 1 0,0-1 0,0 1 0,1-1 0,0 1 0,-1-1 0,2 1 0,-1-1 0,0 0-1,1 1 1,0 0-1,-1-5 2,0 1-1,-1 0 0,1-1 0,0 1 1,-1 0-1,1-1 0,0 1 0,0-1 1,0 1-1,-1-1 0,1 1 0,0-1 1,0 0-1,0 1 0,0-1 0,0 0 1,0 0-1,0 0 0,0 0 0,0 0 1,0 0-1,0 0 0,0 0 0,0 0 1,-1 0-1,1 0 0,0 0 0,0-1 1,0 1-1,0 0 0,0-1 0,0 1 1,0-1-1,-1 1 0,1-1 0,0 1 1,0-1-1,-1 0 0,1 1 0,0-1 1,-1 0-1,1 0-1,35-34 24,-32 31-21,31-44 4,-28 36-4,1 1-1,0 0 1,0 1-1,7-6-2,-18 71 36,3-52-40,0 1-1,1-1 1,-1 0-1,0 0 1,1 1-1,0-1 1,0 0 0,0 0-1,0 0 1,0 0-1,1 0 1,-1 0-1,1 0 1,0 0 0,0-1-1,0 1 1,0-1-1,1 1 5,-1-1-14,0-1-1,0 0 1,1 0-1,-1-1 1,0 1-1,0 0 1,1-1-1,-1 0 1,1 1-1,-1-1 1,0 0-1,1 0 1,-1 0 0,1 0-1,-1-1 1,0 1-1,1-1 1,-1 0-1,0 1 1,1-1-1,-1 0 1,0 0-1,0 0 1,2-1 14,9-7-106,1 0 1,-1-1-1,-1 0 1,0 0-1,0-2 1,-1 1-1,0-2 0,5-7 106,-13 15 8,-11 81 102,8-61-234,1-9-126,-1 1-1,0-1 1,-1 0-1,1 0 1,-1 0-1,0 0 0,-1 3 251,0-4-409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1044,'2'-8'376,"-1"2"-16,-1 1-128,0 1-88,1 2-56,-1 0-44,2 1-20,0 1-20,0 0-16,1 2-28,-1 1-24,1 1-80,-2 1-104,1 1-52,-1 0-36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6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7 888,'0'-1'32,"0"1"0,1 0 0,-1 0 0,0 0 0,0 0 0,0-1 0,0 1 0,0 0 1,0 0-1,-1 0 0,1-1 0,0 1 0,0 0 0,0 0 0,0 0 0,0-1 0,0 1 0,0 0 0,0 0 0,0 0 0,0 0 0,0-1 0,-1 1 0,1 0 0,0 0 0,0 0 0,0 0 0,0 0 0,0 0 1,-1 0-1,1-1 0,0 1 0,0 0 0,0 0 0,-1 0 0,1 0 0,0 0 0,0 0 0,0 0 0,0 0 0,-1 0 0,1 0 0,0 0 0,0 0 0,0 0 0,-1 0 0,1 0 0,0 0 0,0 0 1,0 0-1,-1 0 0,1 0 0,0 0 0,0 1 0,0-1 0,0 0 0,0 0 0,-1 0 0,1 0 0,0 0 0,0 0 0,0 1 0,0-1 0,0 0 0,-1 0 0,1 0 0,0 0 0,0 0 0,0 1-32,-11 21 495,-4 30-521,11-36 42,2 1 1,0-1-1,0 0 0,1 1 1,2-1-1,-1 1 1,2-1-1,0 1 1,2 4-17,-4-21-1,0 1 0,0-1 0,0 1 0,0-1 0,0 1-1,1-1 1,-1 1 0,0-1 0,0 1 0,0-1 0,1 0 0,-1 1 0,0-1 0,1 1 0,-1-1 0,0 0 0,1 1 0,-1-1 0,0 0 0,1 1 0,-1-1 0,1 0 0,-1 0 0,1 1 0,-1-1 0,1 0 0,-1 0 0,1 0 0,-1 0 0,1 0 0,-1 0 0,1 1 0,-1-1 0,1 0 0,-1 0 0,1-1 0,-1 1 0,1 0 1,19-14-7,12-25 14,-13 4 1,-16 28 3,1 0-1,-1 0 1,1 0-1,0 1 1,0 0-1,1-1 1,0 1-1,0 1 1,1-1-1,-1 1 1,1 0-1,0 0 1,4-2-11,-7 9 29,0 0 0,0 1 0,0-1 0,0 0 0,-1 1 0,1 0 1,-1 0-1,0-1 0,1 1 0,-1 1 0,-1-1 0,1 0-29,3 4 15,4 5-545,1 0 0,0 0 1,1-1-1,0-1 0,8 6 530,-12-12-497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18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54 1088,'-1'0'24,"1"0"0,0-1-1,0 1 1,0 0 0,0 0 0,0 0-1,0 0 1,-1 0 0,1 0 0,0-1 0,0 1-1,0 0 1,0 0 0,0 0 0,0 0-1,0 0 1,0-1 0,0 1 0,0 0-1,0 0 1,-1 0 0,1-1 0,0 1-1,0 0 1,0 0 0,0 0 0,0 0 0,1-1-1,-1 1 1,0 0 0,0 0 0,0 0-1,0 0 1,0-1 0,0 1 0,0 0-1,0 0 1,0 0 0,0 0 0,0 0-1,1-1 1,-1 1 0,0 0 0,0 0-1,0 0 1,0 0 0,0 0 0,1 0 0,-1 0-1,0-1 1,0 1 0,0 0-24,16-4 316,15 2-138,-27 3-143,0 1 1,0 0-1,0 0 0,0 0 0,-1 1 0,1-1 0,-1 1 1,1 0-1,-1 0 0,0 0 0,0 0 0,-1 1 1,1-1-1,-1 1 0,1 0 0,-1-1 0,0 1 0,0 0 1,-1 0-1,1 0 0,-1 1 0,0 1-35,1-2 34,-1 0 1,0 0-1,0 0 1,0 0-1,-1 0 0,1 0 1,-1 1-1,0-1 0,0 0 1,0 0-1,-1 0 0,1 0 1,-1 0-1,0 0 1,-1 0-1,1 0 0,-1 0 1,1 0-1,-1 0 0,0-1 1,0 1-1,-1-1 0,-1 3-34,4-6 6,-1 0-1,1 1 1,-1-1-1,1 0 1,0 0-1,-1 1 1,1-1-1,-1 0 1,1 0-1,-1 0 1,1 0-1,-1 0 1,1 0-1,-1 0 1,1 0-1,-1 0 1,1 0-1,-1 0 1,1 0-1,-1 0 1,1 0-1,-1 0 1,1 0-1,-1 0 1,1-1-1,0 1 1,-1 0-1,1 0 1,-1-1-1,1 1 1,0 0-1,-1 0 1,1-1-1,-1 1 1,1 0-1,0-1 1,0 1-1,-1-1 1,1 1-1,0-1 1,0 1-1,-1 0 1,1-1-1,0 1 1,0-1-1,0 1 1,0-1-1,0 1 1,0-1-1,-1 1 1,1-1-1,0 1 1,0-1-1,1 1 1,-1-1-6,-3-29-80,10 15-18,1 0 0,0 1 0,0-1 0,2 1 0,0 1 0,0 0 0,1 1 0,1 0-1,0 0 1,0 1 0,7-3 98,-18 13-4,0 0 0,0 0-1,0 0 1,0 0 0,1 1-1,-1-1 1,0 0 0,0 1 0,1-1-1,-1 1 1,1-1 0,-1 1-1,0 0 1,1 0 0,-1-1-1,1 1 1,-1 0 0,1 0-1,-1 0 1,1 1 0,0-1 4,-1 1 0,0-1 0,0 1 1,0 0-1,-1 0 0,1 0 1,0-1-1,0 1 0,-1 0 0,1 0 1,0 0-1,-1 0 0,1 0 1,-1 0-1,0 0 0,1 0 0,-1 0 1,0 1-1,1-1 0,-1 0 1,0 0-1,0 1 0,0 10 33,0 1 1,0 0-1,-1 0 1,-3 10-34,2-5 36,1-3-13,0 0 0,1 1 1,1-1-1,1 0 1,1 2-24,-3-13 6,0-1 0,1 0 0,-1 0 0,1 0 0,0 0 1,0 0-1,0 0 0,0 0 0,1 0 0,-1 0 0,1-1 1,-1 1-1,1 0 0,0-1 0,0 1 0,0-1 0,1 0 1,-1 0-1,0 0 0,1 0 0,0 0 0,-1 0 0,1-1 1,0 1-1,0-1 0,0 0 0,2 1-6,-4-2 4,1 0 0,-1 0 0,1 0-1,-1 0 1,1 0 0,-1 0 0,1 0 0,-1 0 0,0-1-1,1 1 1,-1-1 0,1 1 0,-1-1 0,0 1 0,1-1-1,-1 0 1,0 0 0,0 0 0,0 0 0,1 1 0,-1-1-1,0-1 1,0 1 0,0 0-4,1-2 8,0-1 0,0 1 0,-1 0-1,1-1 1,-1 1 0,0-1 0,0 1 0,0-1-1,0 0 1,-1 0-8,2-11 30,-1 0 1,-1 0-1,0 0 0,-2-7-30,1 13 26,-1 0 0,0 0 0,-1 0 0,1 1-1,-2-1 1,1 1 0,-5-9-26,7 15-91,0 0 1,0 0-1,0 0 0,0 0 0,-1 0 0,1 0 1,-1 0-1,1 1 0,-1-1 0,1 0 1,-1 1-1,0-1 0,0 1 0,0 0 1,0-1-1,0 1 0,0 0 0,0 0 1,0 1-1,0-1 0,0 0 0,-1 1 1,1-1-1,0 1 0,0-1 0,-1 1 1,1 0-1,0 0 0,-1 0 0,1 1 1,0-1-1,-2 1 91,3-1-463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18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9 1136,'-5'-8'1784,"1"17"-985,2-1-939,-13 53 27,2 2 0,3-1 1,3 2-1,2-1 0,4 16 113,4-34-1498,-1-37 1069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08.1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226 607 944,'0'0'28,"-1"0"1,1 0-1,0 0 1,0 1-1,0-1 0,0 0 1,0 0-1,0 1 0,0-1 1,0 0-1,0 1 0,0-1 1,0 0-1,0 0 1,0 1-1,0-1 0,0 0 1,0 0-1,0 1 0,0-1 1,0 0-1,0 0 0,1 1 1,-1-1-1,0 0 1,0 0-1,0 0 0,0 1 1,1-1-1,-1 0 0,0 0 1,0 0-1,0 1 0,1-1 1,-1 0-1,0 0 1,0 0-1,0 0 0,1 0 1,-1 0-1,0 0 0,1 1 1,-1-1-1,0 0 0,0 0 1,1 0-1,-1 0 1,0 0-1,0 0 0,1 0-28,2-18 296,-7-31-132,-4 29 15,-1 1 0,0 0-1,-2 0 1,0 1-179,9 13 25,-1 1-1,0 0 1,1 1-1,-1-1 1,-1 0-1,1 1 1,0 0-1,-1 0 1,0 0-1,0 0 0,0 0 1,0 1-1,0 0 1,0-1-1,-1 2 1,1-1-1,-1 0 1,1 1-1,-1 0 1,1 0-1,-2 0-24,3 2 1,-1 0 0,1 0-1,-1 0 1,1 0 0,0 0 0,0 1 0,-1 0 0,1-1-1,0 1 1,1 0 0,-1 1 0,0-1 0,0 0-1,1 1 1,-1-1 0,1 1 0,0 0 0,0 0 0,0 0-1,0 0 1,1 0 0,-1 0 0,0 3-1,-4 6-1,1 1-1,0 0 1,1 0 0,0 0 0,0 7 1,1-2 2,1 1 1,1 0 0,1 0 0,0 0 0,2 0-1,1 7-2,-2-16 1,1-1-1,0 1 0,0-1 1,1 0-1,1 0 0,-1 0 1,1 0-1,1-1 1,0 1-1,0-1 0,0 0 1,1 0-1,3 2 0,-7-8 0,0 0 0,0 0-1,0 0 1,1 0 0,-1 0 0,0 0 0,1-1-1,0 0 1,-1 1 0,1-1 0,0 0 0,-1 0-1,1 0 1,0-1 0,0 1 0,0-1 0,0 1-1,0-1 1,0 0 0,0 0 0,-1 0 0,4-1 0,-2 0-1,0-1 0,0 0 1,0 0-1,0 0 1,-1 0-1,1 0 0,-1-1 1,1 0-1,-1 1 1,0-1-1,0 0 0,0-1 1,-1 1-1,2-2 1,6-9-1,-1-2-1,0 0 0,-1 0 0,-1 0 1,0-1-1,-2 0 0,1 0 2,12-71 40,-12 94-43,-1 1-1,0 0 1,-1 0-1,0 0 1,0 0-1,-1 1 1,2 3 3,2 3 0,5 11 8,18 31-19,-28-53 13,0 0 0,0-1 0,0 1 0,0-1 0,0 0 0,0 1 0,1-1-1,0 0 1,-1-1 0,1 1 0,0 0 0,0-1 0,-1 1 0,1-1 0,1 0 0,2 1-2,-5-3 0,1 1-1,0 0 1,-1-1 0,1 1 0,-1-1 0,1 0 0,-1 1-1,1-1 1,-1 0 0,1 0 0,-1 0 0,0 0 0,1 0 0,-1 0-1,0 0 1,0-1 0,0 1 0,0 0 0,0-1 0,0 1 0,0-1-1,0 1 1,-1-1 0,1 1 0,-1-1 0,18-40-12,-9 8 9,-7 25 9,0 1 0,0-1 1,1 1-1,0-1 0,1 1 0,-1 0 0,3-2-6,23 61 17,-27-48-17,1 1 0,0 0-1,0-1 1,0 0 0,0 0 0,0 0-1,1 0 1,-1 0 0,1 0 0,0-1-1,0 0 1,0 0 0,0 0 0,0 0-1,0-1 1,1 0 0,-1 1 0,0-1-1,1-1 1,-1 1 0,1-1 0,-1 0-1,1 0 1,-1 0 0,1 0 0,-1-1 0,1 0-1,3-1 1,3-2-9,0-1 0,0 0-1,-1 0 1,1-1-1,-1 0 1,-1-1 0,1 0-1,-1-1 1,-1 0-1,5-5 10,-6 5-15,0 1 0,1 1 0,0-1 0,0 1 0,0 1 0,0 0 0,1 0-1,0 0 1,0 1 0,0 1 0,1-1 0,-1 1 0,1 1 0,0 0 0,0 0 0,0 1-1,0 1 1,6-1 15,-16 1 2,1 1-1,0-1 0,0 0 1,0 0-1,-1 0 0,1 0 1,0 0-1,0 0 1,-1-1-1,1 1 0,0 0 1,0 0-1,-1 0 0,1-1 1,0 1-1,0 0 0,-1-1 1,1 1-1,0-1 0,-1 1 1,1-1-1,-1 1 0,1-1 1,0 1-1,-1-1 1,1 1-1,-1-1 0,0 0 1,1 1-1,-1-1 0,1 0 1,-1 0-1,0 1 0,0-1 1,1 0-1,-1 0 0,0 1 1,0-1-1,0 0 0,0 0 1,0 0-1,0 1-1,0-1 2,-1 0-1,1 0 1,-1 0-1,1 0 0,-1 0 1,1 1-1,-1-1 1,0 0-1,0 0 1,1 1-1,-1-1 0,0 0 1,0 1-1,0-1 1,0 1-1,1-1 1,-1 1-1,0 0 1,0-1-1,0 1 0,0 0 1,0 0-1,0-1 1,0 1-1,0 0 1,0 0-1,0 0 1,0 0-1,0 0 0,0 0 1,0 1-1,0-1 1,0 0-1,0 0 1,0 1-1,0-1-1,-5 2-2,0 0 0,0 0 0,1 0 0,-1 1-1,1 0 1,0 0 0,0 0 0,0 1 0,0 0 0,0-1 0,1 2 0,-1-1 0,1 1-1,0-1 1,1 1 0,-1 0 0,1 0 0,0 1 0,0-1 0,1 1 0,0-1-1,0 1 1,-1 3 2,1-1 2,0-1-1,0 1 0,1 0 1,0 0-1,1-1 1,-1 1-1,1 0 0,1 0 1,0 0-1,0-1 0,0 1 1,1 0-1,0-1 1,1 1-1,0-1 0,0 0 1,0 0-1,1 0-1,0-1 4,0 0 0,0-1 1,0 1-1,1-1 0,-1 0 0,1-1 0,0 1 1,1-1-1,-1 0 0,1 0 0,0-1 0,0 1 1,0-1-1,0-1 0,1 1-4,-4-2 3,0-1 1,0 1-1,0-1 1,1 0-1,-1 0 1,0 0 0,0 0-1,0 0 1,0 0-1,1-1 1,-1 0-1,0 0 1,0 0-1,0 0 1,0 0-1,0 0 1,0-1-1,-1 0 1,1 1-1,0-1 1,-1 0-1,0 0 1,1 0-1,-1-1 1,0 1-1,0-1 1,0 1-1,0-1 1,0 0-1,-1 1 1,1-1-1,0-2-3,3-7 3,1-1-1,-2 0 0,0 1 1,-1-2-1,0 1 0,0 0 1,-2 0-1,0-1 0,0 1 1,-1-1-1,-1 0-2,-3-40-17,-2 0-1,-4-8 18,3 20-11,-12-80-3,-6 1 0,-7-8 14,21 105 20,10 24-20,1 0 1,-1 1-1,1-1 0,0 0 0,-1 0 0,1 0 0,0 0 0,-1 0 0,1 0 1,0 0-1,-1 0 0,1 1 0,0-1 0,0 0 0,-1 0 0,1 1 1,0-1-1,-1 0 0,1 0 0,0 1 0,0-1 0,0 0 0,-1 0 0,1 1 1,0-1-1,0 0 0,0 1 0,0-1 0,0 0 0,0 1 0,-1-1 1,1 0-1,0 1 0,0-1 0,0 0 0,0 1 0,0-1 0,-6 50 7,9-12-56,1 0 1,2 0-1,1 0 0,2-1 1,10 27 48,11 15-949,2-1 1,6 3 948,-17-37-528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18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10 101 1228,'-10'-2'1014,"11"-2"-421,23-10-274,38-9-401,6 4-643,1 2-1,31-1 726,-71 15-445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19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201 109 936,'-5'-12'382,"0"1"0,-1-1 0,0 1 0,-1 1 0,0-1 0,-1 1 0,-1-2-382,7 10 9,0 1-1,0-1 1,0 0-1,0 1 1,0-1 0,-1 1-1,1 0 1,0-1-1,-1 1 1,1 0 0,-1 1-1,1-1 1,-1 0-1,0 1 1,1-1-1,-1 1 1,1 0 0,-1 0-1,0 0 1,1 0-1,-1 1 1,0-1 0,1 0-1,-1 1 1,1 0-1,-1 0 1,1 0-1,-1 0 1,1 0 0,0 0-1,-1 1 1,1-1-1,0 1 1,0-1 0,0 1-1,0 0 1,-1 2-9,-3 0-3,1 2 1,1-1 0,-1 0 0,0 1-1,1 0 1,0 0 0,1 0 0,0 1-1,0-1 1,0 1 0,0 0-1,1 0 1,0 3 2,0-5 3,1 0 0,1 0 0,-1 0 0,1 0 1,0 0-1,0 0 0,0 0 0,0 0 0,1 0 0,0 0 0,0 0 0,1 0 0,-1-1 0,1 1 0,0 0 0,1-1 0,-1 1 0,1-1 0,1 3-3,-3-7 0,0 1-1,0-1 0,-1 0 1,1 1-1,0-1 1,0 0-1,0 0 0,0 0 1,-1 0-1,1 0 0,0 0 1,0 0-1,0 0 1,0 0-1,-1 0 0,1 0 1,0-1-1,0 1 0,0 0 1,-1-1-1,1 1 1,0 0-1,0-1 0,-1 1 1,1-1-1,0 1 1,-1-1-1,1 1 0,0-1 1,-1 0-1,1 1 0,-1-1 1,1 0-1,-1 1 1,0-1-1,1 0 0,-1 0 1,1 1-1,-1-2 1,24-34-64,-22 33 56,8-14-25,-6 9 18,0 0 1,1 0 0,0 1-1,1 0 1,-1 0-1,2 0 15,-7 7-3,1 1-1,0 0 1,0 0-1,-1-1 0,1 1 1,0 0-1,-1 0 1,1 0-1,-1 0 1,1 0-1,-1 0 0,0 0 1,1 0-1,-1 0 1,0 0-1,0 0 0,1 0 1,-1 0-1,0 0 1,0 0-1,0 0 1,0 0-1,0 0 4,4 32 15,-2-22-54,0-1 1,0 1-1,1-1 1,0 0-1,1 0 0,0 0 1,3 5 38,-6-13-56,1 1 0,-1 0 0,1-1 1,0 1-1,0-1 0,0 0 0,0 1 0,1-1 1,-1 0-1,0 0 0,1 0 0,0-1 0,-1 1 56,0-2-59,0 1-1,-1-1 0,1 1 1,0-1-1,0 1 0,-1-1 1,1 0-1,0 0 0,-1 0 0,1 0 1,0-1-1,0 1 0,-1 0 1,1-1-1,0 1 0,-1-1 1,1 1-1,-1-1 0,1 0 1,0 0-1,-1 1 0,0-1 0,1 0 1,0-1 59,5-3-341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19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42 1008,'0'-38'1080,"0"38"-1074,0 0 0,0 0 0,0 0 0,0 0 0,0-1 0,0 1 0,0 0 0,0 0 0,0 0-1,0 0 1,0 0 0,0 0 0,0 0 0,0-1 0,0 1 0,0 0 0,0 0 0,0 0 0,0 0 0,0 0 0,0 0 0,0 0 0,-1 0-1,1-1 1,0 1 0,0 0 0,0 0 0,0 0 0,0 0 0,0 0 0,0 0 0,0 0 0,-1 0 0,1 0 0,0 0 0,0 0 0,0 0 0,0 0-1,0 0 1,0 0 0,-1 0 0,1 0 0,0 0 0,0 0 0,0 0 0,0 0 0,0 0 0,0 0 0,-1 0 0,1 0 0,0 0 0,0 0-1,0 0 1,0 0 0,0 0 0,0 0 0,0 1 0,0-1 0,-1 0 0,1 0 0,0 0 0,0 0 0,0 0-6,-9 21 87,-2 17 6,3 2 1,1-1-1,2 1 1,1 0-1,2-1 0,2 2 1,2-1-1,1-1 1,8 30-94,-11-67-14,0-1 0,0 1 1,0 0-1,0-1 0,0 1 1,1 0-1,-1-1 0,1 1 0,-1-1 1,1 1-1,0-1 0,0 1 1,0-1-1,-1 1 0,1-1 1,0 0-1,1 1 0,-1-1 1,0 0-1,0 0 0,1 0 1,-1 0-1,0 0 0,1 0 1,-1 0-1,1 0 0,-1-1 0,1 1 1,-1-1-1,1 1 14,1-1-30,0-1 1,-1 1-1,1-1 1,0 0-1,-1 0 0,1 0 1,-1 0-1,1 0 0,-1-1 1,0 1-1,0-1 0,1 1 1,-1-1-1,0 0 0,0 0 1,0 0-1,-1 0 1,2-2 29,31-39-299,-21 26 301,1 0 0,1 1 1,2-2-3,-17 18 7,1 0 1,-1 0 0,1 0 0,-1 0 0,0 0-1,1 0 1,-1 0 0,1 0 0,-1 0 0,1 0 0,-1 0-1,0 0 1,1 0 0,-1 1 0,1-1 0,-1 0 0,0 0-1,1 0 1,-1 1 0,1-1 0,-1 0 0,0 0 0,1 1-1,-1-1 1,0 0 0,0 0 0,1 1 0,-1-1-1,0 1 1,0-1 0,1 0 0,-1 1 0,0-1 0,0 0-1,0 1 1,0-1 0,0 1 0,1-1 0,-1 0 0,0 1-1,0-1 1,0 1 0,0-1 0,0 1 0,0-1 0,0 0-1,-1 1 1,1-1 0,0 1-8,5 29 125,-5-26-103,0-3-34,2 12-203,-1 0 0,2 0 0,0 0 0,1 0 0,0 0 0,2 3 215,-4-13-374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20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34 1260,'-1'-9'412,"0"2"-60,1 2-100,1 0-68,0 1-60,1 2-52,-1 0-36,0 2-28,2 1-28,-1 1-32,2 3-52,0 0-44,0 2-124,0 0-60,-1 1-40,1 2-20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2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47 864,'-1'2'1085,"-14"87"1123,13-76-2202,1 1 0,0-1 0,0 0 1,2 0-1,-1 1 0,2-1 0,1 9-6,-2-21 3,-1-1 0,1 0 0,-1 1-1,1-1 1,-1 1 0,1-1-1,0 0 1,-1 1 0,1-1 0,-1 0-1,1 0 1,-1 0 0,1 1-1,0-1 1,-1 0 0,1 0 0,0 0-1,-1 0 1,1 0 0,0 0 0,-1 0-1,1 0 1,-1 0 0,1 0-1,0-1 1,-1 1 0,1 0 0,0 0-1,-1-1 1,1 1 0,-1 0-1,1-1 1,-1 1 0,1 0 0,-1-1-1,1 1 1,-1-1 0,1 1-1,-1-1 1,0 1 0,1-1-3,25-20 13,-24 20-10,9-11-6,0 0 0,-1-1 0,0 0 1,-1 0-1,-1-1 0,6-13 3,14-21-9,-28 53 15,-1 0 1,1 0-1,1 0 1,-1 0-1,1 0 1,0 0-1,0-1 1,1 2-7,-2-4-1,0 0 1,0 0-1,1 0 1,-1 0-1,1 0 0,-1 0 1,1 0-1,0-1 1,0 1-1,0 0 1,0 0-1,0-1 1,0 1-1,0-1 1,1 1-1,-1-1 1,0 1-1,1-1 1,-1 0-1,1 0 1,0 0-1,-1 0 0,1 0 1,0 0-1,1 0 1,-1-1 0,0-1-1,0 1 0,0-1 0,0 0 1,0 0-1,0 0 0,0 0 0,0 0 1,-1-1-1,1 1 0,0 0 0,-1-1 0,1 1 1,-1-1-1,1 0 0,0-1 1,26-35-16,-17 22 12,-9 14 4,3-6-2,0 0 0,1 1 0,0 0 0,0 0 0,0 1-1,1 0 1,0 0 0,0 0 0,1 1 0,0 0 0,0 1 0,0-1-1,0 2 3,-7 2 0,0 1-1,-1 0 1,1 0-1,0 0 1,0 0-1,0 0 1,-1 0-1,1 0 0,0 0 1,0 0-1,0 0 1,-1 0-1,1 0 1,0 1-1,0-1 1,0 0-1,-1 1 1,1-1-1,0 0 0,-1 1 1,1-1-1,0 1 1,-1-1-1,1 1 1,-1-1-1,1 1 1,0 0-1,-1-1 1,1 1 0,8 28-7,-10 31 14,1-60-7,-5 41 9,-1 0 0,-2 0 0,-2-1 0,-1 0 0,-8 13-9,14-38-1,-1-1 0,-1 1 0,0-1 0,-1-1 0,-1 0 0,0 0 0,-1 0 0,0-1 1,0-1-1,-1 1 0,-1-2 0,0 0 0,-1 0 0,0-1 0,-7 4 1,15-11-65,0 0 1,0 0 0,0-1-1,0 1 1,-1-1-1,1 0 1,0-1 0,-1 1-1,1-1 1,0 0-1,-1 0 1,1-1 0,0 0-1,-1 0 1,1 0-1,0 0 1,0-1 0,0 0-1,0 0 1,0 0-1,0-1 1,1 1 0,-1-1-1,1 0 1,0-1 0,0 1-1,0-1 1,0 1-1,0-1 1,1-1 0,0 1-1,0 0 1,0-1-1,0 1 1,1-1 0,-1 0-1,1 0 1,0 0 64,-7-24-497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20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1008,'10'-2'396,"2"1"16,4 0-84,4-1-80,3 0-52,3 0-28,4 1-32,1 0-36,2 1-28,1 1-28,0 1-24,0 1-28,0 0-68,-2 0-68,-3 3-144,-1-1-96,-4 1-52,-3 1-32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3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58 1016,'1'-3'170,"0"0"1,0-1-1,0 1 0,-1 0 1,1-1-1,-1 1 0,0-1 0,0 1 1,-1-1-1,1 1 0,-1-1-170,0-13 824,-22 73 663,21-48-1519,-13 75-16,14-78-137,0-1 0,1 0-1,0 1 1,0-1 0,1 1 0,-1-1-1,1 1 1,0-1 0,0 0 0,0 1-1,1-1 1,-1 0 0,1 0 0,0 0-1,0 0 1,1 0 0,-1 0 185,4 1-536,1-1 29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30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49 880,'1'-3'121,"0"1"0,-1 0-1,1-1 1,-1 1 0,1-1 0,-1 1 0,0-1-1,0 1 1,0-1 0,0 1 0,0-1 0,-1 1-1,1-1 1,-1 1 0,0 0 0,0-2-121,1 4 36,-1-1-1,1 1 1,0-1 0,-1 1 0,1-1 0,-1 1 0,1 0 0,-1-1-1,1 1 1,-1 0 0,1 0 0,-1-1 0,1 1 0,-1 0-1,1 0 1,-1-1 0,0 1 0,1 0 0,-1 0 0,1 0-1,-1 0 1,1 0 0,-1 0 0,0 0-36,-23 11 247,18-7-227,0 1 0,0 0 0,0 1 0,0 0 0,1 0 0,0 0 0,0 0 0,1 1 0,0 0 0,0 0 0,0 0 0,1 0 0,0 1-20,2-6 4,0 1 0,0 0 0,0 0 0,1 0 0,-1 0 0,1 0 0,0 0 1,0 0-1,0 0 0,0 0 0,0 0 0,1 0 0,-1 0 0,1 0 0,0 0 1,0 0-1,0 0 0,0 0 0,1-1 0,-1 1 0,1 0 0,-1-1 0,1 0 1,0 1-1,0-1 0,0 0 0,0 0 0,1 0 0,-1 0 0,0 0 0,1 0 0,-1-1 1,1 1-1,2 0-4,15 6 20,-16-7-16,0 0 0,0 0 0,1 1 0,-1 0 0,0 0 1,-1 0-1,1 0 0,0 1 0,-1-1 0,1 1 0,2 2-4,-6-4 4,-1 1 1,1-1-1,0 0 0,-1 0 1,1 0-1,-1 0 0,1 0 0,-1 0 1,0 0-1,1 0 0,-1 0 1,0 0-1,0-1 0,0 1 1,0 0-1,1 0 0,-1-1 1,0 1-1,0 0 0,-1-1-4,-25 18 27,25-16-21,-13 7-156,6-4-161,-1 1 0,1 1-1,0-1 1,0 1 0,1 1 0,0 0 0,-2 3 311,9-10-524,1-1 16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31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 1224,'-3'-1'181,"1"1"-1,-1-1 1,1 1 0,-1 0-1,0 0 1,1 0 0,-1 0-1,1 1 1,-1-1-1,1 1 1,-1-1 0,1 1-1,-1 0 1,1 0 0,0 0-1,-1 0 1,1 1-181,1-2-2,1 0 1,0 0-1,0 1 1,-1-1-1,1 0 1,0 0-1,0 1 1,-1-1-1,1 0 1,0 1-1,0-1 1,0 0-1,0 1 1,0-1-1,0 0 1,-1 1-1,1-1 1,0 0-1,0 1 1,0-1-1,0 0 1,0 1-1,0-1 1,0 1-1,1-1 1,-1 0-1,0 1 1,0-1-1,0 0 1,0 1-1,0-1 1,0 0-1,1 1 1,-1-1-1,0 0 1,0 1 1,24 13-750,-2-10 444,-41-6 640,8 2-97,7 0-572,7 0-1601,-3 0 1463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1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174 305 1200,'0'-5'94,"-1"-1"0,0 1 0,0-1-1,0 1 1,-1 0 0,0 0 0,0 0-1,0 0 1,0 0 0,-1 0 0,0 0 0,0 1-1,0-1 1,-1 1 0,1 0 0,-1 0 0,0 0-1,0 1 1,-4-3-94,6 4 40,0 1 0,0 0-1,0-1 1,0 1 0,-1 0-1,1 0 1,-1 0 0,1 0-1,-1 0 1,1 1-1,-1-1 1,1 1 0,-1 0-1,1 0 1,-1 0 0,0 0-1,1 0 1,-1 0 0,1 1-1,-1-1 1,1 1 0,-1 0-1,1-1 1,-1 1 0,1 1-1,0-1 1,-1 0 0,1 0-1,0 1 1,0-1 0,0 1-1,0 0 1,0 0-1,0-1 1,1 1 0,-1 0-1,1 1 1,-1-1 0,1 0-1,-2 3-39,-1 3-2,0 0 0,0 0-1,1 0 1,0 1 0,0-1-1,1 1 1,0 0 0,1 0-1,0 0 1,0 0 0,1 0-1,0 0 1,0 0 0,1 0-1,0 0 1,1 0 0,0 0-1,0-1 1,1 1 0,0 0-1,1-1 1,3 5 2,-7-12-1,0-1 0,1 1 0,-1 0 0,1-1 0,-1 1 0,1-1 1,-1 1-1,1-1 0,0 1 0,-1-1 0,1 0 0,-1 1 0,1-1 0,0 0 0,-1 1 0,1-1 0,0 0 0,0 0 0,-1 0 0,1 0 1,0 0-1,-1 0 0,1 0 0,0 0 0,0 0 0,-1 0 0,1 0 0,0 0 0,0 0 1,23-13-7,15-24 9,-39 37-2,28-36 3,-1-1 1,-2-1-1,-2-1 0,1-7-3,-9 21 11,-26 48 26,1 2 1,1-1-1,2 1 0,0 1 1,-1 11-38,8-34 2,-1 0-1,1 0 1,0 0 0,0 1 0,0-1 0,0 0-1,0 0 1,1 0 0,-1 0 0,1 0-1,0 0 1,0 0 0,0-1 0,1 3-2,-1-4 2,0 0 0,0-1-1,0 1 1,0 0 0,0-1 0,0 1 0,0-1 0,1 1 0,-1-1 0,0 0-1,0 1 1,0-1 0,1 0 0,-1 0 0,0 0 0,0 0 0,1 0 0,-1 0-1,0 0 1,0 0 0,1-1 0,-1 1 0,0 0 0,0-1 0,0 1-1,0-1 1,1 1 0,-1-1 0,0 1 0,0-1 0,0 0 0,0 0 0,0 0-1,0 0-1,38-35 29,-35 31-31,-1 1 1,1 0-1,0-1 1,1 2-1,-1-1 1,1 0-1,0 1 0,0 0 1,0 0-1,0 0 1,5-1 1,8 58 80,-18-53-80,0 0 0,0-1 1,1 1-1,-1 0 0,0-1 1,1 1-1,-1 0 0,0-1 1,1 1-1,-1 0 0,1-1 1,-1 1-1,1-1 0,-1 1 1,1-1-1,-1 1 0,1-1 0,0 0 1,-1 1-1,1-1 0,0 0 1,-1 1-1,1-1 0,0 0 1,0 0-1,-1 0 0,1 0 1,0 1-1,0-1 0,-1 0 1,1 0-1,0-1 0,24-13-5,10-32-38,-33 42 37,0 0 0,0 1 0,0-1 0,0 0 0,1 1 0,0 0 1,0-1-1,-1 1 0,2 0 6,-3 3-1,-1 0-1,0 0 1,0 0 0,1 0 0,-1 0 0,0-1 0,0 2-1,1-1 1,-1 0 0,0 0 0,0 0 0,1 0 0,-1 0 0,0 0-1,0 0 1,1 0 0,-1 0 0,0 0 0,0 0 0,1 1-1,-1-1 1,0 0 0,0 0 0,1 0 0,-1 0 0,0 1-1,0-1 1,0 0 0,0 0 0,1 1 0,-1-1 0,0 0-1,0 0 1,0 1 0,0-1 0,0 0 0,0 0 0,0 1 0,0-1 1,6 26-12,-5-17 9,8 47 13,-8-53-19,-1 0 0,1-1 0,0 1 1,0-1-1,0 1 0,0-1 0,1 1 1,-1-1-1,1 0 0,-1 0 0,1 0 1,0 0-1,0 0 0,0 0 0,0 0 1,0 0-1,0-1 0,2 2 9,-2-3-29,0 0 0,-1 0 0,1 0 0,0 0 0,0-1 0,0 1 0,-1 0 0,1-1 0,0 1 0,-1-1 0,1 0 0,0 1 0,-1-1 0,1 0 0,-1 0 0,1 0 0,-1 0 0,1 0 0,-1 0 0,0-1 0,1 1 0,-1 0 0,0-1 0,0 1 0,0-1 0,0 1 0,0-1 29,28-44-576,-4-14 417,-3-1 1,-2-1-1,8-47 159,-25 97 0,3-19 147,-7 28 50,-4 19-38,-6 22-76,2 1-1,1 0 1,3 1-1,1-1 1,1 1-1,3 0 1,2 26-83,-1-64-18,-1 1-1,0 0 1,1-1-1,0 1 1,-1 0-1,1-1 1,0 1-1,0-1 1,1 0-1,-1 1 1,0-1-1,1 0 1,0 1 18,-1-2-27,0-1 1,0 1-1,0 0 1,0 0-1,0-1 1,0 1-1,0-1 1,0 1-1,0-1 0,0 1 1,0-1-1,0 1 1,1-1-1,-1 0 1,0 0-1,0 0 0,0 0 1,1 0-1,-1 0 1,1 0 26,3-1-67,0-1 0,0 1 0,-1-1 0,1 0 0,0-1 0,-1 1 0,0-1 0,1 0 0,-1 0 0,0 0 0,0-1 0,0 0 67,12-14-98,-13 14 114,0 0 0,1 0 0,-1 1 0,1-1-1,0 0 1,0 1 0,0 0 0,0 0 0,3-1-16,-5 7 83,-1 1 0,0 0 1,0 0-1,0 0 0,0 0 0,-1 0 1,0 0-1,0-1 0,0 1 0,0 2-83,1 6 11,5 30-1677,-6-41 1276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0.5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0 228 972,'1'1'75,"1"0"-1,-1 1 1,1-2-1,-1 1 1,1 0-1,-1 0 1,1 0-1,0-1 1,-1 1-1,1-1 1,0 1-1,-1-1 1,1 0-1,0 0 1,-1 1-1,1-1 1,0 0-1,0-1 1,-1 1-1,1 0 1,0 0-1,0-1 1,-1 1-1,1-1 1,0 0-1,-1 1 1,1-1-1,-1 0 1,1 0 0,0 0-75,56-29-191,-54 27 286,17-9-95,-2 0 0,0-2 1,5-5-1,-19 16 0,-1-1 1,0 0 0,0 1 0,0-2-1,-1 1 1,0 0 0,1-1-1,-2 0 1,1 1 0,0-1 0,-1 0-1,0-1 1,0 1 0,-1 0 0,1 0-1,0-6 0,-2 9 1,0 0 0,0 0 0,0 0 0,0 0 0,0 0 0,0 0 0,-1 1 0,1-1 0,-1 0 0,1 0 0,-1 0 0,0 0 0,0 1-1,0-1 1,0 0 0,0 1 0,0-1 0,0 1 0,0-1 0,-1 1 0,1-1 0,0 1 0,-1 0-1,-1-1 1,0 0-1,0 1 1,0-1-1,0 1 1,-1 0-1,1 0 1,0 0 0,-1 1-1,1-1 1,0 1-1,-1 0 1,-2 0-1,-2 0 2,-1 0-1,1 1 1,-1 1 0,1-1-1,-1 1 1,1 1 0,0-1-1,0 2 1,0-1 0,-2 2-2,3 1 2,0-1 0,0 1 1,1 1-1,0-1 0,0 1 1,0 0-1,1 1 0,0-1 1,0 1-1,1 0 0,0 0 1,1 0-1,0 1 0,0-1 1,0 1-1,1 0 0,1 0 1,-1 5-3,1-9-1,1-1-1,-1 1 1,1-1 0,0 1 0,1-1 0,-1 1-1,1-1 1,0 1 0,0-1 0,0 0 0,0 0 0,1 1-1,0-1 1,0 0 0,0 0 0,0 0 0,1-1 0,-1 1-1,1 0 1,0-1 0,0 0 0,0 0 0,1 0 0,-1 0-1,1 0 1,0-1 0,0 1 0,0-1 0,0 0 0,0 0-1,0-1 1,0 1 0,0-1 0,1 0 0,-1 0-1,1 0 1,2-1 1,-2 1 0,0 0 0,0-1-1,-1 0 1,1 0 0,0 0-1,0-1 1,0 1 0,0-1-1,-1-1 1,1 1 0,0 0-1,-1-1 1,1 0 0,-1 0-1,0-1 1,0 1 0,1-1-1,-2 0 1,3-1 0,4-6 0,-1 0-1,0-1 1,0 0 0,-1-1-1,6-10 1,14-21 0,-10 116 38,-13-61-41,0-1-1,1 0 0,0 0 0,4 5 4,-8-13 14,0 0-1,1 0 1,-1 0-1,1 0 0,0 0 1,0 0-1,0-1 0,0 0 1,0 1-1,1-1 0,-1 0 1,1-1-1,0 1 0,-1-1 1,1 1-1,0-1-13,-2-1 8,-1 0 0,0 0 0,0 0 0,0-1 0,0 1 0,0 0 0,0 0 0,0-1 0,0 1 0,0 0 0,0-1 0,-1 1 0,1-1 0,0 0 0,0 1 0,0-1 0,0 0 0,-1 1 0,1-1 0,0 0 0,-1 0 0,1 0 0,0 0 0,-1 1 0,1-1-1,-1 0 1,0 0 0,1 0 0,-1 0 0,0 0 0,1 0 0,-1 0 0,0 0 0,0 0 0,0-1-8,7-45 61,-6 36-54,5-65-91,-6 56-225,1 0-1,1 0 1,0 1-1,2-1 1,0 1-1,8-18 310,-8 29-402,3 2 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49 1196,'-1'-10'372,"0"2"-60,0 0-92,0 2-60,1 3-44,0-1-36,0 2-32,0-2-28,1 3-24,0-1-28,0 1-40,0 1-32,0 1-132,1 1-72,1-1-44,-1 3-20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2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13 1120,'-3'-13'1339,"-2"14"-537,-4 28-317,-4 50-564,13-79 104,-8 59-43,-4 29-2375,-12 34 2393,22-111-401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2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77 1052,'1'-5'106,"0"1"0,1-1 0,0 0-1,0 0 1,0 1 0,0-1 0,1 1 0,0 0 0,0 0-1,0 0 1,0 0 0,1 0 0,-1 1 0,1-1 0,2 0-106,-5 3 13,1 0 0,-1 0 1,1 0-1,-1 0 1,1 1-1,0-1 1,-1 0-1,1 1 1,0-1-1,0 1 1,-1 0-1,1 0 0,0-1 1,0 1-1,0 0 1,-1 0-1,1 1 1,0-1-1,0 0 1,-1 1-1,1-1 1,0 1-1,0-1 1,-1 1-1,1 0 0,0 0 1,-1-1-1,1 1 1,-1 1-1,1-1 1,-1 0-1,0 0 1,0 0-1,1 1 1,-1-1-1,0 1 0,0-1 1,0 1-1,0-1 1,0 1-1,-1-1 1,1 1-1,0 0 1,-1 0-14,3 3 16,-1 0 1,-1 1-1,1-1 1,-1 1-1,0-1 1,0 1-1,0-1 1,-1 1-1,0 0 1,0-1-1,-1 1 1,1 0-1,-1-1 1,0 1 0,-1-1-1,0 1 1,1-1-1,-1 0 1,-1 1-1,1-1 1,-3 3-17,-3 6-11,-1 0 1,0-1-1,-1 0 1,-1-1-1,0 0 1,-11 10 10,-6 1-1929,28-23 1502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3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35 1084,'1'-2'87,"0"1"0,0 0-1,-1-1 1,1 1 0,0-1 0,-1 1 0,1-1-1,-1 1 1,0-1 0,0 1 0,1-1 0,-1 1-1,0-1 1,0 1 0,0-1 0,-1 1 0,1-1-1,0 0-86,-1 1 8,1 1-1,-1-1 1,0 1-1,1-1 1,-1 1-1,0 0 0,0-1 1,1 1-1,-1 0 1,0-1-1,0 1 0,1 0 1,-1 0-1,0 0 1,0 0-1,1 0 1,-1 0-1,0 0 0,0 0 1,0 0-1,1 0 1,-1 0-1,0 0 0,0 1 1,1-1-1,-1 0 1,0 0-1,0 1 1,1-1-1,-1 1 0,0-1 1,1 1-1,-1-1 1,1 1-1,-1-1 0,0 1 1,1-1-1,-1 1-7,-11 9 26,0-1-1,0 2 1,1 0 0,1 0-1,-1 1 1,2 0 0,0 0-1,0 1 1,1 1-1,1-1 1,0 1 0,1 1-26,5-14 6,1 0 1,-1 0-1,1 0 1,-1 0-1,1-1 1,0 1 0,-1 0-1,1 0 1,0 0-1,0 0 1,-1 0-1,1 0 1,0 0 0,0 0-1,0 0 1,0 0-1,0 0 1,0 0-1,1 0 1,-1 0-1,0 0 1,0 0 0,1 0-1,-1 0 1,1 0-1,0 0-6,0 0 12,0-1-1,0 1 1,0-1-1,0 0 1,0 0-1,0 1 1,0-1-1,0 0 0,0 0 1,0 0-1,1 0 1,-1 0-1,0 0 1,0 0-1,0-1 1,0 1-1,0 0 1,0-1-1,1 1-11,47-24 164,-25 5-196,-17 13 48,0 0-1,1 0 1,0 1-1,0 0 1,3-1-16,-9 5-44,0 0-1,-1 0 1,1 0 0,0 1 0,0-1 0,0 1-1,0 0 1,0-1 0,0 1 0,0 0 0,0 0 0,0 0-1,0 1 1,0-1 0,0 0 0,0 1 0,0-1-1,0 1 1,0 0 0,0-1 0,0 1 0,0 0-1,-1 0 1,1 0 0,0 1 0,0-1 44,21 15-1301,-17-13 925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3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1140,'0'0'26,"0"-1"1,1 1-1,-1-1 1,1 1-1,-1-1 0,1 1 1,-1 0-1,1-1 0,0 1 1,-1 0-1,1-1 0,-1 1 1,1 0-1,0 0 0,-1 0 1,1 0-1,0-1 0,-1 1 1,1 0-1,0 0 0,-1 0 1,1 0-1,0 0 1,-1 1-1,1-1 0,-1 0 1,1 0-1,0 0 0,-1 0 1,1 1-1,0-1 0,-1 0 1,1 1-1,-1-1-26,14 23 428,-3 31 70,-11-50-452,1 10 106,-1 0 1,0 0-1,-1 0 0,0 0 0,-1 0 1,-4 12-153,8-76 456,5 29-798,1 1 1,1 0 0,0 0-1,1 0 1,2 1 0,0 1-1,1 0 1,3-3 341,-4 7-463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4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138 359 876,'1'-1'41,"-1"1"-1,1-1 1,0 0-1,0 0 1,0 0-1,0 0 0,0 0 1,-1 0-1,1 0 1,0 0-1,-1 0 1,1 0-1,-1 0 1,1 0-1,-1 0 1,0 0-1,1 0 1,-1-1-1,0 1 1,0 0-1,0 0 1,0-1-1,0 1 1,0 0-1,0 0 1,0 0-1,0-1 1,-1 1-1,1 0 1,0 0-1,-1 0 1,1 0-1,-1 0 1,0 0-1,1 0 1,-1 0-1,0 0 1,1 0-1,-1 0 1,0 0-1,-1-1-40,0-2 26,-1 0 1,0 1-1,0-1 0,0 0 1,0 1-1,-1 0 1,0 0-1,1 0 0,-1 0 1,-2-1-27,4 4 7,0-1 0,-1 0 0,1 0 0,0 1 0,0-1 0,-1 1 0,1 0 0,0 0 0,0 0 0,-1 0 0,1 0 0,0 0 0,-1 1 0,1-1 0,0 1 0,0-1 0,-1 1 0,1 0 0,0 0 0,0 0 0,0 0 0,0 1-7,-2 0 2,1 1 0,0 0 0,0 0 1,0 0-1,0 1 0,1-1 0,0 1 1,-1-1-1,1 1 0,0 0 0,-1 3-2,-1 3-1,1 1-1,0-1 1,1 1-1,0-1 1,0 1-1,1 0 0,0 0 1,1 0-1,1 2 2,-2-11 3,1 0 1,0 0-1,0 0 0,1 0 0,-1 0 0,0 0 0,1 0 0,-1 0 0,1 0 0,-1-1 1,1 1-1,0 0 0,0 0 0,0-1 0,0 1 0,0 0 0,0-1 0,0 1 1,1-1-1,-1 1 0,1-1 0,-1 0 0,1 0 0,-1 1 0,1-1 0,0 0-3,0-1 6,0 0-1,0 0 0,1 0 0,-1-1 1,0 1-1,0 0 0,0-1 0,1 0 0,-1 1 1,0-1-1,0 0 0,0 0 0,0 0 1,0 0-1,-1-1 0,1 1 0,0 0 0,0-1 1,-1 1-6,11-10 8,0-1 1,-1 0 0,-1 0 0,0-1-1,6-10-8,-9 11 0,-6 7 1,1 1 1,0 0 0,0 0 0,0 0 0,1 0 0,0 0 0,-1 1-1,1-1 1,3-1-2,-7 47 112,1-42-110,0 61 39,0-58-41,0 1 0,1 0 0,-1-1 1,1 1-1,0 0 0,0-1 0,0 1 0,0-1 0,1 1 0,-1-1 1,1 1-1,0-1 0,0 0 0,2 2 0,-3-4 0,0-1 0,0 1 1,0-1-1,0 0 0,0 0 0,0 1 1,1-1-1,-1 0 0,0 0 1,0 0-1,0 0 0,0 0 0,0 0 1,0 0-1,1-1 0,-1 1 0,0 0 1,0-1-1,0 1 0,0 0 0,0-1 1,0 1-1,0-1 0,0 0 0,0 1 1,0-1-1,0 0 0,-1 0 0,1 1 1,0-1-1,0 0 0,-1 0 0,1 0 1,0 0-1,-1 0 0,1-1 0,24-37 6,1-18-9,-3-1 0,-2 0 0,-2-2 0,7-49 3,-40 172 111,3-20-106,2 0-1,0 18-4,8-48 1,0 0 0,1 0 1,0 0-1,1 1 0,1-1 0,0 0 0,0 0 0,1-1 1,1 1-1,2 4-1,-5-16-1,-1 0 1,0-1-1,0 1 1,0-1 0,0 1-1,1-1 1,-1 1-1,0-1 1,0 1 0,1-1-1,-1 1 1,0-1-1,1 1 1,-1-1-1,1 1 1,-1-1 0,1 0-1,-1 1 1,1-1-1,-1 0 1,1 1 0,-1-1-1,1 0 1,-1 0-1,1 1 1,-1-1 0,1 0-1,-1 0 1,1 0-1,0 0 1,-1 0-1,1 0 1,-1 0 0,1 0-1,0 0 1,-1 0-1,1 0 1,0 0 0,19-20-40,9-33-49,-7-10-12,-3 0-1,-2-1 1,-1-15 101,-2 18 50,-32 136 314,-3 14 13,-2 37-377,19-104 20,-3 43 9,7-61-28,0 0 1,0 0-1,0 0 1,1 0 0,-1 1-1,1-1 1,0 0 0,0 0-1,1 0 1,-1-1-1,1 1 1,0 0 0,0 0-2,-1-3 0,0 1 1,0-1 0,0 0 0,-1 0 0,2 0-1,-1-1 1,0 1 0,0 0 0,0 0 0,0-1-1,0 1 1,1 0 0,-1-1 0,0 1-1,1-1 1,-1 0 0,0 1 0,1-1 0,-1 0-1,0 0 1,1 0 0,-1 0 0,0 0-1,2 0 0,0-1 0,1 0 0,0 0 0,0 0 0,0 0 0,0-1 0,-1 1 0,1-1 0,-1 0 0,1-1 0,8-5-1,-1 0-1,0-1 1,-1 0-1,7-8 2,-4 2 8,-1 0-1,0-2 0,0 1 0,2-8-7,-10 17 1,0-1 0,0 1-1,-1-1 1,0 0 0,0 0 0,-1 0-1,0 0 1,-1 0 0,0 0-1,0-1 1,0-6-1,-1 14-1,0 1 0,0-1-1,0 1 1,0-1 0,0 0 0,-1 1-1,1-1 1,0 0 0,0 1 0,0-1-1,-1 0 1,1 1 0,0-1 0,0 1-1,-1-1 1,1 1 0,-1-1 0,1 0 0,0 1-1,-1 0 1,1-1 0,-1 1 0,1-1-1,-1 1 1,0 0 0,1-1 0,-1 1-1,1 0 1,-1-1 0,0 1 0,1 0-1,-1 0 2,-23 5-30,-17 26-9,35-23 39,0 1 0,1 1 0,-1-1 0,2 1-1,-1-1 1,2 1 0,-1 1 0,1-1 0,1 0 0,0 1-1,-1 9 1,3-15-1,-1 1 0,1-1 0,0 0-1,1 1 1,-1-1 0,1 0 0,0 1 0,1-1-1,-1 0 1,1 0 0,1 3 1,-1-5-1,-1-1 1,1 1-1,0-1 0,0 1 1,0-1-1,0 0 1,0 0-1,0 0 1,1 0-1,-1 0 0,1 0 1,-1-1-1,1 1 1,-1-1-1,1 0 0,0 1 1,0-1-1,0-1 1,0 1-1,2 0 1,0-1 5,-1 0-1,1 0 1,0 0-1,-1-1 1,1 1-1,0-1 1,-1 0-1,0-1 1,1 1-1,-1-1 1,0 0 0,1 0-1,-1 0 1,0-1-1,-1 1 1,1-1-1,0 0 1,-1 0-1,1 0 1,-1-1-1,2-3-4,7-6 3,-1-1 0,0 0 0,-1-1 0,-1-1-1,0-1-2,7-14-100,-2-1-1,-1-1 1,-1 0 0,-2-1-1,-1 0 1,-2 0-1,-1 0 1,-2-1-1,-1-13 101,-3 47-2,0 0 0,0 0 0,0 0 0,0 0-1,0 1 1,0-1 0,0 0 0,0 0 0,0 0 0,0 1-1,0-1 1,0 0 0,-1 0 0,1 0 0,0 1 0,-1-1-1,1 0 1,-1 1 0,1-1 0,-1 0 0,1 1 0,-1-1 2,-9 8-25,-9 25 20,11-9 24,2-1-1,1 1 1,1 1 0,0-1 0,1 24-19,2 21-553,6 27 553,-1-27-1047,-4-56 664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3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23 892,'0'0'31,"0"0"1,0 0-1,0 0 1,0 0-1,1 0 0,-1 0 1,0 0-1,0 0 0,0 0 1,0 0-1,0 0 1,1 0-1,-1 0 0,0 0 1,0-1-1,0 1 0,0 0 1,0 0-1,0 0 1,1 0-1,-1 0 0,0 0 1,0 0-1,0 0 0,0-1 1,0 1-1,0 0 1,0 0-1,0 0 0,0 0 1,0 0-1,0-1 0,1 1 1,-1 0-1,0 0 1,0 0-1,0 0 0,0 0 1,0-1-1,0 1 0,0 0 1,0 0-1,0 0 1,-1 0-1,1-1 0,0 1 1,0 0-1,0 0 0,0 0 1,0 0-1,0 0 1,0-1-1,0 1 0,0 0 1,0 0-1,0 0 0,-1 0 1,1 0-1,0 0 1,0 0-32,28-7 510,37-1-339,-38 6-100,-1 2 1,0 1-1,25 5-71,-44-5-109,0 0 1,-1 0 0,1 1-1,-1 0 1,1 1-1,-1-1 1,0 1 0,0 0-1,0 1 1,0-1-1,0 1 1,-1 0-1,0 1 1,0-1 0,0 1-1,0 0 1,3 5 108,0 4-511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2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76 1136,'7'-29'1121,"3"-10"-392,-7 32-265,-5 15 255,-14 58-259,-3-2 0,-17 37-460,16-46 99,8-28-65,9-22-24,0 0-1,1 1 1,-1 0-1,1-1 1,0 1-1,0 0 1,1 0-1,0 0 1,0 1-1,0 2-9,33-32 28,-16 9-26,4-3-4,1 0 0,0 1 1,7-3 1,-23 15-4,-1 2 0,1-1 0,0 0 1,0 1-1,0 0 0,0 0 0,0 1 0,0-1 1,0 1-1,1 0 0,-1 1 0,0-1 1,1 1-1,-1 0 0,1 0 0,-1 1 1,0-1-1,5 2 4,-9-1-1,1-1 0,0 1 0,0 0 0,-1 0 0,1 0 0,0-1 0,-1 2 0,1-1 0,-1 0 0,1 0 0,-1 0 0,1 1 0,-1-1 0,0 1 0,0-1 0,0 1 0,0-1 0,0 1 0,0 0 0,0-1 0,0 1 0,-1 0 0,1 1 1,0 1 2,-1-1 0,0 1 0,0 0 0,0 0 0,0-1 1,-1 1-1,1 0 0,-1-1 0,0 1 0,0-1 1,-2 4-3,-2 6 23,-1-1 1,-1 0 0,0-1 0,0 0-1,-1 0 1,-4 4-24,7-10 22,0 0-1,-1 0 0,0 0 1,0 0-1,0-1 1,-1 0-1,1 0 0,-1-1 1,0 0-1,0 0 1,-1 0-22,6-3-6,0 1 1,1-1-1,-1 1 0,0-1 1,0 1-1,0-1 1,1 0-1,-1 0 1,0 0-1,0 0 1,0 0-1,0-1 1,1 1-1,-1 0 1,0-1-1,0 0 0,1 1 1,-1-1-1,0 0 1,1 0-1,-1 0 1,1 0-1,-1 0 1,1 0-1,-1 0 1,1 0-1,0-1 1,-1 1-1,1 0 0,0-1 1,0 1-1,0-1 1,0 1-1,0-1 1,1 0-1,-1 0 1,0 1-1,1-1 1,-1 0-1,1 0 1,0 1-1,0-1 0,-1 0 1,1 0-1,0 0 1,1-1 5,-1-2-59,1 0-1,-1 1 1,1-1 0,1 0 0,-1 1 0,1-1 0,-1 1-1,1-1 1,1 1 0,-1 0 0,0 0 0,1 0 0,0 0-1,0 0 1,0 1 0,1-1 0,-1 1 0,1 0 0,-1 0-1,1 0 1,0 1 0,0-1 0,1 1 0,0-1 59,13-6-250,0 0 1,0 1-1,0 0 1,1 2-1,6-1 250,-12 2 1,1 2 0,0 0 0,1 0 0,-1 2 0,0 0 0,1 0 0,-1 1 0,4 1-1,-17 0 43,0-1 0,-1 1 0,1-1-1,-1 1 1,0-1 0,1 1 0,-1 0 0,1-1-1,-1 1 1,0 0 0,1-1 0,-1 1 0,0 0-1,0-1 1,0 1 0,0 0 0,1-1 0,-1 1-1,0 0 1,0 0 0,0-1 0,0 1 0,0 0-1,-1-1 1,1 1 0,0 0 0,0 0 0,0-1-1,-1 1 1,1 0 0,0-1 0,-1 1 0,1-1-1,-1 1 1,1 0 0,0-1 0,-1 1 0,0 0-43,-19 34 694,17-29-538,-1 1-97,1 1 0,-1-1 0,2 1 0,-1 0 0,1-1 0,1 1 0,-1 5-59,1-11 2,1-1 0,-1 1 0,1 0-1,0-1 1,0 1 0,0 0 0,0-1 0,0 1 0,0 0 0,0-1 0,0 1 0,1 0 0,-1-1 0,0 1 0,1-1 0,0 1 0,-1-1 0,1 1 0,0-1 0,0 1 0,0-1 0,0 1 0,0-1 0,0 0 0,0 0-1,0 0 1,1 1 0,-1-1 0,0 0 0,1-1 0,-1 1 0,1 0 0,-1 0 0,1 0 0,-1-1 0,1 1 0,-1-1 0,1 0 0,0 1-2,1-1 0,1 0 1,-1-1-1,0 1 1,1-1-1,-1 0 0,0 0 1,0 0-1,1 0 1,-1 0-1,0-1 0,0 1 1,0-1-1,-1 0 1,1 0-1,0 0 0,-1 0 1,1-1-1,-1 1 1,0-1-1,0 1 1,0-1-1,1-1 0,6-9-5,0 0-1,-2-1 1,1 0-1,-1-1 6,-5 10-2,3-9-1,4-10-17,-4 21-12,-2 11-25,-2-3 52,0-1 1,1 1 0,-1-1-1,1 0 1,0 1 0,0-1-1,0 0 1,0 0 0,1 0 0,0 0-1,0-1 1,0 1 0,0-1-1,1 0 1,-1 0 0,1 0-1,-1 0 1,1 0 0,4 1 4,-5-3-23,-1 0 0,1 0 0,0 0 1,0 0-1,0 0 0,0-1 0,0 1 1,-1-1-1,1 0 0,0 0 0,0 0 0,0 0 1,0-1-1,0 1 0,0-1 0,0 1 0,0-1 1,0 0-1,-1 0 0,1-1 0,0 1 1,-1 0-1,1-1 0,-1 0 0,1 0 0,-1 1 1,0-1-1,0 0 0,0-1 0,0 1 0,1-1 23,8-12-65,0-1-1,0 0 0,-1 0 0,-2-1 1,1-1-1,-2 1 0,0-1 0,-1-3 66,10-38 214,7-53-214,-18 88 68,-5 24-65,-1 0 0,1 0 0,0 0 0,0 0-1,0 0 1,0 0 0,0 0 0,0 0-1,0 0 1,0 0 0,0 0 0,0 0 0,0 0-1,0-1 1,0 1 0,-1 0 0,1 0-1,0 0 1,0 0 0,0 0 0,0 0 0,0 0-1,0 0 1,0 0 0,0 0 0,0 0 0,0 0-1,0 0 1,0 0 0,0 0 0,0 0-1,0 0 1,0 0 0,0 0 0,0 0 0,0-1-1,0 1 1,0 0 0,0 0 0,0 0-1,0 0 1,0 0 0,0 0 0,0 0 0,0 0-1,0 0 1,0 0-3,-7 10 24,-6 16-38,3 12-142,2 0 0,1 0 0,2 1 0,2 0 0,2 0 0,1 0 0,2 0 0,2 3 156,6 12-1903,-8-47 1481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44 1052,'0'1'45,"0"0"1,-1-1-1,1 1 0,0 0 0,0-1 1,0 1-1,0 0 0,0-1 0,0 1 1,0 0-1,0-1 0,0 1 0,0 0 1,0-1-1,0 1 0,0-1 0,0 1 1,1 0-1,-1-1 0,0 1 0,0 0 1,1-1-1,-1 1 0,1-1 0,-1 1 1,0-1-1,1 1 0,-1-1 0,1 1 1,-1-1-1,1 0 0,-1 1 0,1-1 1,0 1-46,28 6 550,32-8-233,1-9-91,54-15-226,-47 9-2086,21-1 2086,-66 14-478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3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13 1080,'-3'-2'69,"0"1"1,0-1-1,0 1 0,0-1 0,0 1 0,0 0 1,-1 1-1,1-1 0,0 0 0,-1 1 0,1 0 1,0-1-1,-1 1 0,1 1 0,-1-1 1,1 0-1,0 1 0,-1 0 0,1 0 0,0 0 1,0 0-1,0 0 0,0 1 0,0-1 0,0 1 1,0 0-1,0 0 0,0 0 0,0 1-69,0-1 8,-1 0-1,1 0 0,0 1 1,0-1-1,0 1 1,0 0-1,0 0 0,1 0 1,-1 1-1,1-1 0,0 0 1,0 1-1,0-1 1,0 1-1,1 0 0,-1 0 1,1 0-1,0-1 0,0 1 1,1 0-1,-1 0 1,1 0-1,0 1 0,0 1-7,2 0 3,1 0-1,0 0 0,0-1 1,0 0-1,1 0 0,0 0 1,0 0-1,0 0 1,0-1-1,1 1 0,0-1 1,0 0-1,0-1 0,0 1 1,1-1-1,-1 0 0,1-1 1,1 1-3,2 2 8,-1-1 0,0 1 0,0 1 0,-1-1 0,1 1 1,-1 1-1,3 3-8,-9-9 9,-1 0 0,1 0 0,0-1-1,-1 1 1,1 0 0,-1 0 0,1 0 0,-1 0 0,0 0 0,1 0 0,-1 0 0,0 0 0,0 0 0,0 0 0,0 0 0,0 0 0,0 0 0,0 0 0,0 0 0,0 0 0,0 0 0,0 0 0,-1 0 0,1 0 0,0 0 0,-1 0 0,0 0-9,0 2 19,-1-1 0,0 1 0,0-1 1,0 0-1,0 0 0,0 0 0,-1 0 1,1 0-1,-1 0 0,0 0-19,-11 6 63,0-1-1,-1-1 1,-10 4-63,18-8 1,-6 3 1,-7 2-39,-1 2 1,1 0-1,-3 3 37,88-30-1037,-10-7 949,-2-3-1,-1-2 1,-1-3-1,11-11 89,-34 24 365,-28 20-348,1 0 0,-1 0 1,0-1-1,0 1 0,1 0 1,-1 0-1,0 0 0,0 0 0,1 0 1,-1-1-1,0 1 0,1 0 0,-1 0 1,0 0-1,0 0 0,1 0 0,-1 0 1,0 0-1,1 0 0,-1 0 1,0 0-1,1 0 0,-1 0 0,0 0 1,0 0-1,1 1 0,-1-1 0,0 0 1,1 0-1,-1 0 0,0 0 0,0 1 1,1-1-1,-1 0 0,0 0 1,0 0-1,0 1 0,1-1-17,4 16 333,-2 32-170,-2-31-97,0-12-61,0 0 1,0 1-1,0-1 1,1 0-1,0 0 1,0-1-1,0 1 0,1 0 1,-1-1-1,1 1 1,0-1-1,0 0 0,1 0 1,-1 0-1,3 2-5,-4-5 3,-1 0-1,1 1 0,0-1 1,0 0-1,0 0 0,-1 0 1,1-1-1,0 1 1,0 0-1,0-1 0,0 1 1,1-1-1,-1 1 0,0-1 1,0 0-1,0 0 0,0 0 1,0 0-1,0-1 1,0 1-1,0 0 0,0-1 1,0 0-1,0 1 0,0-1 1,0 0-1,0 0 0,0 0 1,0 0-1,-1 0 0,1-1 1,0 1-1,-1 0 1,1-1-1,-1 1 0,1-1 1,-1 0-1,0 1 0,1-2-2,0 0 17,0 0-1,-1 0 0,1-1 1,-1 1-1,0 0 1,0 0-1,0-1 0,0 1 1,-1-1-1,1 1 0,-1-1 1,0 1-1,0 0 0,0-1 1,0 1-1,-1-1 1,1 1-1,-1-1 0,0 1 1,0 0-1,0-1 0,-1 1 1,1 0-1,-1 0 0,0 0 1,1 0-1,-3-2-16,1 0 23,-1-1 0,0 1-1,0 0 1,0 1 0,0-1-1,0 1 1,-1-1 0,0 1-1,0 1 1,0-1 0,-1 1-1,1 0 1,-1 0 0,0 0-1,-1 1-22,1 1-230,0 0 0,0 1-1,0 0 1,0 0 0,0 1-1,0 0 1,0 0 0,0 0-1,0 1 1,0 0 0,0 0-1,0 0 1,1 1-1,-2 0 231,0 0-525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1.1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1 213 1248,'-1'2'43,"1"-1"0,0 1-1,0-1 1,0 0 0,1 1-1,-1-1 1,0 1 0,0-1-1,1 0 1,-1 1 0,1-1 0,-1 0-1,1 1 1,0-1 0,0 0-1,-1 0 1,1 1 0,0-1 0,0 0-1,0 0 1,0 0 0,0 0-1,0 0 1,0-1 0,1 1 0,-1 0-1,0 0 1,0-1 0,1 1-1,-1-1 1,0 1 0,1-1-1,-1 1 1,1-1 0,-1 0 0,1 0-1,-1 0-42,2 0 14,0-1 0,0 0 0,0-1 0,0 1 0,0 0 0,0-1 0,0 0 0,0 1 0,-1-1 0,1 0 0,0-1 0,-1 1 0,0 0 0,0-1 0,0 1 0,2-3-14,1-3 12,-1 1 1,0-1-1,0 1 0,-1-1 0,0-1 0,-1 1 0,1 0 0,-1-1 0,-1 1 1,0-1-1,0-7-12,0 10 1,-1 0 1,0 1 0,0-1 0,0 0-1,-1 1 1,0-1 0,0 0-1,-1 1 1,1 0 0,-1-1-1,0 1 1,-1 0 0,1 0 0,-1 0-1,0 0 1,0 0 0,-1 1-1,-2-4-1,6 8-1,-1-1 0,0 0 0,0 0-1,1 1 1,-1-1 0,0 1 0,0-1-1,0 0 1,0 1 0,0 0 0,0-1-1,0 1 1,0-1 0,0 1 0,0 0-1,0 0 1,0 0 0,0 0 0,0 0 0,0 0-1,0 0 1,0 0 0,0 0 0,0 0-1,0 0 1,0 0 0,0 1 0,0-1-1,0 1 1,-1-1 1,0 2 0,0 0 0,0-1 0,0 1 0,1 0 0,-1 0 0,0 0 0,1 1 0,-1-1 0,1 0 0,0 1 0,0-1 0,-1 2 0,-2 8 5,-1 1 1,2 0 0,0 0 0,-1 7-6,2-2 17,0-1 0,2 1 0,0 0 0,1 0 0,1-1 0,0 1 0,3 5-17,-4-17 11,0 0-1,1 0 1,-1 0-1,1 0 1,1-1-1,-1 1 1,1-1-1,0 1 1,0-1-1,0 0 1,1 0-1,0-1 1,0 1-1,0-1 1,0 1-1,1-2 1,0 1-1,0 0 1,0-1-1,0 0 1,0 0-1,1 0 1,0-1-11,-4-1 5,0-1 0,0 1 0,0-1 0,0 0 0,0 0 0,0 0 0,0 0 0,0 0 0,0 0 0,0-1 0,0 1 0,0-1 0,0 1 0,0-1 0,0 0 0,0 1 0,0-1 0,-1 0 0,1 0 0,0-1 0,-1 1 0,1 0 0,-1-1 0,1 1 0,-1-1 0,1 1 0,-1-1-5,5-7 12,0 1 1,0-1-1,-1 0 0,-1 0 0,1-1-12,5-11 73,-11 26-68,-1-1 1,2 0 0,-1 1 0,0-1 0,1 1-1,0 0 1,0-1 0,0 1 0,1-1 0,0 1-1,-1-1 1,2 1 0,-1-1 0,0 0 0,1 1-1,0-1 1,0 1-6,-1-3 0,-1 0 0,1-1-1,0 1 1,-1-1 0,1 1 0,0 0 0,0-1-1,0 1 1,0-1 0,0 0 0,1 1 0,-1-1-1,0 0 1,1 0 0,-1 0 0,1 0-1,-1 0 1,1 0 0,-1 0 0,1 0 0,0 0-1,-1-1 1,1 1 0,0-1 0,-1 0 0,1 1-1,0-1 1,0 0 0,0 0 0,-1 0 0,1 0-1,0 0 1,0 0 0,-1-1 0,1 1-1,0 0 1,0-1 0,-1 0 0,1 1 0,0-1-1,-1 0 1,1 0 0,-1 0 0,1 0 0,-1 0-1,1-1 1,7-6 3,-1 0 0,0 0-1,0-1 1,-1 0 0,0-1-1,0 0 1,-1 0 0,1-3-3,15-24 30,-21 37-29,-1-1-1,1 1 0,0 0 0,-1 0 0,1-1 0,-1 1 1,1 0-1,0 0 0,-1 0 0,1 0 0,-1 0 0,1 0 1,0 0-1,-1 0 0,1 0 0,-1 0 0,1 0 0,0 1 1,-1-1-1,1 0 0,-1 0 0,1 1 0,-1-1 0,1 0 1,-1 1-1,1-1 0,-1 0 0,1 1 0,-1-1 0,1 1 1,-1-1-1,1 0 0,-1 1 0,0-1 0,1 1 0,-1 0 1,0-1-1,0 1 0,1 0 0,20 27 5,-17-22-9,96 129-2337,-90-122 1878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4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14 1024,'-1'-1'73,"1"0"-1,0 0 1,-1 1-1,1-1 1,-1 0-1,1 1 1,-1-1-1,1 0 1,-1 1-1,0-1 1,1 0-1,-1 1 1,0-1-1,1 1 1,-1-1-1,0 1 1,0 0-1,1-1 1,-1 1-1,0 0 1,0-1-1,0 1 1,0 0-1,1 0 1,-1 0-1,0 0 1,0 0-1,0 0 1,0 0-1,0 0 1,0 0-1,1 0 1,-1 0-1,0 1 1,0-1-1,0 0 1,0 1-1,1-1 1,-1 0-1,0 1-72,-19 33 571,17-28-561,-51 146-1651,42-133 114,9-16 1054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4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1012,'3'-9'368,"-2"1"-12,1 2-128,-1 1-72,1 0-60,-1 1-36,0 2-32,0 0-36,-1 1-36,0 0-36,0 1-112,0 0-84,0 0-44,0 0-28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6:45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1 896,'-16'15'742,"0"1"1,0 1-1,-10 14-742,22-26 6,1 0-1,-1 0 1,1 0-1,0 1 1,1-1-1,-1 1 1,1-1-1,0 1 1,0 0-1,1 0 1,-1 0-1,2 0 1,-1 0-1,0 0 0,1 0 1,1 4-6,-1-8 1,1 1-1,-1-1 1,1 1 0,0-1-1,0 0 1,0 1 0,1-1-1,-1 0 1,0 0 0,1 0-1,0 0 1,-1 0 0,1 0-1,0 0 1,0-1 0,0 1-1,0 0 1,1-1-1,45 22-11,-5-3 29,-43-20-11,0 1-1,0 0 0,1-1 1,-1 1-1,0 0 1,0 0-1,0-1 0,0 1 1,0 0-1,0-1 1,0 1-1,0 0 0,0-1 1,0 1-1,0 0 1,-1-1-1,1 1 0,0 0 1,0-1-1,-1 1 1,1 0-1,0-1 0,-1 1 1,1-1-1,-1 1 1,1-1-1,-1 1 0,1-1 1,-1 1-1,1-1 1,-1 1-1,1-1 0,-1 1-6,-23 22 82,19-19-61,-32 41 24,32-36-355,-1-1 0,-1-1 0,1 1 0,-1-1 0,0 0 0,0 0 0,-4 1 310,4-4-483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15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17 968,'2'-17'1417,"3"18"-560,-4 1-798,-1 1 0,1-1 0,0 0 0,-1 1 0,1-1-1,-1 1 1,0-1 0,0 0 0,0 1 0,0-1 0,0 2-59,-18 119 2141,-10 21-2141,32-162 327,3-17-52,2 0-1,10-22-274,-16 48-6,0 1-1,1 0 1,0 0 0,0 0-1,1 0 1,0 1-1,1 0 1,-1 0 0,1 0-1,1 1 1,-1-1-1,1 2 1,3-3 6,-8 7-38,1 0-1,0 0 1,-1 0-1,1 0 1,0 0-1,0 1 1,0-1 0,-1 1-1,1 0 1,0 0-1,0 0 1,0 0-1,0 1 1,0-1 0,-1 1-1,1-1 1,0 1-1,0 0 1,-1 0-1,1 0 1,0 1 0,-1-1-1,0 0 1,1 1-1,-1 0 1,0 0-1,1-1 1,-1 1 0,0 1-1,-1-1 1,2 1 38,10 11-856,-1 1 1,-1-1-1,0 2 1,2 6 855,-10-17-331,5 7-225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15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43 139 1108,'-39'2'1912,"35"0"-1004,26 1-545,17-1-232,1-2 0,0-1 1,0-2-1,0-2 0,-1-1 0,0-2 0,0-2 1,-1-2-1,4-3-131,-41 15-18,1-1 1,0 1-1,0-1 1,0 0-1,-1 0 1,1 0-1,0 0 0,-1 0 1,1 0-1,0 0 1,-1-1-1,0 1 1,1 0-1,-1-1 1,0 1-1,0-1 0,0 0 1,0 1-1,0-1 1,0 0 17,0 0-19,-1 1 0,0 0 0,0 0 1,0-1-1,0 1 0,-1 0 0,1-1 1,0 1-1,-1 0 0,1 0 0,0 0 0,-1-1 1,1 1-1,-1 0 0,0 0 0,1 0 1,-1 0-1,0 0 0,0 0 0,0 0 0,0 0 1,0 0 18,-3-3-16,-1 0 1,0 1-1,1-1 0,-1 1 1,0 1-1,0-1 1,-1 1-1,1 0 1,0 0-1,-1 0 1,0 1-1,-3-1 16,9 2 1,0 0 0,0 0 0,0-1 0,0 1 0,0 0-1,0 0 1,-1 0 0,1 0 0,0 0 0,0 0 0,0 0 0,0 0 0,0 0 0,0 0 0,-1 0-1,1 0 1,0 0 0,0 0 0,0 0 0,0 0 0,0 0 0,0 0 0,-1 0 0,1 0 0,0 0 0,0 0-1,0 0 1,0 0 0,0 0 0,0 0 0,-1 0 0,1 0 0,0 0 0,0 0 0,0 0 0,0 0-1,0 0 1,0 1 0,0-1 0,0 0 0,-1 0 0,1 0 0,0 0 0,0 0 0,0 0 0,0 0-1,0 0 1,0 1 0,0-1 0,0 0 0,0 0 0,0 0 0,0 0 0,0 0 0,0 0 0,0 1-1,0-1 1,0 0 0,0 0 0,0 0 0,0 0 0,0 0 0,0 0 0,0 1 0,0-1 0,0 0-1,0 0 1,0 0 0,0 0-1,11 10 52,15 8 33,-19-15-52,0 1-1,-1 0 0,0 0 1,0 0-1,0 1 0,0 0 1,-1 0-1,0 0 1,0 1-1,4 5-32,-8-8-20,0-1 0,0 1 0,0-1 0,0 1 0,0-1 0,0 1 0,-1 0 0,1 0 0,-1-1 0,0 1 0,0 0 0,0 0 0,0-1 0,-1 1 0,1 0 0,-1 0 0,1-1 0,-1 1 0,0 0 0,0-1 0,0 1 0,-1-1 0,1 1 0,0-1 0,-1 0 0,0 0 0,1 1 0,-1-1 0,0 0 0,-2 1 20,-31 29-2693,28-27 2130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1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0 960,'-7'7'3475,"-22"19"-3386,29-25-90,-1 1 1,0-1-1,1 0 1,-1 1-1,1-1 0,0 0 1,0 1-1,-1-1 1,1 1-1,0-1 1,0 1-1,0-1 1,0 0-1,1 1 0,-1-1 1,0 1-1,1-1 1,-1 1-1,1-1 1,-1 0-1,1 1 1,-1-2 1,0 1 0,0-1-1,0 1 1,1-1 0,-1 1-1,0-1 1,0 1 0,1-1 0,-1 1-1,0-1 1,1 1 0,-1-1 0,0 1-1,1-1 1,-1 0 0,1 1-1,-1-1 1,1 0 0,-1 1 0,1-1-1,-1 0 1,1 0 0,-1 1 0,1-1-1,-1 0 1,1 0 0,-1 0-1,1 0 1,0 0 0,-1 0 0,1 0-1,-1 0 1,1 0 0,-1 0 0,1 0-1,0 0 1,-1 0 0,1 0-1,-1 0 1,1-1 0,-1 1 0,1 0-1,-1 0 1,1-1 0,-1 1 0,1 0-1,-1-1 1,1 1 0,-1-1-1,10-3-47,5 5-2823,-14-1 2399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0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28 876,'-1'-24'2484,"1"20"-1319,-9 18-721,-5 14-327,0 0 0,2 2 0,1-1 0,-3 17-117,9-27-478,1 1 0,0 0 0,2 0-1,0 0 1,1 0 0,1 1 0,2 11 478,-1-24-574,2-2 38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1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14 237 872,'-3'-10'264,"0"1"-1,1-1 1,0 0 0,0 0-1,1 0 1,0 0 0,1-4-264,1 10 54,-1 0 0,1 1 0,0-1 1,0 0-1,0 0 0,1 1 1,-1-1-1,1 1 0,0-1 0,0 1 1,0-1-1,0 1 0,1 0 0,-1 0 1,1 0-1,0 1 0,0-1 0,0 1 1,0-1-1,2 0-54,17-10 81,1 2 0,0 0 0,0 1 0,1 2 0,0 0 0,0 1 0,1 2 0,0 1 0,0 0 0,0 2 0,1 1 0,-1 1 0,0 1 0,1 1 0,-1 2-1,14 3-80,-31-5-98,0 1 0,1-1 0,-1 2 0,0-1 0,-1 1 0,1 0 0,-1 1-1,0-1 1,6 6 98,-11-8-107,1 1 0,-1-1-1,0 0 1,1 1-1,-1 0 1,-1-1-1,1 1 1,0 0 0,-1 0-1,1 0 1,-1 0-1,0 0 1,0 0 0,0 1-1,0-1 1,-1 0-1,1 0 1,-1 1 0,0-1-1,0 0 1,0 1-1,0-1 1,-1 0 0,1 1-1,-1-1 1,-1 2 107,-4 12-527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37:22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67 892,'11'-27'1248,"0"-13"712,-11 40-1812,-20 46 703,-7 17-775,-2 8 1,-26 43-77,88-147-248,29-35 248,-60 65-2,35-35-20,-36 38 22,-1-1 0,1 1 0,0-1 0,0 1 0,0-1 0,-1 1 1,1 0-1,0-1 0,0 1 0,0 0 0,0 0 0,-1 0 0,1-1 0,0 1 0,0 0 1,0 0-1,0 0 0,0 1 0,0-1 0,-1 0 0,2 0 0,-1 1 1,0 0 1,-1-1-1,1 1 0,0 0 0,0 0 1,0 0-1,0 0 0,-1 0 0,1 0 1,-1 0-1,1 0 0,0 0 0,-1 0 1,0 0-1,1 0 0,-1 1 0,0-1 1,1 0-1,-1 0 0,0 1-1,1 6 3,1 0-1,0 0 1,1 0 0,0-1-1,0 1 1,1-1 0,-1 1-1,2-1 1,2 3-3,-6-8 7,0 0-1,1 0 1,0-1 0,-1 1 0,1-1-1,0 1 1,-1-1 0,1 0-1,0 0 1,0 0 0,0 0-1,0 0 1,0 0 0,1 0-1,-1-1 1,0 1 0,0-1-1,0 1 1,0-1 0,1 0 0,-1 0-1,0 0 1,0 0 0,1 0-1,-1-1 1,0 1 0,0-1-1,0 1 1,1-1 0,-1 0-1,0 0 1,0 0 0,0 0-1,-1 0 1,3-2-7,2-1 9,0-1 1,0 0-1,0 0 0,-1 0 0,0-1 0,0 0 1,0 0-1,-1 0 0,0-1 0,0 1 0,2-6-9,-4 9-3,-1 0 0,1-1 0,-1 1 0,1-1 0,-1 1 0,0-1 0,-1 0 0,1 0 0,-1 1 0,1-1 0,-1 0-1,0 0 1,-1 1 0,1-1 0,0 0 0,-1 0 0,0 1 0,0-1 0,0 1 0,-1-1 0,1 1 0,-1-1 0,1 1-1,-3-2 4,4 4-2,-1 1-1,0-1 1,0 1-1,0-1 1,0 1-1,0 0 0,0-1 1,0 1-1,0 0 1,0 0-1,0 0 1,0 0-1,0-1 0,0 2 1,0-1-1,0 0 1,0 0-1,0 0 1,0 0-1,0 1 0,0-1 1,0 0-1,0 1 1,0-1-1,0 1 0,1-1 1,-1 1-1,0-1 1,0 1-1,0 0 1,1-1-1,-1 1 0,0 0 1,1 0-1,-1-1 1,1 1-1,-1 0 1,1 0-1,-1 0 0,1 0 3,-25 37-29,23-33 32,1 1-1,0-1 0,0 0 0,1 1 0,-1-1 0,1 1 0,1-1 1,-1 1-1,1-1 0,-1 0 0,1 1 0,1-1 0,-1 0 0,2 3-2,-2-7 9,-1 1 0,1-1-1,0 1 1,0 0-1,0-1 1,0 1 0,0-1-1,0 0 1,1 1-1,-1-1 1,0 0-1,1 0 1,-1 0 0,1 0-1,-1 0 1,1 0-1,0 0 1,-1-1 0,1 1-1,0 0 1,-1-1-1,1 1 1,0-1 0,0 0-1,0 0 1,-1 0-1,1 0 1,0 0 0,0 0-1,0 0 1,-1 0-1,1-1 1,0 1 0,0-1-1,-1 1 1,1-1-1,0 0 1,-1 1-1,1-1 1,0 0 0,-1 0-1,0 0 1,2-2-9,23-13 63,-20 11-60,0 0-1,0 1 0,1 0 0,0 0 1,0 1-1,0 0 0,0 0 1,0 1-1,1-1 0,-1 2 1,2-1-3,-7 2 0,-1 1 0,1-1 1,0 0-1,-1 1 0,1 0 1,0-1-1,-1 1 1,1 0-1,-1 0 0,1 0 1,-1 0-1,1 0 1,-1 0-1,0 0 0,0 1 1,1-1-1,-1 1 0,0-1 0,0 1-1,0-1 1,1 0-1,-1 1 1,0-1 0,0 0-1,1 0 1,-1 0-1,1 0 1,-1 0-1,1-1 1,-1 1 0,1 0-1,0-1 1,-1 1-1,1-1 1,0 1 0,0-1-1,-1 0 1,1 0-1,0 0 1,0 0-1,-1 0 1,1 0 0,0 0 0,6-3 0,0 0 1,0 0 0,-1-1-1,1 0 1,-1-1 0,0 1-1,0-1 1,0 0 0,-1-1-1,0 0 1,0 0 0,1-2-1,44-36 18,-51 43-18,1 1 1,-1 0-1,0 0 0,0 0 0,0 0 0,0 0 1,0 0-1,1 0 0,-1 0 0,0 0 0,0 0 0,0 0 1,0 0-1,0 0 0,0 0 0,1 0 0,-1 0 1,0 0-1,0 0 0,0 0 0,0 0 0,0 0 1,1 0-1,-1 0 0,0 0 0,0 1 0,0-1 1,0 0-1,0 0 0,0 0 0,0 0 0,1 0 1,-1 0-1,0 0 0,0 0 0,0 1 0,0-1 0,0 0 1,0 0-1,0 0 0,0 0 0,0 0 0,0 0 1,0 1-1,0-1 0,0 0 0,0 0 0,0 0 1,0 0-1,0 0 0,0 1 0,0-1 0,0 0 1,0 0-1,0 0 0,0 0 0,0 16 45,-6 15 39,5-28-95,-18 73 385,-3-2-1,-17 34-373,31-88-227,-1 0-1,-1 0 0,-1-2 1,-1 1-1,0-1 1,-1-1-1,-1 0 0,0-1 1,-1-1-1,-1 0 1,-8 5 227,17-15-451,-1 0 1,0 0-1,-1 0 0,1-1 1,-5 1 450,-2-1-651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14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1100,'-5'18'2105,"2"-10"-2093,0 0-1,0 1 1,0-1-1,1 0 1,0 1-1,1 0 1,0-1-1,0 1 1,1 0-12,0-9 1,0 0 0,0 1 0,0-1 0,0 0-1,0 1 1,0-1 0,0 0 0,1 0 0,-1 0 0,0 1 0,0-1 0,0 0 0,0 0 0,0 1 0,1-1-1,-1 0 1,0 0 0,0 0 0,0 1 0,1-1 0,-1 0 0,0 0 0,0 0 0,1 0 0,-1 0 0,0 0-1,0 0 1,0 1 0,1-1 0,-1 0 0,0 0 0,1 0 0,-1 0 0,0 0 0,0 0 0,1 0-1,-1 0 1,0 0 0,0 0 0,1 0 0,-1 0-1,13-8 25,7-12 5,-20 19-22,1 0 0,0 0 0,-1 0-1,1 0 1,-1 0 0,1 0 0,-1-1 0,1 1 0,-1 0 0,0 0 0,1 0-1,-1 0 1,0-1 0,0 1 0,0 0 0,0 0 0,0 0 0,0-1 0,0 1-1,0 0 1,-1-1-8,1 2 9,-1-1-1,1 1 0,-1-1 1,1 1-1,-1-1 0,1 1 1,-1-1-1,1 1 1,-1 0-1,1-1 0,-1 1 1,0 0-1,1-1 0,-1 1 1,0 0-1,1 0 0,-1 0 1,1 0-1,-1-1 1,0 1-1,0 0 0,1 0 1,-1 0-1,0 0 0,1 1 1,-1-1-9,0 0 3,-1 0-1,1 0 1,-1 1 0,1-1 0,-1 0 0,1 1 0,-1-1-1,1 1 1,0 0 0,-1-1 0,1 1 0,0 0 0,0 0-1,0 0 1,-1 0 0,1 0 0,0 0 0,0 0 0,0 0 0,1 0-1,-1 1 1,0-1 0,0 0 0,1 1 0,-1-1 0,1 0-1,-1 1 1,1-1 0,-1 1 0,1-1 0,0 1-3,-13-14-2422,9 8 1880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1.6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52 948,'-2'-8'480,"1"4"-272,0 1 1,0-1-1,0 0 1,1 1-1,-1-1 1,1 1-1,0-1 1,0 0-1,1 1 1,0-4-209,8 44 494,12 139 171,-17-125-611,1 0 1,3 0-1,2-1 0,2 0 1,19 47-55,-28-91-25,0 0-1,0 0 1,1 0 0,0-1 0,0 1 0,0-1 0,0 0 0,1 0-1,0-1 1,0 0 0,2 2 25,-5-5-40,-1 0 1,1 0-1,-1-1 0,1 1 0,-1 0 0,1-1 1,0 1-1,-1-1 0,1 1 0,0-1 0,-1 0 1,1 1-1,0-1 0,0 0 0,-1 0 1,1-1-1,0 1 0,-1 0 0,1 0 40,0-1-67,0 0 0,0 0 1,-1 0-1,1-1 0,0 1 0,-1 0 0,1-1 0,-1 1 0,1-1 1,-1 1-1,0-1 0,1 0 0,-1 1 0,0-1 0,0 0 0,0 0 1,-1 0-1,1 0 0,0-2 67,7-24-954,-5 11 495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17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68 274 932,'-5'-23'1794,"4"24"-1765,1 0 1,-1 0-1,0-1 1,1 1-1,-1 0 0,1 0 1,-1 0-1,1 0 0,-1 0 1,1 0-1,0 0 1,-1 0-1,1 0 0,0 0 1,0 0-1,0 0 0,0 0 1,0 0-1,0 0 1,0 0-1,0 1-29,-1 8 99,0 11 113,0-1-1,-2 0 1,-1 0 0,0 0 0,-2-1 0,-3 9-212,9-28 12,0 0-1,0-1 1,0 1-1,0-1 1,0 1 0,-1 0-1,1-1 1,0 1-1,0 0 1,0-1-1,0 1 1,-1-1 0,1 1-1,0 0 1,0-1-1,-1 1 1,1 0 0,0 0-1,-1-1 1,1 1-1,0 0 1,-1 0-1,1-1 1,0 1 0,-1 0-1,1 0 1,0 0-1,-1 0 1,1-1 0,-1 1-1,1 0 1,0 0-1,-1 0 1,1 0-1,-1 0 1,1 0 0,0 0-1,-1 0 1,1 0-1,-1 0 1,1 0 0,0 1-1,-1-1 1,1 0-1,-1 0 1,1 0-1,0 0 1,-1 1 0,1-1-1,0 0 1,-1 0-1,1 1 1,0-1 0,-1 0-1,1 0 1,0 1-1,0-1 1,-1 0-1,1 1 1,0-1 0,0 1-1,0-1 1,0 0-1,-1 1 1,1-1-1,0 1-11,-8-34 58,9 16-62,0 0 1,1 0 0,1 1-1,1-1 1,0 1 0,1 0 0,0 0-1,2 0 1,0 1 0,1 0-1,4-7 4,1 1-11,1 0-1,0 1 1,2 1-1,0 0 0,2 1 1,0 1-1,10-7 12,-22 19 1,-1 1-1,1 0 1,0 1-1,0-1 1,0 1 0,1 0-1,-1 1 1,1 0-1,-1 0 1,1 0-1,0 1 1,0 0 0,1 0-1,-5 1 1,1 0 1,-1 0 0,0 1 0,0-1 0,0 1 0,0 0 0,0 0-1,0 0 1,0 0 0,0 0 0,0 1 0,0-1 0,0 1 0,-1 0-1,1 0 1,-1 0 0,1 0 0,-1 1 0,0-1 0,0 0 0,0 1-1,0 0 1,0-1 0,-1 1 0,1 0 0,-1 0 0,1 0 0,0 2-2,3 11 8,-1 0 1,0 0 0,-1 1 0,-1-1 0,0 1-1,-1-1 1,-1 11-9,-2 20-26,-2-1-1,-2 4 27,4-34-369,0 0 1,-1-1-1,-1 1 0,0-1 1,-1 0-1,0 0 0,-2 0 1,0-1-1,0 0 0,-6 8 369,5-13-534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17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0 175 1280,'1'-1'59,"-1"0"0,0 0 0,1 0 0,-1 0 0,1 0 0,-1 0 0,1 1 0,-1-1 0,1 0 0,0 0 0,-1 1 0,1-1 0,0 0 0,-1 1 0,1-1 0,0 1 0,0-1 0,0 1 0,0-1 0,0 1 0,-1 0 0,1-1 0,0 1 0,0 0 0,0 0 0,0-1-1,0 1-58,43-19-133,-36 16 258,66-30-79,-1 0 59,20-4-105,-71 30-38,0 0-1,1 1 1,0 2 0,0 0-1,0 2 1,12 0 38,-29 2-117,0 0 0,-1 0 1,1 1-1,0 0 0,-1 0 0,1 0 1,-1 1-1,0 0 0,1 0 0,1 1 117,2 3-401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18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47 337 888,'1'-2'115,"0"0"1,0 0-1,-1 0 0,1 0 1,0 0-1,-1 0 0,1 0 1,-1 0-1,1 0 0,-1 0 0,0 0 1,0 0-1,0 0 0,0 0 1,0 0-1,-1 0 0,0-2-115,1 4 23,0-1 0,0 1 0,0 0 0,0 0 0,0 0 0,-1-1 0,1 1 0,0 0 0,0 0 0,0 0 0,0-1 0,-1 1 0,1 0 0,0 0 0,0 0-1,0 0 1,-1-1 0,1 1 0,0 0 0,0 0 0,-1 0 0,1 0 0,0 0 0,0 0 0,-1 0 0,1 0 0,0 0 0,0 0 0,-1 0 0,1 0 0,0 0 0,0 0 0,-1 0 0,1 0 0,0 0 0,0 0-1,-1 0 1,1 0 0,0 0 0,0 1-23,-15 16 306,10-4-269,0 0 1,0-1 0,1 2-1,1-1 1,1 0 0,0 1-1,0-1 1,1 1 0,1 0-1,1 4-37,-1-17 0,-1 0 0,1 0 0,0 0 0,0 0 0,1 0 0,-1 0 0,0 0 0,0-1 0,0 1 0,0 0 0,1 0 0,-1 0 0,1 0 0,-1 0 0,0 0 0,1-1 0,-1 1-1,1 0 1,0 0 0,-1-1 0,1 1 0,0 0 0,-1-1 0,1 1 0,0-1 0,0 1 0,-1-1 0,1 1 0,0-1 0,0 1 0,0-1 0,0 0 0,1 0 0,0 0-1,0 0 1,0-1 0,0 1 0,0-1 0,0 1-1,0-1 1,0 0 0,0 0 0,-1 0 0,1 0-1,0 0 1,-1 0 0,2-1 0,46-47 17,-25 15-11,-19 24-5,2 1-1,-1 0 1,1 1-1,7-7 0,-14 22 2,1-1-1,-1 1 1,0-1-1,-1 0 1,0 1-1,0-1 1,-1 6-2,1-6-1,0 0 1,0 0-1,1 0 0,0 0 1,0 0-1,1 0 1,-1 0-1,1 0 0,1-1 1,-1 1-1,1 0 1,0-1-1,0 1 1,-1-3 0,1-1-1,-1 0 1,1 0-1,0 1 1,-1-1 0,1 0-1,0 0 1,0-1 0,0 1-1,0 0 1,1-1-1,-1 1 1,0-1 0,1 1-1,-1-1 1,1 0 0,-1 0-1,1-1 1,-1 1-1,1 0 1,0-1 0,0 1-1,-1-1 1,1 0 0,0 0-1,-1 0 1,1 0-1,0-1 1,0 1 0,27-6 1,0-1 1,-1-1-1,0-1 1,-1-1-1,0-2 0,0-1 1,-1-1-1,-1-2 1,-1 0-1,0-1 0,4-6-1,-29 23 1,1 0-1,0-1 0,-1 1 0,1 0 0,-1-1 1,1 1-1,-1 0 0,1-1 0,-1 1 0,1-1 0,-1 1 1,0-1-1,1 1 0,-1-1 0,1 1 0,-1-1 1,0 0-1,0 1 0,1-1 0,-1 0 0,0 1 0,0-1 1,0 1-1,0-1 0,0 0 0,0 1 0,0-1 1,0 0-1,0 1 0,0-1 0,0 0 0,0 1 0,0-1 1,0 0-1,-1 1 0,1-1 0,0 0 0,-2 0 1,1 0 0,-1-1 0,0 1 0,1 0 0,-1 0 0,0 0 0,0 1 0,0-1 0,0 0 0,1 1 0,-1-1 0,-2 0-1,-57-4 17,52 6-18,1 0 0,0 1 0,1 0-1,-1 0 1,0 1 0,0 0 0,1 0-1,0 1 1,0 0 0,0 0-1,-6 5 2,9-7 0,1 1-1,-1 0 1,1-1-1,0 1 0,0 1 1,0-1-1,0 0 1,1 1-1,-1-1 0,1 1 1,0 0-1,0 0 0,0 0 1,0 0-1,1 0 1,0 0-1,0 0 0,0 0 1,0 1-1,1-1 1,-1 0-1,1 1 0,0-1 1,0-1 1,1-1-1,-1 0 0,0 0 0,1 0 0,-1 0 0,1 0 0,0 0 1,-1 0-1,1 0 0,0 0 0,0-1 0,1 1 0,-1 0 1,0 0-1,0-1 0,1 1 0,-1-1 0,1 1 0,-1-1 0,1 0 1,0 0-1,0 1 0,-1-1 0,1 0 0,0-1 0,0 1 0,0 0 1,0 0-1,0-1 0,0 1 0,0-1 0,0 0 0,1 0 1,-1 0-1,0 0 0,0 0 0,0 0 0,0 0 0,0-1 0,0 1 1,0-1-1,1 1 0,4-2 1,1 0-1,-1-1 1,0 0 0,0 0 0,0 0 0,0-1 0,0 0-1,-1 0 1,0-1 0,6-4-1,4-8 1,-1-1-1,-1 0 0,0-2 1,-1 1-1,-2-1 1,0-1-1,-1 0 0,8-22 0,-5 5-7,-2-1-1,-1 0 1,-2 0-1,1-33 8,-8 70 1,-1 0-1,1 1 0,-1-1 0,0 0 1,0 0-1,0 1 0,0-1 0,0 0 0,0 1 1,0-1-1,-1 0 0,1 1 0,-1-1 1,1 0-1,-1 1 0,1-1 0,-2-1 0,1 3 1,1 0-1,-1 0 0,0 0 1,1 0-1,-1 0 0,0 1 1,1-1-1,-1 0 0,0 0 1,1 0-1,-1 0 0,1 1 0,-1-1 1,0 0-1,1 1 0,-1-1 1,1 0-1,-1 1 0,1-1 1,-1 1-1,1-1 0,-1 1 1,1-1-1,0 1 0,-1-1 1,1 1-1,-1-1 0,1 1 0,-6 7 3,0 1 1,0 0-1,1-1 0,0 2 0,0 0-3,-4 14 10,1 1-1,2-1 1,0 1-1,1 1 1,1-1-1,2 7-9,1-16-211,0 1 0,2-1 0,0 1 0,1-1-1,0 0 1,1 1 0,1-1 0,1-1 0,0 1 0,3 3 211,7 3-1067,-5-15 559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28 900,'1'-2'85,"-1"1"0,0 0-1,0-1 1,0 1 0,0-1-1,0 1 1,0 0 0,0-1 0,-1 1-1,1-1 1,0 1 0,-1 0-1,1-1 1,-1 1 0,1 0 0,-1-1-1,0 1 1,0-1-85,0 2 27,0 1 0,1-1 1,-1 0-1,0 1 0,0-1 0,1 0 0,-1 1 0,0-1 1,1 1-1,-1 0 0,1-1 0,-1 1 0,1-1 0,-1 1 0,1 0 1,-1-1-1,1 1 0,0 0 0,-1 0 0,1-1 0,0 1 1,-1 0-28,-22 55 228,-4 35-175,4 1 0,3 2 0,4 10-53,12-60-160,3-43 133,1-1-1,0 1 1,0 0 0,-1 0-1,1 0 1,0 0 0,0 0-1,0 0 1,0 1 0,0-1-1,0 0 1,1 0 0,-1 0-1,0-1 1,0 1 0,1 0-1,-1 0 1,1 0 0,-1 0-1,0 0 1,1 0 0,0 0-1,-1 0 1,1-1 0,0 1-1,-1 0 1,1-1 0,0 1-1,0 0 1,-1-1 0,1 1 0,0-1-1,0 1 1,0-1 0,1 1 27,14-14-917,-10 4 560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2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1056,'-14'23'971,"2"0"-1,-10 25-970,-4 46 246,23-84-242,2 1 1,-1-1 0,2 1-1,-1-1 1,1 1-1,1-1 1,0 1 0,1 1-5,-2-11-1,0 0 1,0 0 0,0 0 0,0 0-1,0 0 1,1 0 0,-1 0-1,0 0 1,1 0 0,-1 0 0,0 0-1,1 0 1,-1 0 0,1-1 0,0 1-1,-1 0 1,1 0 0,0-1 0,-1 1-1,1 0 1,0-1 0,0 1-1,0-1 1,0 1 0,-1-1 0,1 1-1,0-1 1,0 0 0,0 1 0,0-1-1,0 0 1,1 0 1,0 0 0,0-1-1,0 1 1,0-1-1,0 0 1,0 0 0,0 0-1,0 0 1,-1 0-1,1 0 1,0 0 0,-1 0-1,1-1 1,1 0-1,4-6 2,0 1 1,0-1-1,0-1 1,-1 1-1,3-8-2,4-14-8,7-14-6,-18 112 72,-2-65-57,0 0 0,0 0 0,1 0-1,-1 0 1,1 0 0,-1 0 0,1-1-1,0 1 1,0 0 0,0 0 0,0 0-1,1-1 1,-1 1 0,1-1 0,-1 1-1,1-1 1,0 0 0,0 0 0,0 0-1,1 0 1,-1 0 0,0 0 0,1 0-1,-1-1 1,1 1 0,-1-1 0,1 0-1,0 1 1,0-1 0,-1-1 0,1 1-1,0 0 1,0-1 0,0 1 0,0-1-1,0 0 1,0 0 0,0 0 0,0 0-1,0-1 0,2 1 1,-1-1 1,1 0-1,-1 0 0,1 0 0,-1-1 0,1 0 0,-1 1 1,0-2-1,0 1 0,0 0 0,0-1 0,0 0 0,-1 1 0,1-2 1,-1 1-1,1 0 0,-1-1 0,-1 1 0,1-1 0,0 0 1,-1 0-1,0 0 0,1 0 0,-2 0 0,1-1 0,0 1-1,1-48-4,-10 28 2,7 24 2,0 0-1,-1-1 1,1 1 0,-1 0 0,1-1 0,-1 1 0,1 0 0,-1-1 0,1 1 0,-1 0 0,0 0 0,1 0 0,-1 0 0,1 0 0,-1 0 0,1-1 0,-1 1 0,0 0 0,1 1 0,-1-1 0,1 0 0,-1 0 0,0 0 0,1 0 0,-1 0 0,1 1 0,-1-1 0,1 0 0,-1 0 0,1 1-1,-1-1 1,1 0 0,-1 1 0,1-1 0,-1 0 0,1 1 0,-3 1 0,1 0 0,0 1 0,0-1 0,0 1 0,0 0 0,0-1 0,0 1 0,1 0-1,-1 0 1,1 0 0,0 0 0,0 0 0,0 0 0,0 0 0,1 1 0,-1-1 0,1 0 0,0 0 0,0 1-1,0-1 1,0 0 0,1 0 0,0 4 0,0 0 0,0 0 0,0 0 0,1-1 0,0 1 0,1 0-1,-1-1 1,1 1 0,0-1 0,1 0 0,2 3 0,-2-4 5,1-1 0,-1 0 0,1 0 0,0 0-1,0 0 1,0-1 0,1 0 0,-1 0 0,1-1 0,0 1 0,3 0-5,-6-2-43,1 1-1,0-1 1,0 0 0,-1-1-1,1 1 1,0-1 0,0 1-1,0-1 1,0 0 0,0-1-1,0 1 1,0-1 0,0 0-1,-1 1 1,1-2 0,0 1-1,0 0 1,2-2 43,-4-2-862,-7 2 389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2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7 115 1104,'-1'0'25,"1"0"0,0 0-1,-1 0 1,1-1 0,0 1 0,0 0-1,-1 0 1,1 0 0,0-1 0,-1 1-1,1 0 1,0 0 0,0-1 0,-1 1-1,1 0 1,0 0 0,0-1 0,0 1-1,0 0 1,-1-1 0,1 1 0,0 0-1,0-1 1,0 1 0,0 0 0,0-1-1,0 1 1,0 0 0,0-1 0,0 1-1,0 0 1,0-1 0,0 1 0,0 0-1,0-1 1,0 1 0,0 0 0,0-1-1,0 1 1,1 0 0,-1-1-25,15-12 295,21-4-234,5 1-158,-1 3 0,2 1 1,0 2-1,0 2 0,0 2 0,1 1 1,0 3-1,0 1 0,0 2 0,17 4 97,-29 0-419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70 1116,'0'-1'84,"-1"0"-1,1 0 1,-1 1-1,0-1 1,0 0-1,0 0 1,1 0-1,-1 0 1,0 1-1,0-1 1,0 0 0,0 1-1,0-1 1,0 1-1,0-1 1,0 1-1,-1-1 1,1 1-1,0 0 1,0-1-1,0 1 1,-1 0-84,1 1 25,0-1-1,1 1 1,-1 0 0,1-1-1,-1 1 1,1 0 0,-1-1-1,1 1 1,-1 0 0,1 0-1,0-1 1,-1 1 0,1 0-1,0 0 1,0 0 0,0 0-1,-1-1 1,1 1 0,0 0-1,0 0 1,0 0 0,0 0-1,1 0-24,6 64-170,-6-55 302,1 2-122,5 38 23,-1 0 1,-3 14-34,27-120 203,9-41-192,-32 76-114,1 0 0,0 0 0,2 1 0,0 0 0,2 0 0,0 2 0,2-2 103,-13 18-88,0 1 32,-1 1-1,0-1 0,1 0 1,-1 1-1,0-1 0,1 1 1,-1-1-1,1 1 1,-1 0-1,1-1 0,-1 1 1,1-1-1,-1 1 0,1 0 1,-1-1-1,1 1 0,0 0 1,-1 0-1,1-1 1,-1 1-1,1 0 0,0 0 1,-1 0-1,1 0 0,0 0 1,0 0 56,1 2-441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3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0 169 896,'2'2'64,"-1"-1"0,1 0 1,0 0-1,-1 0 0,1-1 0,0 1 0,0 0 1,0 0-1,0-1 0,0 0 0,-1 1 0,1-1 1,0 0-1,0 0 0,0 0 0,0 0 0,0 0 1,0 0-1,0-1 0,0 1 0,0 0 0,0-1 1,0 0-1,0 1 0,-1-1 0,1 0 0,0 0 1,-1 0-1,1 0 0,0-1 0,0 1-64,52-38 363,-47 32-343,0 0 0,0-1 0,-1 1 0,-1-1 0,1 0 0,-1-1 0,0 1 0,1-5-20,-6 11-1,1 0 0,0 1 0,-1-1 0,1 0 0,-1 0 0,1 1 0,-1-1 1,0 0-1,0 0 0,0 0 0,0 0 0,0 0 0,0 1 0,-1-1 0,1 0 0,-1 0 1,1 0-1,-1 1 0,0-2 1,0 1-4,-1 1 0,1-1-1,-1 1 1,0 0 0,1 0 0,-1-1 0,0 1 0,0 0 0,1 1 0,-1-1-1,0 0 1,0 0 0,0 1 0,0-1 0,0 1 0,0 0 0,0 0-1,0-1 1,-1 1 0,1 0 0,0 1 0,0-1 4,-3 0-2,0 0-1,0 1 1,0-1-1,0 1 1,0 0 0,0 1-1,0-1 1,0 1-1,1 0 1,-1 0 0,1 0-1,-1 1 1,1 0-1,0 0 1,0 0 0,0 0-1,0 0 1,1 1-1,-1 0 1,1 0 0,0 0-1,0 0 1,1 0-1,-1 0 1,1 1 0,0-1-1,0 1 1,0 0-1,1 0 1,-1 0 0,1 0 2,0 0 0,1-1 1,-1 1 0,1-1-1,0 0 1,0 1-1,0-1 1,1 1 0,-1-1-1,1 0 1,0 0-1,1 1 1,-1-1 0,1 0-1,0 0 1,0 0 0,0 0-1,0 0 1,0-1-1,1 1 1,0-1 0,0 0-1,0 1 1,0-1 0,0-1-1,1 1 1,-1 0-1,1-1 1,0 1 0,0-1-1,0 0 1,0-1-1,0 1 1,0-1 0,0 0-1,3 1 0,4 0-112,0 0-1,0-1 1,0 0 0,1-1-1,-1 0 1,0 0-1,0-1 1,0-1 0,0 0-1,0-1 1,0 0-1,-1 0 1,1-1 0,-1-1-1,7-3 113,-3 0-406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4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79 290 1008,'0'-1'66,"0"0"-1,0-1 1,0 1 0,0-1-1,0 1 1,-1 0 0,1-1-1,-1 1 1,1 0 0,-1 0-1,1-1 1,-1 1 0,1 0-1,-1 0 1,0 0 0,0 0-1,0 0 1,0 0-1,0 0 1,0 0 0,0 0-1,0 0 1,0 0-66,-1 1 28,1-1 0,0 1 0,0 0 0,0 0 0,0 0 0,0 0 0,-1 1 0,1-1-1,0 0 1,0 0 0,0 1 0,0-1 0,0 1 0,0-1 0,0 1 0,0-1 0,0 1 0,0-1 0,0 1 0,0 0 0,0 0-28,-3 3 17,0-1 0,0 1 1,1 0-1,0 0 0,0 0 0,0 1 1,0-1-1,0 1 0,1 0 1,0-1-1,-1 4-17,1 1 3,1-1 0,1 0-1,-1 1 1,1-1 0,1 1 0,-1-1-1,1 0 1,1 1 0,0-1 0,0 0-1,0 0 1,1 0 0,0 0 0,1-1-1,1 2-2,-4-6-12,1-1-1,-1 1 1,1 0-1,0-1 0,0 1 1,0-1-1,1 0 1,-1 0-1,0 0 0,1 0 1,-1 0-1,1 0 1,0-1-1,0 1 0,0-1 1,0 0-1,-1 0 1,2 0-1,-1 0 0,0-1 1,0 1-1,0-1 1,0 1-1,0-1 0,0 0 1,1-1-1,-1 1 0,0 0 1,0-1-1,0 0 1,0 1-1,0-1 0,0 0 1,0-1-1,0 1 1,-1-1-1,1 1 0,0-1 1,-1 0-1,1 0 1,0 0 12,7-6-67,0-1 0,-1 1 0,0-1 1,0-1-1,-1 0 0,0 0 1,-1-1-1,0 1 0,-1-2 1,0 1-1,-1-1 0,0 0 0,-1 0 67,13-37-1,-3-1 0,4-31 1,-13 60 18,0-3 41,-1 12 61,-1-2 1,0 1 0,-1 0-1,-1 0 1,0-1-1,-1 1 1,-1-1-121,-9 24 465,0 8-312,-4 16-58,2 1-1,2 0 1,1 1 0,1 0-1,3 0 1,1 1 0,1 0-1,2-1 1,2 1 0,3 23-95,-3-53-13,0-1 1,0 1 0,1-1-1,-1 0 1,1 1 0,1-1-1,-1 0 1,1 0-1,0-1 13,-2-3-27,0-1 0,0 0-1,0 0 1,0 0 0,0 0-1,0 0 1,0 0-1,0 0 1,0 0 0,1 0-1,-1 0 1,0-1 0,1 1-1,-1 0 1,0-1 0,1 1-1,-1-1 1,1 0-1,-1 1 1,1-1 0,-1 0-1,1 0 1,-1 0 0,1 0-1,-1 0 1,1 0-1,-1-1 1,1 1 0,-1 0-1,0-1 1,1 1 0,-1-1-1,1 1 1,-1-1 0,0 0-1,0 0 1,1 0-1,-1 1 1,0-1 0,0 0-1,0-1 28,7-4-82,-1 0 1,0-1-1,0 0 0,0-1 0,-1 0 0,0 0 1,-1 0-1,0 0 0,0-1 0,-1 0 0,0 0 0,0-1 82,2-3 14,0 0 0,1 0-1,1 1 1,0 0 0,1 0-14,13 85 649,-19-65-627,1 1-1,1-2 1,-1 1-1,1 0 1,0-1-1,3 3-21,-6-9 7,-1 1-1,0-1 0,1 1 1,-1-1-1,1 1 0,0-1 1,-1 0-1,1 0 0,0 0 1,0 0-1,-1 0 0,1 0 0,0-1 1,1 1-7,-2-1 6,0 0 0,0 0 0,0 0 0,0 0-1,0-1 1,0 1 0,0 0 0,0-1 0,0 1 0,0 0 0,0-1 0,0 1 0,0-1 0,-1 0 0,1 1 0,0-1 0,0 0-1,-1 1 1,1-1 0,0 0 0,-1 0 0,1 1 0,0-1 0,-1 0 0,1 0 0,-1 0 0,0 0 0,1 0 0,-1-1-6,3-8 7,-1-1 1,0 1-1,-1-1 0,0 1 1,0-1-1,-1 0 1,-1 1-1,0-1 1,0 0-1,-1 1 1,-1-1-1,0 1 0,0 0 1,-1 0-1,0 0 1,0 0-1,-1 1 1,-4-6-8,9 15-1,-1-1 1,1 0-1,0 1 0,-1-1 1,1 0-1,-1 1 1,1-1-1,0 1 1,-1-1-1,1 1 1,-1-1-1,0 1 0,1-1 1,-1 1-1,1 0 1,-1-1-1,0 1 1,1 0-1,-1-1 1,0 1-1,1 0 0,-1 0 1,0 0-1,1-1 1,-1 1-1,0 0 1,0 0-1,1 0 1,-1 0-1,0 0 0,0 0 1,1 1-1,-1-1 1,0 0-1,1 0 1,-1 0-1,0 1 1,1-1-1,-1 0 0,0 1 1,1-1-1,-1 1 1,1-1-1,-1 1 1,1-1-1,-1 1 1,1-1-1,-1 1 1,0 0-1,0 1 0,1-1 0,-1 0 0,1 0 0,-1 1 0,1-1 0,0 0 0,-1 1 0,1-1 0,0 1 0,0-1 0,0 0 0,0 1 0,0-1 0,0 0 0,1 1 0,-1-1 0,0 1 0,1-1 0,-1 0 0,1 0 0,-1 1 0,1-1 0,0 0 0,-1 0 0,1 0 0,0 1 1,4 4 1,0-1 1,1 1-1,-1-1 0,1 0 0,0-1 0,0 1 0,1-1 0,-1 0 1,1-1-1,0 0 0,0 0-1,14 4 1,0 0 0,0-2-1,3 0 0,54 15-7,-75-19 9,0 1 1,-1-1-1,1 1 0,-1 0 0,0-1 0,0 1 1,0 0-1,0 0 0,0 1 0,0-1 0,0 0 1,0 1-1,-1-1 0,0 1 0,1-1 0,-1 1 0,0 0 1,0-1-1,0 1 0,-1 0 0,1 0 0,-1 0 1,1 0-1,-1-1 0,0 1 0,0 1-2,0-1 2,0 0 0,0 0-1,1 0 1,0 0 0,-1 0 0,1 1 0,0-1-1,0 0 1,0-1 0,1 1 0,-1 0 0,1 0-1,0 0 1,0-1 0,0 1 0,0-1 0,0 0-1,0 1 1,0-1 0,3 1-2,-2-2 2,-1 0 0,1-1 0,0 1 0,0-1 0,0 0 0,0 0-1,0 0 1,0 0 0,0 0 0,0 0 0,-1-1 0,1 0 0,0 1 0,0-1 0,0 0 0,-1-1 0,1 1 0,-1 0 0,3-2-2,52-33-113,-51 31 62,-4 4 39,0 0-73,-1 0 1,1 0-1,0 0 0,-1 0 1,1-1-1,0 1 0,-1 0 1,0-1-1,1 0 0,-1 1 1,0-1-1,0 0 0,0 0 1,0 1-1,0-1 0,0 0 1,0 0-1,-1 0 0,1-2 85,-1-3-485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4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56 1044,'-1'0'33,"1"0"0,0-1 0,-1 1 0,1 0 0,0 0 0,-1 0 0,1 0 0,0 0 0,-1 0 0,1-1 0,0 1 0,-1 0 0,1 0 0,0 0 0,0-1 0,-1 1 0,1 0 0,0-1 0,0 1 0,-1 0 0,1 0 0,0-1 0,0 1 0,0 0 0,0-1 0,-1 1 0,1 0 0,0-1 0,0 1 0,0-1 0,0 1 0,0 0 0,0-1 0,0 1 0,0 0 0,0-1 0,0 1 0,0 0 0,0-1 0,0 1 0,0 0 0,0-1 0,1 1 0,-1 0 0,0-1 0,0 1 0,1-1-33,21-8 484,37 2-411,-56 6 13,82-9 20,46-3 66,-114 12-440,0 1-1,0 1 0,0 0 1,0 1-1,0 1 0,5 2 269,-8 0-505,-1 1-6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3.2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33 534 1132,'-4'1'143,"-25"6"1415,31-3-971,18 0-541,15-2 7,0-1 0,0-1-1,22-4-52,-16 1-1,0 1-1,17 3 2,-56 0 0,0-1 0,1 1 0,-1 0 1,1-1-1,-1 1 0,0 0 0,0 0 0,0 1 0,1-1 1,-1 0-1,0 1 0,-1-1 0,1 1 0,0 0 0,0 0 1,-1 0-1,1-1 0,-1 1 0,1 1 0,-1-1 0,0 0 1,0 0-1,1 2 0,21 65 103,-7-16 49,8 13-26,-20-52-102,1-1-1,0 1 1,0-1 0,1-1-1,4 7-23,-6-24 10,0 0 0,-1-1 0,0 1 0,0 0 0,0-1 0,0 0 0,-1 1 0,1-5-10,7-24-6,14-39-23,-22 69 27,-1 0 1,1 0 0,0 0-1,0 1 1,1-1 0,-1 1-1,1 0 1,-1 0-1,1-1 1,0 2 0,0-1-1,1 0 1,-1 1 0,0-1-1,2 1 2,-3 1 0,0 1-1,0-1 0,0 1 0,0 0 1,0 0-1,0 0 0,1 0 0,-1 0 1,0 0-1,0 1 0,0-1 0,0 1 1,0-1-1,0 1 0,0 0 0,0 0 1,1 1 0,37 22 4,-27-15 0,-3-3-5,1 0-1,1-1 1,-1 0 0,1-1 0,0 0 0,0-1 0,7 1 1,-17-3 0,1-1 0,-1 1 0,0-1 0,0 1 0,0-1 0,0 0 0,1 0 0,-1 0 0,0 0 0,0-1 0,0 1 0,1 0 0,-1-1 0,0 0 0,0 1 0,0-1 0,0 0 0,0 0 0,0 0 0,0 0 0,0 0 0,-1-1 0,1 1 0,0-1 0,-1 1 0,1-1 0,-1 1 0,0-1 0,1 0 0,-1 0 0,0 0 0,0 0 0,0 0 0,0 0 0,0 0 0,-1 0 0,1 0 0,0 0 0,-1 0 0,0 0 0,1-1 0,-1 1 0,0 0 0,0 0 0,-1-1 0,1-7-8,-2 0-1,1 0 1,-2 0 0,1 0 0,-1 0 0,-1 0 0,0 1 0,-3-6 8,6 12-3,-1 0 0,1 0-1,-1 1 1,0-1 0,0 1 0,0-1 0,0 1 0,-1 0 0,1 0 0,-1 0 0,1 0 0,-1 0-1,-2-1 4,4 3 1,-1-1-1,0 1 0,1-1 0,-1 1 0,0 0 0,0 0 0,1 0 0,-1 0 0,0 0 0,0 0 0,1 0 0,-1 1 0,0-1 1,0 0-1,1 1 0,-1 0 0,0-1 0,1 1 0,-1 0 0,1 0 0,-1 0 0,1 0 0,-1 0 0,1 0 0,-1 1 0,-2 2 9,1 0 0,-1 1 0,1-1 0,0 1 0,1 0 0,-1-1-1,1 1 1,0 0 0,0 0 0,0 1 0,1-1 0,0 0 0,0 1 0,0-1-1,0 1 1,1-1 0,0 0 0,0 1 0,1 2-9,-1-3 10,0-1 0,1 0 0,-1 0 0,1 1 0,0-1 0,0 0 0,0 0 0,1 0 0,0 0 1,-1 0-1,1-1 0,0 1 0,1 0 0,-1-1 0,1 1 0,0-1 0,-1 0 0,1 0 0,1 0 0,-1 0 0,0-1 0,1 1 0,-1-1 0,1 0 0,1 0-10,-2-1 8,0-1-1,-1 1 1,1-1 0,0 0-1,0 0 1,0 0-1,0-1 1,0 1-1,0-1 1,0 0-1,0 1 1,-1-1-1,1-1 1,0 1-1,-1 0 1,1-1-1,0 1 1,-1-1-1,0 1 1,1-1 0,-1 0-1,0 0 1,0-1-1,0 1 1,0 0-1,-1 0 1,1-1-1,0 1 1,-1-2-8,6-5 7,-2-1 0,1 0 0,-1 0 0,-1 0 0,0-1 0,0 0 0,-1-1-7,-1-2 4,-2 11-6,0 0 1,1 0 0,-1 0-1,1 0 1,-1 0-1,1 0 1,0 0-1,0 1 1,0-1-1,0 0 1,1 0 0,-1 1-1,1-1 1,1-1 1,16 53-24,-14-40 24,0 0-1,1 0 0,0-1 0,0 0 1,1 0-1,0-1 0,0 1 0,1-1 1,0-1-1,0 0 0,0 0 0,1 0 1,0-1-1,2 0 1,-8-3-1,1 0 1,-1-1 0,1 0-1,-1 0 1,1 0 0,-1 0-1,1 0 1,0-1-1,0 1 1,-1-1 0,1 0-1,0 0 1,0-1-1,0 1 1,-1-1 0,1 0-1,0 0 1,-1 0 0,1 0-1,-1 0 1,1-1-1,-1 0 1,0 0 0,0 0-1,1 0 1,-1 0 0,-1-1-1,1 1 1,0-1-1,-1 0 1,1 1 0,-1-1-1,0-1 1,0 1 0,0 0-1,0 0 1,0-1-1,-1 1 1,1-2 0,2-6-14,0 0-1,-1 0 1,0-1-1,0 1 1,-2 0 0,1-1-1,-1 0 1,-1-1 14,-6-101-212,2 5 24,6 54 108,2 2-38,-3-1 0,-2 1 0,-4-23 118,5 76-2,0-1 1,0 1 0,0-1 0,0 1-1,0-1 1,0 1 0,0-1-1,0 1 1,0-1 0,0 1 0,0-1-1,0 1 1,0-1 0,0 1-1,0-1 1,-1 1 0,1-1 0,0 1-1,0 0 1,0-1 0,-1 1 0,1-1-1,0 1 1,-1-1 0,1 1-1,0 0 1,-1-1 0,1 1 0,-1 0-1,1-1 1,0 1 0,-1 0-1,1 0 2,-7 16 5,-1 33 42,6 12 58,2 1 0,3 0-1,3-1 1,8 33-105,15 50 138,20 45-138,-48-184-7,1 0 0,-1 0 0,1 0 0,0 0-1,1 0 1,-1-1 0,1 1 0,2 2 7,-5-7-5,0 0 0,1 1 0,-1-1 0,0 1 0,1-1 0,-1 0 0,1 1 0,-1-1 0,1 0 0,-1 0 0,1 1 0,-1-1 0,1 0 1,-1 0-1,1 0 0,-1 1 0,1-1 0,-1 0 0,1 0 0,-1 0 0,1 0 0,-1 0 0,1 0 0,0 0 0,-1 0 0,1 0 0,-1-1 0,1 1 0,-1 0 5,2-1-15,-1 0 0,1 0 0,-1-1-1,0 1 1,1 0 0,-1-1 0,0 1-1,0-1 1,0 1 0,0-1-1,0 0 1,0 1 0,-1-1 0,1 0 15,6-16-134,-1 0 0,-1-1-1,0 1 1,-2-1 0,0 0 0,0-9 134,1-121-457,-4 91 353,0 50 94,2-102 81,-5 0-1,-4 0 0,-6 0-70,14 110 7,-1-1-1,0 1 1,0 0-1,0-1 1,0 1 0,0 0-1,0 0 1,0-1-1,0 1 1,0 0 0,1-1-1,-1 1 1,-1 0-1,1-1 1,0 1 0,0 0-1,0 0 1,0-1-1,0 1 1,0 0 0,0-1-1,0 1 1,0 0-1,-1 0 1,1-1 0,0 1-1,0 0 1,0 0 0,0-1-1,-1 1 1,1 0-1,0 0 1,0 0 0,-1-1-1,1 1 1,0 0-1,0 0 1,-1 0 0,1 0-1,0 0 1,-1-1-1,1 1 1,0 0 0,0 0-1,-1 0 1,1 0-1,0 0 1,-1 0 0,1 0-1,0 0 1,-1 0-7,-8 19 222,-3 30 75,8 30-26,4 1 1,3-1-1,4 1 0,3-1 1,15 50-272,-23-118 12,0 3 13,1 1-1,0-1 0,1 0 0,1-1 0,0 1 0,0-1 0,2 0 1,0 0-1,5 6-24,-12-18 3,1 0 1,0 0-1,0 0 1,0 0-1,0 0 0,0 0 1,0 0-1,0 0 1,0-1-1,0 1 1,0 0-1,0-1 1,1 1-1,-1-1 0,0 0 1,0 1-1,1-1 1,-1 0-1,0 1 1,0-1-1,1 0 1,-1 0-1,0 0 0,1 0 1,-1-1-1,0 1 1,0 0-1,1-1-3,1 0 3,0 0 0,-1-1-1,1 1 1,-1-1-1,1 0 1,-1 0 0,1 0-1,-1 0 1,0-1 0,0 1-1,0-1 1,0 0-3,7-10 0,-1-1 0,-1 0 0,0 0 0,1-5 0,45-133-47,-51 157 43,-1 0-1,1 0 0,0-1 1,0 1-1,0 0 1,1-1-1,-1 1 1,1-1-1,2 1 5,-4-3 0,0 0 1,0 0-1,0 0 0,1 0 0,-1-1 1,1 1-1,-1 0 0,1-1 1,-1 0-1,1 1 0,0-1 0,0 0 1,0 0-1,0 0 0,0 0 0,0 0 1,0 0-1,0 0 0,0-1 0,0 1 1,1-1-1,-1 0 0,0 0 0,0 1 1,1-1-1,-1-1 0,0 1 0,0 0 1,0 0-1,1-1 0,-1 0 0,0 1 0,49-37 18,-43 30-3,0 1 0,1-1 1,-1 1-1,1 1 1,0 0-1,1 0 0,1 0-15,-9 4 4,1 1 0,-1-1-1,1 1 1,0-1 0,-1 1-1,1 0 1,0 0 0,-1 0-1,1 1 1,0-1 0,-1 0-1,1 1 1,0 0 0,-1 0-1,1 0 1,-1 0 0,1 0-1,-1 0 1,0 0 0,0 1-1,1-1 1,-1 1 0,0 0-1,0 0 1,0 0 0,-1 0-1,1 0 1,0 0 0,0 2-4,9 11 13,-1 0 1,-1 1-1,-1 0 1,0 1-1,-1-1 1,0 2-1,-2-1 1,2 11-14,7 34 52,2 50-52,-13-94 3,13 115-4,-3 83 1,-12-161 20,-3 0-1,-2 0 1,-3 0 0,-2 0 0,-6 16-20,10-55 10,0 0 1,0 0-1,-2-1 0,1 0 0,-2 0 0,-5 7-10,12-20-28,0 0-1,-1 1 1,1-1 0,-1 0-1,0 1 1,0-1-1,1 0 1,-1 0-1,-1-1 1,1 1-1,0 0 1,0-1-1,-1 1 1,1-1 0,-1 0-1,1 0 1,-1 0-1,1 0 1,-1 0-1,0 0 1,1-1-1,-1 1 1,0-1-1,0 0 1,1 0 0,-1 0-1,0 0 1,0 0-1,1-1 1,-1 1-1,0-1 1,0 0-1,1 0 1,-1 0-1,1 0 1,-1 0 0,1 0-1,-1-1 1,1 1-1,0-1 1,-2-1 28,-8-9-305,0 0 0,0-1 1,1 0-1,0 0 0,2-1 1,-1-1-1,2 0 0,0 0 1,-3-10 304,-14-31-654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6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78 916,'4'2'67,"1"0"0,-1 0-1,1 0 1,-1 0 0,0 1-1,0 0 1,0 0 0,0 0 0,-1 0-1,1 0 1,-1 1 0,0 0 0,0-1-1,0 1 1,0 1 0,1 2-67,0 1 49,-1 0 0,0 0 0,0 0 0,-1 0 0,0 1 0,0-1 0,-1 1 0,0-1 0,0 7-49,-1-4 54,0 0 0,-1-1 0,0 1 0,-1 0 0,0 0 0,0-1 0,-1 1-1,-1-1 1,0 0 0,0 0 0,-1 0 0,0 0 0,0-1 0,-1 0 0,-6 6-54,11-13 13,0-1 0,-1 1 1,1-1-1,-1 0 0,1 1 0,-1-1 1,0 0-1,1 0 0,-1 0 1,0 0-1,0-1 0,1 1 0,-1 0 1,0-1-1,0 1 0,0-1-13,1 0 6,0 0 0,0 0-1,0 0 1,0 0 0,1-1-1,-1 1 1,0 0 0,0 0-1,0-1 1,0 1-1,1-1 1,-1 1 0,0-1-1,0 1 1,1-1 0,-1 1-1,0-1 1,1 1 0,-1-1-1,0 0 1,1 0 0,-1 1-1,1-2-5,-2-1 5,0-1 0,1 1 1,0-1-1,0 0 0,0 1 0,0-1 0,1 0 0,-1 0 0,1 0 0,0 1 0,0-1 0,1 0 1,-1 0-1,1-2-5,6-15 3,0 0 0,1 1 0,1 0 0,1 1 0,0-1-1,2 2 1,0 0 0,1 0 0,1 1 0,1 0-3,10-14-524,-2-1 0,7-14 524,-21 27-938,-9 18 443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7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16 126 1104,'-15'-5'741,"15"1"-303,23-3-168,-13 4-275,128-21 241,-101 19-223,1-1 0,-1-2-1,-1-1 1,21-9-13,-43 8-111,-22 3-1,-37-3-63,17 4 142,81 2 53,-48 5 2,-1 0 1,0 0-1,0 0 1,0 0-1,-1 1 1,1-1-1,0 1 1,0 0-1,-1 0 1,0 1-1,1-1 1,-1 1-1,0-1 1,0 1-1,0 0 1,0 0-1,-1 0 1,3 3-23,-4-3 3,0-1 0,0 0 0,-1 0 0,1 1 1,0-1-1,-1 1 0,1-1 0,-1 1 0,0-1 0,0 1 1,0-1-1,0 1 0,0-1 0,0 0 0,-1 1 0,1-1 1,-1 1-1,0-1 0,0 0 0,0 1 0,0-1 0,0 0 1,0 0-1,0 0 0,-1 0 0,1 0 0,-1 0 0,0 0 1,1 0-1,-1 0 0,-2 0-3,-22 23-1120,16-17 649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7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 1212,'-14'-12'1282,"22"24"-823,10 3-475,65 58 204,-74-64-336,0 0 0,-1 1 0,0-1 0,-1 2 0,0-1 1,-1 1-1,3 6 148,-6-8-399,0 1-28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7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13 1056,'0'0'32,"0"-1"-1,0 1 0,0-1 1,0 1-1,0-1 1,0 1-1,0-1 1,0 1-1,0 0 0,0-1 1,0 1-1,0-1 1,0 1-1,0-1 1,-1 1-1,1 0 0,0-1 1,0 1-1,-1-1 1,1 1-1,0 0 1,0-1-1,-1 1 1,1 0-1,0 0 0,-1-1 1,1 1-1,0 0 1,-1 0-1,1-1 1,-1 1-1,1 0 0,0 0 1,-1 0-1,1-1 1,-1 1-1,1 0 1,-1 0-1,1 0-31,-15 13 445,-9 26-225,1 5-57,2 0 1,-2 13-164,19-44-137,-1 0 1,2 0-1,-1 1 0,2-1 0,0 1 1,1 0-1,0 0 0,1 0 1,0-1-1,2 7 137,0-9-457,3-1-13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8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84 940,'-2'-5'109,"0"-1"0,0 1 1,-1 1-1,0-1 0,0 0 0,-1 1 0,1-1 0,-1 1 1,0 0-1,0 0 0,0 1 0,-1-1 0,1 1 0,-1 0 1,0 0-1,0 0 0,0 1 0,0 0 0,0 0 0,0 0 0,-1 0 1,1 1-1,-1 0 0,-4 0-109,5 1 0,1-1 0,0 2 0,0-1 0,-1 0-1,1 1 1,0 0 0,0 0 0,0 0 0,0 0 0,0 1 0,0 0 0,0-1 0,0 1-1,1 1 1,-1-1 0,1 1 0,-1-1 0,1 1 0,0 0 0,0 0 0,0 0 0,1 1-1,-1-1 1,1 1 0,0-1 0,0 1 0,0 0 0,0 0 0,0 0 0,1 0 0,0 0-1,0 0 1,0 0 0,-2 9 0,1-1 0,1 1 0,0 0 0,0 0 0,1-1 0,1 7 0,-1-15 0,1 1-1,-1-1 0,1 0 1,0 1-1,0-1 1,0 0-1,0 0 0,1 0 1,-1 0-1,1 0 0,0 0 1,1 0-1,-1-1 0,1 1 1,-1-1-1,1 0 1,0 1-1,0-1 0,1 0 1,1 1 0,-3-3-1,0-1 1,0 1-1,0-1 1,1 0-1,-1 1 1,0-1-1,0 0 1,0 0-1,0-1 1,0 1-1,1 0 1,-1-1-1,0 1 1,0-1-1,0 0 1,0 1-1,0-1 1,0 0-1,0 0 1,-1 0 0,1-1-1,0 1 1,-1 0-1,1-1 1,0 1-1,-1-1 1,0 1-1,2-2 1,40-52-16,-40 51 14,32-64-2,-29 53 3,1 1 0,1-1 0,0 1 0,1 0 1,-9 13 0,0 1 0,1 0 0,-1 0 0,0 0 0,0 0 0,0-1 0,0 1 0,0 0 0,0 0 0,1 0 0,-1 0 0,0 0 0,0 0 0,0-1 0,0 1 0,1 0 0,-1 0 0,0 0 0,0 0 0,0 0 0,0 0 0,1 0 0,-1 0 0,0 0 0,0 0 0,0 0 0,1 0 0,-1 0 0,0 0 0,0 0 0,0 0 0,1 0-1,-1 0 1,0 0 0,0 0 0,0 0 0,1 0 0,-1 0 0,0 0 0,0 1 0,0-1 0,0 0 0,1 0 0,-1 0 0,0 0 0,0 0 0,0 0 0,0 1 0,0-1 0,0 0 0,1 0 0,-1 0 0,0 0 0,0 1 0,7 18-3,1 32-4,-6-42 6,10 26-38,-10-31-193,0 1 0,0-1-1,-1 0 1,1 1 0,-1-1-1,0 1 1,0 0 0,0 1 232,-1-5-483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8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1 159 1108,'4'1'103,"0"-1"1,0 0-1,0 1 0,0-1 1,0-1-1,0 1 0,0 0 1,0-1-1,0 0 0,0 0 1,3-1-104,1 0 101,30-6-108,0-1 1,0-2-1,-1-2 1,-1-1-1,0-2 1,-1-2-1,-1-1 1,3-3 6,-37 22-27,1-1-23,0 1 1,1-1 0,-1 0 0,0 0 0,0 0 0,0 1 0,0-1 0,0 0 0,-1 0 0,1 0 0,0-1 0,0 1 0,-1 0 0,1 0 0,0 0 0,-1 0 0,1-1 49,-3-2-321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29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1 884,'0'0'21,"0"0"0,-1 0 0,1 0 0,-1 0 0,1 0 0,0 0 0,-1 0 0,1 0 0,0 1 0,-1-1 0,1 0 0,0 0 0,0 0 1,-1 0-1,1 1 0,0-1 0,-1 0 0,1 0 0,0 1 0,0-1 0,0 0 0,-1 0 0,1 1 0,0-1 0,0 0 0,0 1 0,-1-1 0,1 0 0,0 1 0,0-1 0,0 0 0,0 1 0,0-1 0,0 0 0,0 1 0,0-1 0,0 0 0,0 1 0,0-1 0,0 1 0,0-1-21,12 20 355,37 31-337,-22-25 152,-23-21-171,2 2 59,0 0 0,0 0 0,-1 1 0,0-1 0,0 1 0,1 5-58,-5-11-20,0 0 0,-1 0 0,1 0 0,-1 0 1,1 0-1,-1 0 0,0 0 0,0 0 0,0 0 1,0 0-1,0 0 0,-1 0 0,1 0 1,0 0-1,-1 0 0,1 0 0,-1-1 0,0 1 1,0 0-1,0 0 0,0 0 0,0-1 0,0 1 1,0 0-1,-1-1 0,1 1 0,0-1 1,-1 0-1,1 1 0,-1-1 0,-1 1 20,-8 6-357,0-1-36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1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236 320 1176,'1'-1'48,"-1"0"0,0 1 0,1-1 0,-1 0 0,0 0 0,1 0 1,-1 0-1,0 0 0,0 0 0,0 0 0,0 0 0,0 0 0,0 0 0,0 0 0,0 0 0,0 0 0,0 0 0,-1 0 0,1 0 0,0 0 0,-1 0 1,1 0-1,-1 0 0,1 0 0,-1 0 0,1 0 0,-1 1 0,1-1 0,-1 0 0,0 0 0,0 1 0,1-1 0,-1 0 0,0 1 0,0-1 0,0 1 1,0-1-1,0 1 0,1 0 0,-2-1-48,-1-1 23,-1 1 0,1 0 0,0 0 0,-1 0 1,1 0-1,-1 0 0,1 1 0,-1-1 0,0 1 0,-3 0-23,0 2 7,-1 0-1,0 1 0,1 0 1,0 0-1,-1 0 0,1 1 1,0 0-1,1 0 0,-1 1 1,1 0-1,0 0 0,0 1 1,1-1-1,-1 1 0,0 3-6,-4 3-3,0 0-1,1 1 1,0 1-1,2-1 1,-1 1-1,2 1 1,-2 4 3,7-17-1,0 0 1,0 1-1,0-1 1,0 1-1,1-1 1,-1 1-1,1-1 1,0 1-1,-1-1 1,1 1-1,0-1 1,1 1-1,-1 0 1,0-1-1,1 1 1,-1-1-1,1 1 1,0-1-1,0 0 0,0 1 1,0-1-1,0 0 1,1 1-1,-1-1 1,1 0-1,0 1 1,0-2 1,0 0 0,0 0 0,0 0-1,1-1 1,-1 1 0,0 0 0,1-1 0,-1 1-1,0-1 1,1 0 0,-1 0 0,1 0-1,-1 0 1,0 0 0,1 0 0,-1-1-1,0 1 1,1-1 0,-1 0 0,0 0 0,0 0-1,1 0 1,-1 0 0,0 0 0,0 0-1,0-1 1,0 1 0,0-1-1,12-8 3,-1 0-1,0 0 1,-1-1 0,0-1-1,0 0 1,4-7-3,-10 11 2,0-1-1,0 1 1,-1-1 0,0 0-1,0-1 1,-1 1 0,0-1 0,-1 0-1,0 0 1,-1 0 0,0-1-2,-13 26 17,-5 13-18,13-18 3,0 0-1,1 0 0,0 0 1,1 0-1,0 0 0,0 1 1,2 7-2,-1-16-1,0 0 1,0 0-1,0 0 1,1 0 0,-1 0-1,1 0 1,-1 0 0,1 0-1,0 0 1,0 0 0,0-1-1,0 1 1,0 0 0,0-1-1,0 1 1,1 0 0,-1-1-1,1 1 1,-1-2 0,1 1 0,-1 0 0,1-1 0,0 1 0,0-1 0,-1 0-1,1 0 1,0 1 0,-1-1 0,1 0 0,0-1 0,0 1 0,-1 0 0,1 0-1,0-1 1,-1 1 0,1-1 0,0 1 0,-1-1 0,1 0 0,-1 0 0,1 1 0,-1-1-1,1 0 1,-1-1 0,8-3 0,-1-1 0,0-1 1,0 0-1,-1 0 0,0 0 0,0-1 0,-1 0 0,0 0 0,0-1 0,-1 0 0,0 0 0,-1 0 0,0 0 0,2-5 0,7-26-25,-1-1 0,6-38 25,-10 44-11,0 2-5,-3 16 10,-1-1 1,0 0 0,-1 1-1,-2-1 1,1 0 0,-2-7 5,-5 32 7,1-1 0,0 1 1,0 0-1,0 0 0,-2 7-7,-9 29 33,3-1 0,-7 39-33,15-61 0,2 0-1,0 0 0,1 1 1,1-1-1,0 1 0,2-1 1,2 9 0,-4-26-53,1 1 1,0-1 0,0 0 0,0 0-1,0 0 1,0 0 0,0 0 0,1 0-1,-1-1 1,1 1 0,0 0 0,0-1-1,0 1 1,0-1 0,0 1 0,1-1-1,-1 0 1,1 0 0,0 0 0,-1-1-1,1 1 1,0-1 0,0 1 0,0-1-1,0 0 1,0 0 0,0 0 0,0 0-1,0-1 1,1 1 0,-1-1 0,0 0-1,0 0 1,1 0 0,-1 0 0,0-1-1,0 1 1,0-1 0,0 0 0,1 0-1,0-1 53,10-3-375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2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4 1220,'-2'0'27,"1"-1"0,0 1 0,0-1 0,-1 1 0,1 0 0,0-1 0,-1 1 0,1 0-1,-1 0 1,1 0 0,0 0 0,-1 0 0,1 0 0,-1 0 0,1 0 0,0 1 0,-1-1 0,1 0 0,0 1 0,-1-1 0,1 1 0,0 0 0,0-1-1,0 1 1,-1 0 0,1 0 0,0 0 0,0 0 0,0 0 0,0 0 0,1 0 0,-1 0 0,0 0 0,0 0 0,0 0 0,1 1 0,-1-1 0,1 0-1,-1 0 1,1 1-27,-3 3 5,0 0 0,1 1 0,0-1 0,0 0 0,0 0-1,1 1 1,-1-1 0,1 1 0,0 4-5,3 0 6,0 1 0,1-1 0,1 1 1,-1-1-1,1 0 0,1 0 0,0 0 0,5 6-6,-4-5 27,0 0-1,0 0 1,-1 0-1,-1 1 1,0-1-1,-1 1 0,1 5-26,-3-13 14,-1 0 0,0-1-1,0 1 1,-1 0 0,1 0-1,-1-1 1,0 1 0,0 0-1,0-1 1,0 1 0,-1-1-1,0 1 1,1-1 0,-1 0-1,0 1 1,-1-1-1,1 0 1,0 0 0,-1-1-1,0 1 1,1 0 0,-1-1-1,0 0 1,-1 0 0,1 0-1,-2 1-13,2-1 3,1 0 0,-1-1-1,0 1 1,0-1 0,0 0-1,0 0 1,0 0-1,-1 0 1,1 0 0,0-1-1,0 1 1,0-1 0,-1 0-1,1 0 1,-3 0-3,5-1-1,0 1 0,0 0 0,1 0-1,-1-1 1,0 1 0,0 0 0,1-1 0,-1 1 0,0 0-1,1-1 1,-1 1 0,1-1 0,-1 1 0,0-1 0,1 0-1,-1 1 1,1-1 0,-1 0 0,1 1 0,0-1 0,-1 0 0,1 1-1,0-1 1,-1 0 1,1-1-4,0 0 0,0 0 0,0 0 0,0-1 0,0 1 0,0 0 0,1 0 0,-1 0 0,0 0 0,1 0 0,0 1 0,0-1 0,-1 0 0,2-1 4,7-14-68,1 0 0,0 0 0,2 1 0,0 1 0,0 0 0,2 1 0,2-3 68,15-12-122,2 2 0,28-19 122,-60 45 6,0 0-1,0 0 1,0 1-1,0-1 1,0 0-1,0 1 1,0-1-1,0 1 1,0-1-1,1 1 1,-1-1-1,0 1 1,0 0-1,1 0 1,-1 0-1,0-1 1,0 1-1,1 0 1,-1 1-1,0-1 1,0 0-1,1 0-5,-1 1 8,0-1 0,-1 1 0,1 0 0,0 0 0,0-1 0,-1 1-1,1 0 1,-1 0 0,1 0 0,0 0 0,-1 0 0,0 0 0,1 0 0,-1 0 0,0 0-1,1 0 1,-1 0 0,0 0 0,0 0 0,0 0 0,0 0-8,1 12 77,-2 0 0,0 0 0,0-1 0,-2 8-77,0 2 62,2-8-34,1 0 1,1 0-1,0 0 1,1 0-1,3 10-28,-5-21 1,1 0 0,-1 0 0,1 0 1,0 0-1,0 1 0,1-1 0,-1 0 0,1-1 0,-1 1 0,1 0 0,0 0 0,0-1 0,0 1 0,0-1 0,1 0 0,-1 1 0,1-1 0,-1 0 0,1 0 0,0-1 0,0 1 0,-1-1 0,1 1 0,0-1 1,1 0-1,-1 0 0,1 0-1,-3-1 3,1 1 0,-1-1 1,0 0-1,1 0 1,-1 0-1,1 0 1,-1 0-1,0-1 0,1 1 1,-1 0-1,0-1 1,1 1-1,-1-1 0,0 1 1,1-1-1,-1 1 1,0-1-1,0 0 1,1 0-1,-1 0 0,0 1 1,0-1-1,0 0 1,0-1-1,0 1 0,-1 0 1,1 0-4,1-2 14,-1 0 0,0 0 0,0 0 0,0 0 0,0 0 0,-1-1 0,1 1-1,-1 0 1,0 0 0,0-1 0,0-2-14,-1-7 42,-1 0 0,0 0 1,-1 1-1,0-1 0,-4-7-42,-2-6 32,6 16-51,0 0 0,-1 0-1,0 0 1,0 1 0,-1-1 0,0 1-1,-1 1 1,0-1 0,-6-6 19,1 14-1534,11 1 1079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2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3 147 1060,'0'0'19,"0"0"0,0 0 1,0 0-1,-1 0 0,1 0 0,0-1 0,0 1 0,0 0 1,0 0-1,0 0 0,0 0 0,-1 0 0,1 0 0,0-1 1,0 1-1,0 0 0,0 0 0,0 0 0,0 0 0,0-1 1,0 1-1,0 0 0,0 0 0,0 0 0,0-1 0,0 1 1,0 0-1,0 0 0,0 0 0,0 0 0,0-1 0,0 1 1,0 0-1,0 0 0,0 0 0,0 0 0,0-1 0,0 1 1,0 0-1,0 0 0,0 0 0,0 0 0,1 0 0,-1-1 1,0 1-1,0 0 0,0 0 0,0 0 0,0 0 0,1 0 1,-1 0-1,0 0 0,0-1 0,0 1 0,0 0 0,1 0-19,15-3 321,20 4-138,-32 1-155,0 0 1,0 0 0,0 0-1,-1 0 1,1 1-1,0-1 1,-1 1-1,0 0 1,0 0-1,1 0 1,-2 1 0,1-1-1,0 1 1,-1-1-1,0 1 1,1 0-1,-2 0 1,1 0 0,0 0-1,-1 1 1,0-1-1,0 0 1,0 0-1,0 1 1,-1-1-1,1 1 1,-1-1 0,0 0-1,-1 5-28,1 0 61,-1 0 0,0 0 1,0 0-1,-1 0 0,0 0 0,-1 0 0,0 0 1,0 0-1,-1-1 0,0 0 0,-1 0 0,1 0 1,-1 0-1,-1 0-61,6-8 4,0 0 0,0 1 0,-1-1-1,1 0 1,0 0 0,0 0 0,0 1 0,0-1 0,0 0 0,-1 0 0,1 1 0,0-1 0,0 0 0,0 0 0,-1 0 0,1 0 0,0 0 0,0 1 0,-1-1-1,1 0 1,0 0 0,0 0 0,-1 0 0,1 0 0,0 0 0,0 0 0,-1 0 0,1 0 0,0 0 0,-1 0 0,1 0 0,0 0 0,0 0 0,-1 0-1,1 0 1,0 0 0,0 0 0,-1 0 0,1 0 0,0-1 0,0 1 0,-1 0 0,1 0 0,0 0-4,-4-15 53,6-18-41,9 2-325,0-1 0,2 1 0,1 1 0,2 0 0,1 1 0,1 1 0,1 1 0,2 0 0,0 1 0,7-3 313,-18 19-506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4.5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 14 1052,'-4'-13'1047,"3"14"-392,7 26-355,22 69 127,-5 2 0,3 44-427,-8-44-234,3 0 1,18 41 233,-29-116-432,-10-22 402,0-1 0,0 0 0,0 1 0,1-1 0,-1 1 0,0-1 0,0 1 0,0-1 0,1 0-1,-1 1 1,0-1 0,0 0 0,1 1 0,-1-1 0,0 0 0,1 1 0,-1-1 0,0 0 0,1 0 0,-1 1 0,1-1 0,-1 0 0,0 0 0,1 0 0,-1 1 0,1-1 0,-1 0 0,1 0 0,-1 0 0,0 0 0,1 0 0,-1 0-1,1 0 1,-1 0 0,1 0 0,-1 0 0,1 0 0,-1 0 0,0-1 0,1 1 0,-1 0 0,1 0 0,-1 0 0,0 0 0,1-1 0,-1 1 0,1 0 0,-1 0 0,1-1 30,2-4-409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4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46 193 1020,'0'1'41,"0"-1"0,1 1-1,-1-1 1,0 1 0,0-1-1,0 1 1,0-1 0,1 0 0,-1 1-1,0-1 1,1 1 0,-1-1-1,0 0 1,1 1 0,-1-1 0,0 0-1,1 1 1,-1-1 0,0 0 0,1 1-1,-1-1 1,1 0 0,-1 0-1,1 1 1,-1-1 0,1 0 0,-1 0-1,1 0 1,-1 0 0,1 0-1,-1 0 1,1 0 0,-1 0 0,1 0-1,-1 0 1,1 0-41,21-12 501,-18 9-476,0 0 0,0-1-1,-1 1 1,1-1 0,-1 0 0,0 0-1,0 0 1,-1-1 0,1 0-25,-2 1 2,0-1 1,0 0-1,-1 0 1,0 0-1,0 0 1,0 0-1,-1 0 1,1 0-1,-1 0 1,-1 0-1,1 0 1,0 0-1,-1 0 1,-2-3-3,3 6-3,1 0 1,-1 1-1,0-1 1,0 0 0,0 1-1,0-1 1,0 1-1,0-1 1,-1 1-1,1-1 1,0 1 0,-1 0-1,1 0 1,-1 0-1,1 0 1,-1 0 0,1 0-1,-1 0 1,0 0-1,0 1 1,1-1 0,-1 1-1,0-1 1,0 1-1,0 0 1,1-1 0,-1 1-1,0 0 1,0 0-1,0 1 1,0-1 0,0 0-1,1 0 1,-1 1-1,0-1 1,0 1 0,1 0-1,-1 0 1,0-1-1,-1 2 3,0 0 1,1-1 0,-1 1 0,0 0 0,1 0 0,-1 0 0,1 0 0,-1 0 0,1 1 0,0-1 0,0 1 0,0-1 0,0 1 0,1 0 0,-1 0 0,1 0 0,0 0 0,0 0 0,0 0 0,0 0 0,0 0 0,0 0 0,1 1 0,0-1 0,-1 0 0,1 0 0,1 1 0,-1-1 0,0 0 0,1 0 0,0 0 0,-1 1 0,1-1 0,0 0 0,1 0 0,-1 0-1,2 4 2,0 0 1,1-1-1,-1 0 0,1 0 0,0 0 0,1-1 0,0 1 1,0-1-1,0 0 0,0 0 0,1-1 0,-1 1 0,1-1 0,0-1 1,3 2-3,-5-3-7,0 1 0,0-2 0,0 1 0,0 0 0,1-1 0,-1 0 0,1 0 0,-1 0 0,0-1-1,1 0 1,-1 1 0,1-1 0,2-1 7,-2-1-34,-1 1 0,0-2 0,0 1 0,0 0 0,0-1-1,0 1 1,0-1 0,0 0 0,-1-1 0,1 1 0,-1-1-1,0 1 1,0-1 34,25-28-47,-1 0 0,-1-2 0,-2-1 0,-2-1 1,3-7 46,-37 69 123,1 1 0,1 0 1,2 0-1,1 1 1,1 0-1,1 0 1,1 1-1,1 11-123,3-40 0,0 0 0,0 1 0,0-1 1,0 0-1,0 1 0,0-1 0,0 0 0,0 0 0,0 1 1,0-1-1,0 0 0,0 1 0,0-1 0,0 0 0,0 1 0,0-1 1,0 0-1,0 0 0,0 1 0,0-1 0,1 0 0,-1 0 1,0 1-1,0-1 0,0 0 0,1 0 0,-1 1 0,0-1 0,0 0 1,0 0-1,1 0 0,-1 0 0,0 1 0,0-1 0,1 0 1,-1 0-1,0 0 0,1 0 0,-1 0 0,0 0 0,0 0 0,1 0 0,12-9 14,18-27 14,-25 28-25,3-3 3,-5 6 6,0-1 0,0 1-1,1 0 1,0 1 0,0-1 0,2-1-12,-6 6 1,-1 0 1,1-1 0,0 1 0,-1 0-1,1-1 1,-1 1 0,1 0-1,0 0 1,-1 0 0,1-1-1,-1 1 1,1 0 0,0 0-1,-1 0 1,1 0 0,0 0-1,-1 0 1,1 1 0,0-1-1,-1 0 1,1 0 0,-1 0-1,1 0 1,0 1 0,-1-1-2,1 1 2,1 0 0,-1 0 0,0 1 0,-1-1 0,1 0 0,0 0 0,0 1 0,0-1 0,-1 1-1,1-1 1,-1 0 0,1 1 0,-1-1 0,0 1 0,1 1-2,3 19 21,11 44 43,-15-64-62,1 1-1,0-1 1,-1 0-1,1 0 1,0 0-1,1 1 1,-1-1-1,0 0 1,0 0-1,1-1 1,0 1-1,-1 0 1,1 0 0,0-1-1,0 1 1,-1-1-1,1 1 1,0-1-1,1 0 1,-1 0-1,0 0 1,0 0-1,1 0-1,0-1 1,0 0-1,0-1 0,-1 1 0,1-1 0,0 0 0,0 0 1,0 0-1,0 0 0,0 0 0,-1-1 0,1 1 1,-1-1-1,1 1 0,-1-1 0,1 0 0,-1 0 1,0 0-1,0 0 0,0-1 0,0 1 0,-1-1 0,1 1 1,0-1-1,-1 0 0,36-65 5,-16 1 20,-11 37 47,-9 26 3,-2 13 35,0-4-115,0 1 0,0 0-1,1 0 1,0 0-1,0-1 1,0 1 0,1 0-1,-1 0 1,1-1 0,1 1-1,-1 0 1,1-1-1,0 1 1,1 0 5,-2-3-35,1-1 0,0 1 0,0-1 0,0 0 0,0 0 1,1 1-1,-1-1 0,0-1 0,1 1 0,-1 0 0,1-1 0,0 1 0,0-1 0,0 0 0,-1 1 0,1-2 0,0 1 0,0 0 0,0 0 1,0-1-1,1 0 0,-1 0 0,0 0 0,0 0 0,0 0 0,2-1 35,11 0-148,0-2 1,0 0-1,0-1 0,-1 0 1,11-6 147,-20 8 2,0 0 0,1-1 1,-2 0-1,1 0 1,0-1-1,-1 1 1,1-1-1,-1 0 0,0-1 1,0 1-1,-1-1 1,1 0-1,-1 0 0,0-1 1,-1 1-3,-2 4 11,0 0 0,0 0 1,-1 0-1,1-1 0,-1 1 0,1 0 0,-1 0 1,1 0-1,-1 0 0,0-1 0,1 1 1,-1 0-1,0 0 0,0-1 0,0 1 0,0 0 1,0 0-1,0-1 0,-1 1 0,1 0 0,0 0 1,-1-1-1,1 1 0,0 0 0,-1 0 1,0 0-1,1 0 0,-1 0 0,0 0 0,1 0 1,-1 0-1,0 0 0,0 0 0,0 0 1,0 0-1,0 0 0,0 1 0,0-1 0,0 0 1,0 1-1,0-1 0,0 1 0,0-1 1,-1 1-1,1-1-11,-2 0 17,-1 1 1,1-1-1,-1 1 1,1 0-1,-1 0 0,1 0 1,-1 0-1,1 0 1,-1 1-1,1-1 1,0 1-1,-1 0 1,1 0-1,0 0 1,0 1-1,-1-1-17,-5 6 15,-1 0 1,2 0-1,-1 0 0,1 1 1,0 0-1,1 1 0,0 0 1,-2 2-16,6-6 7,-1-1 0,1 1 0,0 0 0,0 0 0,1 0 1,-1 1-1,1-1 0,0 1 0,1-1 0,-1 1 0,1-1 1,0 1-1,1 0 0,-1 0 0,1-1 0,1 7-7,-1-11 0,0 1 0,0-1 0,1 1 0,-1-1-1,1 1 1,-1-1 0,1 1 0,0-1 0,-1 1-1,1-1 1,0 0 0,0 1 0,0-1 0,0 0 0,0 0-1,0 0 1,1 0 0,-1 0 0,0 0 0,0 0-1,1 0 1,-1 0 0,1-1 0,-1 1 0,1 0 0,0-1-1,1 0 0,0 1 0,-1-1 1,1 0-1,0 0 0,-1-1 0,1 1 1,-1-1-1,1 1 0,0-1 1,-1 0-1,0 0 0,1 0 0,0 0 1,7-5-3,0 1 1,-1-1-1,0-1 0,0 0 0,0 0 0,4-5 3,69-85-32,-68 178 349,-13-79-316,-1 0-1,1 0 1,-1 0 0,1 0 0,0 0-1,-1 0 1,1-1 0,0 1-1,0 0 1,0-1 0,1 1 0,-1-1-1,0 1 1,1-1 0,-1 1-1,1-1 1,-1 0 0,1 0-1,-1 0 1,1 0 0,0 0 0,0 0-1,0 0 1,-1 0 0,2-1-1,0 1-1,0-1 0,0 0 0,1 0 0,-1 0 0,0-1 0,0 1 0,1-1 1,-1 0-1,0 1 0,0-2 0,0 1 0,0 0 0,0 0 0,1-2 1,7-3-24,-1-1 0,0 0 0,0 0-1,-1-1 1,0-1 0,0 1 0,6-10 24,-10 11-19,18-22-19,-23 28 38,0 1 1,1-1 0,-1 1-1,1-1 1,-1 0 0,1 1-1,-1-1 1,1 1 0,-1-1-1,1 1 1,-1 0 0,1-1-1,0 1 1,-1 0 0,1-1-1,0 1 1,-1 0 0,1-1-1,0 1 1,-1 0 0,1 0-1,0 0 1,-1 0 0,1 0-1,0 0 1,-1 0 0,1 0-1,0 0 1,0 0 0,-1 0-1,1 0 1,0 1 0,-1-1-1,1 0 1,0 1 0,-1-1-1,1 1 0,1 3 3,-1 0 0,0 0 0,-1 0 0,1 0 0,-1 1 0,1-1 0,-1 0 0,-1 0 0,1 1 1,-1-1-1,1 0 0,-2 2-3,1 13-9,1-17 8,0 9-301,0 0-1,0 0 1,-1 0 0,-1 0 0,0 0 0,0-1-1,-4 10 303,4-14-483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4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37 1188,'1'-13'384,"-1"3"-44,2 4-96,-2 1-64,0 3-44,-2 2-40,1 3-24,-1 2-28,1 2-20,-1 1-12,0 3-24,1 0-28,-1 2-52,-1 1-148,1 1-84,0 0-56,0-1-32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5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84 1116,'-6'-54'2362,"5"66"-2135,-1-1 0,1 0 0,-2 1 0,-3 9-227,-6 37 51,11-55-50,0 45 8,1-46-9,0 0 0,0 0-1,0 0 1,0 1-1,0-1 1,1 0 0,-1 0-1,1 0 1,0 0 0,-1 0-1,1-1 1,0 1 0,0 0-1,0 0 1,1 0-1,-1-1 1,0 1 0,0-1-1,2 2 1,-2-3 1,0 1-1,0-1 0,0 0 0,0 0 0,1 0 0,-1 0 0,0 0 0,0-1 0,0 1 1,0 0-1,0 0 0,0-1 0,0 1 0,0 0 0,0-1 0,0 1 0,-1-1 1,1 0-1,0 1 0,0-1 0,0 0 0,0 1 0,-1-1 0,1 0 0,0 0 0,24-27 2,-17 19-3,22-26-4,-23 25 1,0 1-1,1 0 0,0 0 0,1 1 0,0 0 1,0 0-1,0 1 0,1 0 0,7-3 5,-16 10 1,-1 0 0,1 0 0,-1 0 0,1 0-1,-1 1 1,1-1 0,-1 0 0,1 0-1,-1 1 1,1-1 0,-1 0 0,0 0 0,1 1-1,-1-1 1,1 0 0,-1 1 0,0-1-1,1 1 1,-1-1 0,0 1 0,0-1-1,1 0 1,-1 1 0,0-1 0,0 1 0,0-1-1,0 1 1,1-1 0,-1 1 0,0-1-1,0 1 1,0-1 0,0 1 0,0-1-1,6 30 20,-2-11-15,-4-17-6,1 0 1,0 1 0,0-1 0,0 0 0,0 1-1,0-1 1,1 0 0,-1 0 0,1 0-1,-1 0 1,1 0 0,0-1 0,-1 1-1,1 0 1,0-1 0,0 1 0,0-1-1,1 0 1,-1 0 0,0 1 0,0-2-1,1 1 1,-1 0 0,0 0 0,1-1-1,-1 1 1,1-1 0,-1 0 0,1 0-1,-1 0 1,1 0 0,-1 0 0,1 0-1,-1-1 1,1 1 0,-1-1 0,0 1-1,1-1 1,-1 0 0,0 0 0,1 0 0,-1-1-1,0 1 1,0 0 0,1-1 0,5-4-2,0 0 1,0-1-1,0 0 0,0 0 1,-1 0-1,0-1 0,-1 0 1,0 0-1,0-1 0,2-5 2,4-31 6,-2 6-64,-5 45 11,-1 0-1,0 0 0,0 1 0,0-1 0,-1 1 1,0 1 47,1 3-6,0 0 0,-1 1 0,-1-1 0,0 1-1,0 0 1,-1 0 0,-1-1 0,0 1 0,0 0 0,-2 0 0,1 0 0,-1-1 0,-1 1 0,-3 8 6,4-12 0,-1 0 1,0-1-1,-1 1 0,0-1 0,0 1 1,0-1-1,-1 0 0,0-1 1,-1 1-1,1-1 0,-1 0 0,-1 0 1,1-1-1,-1 0 0,0 0 1,0-1-1,0 1 0,0-1 0,-1-1 1,0 0-1,-2 1 0,6-3-143,0-1-1,0 0 0,0 0 1,0 0-1,0-1 1,1 1-1,-1-1 1,0 0-1,0 0 1,0 0-1,1-1 1,-1 1-1,1-1 1,-1 0-1,0-1 144,-3 0-287,-6-3-284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7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29 864,'2'-1'98,"-1"0"0,0 0-1,0 0 1,0 0 0,1 0 0,-1 0-1,0 0 1,0-1 0,-1 1 0,1 0-1,0-1 1,0 1 0,-1 0 0,1-1-1,0 1 1,-1-1 0,0 1 0,1-1-1,-1 0-97,-1 2 30,0-1-1,0 1 0,0 0 0,0 0 0,0-1 0,1 1 1,-1 0-1,0 0 0,0 0 0,0 0 0,0 0 0,0 0 0,0 0 1,0 0-1,0 1 0,0-1 0,0 0 0,0 1 0,0-1 1,0 0-1,0 1 0,0-1 0,1 1 0,-1-1 0,0 1 1,0 0-1,1-1 0,-1 1 0,0 1-29,-24 12 98,2 1 0,0 1 0,-19 19-98,35-29 10,-1 1 0,1 1-1,1-1 1,-1 1-1,1 1 1,1-1-1,-1 1 1,1 0-1,1 0 1,0 0-1,0 1 1,0 4-10,3-13-1,1 0 1,-1 0-1,1 1 1,0-1 0,0 0-1,-1 0 1,1 0-1,0 1 1,0-1-1,0 0 1,0 0-1,0 1 1,1-1 0,-1 0-1,0 0 1,1 1-1,-1-1 1,1 0-1,-1 0 1,1 0-1,-1 0 1,1 0 0,0 0-1,-1 0 1,1 0-1,0 0 1,0 0-1,0 0 1,0 0 0,0 0-1,0-1 1,2 2-1,0-1 0,0 0 0,0-1 0,0 1 0,0-1 0,0 1 0,1-1 0,-1 0-1,0 0 1,0 0 0,0-1 0,3 0 1,10-2-4,0-1-1,0 0 1,0-2-1,8-3 5,32-20-219,0-2 1,-2-3-1,-2-2 0,7-8 219,-68 53 23,2 1-1,-1 0 1,2 0 0,-1 0-1,1 1 1,1 0-1,0 1 1,0-1 0,-1 10-23,5-19 1,0-1 0,1 1 1,-1 0-1,1 0 0,-1 0 1,1 0-1,0 0 0,0 0 1,0 0-1,0 0 0,0 0 0,0 0 1,0 0-1,1 0 0,-1-1 1,1 1-1,-1 0 0,1 0 1,0 0-1,0 0 0,0-1 1,0 1-1,0 0 0,0-1 1,0 1-1,1-1 0,-1 1-1,2 0 2,0-1 1,0 0-1,-1 0 0,1 0 0,0 0 0,0 0 1,0 0-1,0-1 0,0 1 0,0-1 0,0 0 0,0 0 1,0 0-1,0-1 0,0 1 0,1-1-2,5 0 2,0-1 1,0 0-1,-1 0 0,1-1 1,-1-1-1,0 1 0,0-1 0,0 0 1,0-1-1,0 0 0,-1 0 1,1-2-3,-7 6-1,1-1 1,-1 0-1,0 0 1,1 1-1,-1-1 0,0 0 1,0 0-1,0 0 1,-1 0-1,1 0 1,0-1-1,-1 1 1,1 0-1,-1 0 1,0 0-1,0-1 1,0 1-1,0 0 1,0 0-1,0 0 0,0-1 1,-1 0 0,-1-2-1,1 1 0,-1-1 0,0 1 0,-1 0 0,1 0 0,-1 0 0,0 0 0,0 0 0,0 0 1,-3-2 0,-2-2-4,-1 0 0,-1 1 1,1-1-1,-1 2 1,0-1-1,-1 2 1,1-1-1,-7-1 4,15 7-1,-29-9-6,30 9 6,0-1 1,0 1 0,1 0-1,-1 0 1,0 0-1,0-1 1,0 1 0,0 0-1,0 0 1,0 0-1,0 1 1,0-1 0,0 0-1,0 0 1,0 0-1,1 1 1,-1-1 0,0 0-1,0 1 1,0-1-1,0 1 1,1-1 0,-1 1-1,0-1 1,0 1-1,1 0 1,-1-1 0,0 1-1,1 0 1,0 0 0,0 0-1,0-1 1,0 1 0,0 0-1,0 0 1,0-1-1,0 1 1,0 0-1,1 0 1,-1-1 0,0 1-1,1 0 1,-1 0-1,0-1 1,1 1 0,-1 0-1,1-1 1,-1 1-1,1-1 1,-1 1-1,1-1 1,0 1 0,-1-1-1,1 1 1,-1-1-1,1 0 1,0 1-1,0-1 1,-1 0 0,1 1-1,0-1 1,0 0-1,-1 0 1,1 0-1,0 0 1,0 1 0,0-1 0,34 7 8,-30-7-5,9 2-1,0-2 0,0 0 0,-1 0 0,1-2 1,0 1-1,11-4-2,53-5 7,-77 11-6,0-1-1,0 0 0,-1 1 0,1-1 0,0 1 1,-1-1-1,1 1 0,0 0 0,-1-1 0,1 1 1,0 0-1,-1-1 0,1 1 0,-1 0 1,0-1-1,1 1 0,-1 0 0,1 0 0,-1 0 1,0-1-1,0 1 0,0 0 0,1 0 1,-1 0-1,0 0 0,0 0 0,0 0 0,0-1 1,0 1-1,0 0 0,-1 0 0,1 0 0,-2 40 11,1-28-9,5 18 0,-4-30-2,0 0 0,0-1 0,0 1 1,0 0-1,0 0 0,0 0 0,0-1 0,1 1 0,-1 0 0,0 0 0,0-1 0,1 1 0,-1 0 0,0 0 0,1-1 0,-1 1 0,1 0 0,-1-1 0,1 1 1,-1-1-1,1 1 0,0-1 0,-1 1 0,1-1 0,-1 1 0,1-1 0,0 1 0,0-1 0,-1 0 0,1 1 0,0-1 0,-1 0 0,2 0 0,2-2 0,-1-1 0,1 0 0,0 0 0,-1-1 0,1 1 0,-1-1 0,0 1 0,0-1-1,1-3 1,-2 4 1,-1 0-1,1 0 0,0 0 0,0 1 0,0-1 0,1 0 0,-1 1 0,1-1 0,-1 1 0,1 0 0,0 0 0,0 0 0,0 1 0,0-1 0,0 0 0,0 1 0,0 0 0,1 0 0,0 0 0,-3 1 1,0 0-1,-1 0 1,1 1-1,0-1 1,0 0-1,-1 1 1,1-1 0,-1 1-1,1-1 1,0 1-1,-1-1 1,1 1-1,-1 0 1,1-1-1,-1 1 1,0-1-1,1 1 1,-1 0-1,0 0 1,1-1-1,-1 1 1,0 0-1,0-1 1,1 1 0,-1 0-1,0 0 0,6 28 22,-2-11-14,-3-15-20,1 1-1,-1-1 1,1 0-1,-1-1 1,1 1 0,0 0-1,0 0 1,0-1-1,1 1 1,-1-1-1,1 0 1,-1 0-1,1 0 1,0 0-1,0 0 1,0 0-1,0-1 1,0 1 0,0-1-1,0 0 1,2 1 12,1-2-46,-1 1 0,0-1 1,1 0-1,-1 0 1,1 0-1,-1-1 1,0 1-1,0-2 0,1 1 1,-1 0-1,0-1 1,0 0-1,0-1 46,4-1-68,0 0 0,0-1 0,-1 0 0,1 0 0,-2-1 0,1 0-1,0-1 1,-1 0 0,-1 0 0,1 0 0,-1-1 0,0 0 0,-1 0 0,1-1 0,-1 0 68,0-6-341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7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13 912,'-10'-13'805,"5"22"-447,5 24-253,3-24-104,1 0 1,1 0 0,-1-1 0,1 1 0,1-1 0,0 0 0,3 3-2,-3-3 8,1 0 0,-2 0 0,1 1 1,-1 0-1,-1 0 0,4 9-8,-7-15 13,0 0 0,-1 0-1,1 0 1,-1 0 0,0 0 0,0 0 0,0 0 0,0 0 0,-1 0-1,1 0 1,-1 0 0,1-1 0,-1 1 0,0 0 0,0 0-1,-1 0 1,1-1 0,-1 1 0,1 0 0,-1-1 0,0 1-1,0-1 1,0 0 0,0 0 0,-1 1-13,1 0-22,0-1 0,-1 1 1,0-1-1,1 1 0,-1-1 0,0 0 0,0 0 1,0 0-1,-1-1 0,1 1 0,0-1 1,-1 0-1,1 1 0,-1-2 0,1 1 0,-1 0 1,1-1-1,-4 1 22,5-5-660,3-1 277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7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11 1060,'0'-1'26,"0"1"0,0-1 0,1 1-1,-1-1 1,0 1 0,0-1 0,0 1 0,0 0-1,1-1 1,-1 1 0,0-1 0,0 1 0,1 0-1,-1-1 1,0 1 0,1-1 0,-1 1 0,1 0 0,-1 0-1,0-1 1,1 1 0,-1 0 0,1 0 0,-1-1-1,1 1 1,-1 0 0,0 0 0,1 0 0,-1 0 0,1 0-1,-1 0 1,1 0 0,-1 0 0,1 0 0,-1 0-1,1 0 1,-1 0 0,1 0 0,-1 0 0,1 0-1,-1 0 1,1 0 0,-1 1 0,0-1 0,1 0 0,-1 0-1,1 1 1,-1-1 0,0 0 0,1 1 0,-1-1-1,0 0 1,1 1 0,-1-1 0,0 0 0,1 1 0,-1-1-1,0 1 1,0-1 0,1 1 0,-1-1 0,0 0-1,0 1 1,0-1 0,0 1 0,0-1-26,1 3 89,0 0 0,0 0 0,-1 0 0,0 1 0,1-1 1,-1 0-1,0 0 0,-1 0 0,1 0 0,-1 1-89,-34 113 802,22-78-732,1 1 0,1 0 0,3 1 0,1 0-1,2 2-69,5-36 1,-2 18 1,2-1 0,1 1 0,0 0 0,2 3-2,-2-23-4,-1-1 0,1 1 0,0-1-1,0 1 1,1-1 0,-1 1 0,1-1 0,0 0-1,0 1 1,0-1 0,1 0 0,-1 0 0,1-1 0,0 1-1,0-1 1,0 1 0,1-1 0,-1 0 0,1 0-1,0 0 1,0-1 0,0 1 0,0-1 0,0 0-1,0 0 5,1-1-114,-1-1 0,1 1 0,-1-1 0,1 0 0,-1 0 1,1 0-1,-1-1 0,1 1 0,-1-1 0,0 0 0,1-1 0,-1 1 0,0-1 0,0 0 0,0 0 0,0 0 0,0 0 0,0-1 0,-1 1 0,1-1 0,-1 0 0,1 0 0,-1-1 0,0 1 0,-1 0 0,1-1 0,-1 0 0,1-1 114,4-8-555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8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71 1004,'-26'0'1083,"29"-2"-515,45-4-324,-24 4-231,132-27 66,-82 14-1368,20 1 1289,-73 12-442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9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211 332 1872,'-5'-8'186,"5"6"-153,-1 0-1,0 0 0,0-1 0,0 1 0,0 0 1,-1 0-1,1 0 0,-1 0 0,1 1 1,-1-1-1,1 0 0,-1 0 0,0 1 1,0-1-1,0 1 0,0 0 0,0 0 1,0 0-1,0 0 0,0 0 0,-1 0 0,1 0 1,0 1-1,-1-1 0,1 1 0,0-1 1,-1 1-1,1 0 0,0 0 0,-1 0 1,-1 1-33,-3-1 16,-1 2 0,1-1 0,0 1 0,0 0 0,1 1 1,-1-1-1,0 1 0,1 1 0,0-1 0,-1 1 0,1 0 1,1 0-1,-1 1 0,1 0 0,-1 0 0,2 0 0,-1 1 0,0 0 1,1-1-1,0 1 0,-2 6-16,3-6 3,1 0 0,0 0 0,0 1 0,0-1 0,1 1 0,0-1 0,1 1 0,-1 1-3,1-6 1,0 1-1,-1-1 0,1 0 0,1 1 0,-1-1 0,0 0 0,0 0 0,1 0 0,-1 1 1,1-1-1,0 0 0,0 0 0,0 0 0,0 0 0,0 0 0,0 0 0,0 0 0,1 0 1,-1-1-1,1 1 0,-1 0 0,1-1 0,0 1 0,-1-1 0,1 0 0,0 1 0,0-2 2,0 0-1,0 0 0,0 1 1,0-2-1,0 1 0,0 0 1,0 0-1,0 0 0,0-1 1,0 1-1,0-1 1,0 0-1,-1 0 0,1 1 1,0-1-1,0 0 0,-1 0 1,1-1-1,-1 1 0,1 0 1,-1-1-1,1 1 0,0-1-1,35-39 5,-34 37-5,14-18 13,0-2 0,-2 0 0,-1-1 0,-1 0 0,1-6-13,-19 47 40,1 0 0,0 0 0,2 1 0,-1-1 0,2 1 0,0-1 0,1 1 0,1-1 0,3 17-40,-4-33 0,0 1 0,0-1 1,0 1-1,0-1 0,0 0 0,1 1 1,-1-1-1,0 1 0,0-1 0,1 1 0,-1-1 1,0 0-1,0 1 0,1-1 0,-1 0 1,0 1-1,1-1 0,-1 0 0,1 1 0,-1-1 1,0 0-1,1 0 0,-1 0 0,1 1 1,-1-1-1,1 0 0,-1 0 0,1 0 0,-1 0 1,1 0-1,-1 0 0,1 0 0,-1 0 1,1 0-1,-1 0 0,0 0 0,1 0 0,0 0 0,21-13 13,19-31 2,-38 40-16,39-44-6,-43 51 9,-1-1 0,1 0 0,1 1 0,-1-1 0,0 1 0,0-1 0,1 1 0,0-1 0,-1 1 0,1-1 0,0 1 0,0 0 0,1-1 0,-1 1 0,0-1 0,1 1 0,0 0-2,-1 2 4,1 0 0,0 0-1,1-1 1,-1 1 0,1 0-1,0-1 1,0 1 0,0-1-1,2 2-3,-3-5 0,0-1 0,0 1 0,0 0 0,0-1 0,0 1 0,0-1 0,0 1 0,0-1 0,1 0 0,-1 0 0,0 1 0,0-1 0,0 0 0,1 0 0,-1 0 0,0 0-1,0 0 1,0-1 0,1 1 0,-1 0 0,0 0 0,0-1 0,0 1 0,0-1 0,0 1 0,0-1 0,0 1 0,0-1 0,0 0 0,0 0 0,0 1 0,0-1 0,0 0 0,0 0 0,-1 0-1,1 0 1,0 0 0,34-39-1,-32 36 1,3-4 3,-4 4-2,0 1 1,0-1-1,0 1 0,1 0 1,-1-1-1,1 1 1,0 1-1,0-1 0,0 0 1,0 1-1,0-1 0,1 1 1,1-1-2,-4 5 0,1 1 1,-1-1 0,0 1-1,-1 0 1,1-1 0,0 1-1,-1 0 1,1-1 0,-1 1-1,0 0 1,0 0 0,0 0-1,0-1 1,-1 1 0,0 2-1,1 8 0,1-3 0,0-1-1,1 1 0,0-1 1,0 1-1,1-1 1,1 0-1,-1 0 0,4 5 1,-6-12 0,0 0-1,0-1 1,0 1-1,1 0 1,-1-1-1,0 1 0,1-1 1,-1 0-1,1 1 1,0-1-1,-1 0 1,1 0-1,0 0 1,0 0-1,-1 0 0,1-1 1,0 1-1,1 0 1,-1-1 1,1 0 0,-1 0 0,1 0-1,-1-1 1,0 1 0,1-1 0,-1 1-1,0-1 1,0 0 0,0 0 0,1 0-1,-1 0 1,0 0 0,0 0 0,0-1-1,0 1 1,-1-1 0,1 1 0,1-2-1,10-11-3,0 0 1,-1 0-1,-1-2 0,0 1 1,-2-1-1,1 0 1,-2-1-1,0 0 1,1-6 2,14-43-90,12-57 90,-26 91-16,-2 8 12,-4 16 5,0 0 0,0-1 0,-1 1 0,0-1 0,0 0-1,-1 0 1,-1 0 0,1 0 0,-2-5-1,-4 13-5,-5 11 6,-4 11 9,3 1 3,2 0-1,0 0 1,2 1-1,0 0 1,2 0-1,0 0 1,2 1-1,0 3-12,1-8-12,2-1-1,0 1 1,1 0-1,1 0 0,1-1 1,0 1-1,1-1 0,2 0 1,-1 0-1,6 10 13,-10-26-106,0 1-1,0-1 1,1 0-1,-1 1 1,0-1-1,1 0 1,-1 0-1,1 0 1,0 0-1,0 0 1,0 0-1,0 0 1,0-1-1,0 1 1,0-1-1,1 1 1,-1-1-1,0 0 1,2 0 106,-1 0-480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39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1196,'47'-3'1004,"0"-1"0,4-3-1004,-4 1-81,-1 2 0,5 2 81,-50 1-54,0 1 0,0 0 0,0 0 0,1 0 1,-1 0-1,0 0 0,0 0 0,0 0 0,0 1 1,1-1-1,-1 0 0,0 1 0,0-1 1,0 1-1,0-1 0,0 1 0,0-1 0,0 1 1,0 0-1,0-1 0,0 1 0,0 0 0,-1 0 1,1 0-1,0 0 54,1 4-469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41:45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 1028,'-15'-8'1522,"19"12"-1050,-1-2-468,0 0 0,0-1 0,0 1-1,0-1 1,0 0 0,0 0 0,0 0 0,1 0 0,-1-1 0,2 1-4,10-2 150,-36 8 67,37-6-2267,-16-1 1552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5.0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33 1220,'15'-6'337,"0"0"0,0 1 1,1 1-1,0 1 0,9-1-337,-17 2 22,1 1 0,-1 0-1,1 1 1,-1 0 0,1 0 0,-1 1 0,1 0-1,-1 0 1,1 1 0,-1 0 0,0 0 0,0 1 0,0 1-1,0-1 1,-1 1 0,7 4-22,5 9 63,-1 0 0,-1 1 1,5 9-64,-5-8 13,0 0 0,1-1 0,14 11-13,-26-25 1,0 1-1,0-1 1,1-1 0,-1 1-1,1-1 1,0 0-1,0 0 1,0-1 0,0 0-1,1 0 1,-1-1 0,0 0-1,1 0 1,3 0-1,-11-2 5,1 0 0,0 1 0,-1-1 1,1 0-1,-1 1 0,0-1 0,1 0 0,-1 0 0,1 1 0,-1-1 0,0 0 1,0 0-1,1 0 0,-1 1 0,0-1 0,0 0 0,0 0 0,0 0 1,0 0-1,0 0 0,0 1 0,0-1 0,-1 0 0,1 0 0,0 0 0,0 1 1,-1-1-1,1 0 0,0 0 0,-1 0 0,0 0-5,-9-32 58,10 33-56,-40-90 92,37 83-87,-1 0 0,0 1-1,0-1 1,-1 1 0,0 0-1,0 0 1,0 0 0,-1 1-1,0 0 1,0 0 0,-3-1-7,8 5-12,-1 0 0,0 0 0,1 0 1,-1 1-1,0-1 0,0 1 0,0-1 1,1 1-1,-1 0 0,0 0 0,0 0 0,0 0 1,0 0-1,0 0 0,0 0 0,1 0 1,-1 1-1,0-1 0,0 1 0,0 0 0,1-1 1,-1 1-1,0 0 0,1 0 0,-1 0 1,1 0-1,-1 0 0,1 0 0,-1 1 12,0 0-116,-1 1 0,1 0 0,0-1 0,0 1 0,0 0-1,0 0 1,0 1 0,1-1 0,0 0 0,-1 0 0,1 1 0,0-1-1,1 1 1,-1-1 0,0 1 116,1 10-496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0 296 10610,'0'0'5918,"4"4"-5748,78 94 423,14 13-1091,-96-111 494,0 1 1,0-1-1,0 0 1,1 0-1,-1 1 0,0-1 1,0 0-1,1 0 1,-1 0-1,0 1 0,1-1 1,-1 0-1,0 0 1,1 0-1,-1 0 0,0 0 1,1 0-1,-1 0 1,0 1-1,0-1 0,1 0 1,-1 0-1,0 0 1,1-1-1,-1 1 1,0 0-1,1 0 0,-1 0 1,0 0-1,1 0 1,-1 0-1,0 0 0,1 0 1,-1-1-1,0 1 1,0 0-1,1 0 0,8-16 127,3-31 273,-10 35-399,9-29 115,13-53-107,-4-1 1,8-103-1,-27 190-958,-2 15-1272,0 7-791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2777,'0'0'9090,"124"-31"-9034,-70 20-16,3-1-40,-3-1-353,6-2-1479,-14 0-1177,-13 4-3016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8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7706,'0'0'5282,"10"3"-5298,88 30 35,-84-28-8,-2 1 0,1 0 0,0 1 0,-1 1 0,0-1 0,11 12 0,-21-18 1,-1 0 0,1 0 0,-1 1 0,0-1 0,0 0 0,1 1 0,-1-1 0,0 1 0,0-1 0,-1 1 0,1-1 0,0 1 0,0 0 0,-1-1 0,1 1-1,-1 0 1,1 0 0,-1 0 0,0-1 0,0 1 0,0 0 0,0 0 0,0 0 0,0-1 0,0 1 0,-1 0 0,1 0 0,-1 0 0,1-1 0,-1 1 0,0 0 0,1-1 0,-1 1 0,0-1 0,0 1 0,0-1 0,0 1 0,0-1 0,-1 1-1,1-1 1,-3 2 0,-6 5 69,0-1 0,-1 0-1,0 0 1,-22 9 0,11-5-260,-15 10-691,6-2-1469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10746,'0'0'3649,"88"-37"-3513,-39 29-40,8-1 8,1 3-96,-1 4-16,7 2-392,-17 0-1432,-13 4-3425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10066,'0'0'4609,"91"1"-4065,-42-5-184,8-5-208,5-1-48,30-4-208,-16 1-448,-8 3-2328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6065,'0'0'6290,"11"4"-5598,-3 12-437,-1 0 0,0 0 0,-2 1 0,1 0 0,4 33 0,1-1-218,42 142-3602,-38-143-1555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8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7514,'0'0'5681,"17"68"-5401,-4-31-272,-1 8 80,3 0 0,-1-1-88,-1 1 0,-1-7-680,-2 4-368,-4-13-1105,-3-7-2064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10610,'0'0'2407,"15"-9"-2086,44-21-245,1 3 1,1 2-1,1 3 1,1 2-1,1 3 1,122-15 0,-180 31-163,0 0 1,0 1 0,0 0-1,0 0 1,0 0 0,-1 1-1,1-1 1,0 2 0,9 1-1,-13-1 105,0-1-1,-1 1 1,1-1 0,0 1-1,-1 0 1,1 0 0,-1 0-1,1 0 1,-1 0-1,0 0 1,0 0 0,0 0-1,0 0 1,0 1-1,0-1 1,0 0 0,-1 1-1,0-1 1,1 0-1,-1 1 1,0-1 0,0 1-1,0-1 1,-1 5 0,1-1 101,0-1 1,0 1 0,0 0 0,1-1-1,0 1 1,0 0 0,1-1 0,-1 1-1,4 7 1,-3-11-115,-1 0 1,1 1-1,0-1 1,0 0-1,0 0 0,0-1 1,0 1-1,1 0 1,-1-1-1,0 1 0,1-1 1,-1 0-1,1 0 1,-1 0-1,1 0 0,0 0 1,0 0-1,-1-1 1,1 1-1,0-1 0,4 0 1,3 1-21,0-1-1,0 0 1,0-1 0,0 0 0,0 0 0,0-1-1,11-4 1,-19 6 24,0-1-1,0 1 0,-1-1 1,1 0-1,0 1 0,0-1 1,-1 0-1,1 0 0,-1-1 1,1 1-1,-1 0 0,1 0 1,-1-1-1,0 1 0,1-1 1,-1 1-1,0-1 0,0 1 1,0-1-1,0 0 0,-1 1 1,1-1-1,0 0 0,-1 0 1,1 0-1,-1 0 0,1 1 1,-1-1-1,0 0 0,0 0 1,0 0-1,0 0 0,0 0 1,-1 0-1,1 0 0,0 0 1,-1 1-1,1-1 0,-1 0 1,0 0-1,0 1 1,0-1-1,0 0 0,0 1 1,0-1-1,-1-1 0,-3-3 45,1-1-1,-1 1 0,0 1 0,-1-1 1,1 1-1,-1 0 0,0 0 0,-1 0 1,1 1-1,-1 0 0,0 0 0,0 1 1,-8-3-1,4 2-154,-1 0 0,0 1-1,0 0 1,-1 1 0,1 0 0,0 1-1,-20 0 1,17 7-1402,18 5-1321,-1-9 2310,-1 0-1,1 0 1,0-1-1,1 1 1,-1-1-1,0 1 1,0-1-1,1 0 1,-1 0 0,5 2-1,18 0-4202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4113,'0'0'9454,"13"28"-8291,22 105-216,-35-133-939,1 1 0,-1-1 0,0 1 0,0-1 0,1 1 1,-1-1-1,0 1 0,1-1 0,-1 0 0,1 1 0,-1-1 0,0 1 1,1-1-1,-1 0 0,1 0 0,-1 1 0,1-1 0,-1 0 0,1 0 1,0 0-1,-1 1 0,1-1 0,-1 0 0,1 0 0,-1 0 0,1 0 1,-1 0-1,1 0 0,0 0 0,-1 0 0,1 0 0,-1 0 0,1-1 1,-1 1-1,1 0 0,-1 0 0,1 0 0,-1-1 0,1 1 0,-1 0 1,1-1-1,-1 1 0,1 0 0,-1-1 0,1 1 0,-1 0 1,0-1-1,1 1 0,-1-1 0,0 1 0,1-1 0,-1 1 0,0-1 1,1 0-1,25-34 407,-21 28-321,5-8 79,-8 10-177,1 0 0,0 0-1,0 0 1,0 1 0,1-1-1,0 1 1,-1 0 0,1 0-1,1 1 1,-1-1 0,7-4 0,-8 13 32,-1 1 0,0-1 1,-1 0-1,1 1 1,-1-1-1,0 1 0,0 9 1,-1-10-34,1 1-11,0 0-1,0 0 0,1 0 1,0 0-1,0 0 0,5 10 1,-7-15 10,0-1 0,1 1 1,-1-1-1,1 1 1,-1-1-1,0 1 0,1-1 1,-1 1-1,1-1 1,-1 0-1,1 1 0,0-1 1,-1 0-1,1 1 0,-1-1 1,1 0-1,0 0 1,-1 1-1,1-1 0,-1 0 1,1 0-1,0 0 1,-1 0-1,1 0 0,0 0 1,0 0-1,1-1 21,-1 0 0,1 1 0,0-1 1,-1 0-1,1 0 0,-1 0 0,1 0 0,-1-1 0,0 1 0,1 0 0,-1-1 1,0 1-1,0-1 0,1-1 0,9-12 73,23-30 115,-32 43-211,-1 0 0,1 1 0,0-1 0,0 0 0,0 1 0,0-1 0,0 1 0,0 0 0,0 0 0,1-1 0,-1 1 0,0 1 0,1-1 0,-1 0 0,0 1 0,1-1 0,-1 1 0,4 0 0,-3 2 33,0 1 0,1-1 0,-1 1 0,0 0 1,0 0-1,-1 0 0,1 1 0,-1-1 0,1 1 0,-1-1 1,0 1-1,-1 0 0,4 7 0,5 9 59,-7-16-319,33 44 392,-13-28-2489,3-12-5156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6601,'0'0'5526,"17"1"-4534,9 2-781,20 2 400,0-3 1,54-3 0,-98 1-623,0 0 0,0 0 0,0-1 0,1 1 0,-1-1 0,0 1 0,0-1 0,0 0-1,0 0 1,0 0 0,-1 0 0,1 0 0,0-1 0,0 1 0,-1-1 0,1 1 0,-1-1 0,1 1 0,-1-1 0,1 0 0,-1 0 0,0 1 0,0-1 0,0 0 0,0 0 0,0 0 0,-1 0 0,1 0 0,-1-1 0,1 1 0,-1 0 0,0 0 0,1 0 0,-1 0 0,0-1 0,-1-1 0,1 0-81,0 1 0,-1-1 0,0 0-1,0 0 1,0 1 0,0-1 0,0 1-1,-1-1 1,0 1 0,0 0 0,0-1-1,0 1 1,0 0 0,0 0 0,-1 1-1,1-1 1,-1 0 0,0 1 0,0-1-1,-4-1 1,2 1 75,0 0 1,0 1-1,-1 0 0,1 0 0,0 0 0,-1 0 1,1 1-1,-1 0 0,0 1 0,1-1 1,-1 1-1,0 0 0,1 0 0,-1 1 0,0-1 1,1 1-1,-1 1 0,1-1 0,-1 1 1,-5 2-1,7-1 89,0-1 0,-1 1 1,1 0-1,0 1 0,0-1 1,1 1-1,-1 0 0,1 0 1,0 0-1,0 0 0,0 0 1,0 1-1,1-1 0,0 1 1,-1 0-1,2-1 0,-1 1 1,1 0-1,0 0 0,0 1 1,-1 9-1,2-4-8,0-1-1,0 1 1,1 0 0,0-1-1,1 1 1,0-1 0,1 1-1,0-1 1,1 0-1,0 0 1,0-1 0,1 1-1,0-1 1,1 0 0,0 0-1,1 0 1,-1-1 0,2 0-1,12 11 1,-10-10-112,2 0 0,-1-1 0,1-1 0,0 1 0,1-2 0,-1 0 0,1 0-1,1-1 1,-1-1 0,1 0 0,0-1 0,0 0 0,0-1 0,20 0 0,-31-2-78,0 0-1,0 0 0,0-1 1,0 1-1,0-1 0,0 1 1,0-1-1,0 0 1,0-1-1,0 1 0,-1 0 1,1-1-1,0 1 0,-1-1 1,1 0-1,3-4 1,-1 1-433,-1-1 0,1 0 0,-1 0 1,0 0-1,-1-1 0,4-6 0,7-24-4827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12:06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35 1196,'2'-2'258,"-1"0"0,0-1 0,1 1-1,-1-1 1,-1 1 0,1-1 0,0 1 0,0-1-1,-1 1 1,0-1 0,1 1 0,-1-4-258,0 6 324,-13 29 1486,-3 21-1198,3 1 0,3 1 0,-5 51-612,-9 43-7,12-73-1385,0 36 1392,0-1-3161,12-105 2425,0-3 44,1 2 51,6 10 50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5.86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 55 1180,'-1'-2'72,"0"-5"216,1 0 1,-1 0-1,1 0 0,0 0 0,0 0 1,2-4-289,14 51 340,8 61-96,-5 1 1,-4 1 0,-4 0 0,-4 38-245,-7-139 1,-1-1 1,1 0-1,0 0 0,0 0 0,0 0 1,0 0-1,0 1 0,0-1 0,0 0 1,1 0-1,-1 0 0,0 0 1,1 0-1,-1 0 0,1 0 0,-1 0 1,1 0-1,-1 0 0,1 0 0,0 0 1,-1 0-1,1 0 0,0 0 0,0-1 1,0 2-2,0-3 1,1 1 0,-1-1 0,0 1 1,0-1-1,0 1 0,0-1 0,0 1 1,0-1-1,-1 0 0,1 1 0,0-1 0,0 0 1,0 0-1,-1 0 0,1 0 0,0 0 1,-1 0-1,1 0 0,0 0-1,28-58 4,-8-8-14,-12 36-14,2 1 0,7-16 24,-15 50-2,0 1-1,-1-1 1,1 1 0,-1 0 0,0 0 0,-1 0 0,1 0 0,-1 3 2,0-8-3,7 27-694,2-1-1,1 0 0,1-1 0,14 21 698,-21-40-455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0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5209,'0'0'8563,"2"9"-8093,3 12-190,2 16-99,2-1 0,1 0 0,25 58 0,-35-94-180,1 1 0,-1 0 0,0-1 0,0 1 1,1 0-1,-1-1 0,1 1 0,-1-1 0,0 1 0,1 0 0,-1-1 1,1 1-1,-1-1 0,1 1 0,0-1 0,-1 0 0,1 1 0,-1-1 0,1 0 1,0 1-1,-1-1 0,1 0 0,0 0 0,-1 1 0,1-1 0,0 0 1,0 0-1,-1 0 0,1 0 0,0 0 0,-1 0 0,1 0 0,0 0 0,0 0 1,-1-1-1,1 1 0,0 0 0,-1 0 0,1-1 0,0 1 0,-1 0 1,1-1-1,-1 1 0,1 0 0,0-1 0,-1 1 0,1-1 0,-1 1 0,1-1 1,-1 1-1,0-1 0,1 0 0,-1 1 0,1-1 0,-1 0 0,0 1 1,0-1-1,1 0 0,-1 0 0,22-47 106,-20 43-103,2-6-25,14-28-210,-18 39 230,1-1-1,0 1 0,-1-1 1,1 1-1,0-1 1,-1 1-1,1 0 0,0-1 1,0 1-1,-1 0 1,1-1-1,0 1 0,0 0 1,-1 0-1,1 0 1,0 0-1,0 0 0,0 0 1,0 0-1,-1 0 1,1 0-1,0 0 0,0 0 1,0 1-1,-1-1 1,1 0-1,0 0 0,0 1 1,-1-1-1,1 0 1,0 1-1,-1-1 0,1 1 1,0-1-1,-1 1 1,1 0-1,-1-1 0,1 1 1,-1-1-1,1 1 1,-1 0-1,1-1 0,-1 1 1,0 0-1,1 0 1,-1 1-1,12 12 76,0 0 0,1 0 0,0-1 0,1-1 0,28 19 0,-33-25-72,0-1 1,1 0-1,0 0 1,0-1-1,1 0 1,-1 0-1,1-1 1,0-1-1,-1 0 0,1 0 1,11-1-1,-20-1 8,-1 0 0,0 0-1,1 0 1,-1 0 0,0 0-1,1 0 1,-1 0 0,0-1-1,1 1 1,-1-1 0,0 1-1,0-1 1,0 1 0,1-1-1,-1 0 1,0 0 0,0 1-1,0-1 1,0 0 0,0 0-1,0 0 1,0 0 0,-1 0-1,1 0 1,0-1 0,0-1-1,1 0 26,-2 0 0,1-1 0,0 1 0,-1 0-1,1-1 1,-1 1 0,0-1 0,0 1 0,-1 0 0,0-6-1,-2-4 61,0 0 0,-1 0-1,0 1 1,-10-20 0,4 12-21,-35-60 162,40 72-353,0 0 0,-1 1 1,1 0-1,-1 0 0,-1 1 0,0-1 1,-11-7-1,2 9-992,11 12-862,11 21-3250,6-6-231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1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41 149 4097,'0'0'11126,"-6"3"-10526,4-2-590,-1 1 0,1-1 0,0 1-1,-1-1 1,1 1 0,0 0-1,0 0 1,1 0 0,-1 0 0,0 0-1,1 1 1,-1-1 0,1 0-1,0 1 1,-1-1 0,1 1 0,1-1-1,-1 1 1,0 0 0,0-1-1,1 1 1,0 0 0,-1 0 0,1-1-1,0 1 1,1 0 0,-1 0-1,0-1 1,1 1 0,-1 0 0,1-1-1,0 1 1,0-1 0,2 6-1,-1-5-23,0 1-1,0-1 0,1 1 0,-1-1 1,1 0-1,-1 0 0,1 0 1,0 0-1,0-1 0,0 1 0,1-1 1,-1 0-1,1 0 0,-1 0 0,1 0 1,0 0-1,-1-1 0,1 0 0,0 0 1,0 0-1,0 0 0,0 0 0,0-1 1,0 0-1,0 0 0,0 0 0,6-1 1,-6 1-14,0-1 1,0 1-1,0-1 0,0 0 1,0 0-1,0 0 1,-1-1-1,1 1 1,0-1-1,-1 0 1,1 0-1,-1 0 0,1 0 1,-1-1-1,0 0 1,0 1-1,0-1 1,-1 0-1,1-1 1,-1 1-1,1 0 0,-1-1 1,0 1-1,0-1 1,-1 1-1,1-1 1,1-5-1,-1-2 34,-1-1-1,0 1 1,0-1-1,-1 1 0,-1-1 1,0 1-1,0-1 1,-6-19-1,6 25 16,-1 0 0,0 0-1,0 1 1,-1-1 0,0 1 0,0-1-1,0 1 1,0 0 0,-1 0-1,0 1 1,0-1 0,0 1 0,0 0-1,-1 0 1,0 0 0,1 0 0,-2 1-1,-7-4 1,-8 4 258,20 3-282,1 0 1,-1 0-1,1 1 1,0-1-1,-1 0 1,1 0 0,-1 1-1,1-1 1,0 0-1,-1 1 1,1-1-1,0 0 1,-1 1 0,1-1-1,0 1 1,0-1-1,-1 1 1,1-1-1,0 1 1,0-1-1,0 0 1,-1 1 0,1-1-1,0 1 1,0 0-1,0 1-21,0-1 0,1 1 0,-1-1 1,0 1-1,1 0 0,-1-1 0,1 1 0,-1-1 0,1 0 0,0 1 0,-1-1 0,1 1 0,0-1 1,0 0-1,0 0 0,0 0 0,0 1 0,1-1 0,-1 0 0,0 0 0,3 1 0,10 5-206,0-1 0,0-1 0,1 0 0,0-1-1,0-1 1,27 3 0,-29-5 219,0 1 0,0 0 1,0 1-1,0 0 0,0 1 0,-1 0 1,0 1-1,1 1 0,11 7 0,-22-11 27,1 0-1,-1 0 1,0 0-1,0 0 1,0 0-1,-1 0 1,1 0-1,0 1 1,-1-1-1,0 1 1,1-1-1,-1 1 1,0-1-1,0 1 1,0 0-1,-1 0 1,1-1-1,-1 1 1,1 0-1,-1 3 1,-1 4 225,0 0 1,0 0 0,-1 0-1,-3 13 1,-5 29 645,11-52-890,-1 1 1,0 0 0,1-1 0,-1 1-1,1 0 1,-1-1 0,1 1-1,-1 0 1,1-1 0,0 1 0,-1-1-1,1 1 1,0-1 0,-1 1-1,1-1 1,0 0 0,0 1 0,0-1-1,-1 0 1,1 1 0,0-1-1,0 0 1,0 0 0,-1 0 0,1 0-1,0 0 1,0 0 0,0 0-1,0 0 1,-1 0 0,1 0 0,0-1-1,0 1 1,1-1 0,33-7-129,-16-2-265,-1-1 0,-1-1 0,0-1 0,-1 0 0,0-1 0,-1 0 0,25-33 0,-31 38-159,31-38-4995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1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1200,'0'0'13430,"0"13"-12881,0-8-509,-1 9 54,1 0-1,1 0 1,0 1 0,1-1-1,5 20 1,5 29-10,-2 1 0,-3-1 0,-3 1 0,-6 88 0,1-60-359,5-76-655,5-26 366,7-28 411,4-23 333,-5 11-59,2 1 1,2 1 0,2 0-1,48-79 1,-63 118-107,2 0-1,-1 0 1,1 1-1,1-1 0,16-11 1,-17 16-172,-7 8 138,-5 4 75,-11 13 7,-1 0 0,-2-2 1,-28 27-1,19-20-41,-28 34 0,48-51-8,1-1 0,0 1-1,1 0 1,0 1-1,0-1 1,1 1 0,0 0-1,-4 18 1,7-25-16,1-1 0,-1 1 0,1-1 0,0 1 0,0 0 0,0-1 0,0 1 1,0 0-1,1-1 0,-1 1 0,1 0 0,0-1 0,-1 1 0,1-1 0,1 0 0,-1 1 0,0-1 0,0 0 0,1 1 0,-1-1 0,1 0 0,0 0 1,0 0-1,0 0 0,0-1 0,0 1 0,0 0 0,0-1 0,0 0 0,1 1 0,-1-1 0,1 0 0,-1 0 0,1 0 0,2 0 0,12 4-24,0-2 0,1 0-1,-1-1 1,26 0-1,-22-1 28,351 3-202,2-1 107,-339 3-726,-36-2-54,-18 0 171,2-2-2004,3-1-4122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2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19 196 3897,'0'0'10938,"-2"-5"-10516,-3-13-259,5 32-105,9 43-19,0-1 92,7 30 102,9 165 0,-36-269 657,0-12-829,1 0 0,1 0 0,2-1 0,1 0 1,-2-39-1,0-160-90,8 216 35,0-2-21,0 5 10,0 0 0,0 0-1,1 0 1,0 1 0,1-1 0,3-13 0,-3 21-5,-1 0 1,1 0-1,-1 0 1,1 1-1,0-1 1,0 0 0,0 1-1,0 0 1,1-1-1,-1 1 1,1 0-1,-1 0 1,1 1 0,0-1-1,0 0 1,-1 1-1,1 0 1,0-1 0,0 1-1,1 0 1,-1 1-1,0-1 1,0 0-1,0 1 1,4 0 0,1-1-31,0 1 0,0 0 0,0 0 0,0 1 0,-1 0 0,1 0 0,0 1 0,0 0-1,-1 0 1,0 1 0,1 0 0,13 8 0,-6-1-529,1 1 0,-2 0-1,1 1 1,17 20-1,9 17-3344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11002,'0'0'4225,"97"-57"-4217,-37 41 96,7 0-104,-2 4-32,-5-1-24,-6 3-272,-10 0-552,-4-2-288,-15 2-1425,-11 3-1616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7514,'0'0'4249,"18"0"-4027,-3 0-205,0 1 0,0 1-1,0 0 1,0 0 0,0 2-1,17 5 1,-27-7-10,1 0 1,0 1-1,-1-1 1,0 1-1,0 1 1,0-1-1,0 1 1,0-1-1,-1 1 1,1 1-1,-1-1 1,0 0 0,0 1-1,-1 0 1,1 0-1,-1 0 1,0 1-1,-1-1 1,1 0-1,-1 1 1,0 0-1,1 7 1,-2-5-17,0 0 0,0-1 1,-1 1-1,0 0 1,-1-1-1,1 1 1,-1 0-1,-1-1 0,0 1 1,0-1-1,0 0 1,-1 1-1,0-1 1,0 0-1,-1-1 0,0 1 1,0-1-1,-1 1 1,1-1-1,-7 5 1,1 3-1357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4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9218,'0'0'2841,"82"-22"-2337,-32 10-248,5 0 160,4 1-248,-4 4-168,-3 7 0,-13 0-1360,-19 0-2617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0:54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9874,'0'0'2321,"85"-34"-1785,-36 21 384,7 0-224,3 3-168,-2 3-128,-3 4-400,4 3-336,-13 0-1440,-12 0-5034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1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37 156 7738,'0'0'4385,"-5"-3"-3669,0 0-506,4 2-121,-1 0 0,1 0 0,-1 0 0,0 0-1,1 0 1,-1 1 0,0-1 0,1 0-1,-1 1 1,0-1 0,0 1 0,0 0 0,-2-1 1429,25 1-1646,916-46 266,-410 12 444,577 12-468,-1087 24-139,-8-1 161,-15-6-249,-16-19-3882,17 13-3995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8330,'0'0'5180,"2"-6"-4971,4-18-140,-4 18 35,1 50 502,11 53-320,-12-89-294,1 1 0,-1-1 0,1 0 0,0 0 0,1-1 0,0 1 0,0-1 0,1 0 0,8 10 0,-11-15-179,-1-1-1,1 1 1,0-1-1,0 0 0,0 0 1,0 0-1,1 0 0,-1 0 1,0-1-1,0 1 0,1-1 1,-1 1-1,0-1 1,0 0-1,1 0 0,-1 0 1,0 0-1,1 0 0,-1-1 1,0 1-1,1-1 1,2 0-1,11-9-4800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6.18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1008,'2'15'311,"0"0"1,1-1-1,1 1 0,0-1 1,1 0-1,0 0-311,1 2-218,0 0 0,-1 1 0,-1 0 1,-1 0-1,0 0 0,-1 6 218,-2-19-345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2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35 10058,'0'0'2526,"13"21"-2475,6-15-274,-20-15 595,-1 5-306,0 1 0,0 0 1,-1 0-1,0 0 0,1 0 0,-1 0 0,-6-4 1,4 4-32,1 0 0,-1 0 0,0 1 0,0-1 0,0 1 0,0 1 0,0-1 0,0 1 0,0 0 0,-1 0 0,-5 0 0,10 2-114,0-1 0,0 1 1,0 0-1,1 0 0,-1 0 1,0 0-1,0 1 0,1-1 1,-1 0-1,1 0 0,-1 0 1,1 0-1,0 1 0,-1-1 0,1 0 1,0 0-1,0 1 0,0-1 1,0 0-1,0 1 0,0-1 1,0 0-1,0 0 0,1 1 1,-1 0-1,1 4-829,-1 12-3559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6105,'0'0'5998,"17"0"-5796,78 1-24,178-8-1596,-273 7 1355,0 0-1,0 0 0,0 0-190,0 0 191,0 0-1,0 0 1,0 0-1,0-1 1,0 1-1,0 0 1,0 0-1,0 0 1,0 0-1,0 0 1,0 0-1,-1 0 1,1 0-1,0-1 1,0 1-1,1 0 1,-1 0-1,0 0 1,0 0-1,0 0 1,0 0-1,0 0 1,0 0-1,0 0 1,0-1-1,0 1 0,0 0 1,0 0-1,0 0 1,0 0-1,0 0 1,1 0-191,-12-4-1005,-6 2-3135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6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1672,'0'0'9838,"14"20"-9152,8 71-220,-18-69-831,1 0 0,1 0 0,11 25 0,-5-21-2551,-2-5-3178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49 1616,'0'0'9577,"-6"0"-8822,-27 0 214,297-16 97,1612-16 936,-1771 42-2529,-151-10-3215,37 0-2069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4337,'0'0'897,"4"15"-544,16 82 845,-4 0 1,-5 2 0,0 105 0,-11-197-997,0 0 1,0 0-1,-1 0 0,0 0 1,0 0-1,-1 0 0,0 0 0,0-1 1,0 1-1,-1-1 0,0 1 1,-6 9-1,6-13-126,1 0 0,-1-1 0,0 1 0,0-1-1,0 0 1,0 1 0,0-2 0,-1 1 0,1 0 0,-1-1 0,1 1 0,-1-1 0,0 0 0,1 0 0,-1 0 0,0-1 0,0 1-1,1-1 1,-1 0 0,0 0 0,0-1 0,0 1 0,1-1 0,-1 1 0,-4-2 0,3 0-69,0 0 1,0 1-1,0-2 1,0 1-1,0-1 1,0 1-1,0-1 1,1-1 0,0 1-1,-1 0 1,1-1-1,-5-6 1,-39-56-838,37 50 371,-23-41-1501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8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12067,'0'0'1928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82 9274,'0'0'3861,"-10"10"-3714,-3 5-50,-2 4-40,0-2 1,-2 0 0,-18 15 0,35-31-48,0-1-1,0 0 1,0 0 0,-1 1 0,1-1 0,0 0 0,0 0 0,0 1 0,-1-1 0,1 0 0,0 0 0,-1 0 0,1 1 0,0-1 0,0 0 0,-1 0 0,1 0 0,0 0 0,-1 0 0,1 0 0,0 1 0,-1-1-1,1 0 1,0 0 0,-1 0 0,1 0 0,0 0 0,-1 0 0,1 0 0,0-1 0,-1 1 0,1 0 0,0 0 0,0 0 0,-1 0 0,1 0 0,0 0 0,-1-1 0,1 1 0,0 0 0,2-15 26,14-21-152,-9 25 68,5-8 118,0 1 0,2 1 0,16-18-1,-26 31-11,1 0-1,0 0 1,-1 0-1,1 1 0,1-1 1,-1 1-1,0 0 0,1 1 1,-1-1-1,1 1 0,0 0 1,0 1-1,0-1 0,0 1 1,0 0-1,7 1 1,-2 0-9,1 1 1,-1 1 0,0 0 0,1 0 0,-1 1-1,0 1 1,-1 0 0,1 0 0,12 8 0,9 7-1230,44 33 1,-61-41 95,21 17-5211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1:2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53 134 9522,'0'0'3234,"-14"20"-2711,14-20-526,-31 31 282,23-29 1,16-23-192,58-139 45,-66 160-133,0 0-1,1-1 1,-1 1 0,0-1-1,1 1 1,-1-1-1,1 1 1,-1 0 0,0-1-1,1 1 1,-1 0-1,1 0 1,-1-1-1,1 1 1,-1 0 0,1 0-1,-1 0 1,1 0-1,-1-1 1,1 1 0,0 0-1,-1 0 1,1 0-1,-1 0 1,1 0-1,-1 0 1,1 1 0,-1-1-1,1 0 1,-1 0-1,1 0 1,-1 0 0,1 1-1,-1-1 1,1 0-1,-1 0 1,1 1-1,-1-1 1,1 0 0,-1 1-1,0-1 1,1 0-1,-1 1 1,0-1-1,1 1 1,21 22 190,-19-19-129,7 7-71,0-1-1,1 0 0,0-1 0,0 0 0,1-1 1,0 0-1,23 10 0,21 4-2493,-25-13-3681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4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0 135 3529,'0'0'7227,"0"-52"-3300,0-30-2449,0 81-1190,0 9-320,0 36 112,16 363 259,-14-392-329,0 0 0,1 0 0,8 23 0,-10-34-22,0-1 0,0 0-1,1-1 1,-1 1-1,1 0 1,-1 0 0,1 0-1,0-1 1,0 1-1,0-1 1,0 0 0,1 0-1,-1 1 1,1-1-1,-1-1 1,1 1-1,0 0 1,-1-1 0,1 1-1,0-1 1,0 0-1,0 0 1,0 0 0,4 1-1,-1-2-109,0 1-1,0-1 0,1 0 1,-1 0-1,0-1 0,1 0 1,-1 0-1,0 0 1,0-1-1,0 0 0,0 0 1,0 0-1,7-5 0,-6 2-320,-1 0-1,1 0 1,-1 0-1,0-1 1,-1 0-1,1-1 1,-1 1-1,-1-1 1,7-11-1,7-19-4321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4.6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98 8690,'0'0'4001,"187"-40"-4001,-88 17-40,-17 3-720,-15 6-2209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6.5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 39 1072,'-7'-13'368,"0"2"-24,3 2-128,0 6-80,3 0-64,-1 5-52,2 1-52,2 3-32,-1 1-104,2 1-88,2 2-48,2-1-28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5.1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75 5817,'0'0'5501,"30"17"-5129,94 55 177,-117-68-449,-1 0 0,0 0 0,0 1 0,0-1 0,-1 1 0,1 0 0,-1 1 0,0-1 0,-1 1 0,8 11 0,-10-11 198,0-1-1,-1 1 0,1 0 0,-1-1 0,0 1 1,-1 0-1,1 0 0,-2 10 0,1-15-273,0-1-1,0 0 1,0 0-1,0 1 1,0-1-1,0 0 1,0 0-1,0 1 1,0-1-1,0 0 1,0 0-1,0 0 1,0 1-1,0-1 1,0 0-1,0 0 1,-1 0-1,1 1 1,0-1-1,0 0 1,0 0-1,0 0 1,0 1-1,-1-1 1,1 0-1,0 0 1,0 0-1,0 0 1,-1 0-1,1 0 1,0 0-1,0 1 1,-1-1-1,1 0 1,0 0-1,0 0 1,-1 0 0,1 0-1,0 0 1,0 0-1,0 0 1,-1 0-1,1 0 1,0 0-1,0 0 1,-1 0-1,1-1 1,0 1-1,0 0 1,-1 0-1,1 0 1,0 0-1,0 0 1,0 0-1,-1-1 1,-11-13-53,9 1-148,1 0-1,0 0 0,1-1 1,0 1-1,1-1 0,0 1 1,1 0-1,1-1 0,0 1 1,1 0-1,1 0 0,0 0 1,8-18-1,-9 25-49,1 0 1,0 1-1,0 0 0,1-1 0,-1 2 0,1-1 0,0 0 1,1 1-1,-1 0 0,1 0 0,0 1 0,0-1 0,0 1 1,0 1-1,0-1 0,1 1 0,-1 0 0,1 0 0,-1 1 1,1 0-1,0 0 0,13 1 0,-18 0 221,0 0-1,0 1 1,-1-1-1,1 1 1,0 0-1,0-1 1,-1 1-1,1 0 1,0 0-1,-1 0 1,1 1-1,-1-1 1,1 0 0,-1 1-1,1-1 1,-1 0-1,0 1 1,0 0-1,0-1 1,0 1-1,0 0 1,0-1-1,0 1 1,-1 0-1,2 3 1,14 61 1038,-11-41-410,-2-15-410,0 0 0,0 1 1,1-2-1,7 14 0,-11-21-164,1-1-1,0 1 0,0-1 1,-1 0-1,1 1 0,0-1 1,0 1-1,1-1 1,-1 0-1,0 0 0,0 0 1,0 0-1,1 0 0,-1 0 1,1 0-1,-1 0 0,1 0 1,-1-1-1,1 1 0,-1 0 1,1-1-1,-1 0 1,1 1-1,0-1 0,-1 0 1,1 0-1,0 0 0,-1 0 1,1 0-1,0 0 0,-1 0 1,1 0-1,0-1 1,-1 1-1,1-1 0,-1 1 1,1-1-1,1-1 0,0 0 15,1-1-1,-1 0 1,0 1-1,-1-1 1,1 0-1,0-1 1,-1 1-1,0 0 1,0-1-1,0 1 1,0-1 0,1-4-1,18-53 100,-12 34-101,6-22-58,-14 49-32,-1 1-1,1-1 1,-1 0 0,1 1-1,0-1 1,-1 1-1,1-1 1,-1 1 0,1-1-1,-1 1 1,1-1-1,-1 1 1,0-1 0,1 1-1,-1 0 1,0-1-1,1 1 1,-1 0 0,0-1-1,0 1 1,1 0 0,-1-1-1,0 2 1,71 218 75,5 15 264,-63-186-29,-3 1-1,9 93 0,-19-140-269,1 17 102,0 0 0,-1 1 1,-1-1-1,-8 39 0,9-55-87,-1-1 0,0 0 0,0 0 0,0 1 0,0-1 0,0 0 0,-1 0-1,1 0 1,-1 0 0,0-1 0,0 1 0,0 0 0,0-1 0,0 1 0,-1-1 0,1 0-1,-1 0 1,1 0 0,-1 0 0,0 0 0,0 0 0,0-1 0,0 0 0,0 1 0,0-1-1,-1 0 1,1 0 0,0-1 0,0 1 0,-1-1 0,1 0 0,0 0 0,-1 0 0,1 0-1,0 0 1,-1-1 0,1 1 0,0-1 0,-4-1 0,5 1-26,-1 1 0,1-1 0,-1 0 1,1 0-1,-1-1 0,1 1 0,0 0 0,0-1 0,0 1 1,0-1-1,0 0 0,0 0 0,0 0 0,0 0 0,0 0 1,1 0-1,-1 0 0,0-3 0,-12-26-407,2 0 0,1-1 1,2 0-1,-8-50 0,0-31-2163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5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5 5945,'0'0'8738,"0"0"-8700,0 0-1,0 0 1,0 0 0,0-1 0,0 1-1,0 0 1,0 0 0,0 0-1,0 0 1,0-1 0,0 1-1,1 0 1,-1 0 0,0 0-1,0-1 1,0 1 0,0 0-1,0 0 1,0 0 0,1 0-1,-1 0 1,0-1 0,0 1-1,0 0 1,0 0 0,1 0-1,-1 0 1,0 0 0,0 0-1,0 0 1,0 0 0,1 0-1,-1 0 1,0 0 0,0 0-1,0 0 1,1 0 0,-1 0-1,0 0 1,0 0 0,0 0-1,1 0 1,-1 0 0,0 0-1,0 0 1,0 0 0,1 0 0,-2 8 64,0-1 0,0 1 0,0-1 1,-1 1-1,-5 11 0,-5 26-15,5 6-2,2 1 1,4 89 0,1-135-118,0 0 0,1-1 0,-1 1 1,1 0-1,1-1 0,-1 1 0,1-1 0,0 1 0,0-1 0,1 0 0,-1 0 1,1 0-1,0 0 0,1 0 0,-1-1 0,1 0 0,0 1 0,0-1 0,0 0 1,9 6-1,-8-8-329,0 1 0,0-1 0,0 0 0,1 0 0,-1 0 0,1-1 0,-1 0 0,1 0 0,0 0 0,-1-1 0,1 0 0,0 0 0,9-1 0,5-6-3230,-4-11-2600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6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55 5945,'0'0'7156,"36"0"-6346,203 0-159,-218-1-624,-1 2 0,0 0 1,1 1-1,-1 1 0,35 11 0,-47-12-36,0 2 0,-1-1 0,1 1 0,-1 1 0,0-1 0,0 1-1,0 0 1,-1 1 0,0-1 0,0 1 0,0 1 0,-1-1-1,0 1 1,0 0 0,0 0 0,5 12 0,-4-6 28,0-1 1,1 0 0,0 0 0,10 11-1,-14-20 19,-1 0 1,1 0-1,0-1 0,0 1 1,0-1-1,1 1 0,-1-1 0,0 0 1,1 0-1,0-1 0,-1 1 0,1-1 1,0 0-1,0 0 0,0 0 0,-1 0 1,1-1-1,6 1 0,-9-3 49,0 1 0,0-1 0,0 0-1,0 0 1,0 0 0,0 0 0,0 0 0,-1 0 0,1 0-1,-1 0 1,0 0 0,1 0 0,-1-1 0,-1-3-1,2 2-10,9-68 241,-3 32-249,1-62 0,-8 101-92,0 0 1,0 0-1,0 0 0,0-1 0,0 1 0,0 0 0,-1 0 0,1 0 0,0 0 0,-1 0 0,1 0 0,-1 0 0,1 0 1,-1 0-1,1 0 0,-1 0 0,0 0 0,0 0 0,1 0 0,-1 1 0,0-1 0,0 0 0,0 0 0,0 1 1,-1-1-1,-1 0-30,1 0 0,-1 0 0,0 0 0,1 1 0,-1-1 0,0 1 0,1 0 0,-1 0 0,0 0 0,-4 1 0,0 0-296,0 0 0,0 0-1,0 1 1,0 0-1,1 1 1,-1 0 0,-9 5-1,-8 10-3295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6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 17 1488,'0'0'13306,"-9"-3"-13007,6 2-293,-3-2 38,0 1 1,0 0-1,0 1 1,-1-1-1,1 1 1,-7 0-1,10 1-36,1 0 0,-1 0 0,0 1 0,1-1 0,-1 1 0,1-1 0,-1 1 0,0 0 0,1 0 0,0 0 0,-1 1-1,1-1 1,0 0 0,0 1 0,-1 0 0,1-1 0,1 1 0,-1 0 0,0 0 0,0 0 0,-1 3 0,-1 1 5,-1 1 1,2 0 0,-1 1-1,1-1 1,0 1 0,1-1-1,0 1 1,0 0 0,0 0-1,1-1 1,0 1 0,1 13 0,0-17-27,0 1 0,0-1 1,1 1-1,0 0 0,0-1 1,0 1-1,0-1 0,1 0 1,0 1-1,-1-1 0,2 0 1,-1 0-1,0 0 0,1 0 1,0-1-1,0 1 0,0-1 1,0 1-1,0-1 0,1 0 1,0 0-1,4 3 0,5-1-45,0 0 0,0 0 0,1-1-1,-1-1 1,1 0 0,0-1 0,0 0-1,0-1 1,-1-1 0,1 0 0,0-1-1,0 0 1,0-1 0,0-1 0,-1 0 0,1-1-1,-1 0 1,0-1 0,0-1 0,-1 0-1,1-1 1,-1 0 0,-1 0 0,0-2-1,0 1 1,13-14 0,-23 20 54,1 0-1,0 0 1,0 0 0,-1-1 0,1 1-1,-1-1 1,0 1 0,0-1 0,0 0-1,0 1 1,0-1 0,-1 0 0,1 0-1,-1 0 1,0 0 0,1 1 0,-1-1-1,-1-6 1,0 7 31,1 0-1,-1 0 0,0 1 1,0-1-1,0 0 0,0 0 1,0 1-1,0-1 0,0 0 1,0 1-1,-1-1 0,1 1 1,-1-1-1,1 1 0,-1 0 1,1 0-1,-1 0 0,0 0 1,0 0-1,1 0 0,-1 0 1,0 0-1,0 1 0,0-1 1,-3 0-1,-6-1 75,-1 0-1,0 1 1,1 1-1,-1 0 1,0 0-1,0 1 1,1 1-1,-1 0 1,-14 4-1,22-5-106,0 0 0,0 0 0,1 1 0,-1-1 0,1 1 0,0 0 0,-1 0 0,1 0 0,0 0 0,0 0 0,0 1 0,0-1 0,1 1 0,-1 0 0,1 0 0,-1 0 0,1 0 0,0 1 0,0-1 0,0 0 0,1 1 0,-1-1 0,1 1 0,0 0 0,0-1 0,0 1 0,1 0 0,-1 0 0,1 0 0,0-1 0,0 1 0,1 4 0,-1-6-4,1 0 0,0-1 0,-1 1-1,1-1 1,0 1 0,0-1 0,0 1 0,0-1 0,1 1 0,-1-1 0,0 0-1,0 0 1,1 0 0,-1 0 0,1 0 0,-1 0 0,1 0 0,-1 0 0,1 0 0,0-1-1,-1 1 1,1-1 0,0 1 0,0-1 0,-1 0 0,4 1 0,49 3-61,-52-4 70,4-1 11,1 1 1,0-1 0,-1 0 0,1-1-1,0 0 1,-1 0 0,0 0 0,0 0-1,1-1 1,-1 0 0,-1-1 0,1 1-1,0-1 1,-1 0 0,0-1 0,0 1 0,0-1-1,-1 0 1,1 0 0,-1-1 0,0 1-1,-1-1 1,1 0 0,-1 0 0,0 0-1,-1 0 1,3-8 0,-4 8 230,-1 18-217,0 0 0,0 1 0,1-1 0,1 0 0,0 0 0,1 0 0,4 13 0,-5-21-46,0 0 0,1 1 0,0-1 0,-1 0 0,1-1 0,1 1 0,-1 0 0,0-1 0,1 0 0,0 0 0,0 0 0,0 0 0,0 0 0,0-1 0,0 0 0,1 0 0,-1 0 0,1 0 0,-1-1 0,1 0 0,6 1 0,-4 0-137,0-1 0,0 0 0,0 0 1,1 0-1,-1-1 0,0 0 0,12-2 0,-17 1 58,1 0 1,0 0-1,-1 1 0,1-2 1,-1 1-1,1 0 0,-1 0 1,0-1-1,1 1 1,-1-1-1,0 0 0,0 0 1,0 0-1,0 0 0,0 0 1,-1 0-1,1 0 0,-1-1 1,1 1-1,1-5 1,10-33-2429,-5 3-1380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7.1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1 4641,'0'0'9397,"-15"1"-8708,12-1-648,0-1-15,0 1 0,-1 0 0,1 0 1,0 0-1,0 0 0,0 0 1,0 1-1,0-1 0,0 1 0,0 0 1,0 0-1,0 0 0,0 0 0,1 1 1,-1-1-1,0 1 0,1-1 1,-1 1-1,1 0 0,-1 0 0,1 0 1,0 1-1,0-1 0,0 0 1,0 1-1,1-1 0,-1 1 0,0 0 1,1-1-1,0 1 0,0 0 1,0 0-1,0 0 0,-1 4 0,-5 35 105,2 1-1,2 0 0,2 0 0,5 53 0,-2-80-162,0 0 0,1-1 0,0 0 0,1 0 0,1 0 0,0 0-1,2 0 1,-1-1 0,2 0 0,0-1 0,0 1 0,1-2 0,1 1 0,14 13 0,-21-23-157,1-1 0,0 0 1,-1 0-1,1 0 0,0 0 1,0-1-1,0 1 0,0-1 1,1 0-1,-1 0 0,0-1 1,0 1-1,5-1 0,57-5-4577,-62 4 4309,49-11-7423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7.8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200 27 5065,'0'0'9127,"-5"-4"-8498,-2 1-498,-1-1 1,1 1 0,-1 0-1,0 1 1,0 0 0,0 0-1,0 1 1,0 0 0,0 0-1,0 1 1,0 0 0,-15 2-1,20-2-132,-1 1 0,1-1-1,-1 1 1,1 0 0,-1-1-1,1 2 1,0-1 0,0 0-1,0 1 1,0-1 0,0 1-1,0 0 1,0 0-1,0 0 1,0 0 0,1 1-1,-1-1 1,1 1 0,0-1-1,0 1 1,0 0 0,0 0-1,0 0 1,1 0-1,-1 0 1,1 0 0,0 1-1,0-1 1,0 0 0,0 1-1,1-1 1,-1 1 0,1 4-1,0-6-26,0 1 1,0-1-1,1 0 0,-1 0 1,1 0-1,-1 0 0,1 1 0,0-1 1,0 0-1,0 0 0,0 0 0,0-1 1,0 1-1,1 0 0,-1 0 0,0-1 1,1 1-1,2 2 0,1-1 5,0 1 0,-1-1-1,2-1 1,-1 1 0,0-1 0,0 1-1,7 0 1,3 1-126,1 0 0,0-1 0,0-1 0,22 0 1,-22-2-112,-1-1 1,1 0 0,-1-1 0,0 0 0,1-2 0,-1 0 0,22-8 0,-31 9 248,0 0-1,0-1 1,0 1 0,0-1-1,0 0 1,-1-1 0,1 1 0,-1-1-1,0 0 1,-1-1 0,0 1-1,1-1 1,-2 0 0,1 0 0,-1 0-1,1 0 1,-2-1 0,5-13-1,-3 3 1169,-8 30 8,-7 28-669,10-34-497,0 0-1,0 0 0,1 1 0,0-1 1,1 0-1,-1 1 0,2-1 0,1 10 1,-2-15-1,0 0 0,0 0 0,0 0 1,1 0-1,-1 0 0,0 0 0,1 0 1,0 0-1,-1 0 0,1 0 0,0-1 1,0 1-1,0-1 0,0 0 0,0 1 0,0-1 1,0 0-1,0 0 0,1 0 0,-1 0 1,0-1-1,1 1 0,-1-1 0,0 1 1,1-1-1,-1 0 0,1 0 0,3 0 1,-3 0 9,-1 0-1,1 0 1,-1-1 0,1 1 0,-1-1 0,1 1 0,-1-1 0,0 0 0,1 0 0,-1 0-1,0 0 1,1 0 0,-1-1 0,0 1 0,0-1 0,0 1 0,0-1 0,-1 0 0,3-2-1,23-45 231,-12 17-179,-15 31-64,1 1 1,0-1-1,-1 0 0,1 1 0,0-1 0,-1 0 0,1 1 0,0-1 0,0 1 0,-1-1 0,1 1 0,0-1 0,0 1 1,0 0-1,0-1 0,-1 1 0,1 0 0,0 0 0,0 0 0,0 0 0,0 0 0,0 0 0,0 0 0,0 0 0,0 0 0,0 0 1,0 0-1,-1 0 0,1 1 0,0-1 0,0 0 0,0 1 0,0-1 0,0 1 0,-1-1 0,1 1 0,0-1 0,0 1 1,-1-1-1,2 2 0,28 26-195,-19-15 93,28 29-173,-37-40-9,0 0 1,0-1 0,0 1-1,0-1 1,0 1 0,1-1-1,-1 0 1,0 0-1,1 0 1,3 1 0,1-2-3513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8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50 8058,'0'0'6752,"-2"30"-6185,-3 177 235,5-179-683,1-1-1,2 1 1,0-1-1,10 37 0,-10-54-140,0-1 0,0 1 0,1 0 0,1-1 0,0 0 0,0 0 0,0 0 0,1-1 0,1 1 0,-1-1 0,1-1 0,0 1 0,1-1 0,17 11 0,-18-14-40,1 0-1,0-1 1,0 0 0,0 0 0,1-1 0,-1 0-1,1-1 1,-1 1 0,1-2 0,0 1 0,-1-1-1,1-1 1,16-2 0,-14 1 36,0 0-1,0-1 1,0 0-1,0-1 1,-1 0 0,1 0-1,-1-1 1,0-1-1,17-12 1,-21 14 27,-1 0 1,1-1-1,-1 0 1,-1 1-1,1-2 0,-1 1 1,1 0-1,-1-1 1,-1 0-1,1 0 0,-1 0 1,0 0-1,-1-1 1,0 1-1,0-1 0,0 0 1,0 1-1,0-14 1,-2 19 12,0 0 0,0 0 1,-1 0-1,1 0 1,0 0-1,-1 0 0,1 0 1,0 0-1,-1 0 0,1 1 1,-1-1-1,1 0 1,-1 0-1,0 0 0,1 0 1,-1 1-1,0-1 1,0 0-1,1 1 0,-1-1 1,0 1-1,0-1 0,0 1 1,0-1-1,-2 0 1,-35-7 397,24 8-332,0 0 0,-1 0 1,-20 5-1,30-3-76,-1-1 1,0 2-1,1-1 1,-1 0-1,1 1 1,0 0-1,0 1 1,0-1 0,0 1-1,1 0 1,-1 0-1,1 0 1,0 1-1,-3 4 1,4-5-16,1-1-1,-1 0 1,1 1 0,0 0 0,1-1-1,-1 1 1,1 0 0,-1 0-1,1 0 1,0 0 0,1 0-1,-1 0 1,1 0 0,-1 0 0,1 0-1,1 0 1,-1 0 0,0 1-1,1-1 1,0 0 0,2 5-1,-2-7 6,0-1-1,0 1 0,0-1 0,0 1 1,0-1-1,0 0 0,1 0 0,-1 1 1,1-1-1,-1 0 0,1 0 0,-1-1 1,1 1-1,-1 0 0,1 0 0,0-1 1,-1 1-1,1-1 0,0 0 0,0 1 1,2-1-1,44 1 7,-35-1 11,-7 0 17,0-1-1,0 0 1,0 0 0,0 0-1,-1 0 1,1-1 0,0 0-1,-1 0 1,0-1 0,1 0-1,-1 1 1,0-2-1,0 1 1,-1-1 0,1 1-1,-1-1 1,0 0 0,0-1-1,0 1 1,0-1 0,3-6-1,-7 15-44,0-1 1,0 0-1,0 0 0,0 1 0,1-1 1,-1 0-1,1 0 0,0 1 0,0-1 1,0 0-1,0 0 0,1 0 0,-1 0 0,4 4 1,1 4 43,0-1 0,0-1 0,15 18 1,-17-23-28,1 1 0,0 0 1,0-1-1,1 0 1,-1 0-1,1-1 0,-1 0 1,1 0-1,0 0 1,0 0-1,1-1 0,-1 0 1,0-1-1,1 1 1,-1-1-1,1 0 0,0-1 1,-1 1-1,14-2 1,-18 0 4,0 0 1,-1 0 0,1 0 0,0 0 0,-1 0 0,1 0 0,-1 0-1,1 0 1,-1-1 0,1 1 0,-1-1 0,0 1 0,0-1 0,0 1-1,0-1 1,0 0 0,0 1 0,0-1 0,1-3 0,10-39 90,-11 40-96,9-58 8,-4-1 1,-1-84-1,-3 60-180,1 38 67,-1-13-220,-4-64-1,2 126 322,0-1 0,0 1 0,0-1 0,0 1 0,0 0 0,0-1 0,0 1 0,0-1 0,-1 1 0,1-1 0,0 1 0,0 0 0,0-1 0,-1 1 0,1 0-1,0-1 1,0 1 0,-1 0 0,1-1 0,0 1 0,-1 0 0,1 0 0,0-1 0,-1 1 0,1 0 0,0 0 0,-1-1 0,1 1 0,-1 0 0,1 0 0,0 0 0,-1 0 0,1 0 0,-1 0 0,1 0 0,0 0 0,-1 0 0,1 0 0,-1 0 0,1 0 0,-1 0 0,1 0-1,0 0 1,-1 0 0,1 0 0,-1 0 0,1 1 0,0-1 0,-1 0 0,1 0 0,-1 0 0,1 1 0,0-1 0,0 0 0,-1 1 0,0-1 0,-18 18 27,14-9-10,0 0 0,1 1 0,0 0 0,1-1-1,0 2 1,0-1 0,1 0 0,-2 21 0,3-8 96,0-1 1,2 1 0,3 28 0,1-32-85,1-1 0,0 1 0,2-1 0,0-1 0,0 1 0,2-1 0,0-1 0,1 0 0,1 0 0,0-1 0,1-1 0,1 0 0,29 24 0,-35-33-42,1 0 0,-1-1 0,1 0 0,0 0 0,0-1 0,0 0 1,0-1-1,1 0 0,16 2 0,-6-2-122,1-2 0,-1 0 0,30-4 0,-46 3 122,0 1-1,0-1 1,0 0-1,0 0 1,-1 0 0,1-1-1,0 1 1,-1-1-1,1 0 1,-1 0-1,1 0 1,-1 0-1,0-1 1,0 1-1,0-1 1,0 0-1,0 0 1,-1 0-1,1 0 1,-1 0-1,0-1 1,0 1-1,0-1 1,0 1-1,-1-1 1,0 0 0,1 0-1,-1 1 1,-1-1-1,1 0 1,0 0-1,-1 0 1,0 0-1,0 0 1,0 0-1,0 0 1,-2-6-1,2 9 20,-1-1-1,1 0 0,-1 0 1,0 0-1,1 1 1,-1-1-1,0 0 0,0 1 1,0-1-1,0 0 1,0 1-1,0-1 0,-1 1 1,1 0-1,0 0 0,-1-1 1,1 1-1,-1 0 1,0 0-1,-2-1 0,-1 0 17,1 0-1,-1 0 0,0 1 1,1 0-1,-1 0 0,0 0 1,0 1-1,-7-1 0,7 1-10,1 0-1,-1 0 0,0 1 0,1-1 1,-1 1-1,1 0 0,-1 0 0,1 0 1,-1 1-1,1 0 0,0-1 1,-1 2-1,1-1 0,0 0 0,1 1 1,-1 0-1,0 0 0,-6 6 0,6-1 20,1 0 0,0 1 0,0-1 0,0 1 0,1-1 0,0 1 0,1 0-1,0 0 1,1 0 0,-1 0 0,2-1 0,-1 1 0,1 0 0,1 0 0,-1 0-1,1-1 1,1 1 0,0-1 0,7 15 0,-8-18-61,1 0 0,-1 0 0,1 0 0,0 0 0,1 0-1,-1-1 1,1 1 0,0-1 0,0 0 0,1-1 0,-1 1 0,1 0 0,-1-1 0,1 0 0,0-1-1,1 1 1,-1-1 0,0 0 0,1 0 0,-1 0 0,1-1 0,-1 0 0,1 0 0,0 0 0,-1-1-1,1 0 1,0 0 0,0 0 0,-1-1 0,1 0 0,7-1 0,22-16-1248,-6-7-1226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09.1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7362,'0'0'4977,"212"0"-4969,-148 2-16,34 18-504,-15-5-1537,-10 2-4760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0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32 4793,'0'0'7514,"1"0"-7411,0 0 0,-1 0 0,1 0 0,0 0 0,0 0 1,0-1-1,-1 1 0,1 0 0,0-1 0,0 1 0,-1 0 1,1-1-1,0 1 0,-1-1 0,1 1 0,0-1 0,-1 1 1,1-1-1,-1 1 0,1-1 0,-1 0 0,1 1 1,-1-1-1,1-1 0,-3 0-84,0 1 1,0-1 0,0 0-1,-1 1 1,1-1-1,0 1 1,-1 0-1,1 0 1,-1 0 0,1 0-1,-1 0 1,1 0-1,-1 1 1,0-1-1,1 1 1,-4 0 0,-51-2 99,48 2-83,-7 0-21,0 0 0,1 1 0,-1 1 0,1 0 0,-1 2 0,-26 8 0,35-9-9,1-1 1,0 2-1,0-1 1,1 1-1,-1-1 1,1 2-1,0-1 1,0 0-1,0 1 1,0 0-1,1 0 1,0 1-1,0-1 1,0 1-1,1 0 1,0 0-1,0 0 1,-3 11-1,4-12-15,0 0 1,1 0-1,-1 0 0,1 0 1,0 1-1,1-1 0,-1 0 1,1 1-1,0-1 0,1 0 1,-1 0-1,1 1 0,0-1 1,0 0-1,1 0 0,-1 0 1,1 0-1,0 0 1,5 8-1,-3-8-11,1 1 0,0-1 1,0 0-1,1 0 0,-1-1 0,1 0 1,0 0-1,0 0 0,0 0 1,1-1-1,-1 0 0,14 3 0,3 1-200,1-2 0,1-1 0,-1-1 0,1 0-1,-1-2 1,1-1 0,32-5 0,16-12-1775,-11-8-2355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1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153 358 4913,'0'0'5656,"-4"2"-5444,-10 3 277,10-3 925,45-3-124,-34 1-1214,-1-1 0,1 0 0,-1 0 0,1 0 1,-1-1-1,0 0 0,1 0 0,-1-1 1,0 0-1,6-4 0,-10 6-93,0-1-1,0 1 1,0-1 0,0 0 0,0 0-1,0 0 1,0 0 0,-1 0 0,1-1-1,-1 1 1,1 0 0,-1-1-1,0 1 1,0-1 0,0 1 0,0-1-1,0 0 1,-1 1 0,1-1 0,-1 0-1,0 0 1,0 1 0,0-1 0,0 0-1,0 1 1,-1-4 0,0 3-15,0 1 1,-1 0 0,1-1-1,0 1 1,-1 0 0,1 0-1,-1 0 1,0 0 0,0 0-1,0 1 1,1-1 0,-2 0-1,1 1 1,0 0 0,0-1-1,0 1 1,-1 0 0,1 0-1,0 0 1,-1 1 0,1-1-1,-1 0 1,1 1 0,-4-1-1,-62-5-176,62 6 215,0 0 1,-1 1 0,1 0 0,0 0-1,0 0 1,0 1 0,0 0 0,0 0 0,0 1-1,1-1 1,-1 1 0,1 0 0,0 1-1,-1-1 1,2 1 0,-1 0 0,0 1 0,-7 8-1,7-6 35,0 0-1,1 0 1,-1 1 0,2-1-1,-1 1 1,1 0-1,0 0 1,1 0-1,0 0 1,0 1-1,1-1 1,0 0-1,0 13 1,1-18-40,0 0-1,0-1 1,1 1-1,-1 0 1,1 0-1,0 0 1,0 0-1,0-1 1,0 1-1,0 0 1,0-1-1,1 1 1,0-1-1,-1 0 1,1 1-1,0-1 1,0 0-1,3 3 1,0-1 0,0-1-1,1 1 1,0-1 0,-1 0 0,1 0-1,0-1 1,13 4 0,2-1 23,1-1 0,0-1 1,43 0-1,-50-3-55,0 0 0,0-2 1,-1 1-1,1-2 0,0 0 0,27-9 1,-37 10-16,0-1 0,0 1 0,0-1 0,0 0 1,0 0-1,-1-1 0,1 0 0,-1 1 1,0-1-1,0-1 0,-1 1 0,1 0 0,-1-1 1,0 0-1,0 0 0,0 0 0,-1 0 1,0 0-1,0-1 0,0 1 0,1-8 0,1-19 196,-5 31 333,-1 20-206,1-5-249,1 0 1,0-1 0,1 1 0,0 0 0,1 0 0,0-1-1,5 14 1,-6-23-54,1 0-1,-1 0 0,1-1 0,0 1 1,-1 0-1,2-1 0,-1 1 0,0-1 1,1 0-1,-1 0 0,1 0 0,0 0 1,0 0-1,0-1 0,0 1 0,1-1 1,-1 0-1,1 0 0,-1 0 1,1-1-1,0 1 0,0-1 0,0 0 1,0 0-1,0 0 0,0 0 0,0-1 1,6 1-1,-8-2 26,1 1 0,-1-1 0,0 0 0,0 0 0,0 1-1,0-1 1,-1 0 0,1-1 0,0 1 0,0 0 0,-1-1 0,1 1 0,0-1 0,-1 1 0,0-1 0,1 1 0,-1-1 0,0 0 0,0 0-1,2-4 1,23-51 82,-16 32-82,-5 14 8,18-26-14,-22 75-53,-1-33 63,1 1 1,0-1-1,-1 1 0,2-1 0,-1 0 1,0 0-1,1 1 0,0-1 0,1-1 0,-1 1 1,1 0-1,0 0 0,0-1 0,0 0 0,0 1 1,1-1-1,0 0 0,0-1 0,0 1 1,0-1-1,8 5 0,-2-3 12,-1-1-1,1 0 1,1 0 0,-1-1-1,1-1 1,-1 0 0,1 0-1,0-1 1,21 0 0,-28-1-1,0-1 0,0 0 0,-1 0 0,1 0 1,0 0-1,0-1 0,-1 1 0,1-1 1,-1 0-1,1 0 0,-1 0 0,0-1 0,0 1 1,0-1-1,0 0 0,0 1 0,-1-1 1,1-1-1,-1 1 0,0 0 0,1-1 0,-2 1 1,1-1-1,0 1 0,-1-1 0,0 0 1,2-6-1,2-9-125,0 1 1,-2-1-1,0-1 1,1-27 0,-2-14-460,-7-66 0,4 107 563,-2 1 0,-1-1-1,0 1 1,-1 0 0,-2 0 0,1 0-1,-14-24 1,20 43 53,0-1 0,0 1 1,0-1-1,-1 1 0,1-1 0,0 1 1,0-1-1,0 1 0,0-1 0,-1 1 1,1-1-1,0 1 0,-1 0 0,1-1 1,0 1-1,-1-1 0,1 1 0,0 0 1,-1-1-1,1 1 0,-1 0 0,1-1 1,-1 1-1,1 0 0,0 0 0,-1 0 1,1-1-1,-1 1 0,1 0 0,-1 0 1,0 0-1,0 17 534,10 31-205,110 366 583,-119-411-1155,1 0-1,-1 1 1,1-1-1,0 0 1,-1 0-1,1 0 1,1 0-1,-1 0 0,0 0 1,1 0-1,0-1 1,-1 1-1,1 0 1,0-1-1,0 1 1,1-1-1,-1 0 1,0 0-1,1 0 0,-1 0 1,1 0-1,0 0 1,0-1-1,0 1 1,-1-1-1,8 2 1,9-2-4896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6.85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126 73 1188,'1'-3'67,"-1"0"1,1 1-1,-1-1 0,0 0 1,0 0-1,0 0 0,-1 0 0,1 1 1,-1-1-1,1 0 0,-1 0 1,0 1-1,0-1 0,0 0 1,0 1-1,-1-1 0,1 1 0,-1 0 1,0-1-1,1 1 0,-1 0 1,0 0-1,0 0 0,-1-1-67,1 2 9,0 0 0,0 0 0,0 0-1,0 0 1,0 1 0,0-1 0,0 1 0,0-1-1,0 1 1,-1 0 0,1-1 0,0 1 0,0 0 0,0 1-1,0-1 1,-1 0 0,1 1 0,0-1 0,0 1-1,0-1 1,0 1 0,0 0 0,0 0 0,0 0-1,0 0 1,1 0 0,-1 1 0,0-1 0,1 0-1,-1 1 1,0 0-9,-2 1 2,1 0 0,0-1 0,0 1 0,0 1 0,0-1 0,1 0 1,-1 1-1,1-1 0,0 1 0,0-1 0,0 1 0,1 0 0,-1 0 0,1 0 0,0 0 0,0 0 0,0 4-2,1-4 1,1-1-1,-1 1 1,1 0 0,0-1-1,0 1 1,1 0 0,-1-1 0,1 1-1,0-1 1,0 0 0,0 0-1,0 1 1,1-1 0,-1-1-1,1 1 1,-1 0 0,1-1 0,0 1-1,3 1 0,-1 0-2,1 1 0,0-1 0,0 0 0,0-1 1,1 0-1,-1 0 0,1 0 0,0-1 0,0 1 0,0-2 0,0 1 0,0-1 0,0 0 0,5 0 2,-10-1 0,1 1-1,-1 0 1,1-1 0,-1 1-1,0 0 1,0 1 0,1-1-1,-1 0 1,0 1 0,0-1-1,0 1 1,0-1 0,-1 1-1,1 0 1,0 0 0,-1 0-1,1 0 1,-1 0 0,0 0-1,1 0 1,-1 1 0,0 0 0,21 60 3,-18-48 0,3 8 4,23 81 6,-1 13-13,-23-86 55,-1 0 0,-1 0 0,-2 0 0,-1 1 0,-2-1 0,-1 7-55,1-31 34,0 0 0,-1-1 0,1 1 1,-1-1-1,0 1 0,-1-1 0,0 0 0,0 0 0,0 0 0,-1 0 0,0 1-34,3-6 8,0 0 1,0 0 0,0 0-1,0 0 1,0 0 0,0 0-1,0-1 1,-1 1-1,1 0 1,0-1 0,0 1-1,-1 0 1,1-1-1,0 0 1,-1 1 0,1-1-1,0 0 1,-1 1 0,1-1-1,0 0 1,-2 0-9,1-1 3,-1 0 0,1 1 0,0-1 0,0 0-1,-1-1 1,1 1 0,0 0 0,0 0 0,0-1 0,1 0 0,-1 1 0,0-1 0,0 0 0,1 0 0,-1 1 0,1-1 0,-1-1-3,-4-8-44,0 1 0,0-1 0,1 0 0,1 0 0,0 0 0,0-1 0,1 1 0,1-1 0,0 0 0,0 0 0,1 0 0,1 0 0,0-3 44,2-33-543,2 0-1,7-33 544,-8 57-175,22-117-718,-9 65 448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1.6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2537,'0'0'12154,"22"25"-11876,71 83-74,-87-101-162,-1 1 0,-1 0 1,0 0-1,0 0 0,0 0 1,-1 1-1,0-1 1,-1 1-1,0 0 0,0 0 1,-1 0-1,0 0 1,-1 0-1,0 0 0,0 0 1,-3 14-1,2-4 474,1-38-571,2 0 0,0 1 0,0-1-1,2 1 1,8-25 0,-9 33-53,1 0-1,0 0 0,1 1 0,-1 0 1,2 0-1,-1 0 0,2 1 1,-1 0-1,1 0 0,0 0 1,14-11-1,-19 18 63,-1-1 1,1 1-1,0-1 1,0 1-1,1-1 0,-1 1 1,0 0-1,0 0 1,1 0-1,-1 1 0,0-1 1,1 0-1,-1 1 1,0-1-1,1 1 1,-1 0-1,1 0 0,-1 0 1,1 0-1,-1 0 1,5 2-1,-5-1 28,0 0 0,0 1 0,0-1 0,1 1 0,-1 0 0,-1 0 0,1-1 0,0 1 0,0 0 0,-1 1 0,1-1 0,-1 0 0,0 0 0,0 1 0,0-1 1,2 5-1,1 10 224,0 0 1,0 0 0,-2 0-1,1 30 1,4 41 711,-1-108-3494,-6-5-1679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2.0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9330,'0'0'5185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2.3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4889,'0'0'7834,"165"0"-6890,-95 0-672,0 0-120,34 0-152,-15-3-968,-10 0-4105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2.8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57 4809,'0'0'8526,"9"4"-7869,-5 1-535,-1 1-1,1 0 0,-2 0 0,1 0 0,-1 1 0,0-1 1,0 1-1,-1-1 0,2 9 0,4 15 150,10 32-160,-1 0 0,-4 2 0,-3-1 0,3 82 0,-15-187-82,-2 1 1,-1-1-1,-16-53 1,-5-25 68,25 105-92,-8-37 82,-4-95 0,26 144-302,-6 3 99,1 1-1,-1-1 1,0 1-1,0 0 1,0 1-1,0-1 1,0 1 0,0 0-1,0 1 1,0-1-1,-1 1 1,0 0-1,1 1 1,-1-1-1,0 1 1,0 0 0,-1 1-1,1-1 1,-1 1-1,0-1 1,-1 1-1,5 8 1,-2-4 109,-1 1 0,-1 0 0,1 0 0,-2 0 1,0 1-1,0 0 0,0-1 0,-2 1 0,1 0 0,-1 0 0,-1 0 0,0 0 1,-2 17-1,1 3 91,1-30-180,0 1 1,0-1 0,0 1 0,-1-1-1,1 1 1,0-1 0,-1 0 0,1 1-1,-1-1 1,0 0 0,1 1 0,-1-1-1,0 0 1,0 0 0,0 0 0,0 0-1,0 0 1,0 0 0,-1 1 0,-16 5-4448,14-7 2536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3.2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0 311 3993,'0'0'9786,"29"140"-9770,-26-120 120,-3 0-88,0-9-48,0-5-376</inkml:trace>
  <inkml:trace contextRef="#ctx0" brushRef="#br0" timeOffset="1">0 311 5049,'32'-185'4105,"-32"162"-2609,0 3-31,0 0-569,0 3-664,0 8-232,0-8-808,0 9-1121,3-4-2656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3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5169,'0'0'8671,"0"13"-7984,-1 131 296,-1-67-723,13 130 0,-8-190-232,0 1 1,2-1-1,13 32 0,-16-43-99,1 0 0,0 0 0,1 1 0,-1-2 0,1 1 0,0 0 0,0-1 0,1 0 0,0 0-1,0 0 1,0 0 0,12 7 0,-15-11-112,0 0 0,0 0 1,0-1-1,0 1 0,1 0 0,-1-1 0,0 0 0,0 1 0,1-1 0,-1 0 0,0 0 0,1-1 0,-1 1 1,0 0-1,0-1 0,1 1 0,-1-1 0,0 0 0,0 1 0,0-1 0,0 0 0,0-1 0,0 1 1,0 0-1,0 0 0,0-1 0,0 1 0,-1-1 0,1 0 0,-1 1 0,1-1 0,-1 0 0,1 0 0,-1 0 1,0 0-1,0 0 0,0 0 0,0 0 0,0-3 0,10-23-6104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3.9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7314,'0'0'6761,"174"0"-6361,-113 0-248,-4 0-80,3 0-72,-3 0-608,22 0-608,-15 0-745,-7 5-2472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4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308 455 5153,'0'0'7503,"-20"0"-7187,2-1-269,1-1 7,1 2 0,-1 0 1,1 0-1,-1 2 0,1 0 1,0 1-1,-19 5 1,22-2 32,0 0 0,1 0 1,-1 1-1,-18 14 0,28-19-87,0 1-1,0-1 0,0 1 0,1 0 0,-1 0 0,1 0 0,-1 0 0,1 0 0,0 0 0,0 1 1,1-1-1,-1 1 0,1-1 0,-1 1 0,1 0 0,0 0 0,1 0 0,-1-1 0,1 1 0,-1 0 0,1 0 1,1 4-1,-1-7-13,1 0 1,-1 0 0,1 0-1,0 1 1,0-1 0,0 0-1,-1 0 1,1 0-1,0-1 1,0 1 0,0 0-1,1 0 1,-1 0 0,0-1-1,0 1 1,0-1 0,1 1-1,-1-1 1,0 1 0,0-1-1,1 0 1,-1 1 0,0-1-1,1 0 1,-1 0 0,0 0-1,2 0 1,49 0 81,-37-1-22,-7 1 41,1 0 1,-1-1 0,1 0 0,-1-1 0,0 0 0,1 0 0,-1-1 0,0 0-1,11-6 1,-4 0 27,0-1-1,-1 0 0,21-20 1,-33 32-111,0 0 1,0 0 0,-1 0-1,1 0 1,-1 1-1,1-1 1,-1 0-1,0 1 1,0-1-1,0 1 1,0-1-1,0 1 1,-1 0 0,1 4-1,13 31 140,-7-28-133,-1 0 1,2 0 0,-1-1-1,1 0 1,0 0-1,1-1 1,19 14-1,-24-18-2,1-1 0,0 0-1,-1 0 1,1-1 0,0 1-1,1-1 1,-1 0 0,0-1-1,0 1 1,1-1 0,-1 0-1,1 0 1,-1-1-1,1 1 1,0-1 0,-1-1-1,1 1 1,-1-1 0,11-2-1,-13 1 7,-1 0 0,1 0 0,-1 0-1,0 0 1,1 0 0,-1-1 0,0 1-1,0-1 1,-1 1 0,1-1 0,0 0-1,-1 0 1,0 0 0,0 0-1,1 0 1,-2 0 0,1 0 0,0-4-1,12-65-7,-13 66-8,6-71-325,-7-89-1,0 111 35,-8-84-444,7 122 638,-1-1 1,-1 1-1,0 0 0,-2 1 0,-12-30 1,2 27-304,16 19 397,-1 0 0,1 0 0,-1 0 0,1 0 0,0 0 0,-1 0 0,1 0 0,-1 0 1,1 1-1,0-1 0,-1 0 0,1 0 0,-1 0 0,1 0 0,0 1 0,-1-1 0,1 0 0,0 0 1,-1 0-1,1 1 0,0-1 0,-1 0 0,1 1 0,0-1 0,0 0 0,-1 1 0,1-1 1,0 0-1,0 1 0,0-1 0,-1 1 0,0 3 8,-1 1-1,1 0 1,-1-1 0,2 1-1,-1 0 1,0 8-1,3 41 206,2 0 0,3 0-1,2-1 1,2 0-1,21 59 1,13 63-4245,-39-141-2312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5.2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76 6705,'0'0'6287,"-16"-12"-5797,-53-34-97,64 44-354,0-1 1,0 1-1,0 0 0,-1 0 1,1 0-1,0 1 0,-1 0 1,0 0-1,1 0 0,-1 1 1,0 0-1,1 0 1,-1 0-1,-5 2 0,-14 0 28,19-3-62,1 1 0,-1 1 0,0-1 0,1 1 0,-1 0 0,1 1 0,-1-1 0,1 1 0,0 0 0,-1 0 0,1 1 0,0-1 1,0 1-1,1 0 0,-1 0 0,1 1 0,-1 0 0,-5 6 0,6-5-13,1 0 0,0 1 0,0-1 0,0 1 0,0 0 0,1-1 0,0 1 0,0 0 0,1 0 0,0 1 0,0-1 0,0 0 0,1 0 0,0 1 0,0-1 0,1 9 0,0-11-18,0-1-1,0 0 1,0 1 0,1-1-1,-1 0 1,1 0-1,-1 0 1,1 0-1,0 0 1,0 0-1,1 0 1,-1-1-1,1 1 1,-1-1-1,1 1 1,0-1-1,0 0 1,0 0-1,0-1 1,0 1-1,0 0 1,0-1 0,1 0-1,-1 0 1,0 0-1,1 0 1,5 0-1,8 2-81,1 0 0,0-2 0,0 0 0,17-2 0,-30 1 104,0-1-1,0 0 1,-1 0 0,1-1 0,0 1-1,-1-1 1,1 0 0,-1 0 0,0-1-1,0 1 1,0-1 0,0 0 0,0 0-1,-1 0 1,1-1 0,-1 1 0,0-1-1,0 0 1,5-7 0,-3 3 69,-1 1 0,0-1 0,-1 0 0,1 1 0,-2-2 0,1 1 0,-1 0 0,0 0 0,-1-1 1,1-14-1,-2 22 276,0 25 317,0-9-624,0-8-29,0 1 0,0-1 0,0 1 0,1 0 0,3 11-1,-3-16-8,0-1 0,1 1-1,-1 0 1,1-1 0,-1 1-1,1-1 1,0 0-1,0 1 1,0-1 0,0 0-1,0 0 1,1 0 0,-1-1-1,0 1 1,1 0 0,0-1-1,5 3 1,1-1-247,1 1 1,0-2-1,0 1 0,0-1 1,0-1-1,1 0 0,-1 0 1,0-1-1,0 0 0,1-1 1,-1 0-1,0-1 0,0 0 1,0 0-1,0-1 0,0-1 1,13-6-1,19-19-4110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5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1 5337,'0'0'8150,"-17"21"-7743,-51 71-26,65-88-360,0 1 1,1-1-1,-1 1 0,1 0 0,0 0 1,0 0-1,1 0 0,-1 0 0,1 0 1,0 1-1,1-1 0,-1 0 0,1 0 1,0 1-1,0-1 0,1 0 0,1 8 1,0 1-41,-1-10-8,0 0 0,0 0 0,0 0 0,1 0 0,-1-1 0,1 1 0,0 0 1,0-1-1,1 1 0,-1-1 0,1 0 0,0 0 0,-1 0 0,1 0 0,1 0 0,-1-1 0,0 1 0,1-1 0,-1 0 0,1 0 0,-1 0 0,1-1 0,0 1 0,0-1 0,0 0 0,0 0 0,0 0 1,6 0-1,-2 1-233,-1-1 0,1-1 0,0 1 0,0-1 0,0-1 0,0 1 1,0-1-1,0-1 0,0 1 0,0-1 0,-1-1 0,1 1 0,12-8 1,11-12-2559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7.18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 36 892,'1'-31'1204,"-2"27"-514,-2 20-446,0 51 45,3 0 0,2 0 0,4 0 0,5 11-289,8 136 254,-13-146-218,-4-63-21,0-8-5,-1-37-14,-1 17-5,-1 9 5,1 0-1,0 0 0,1 1 1,1-1-1,0 0 0,1 0 5,-3 14 0,0 0 0,0 0-1,0 0 1,0-1 0,0 1-1,0 0 1,0 0 0,0 0-1,0 0 1,0 0 0,1 0-1,-1-1 1,0 1 0,0 0-1,0 0 1,0 0 0,0 0-1,0 0 1,0 0 0,0 0-1,0-1 1,0 1 0,0 0-1,0 0 1,1 0 0,-1 0-1,0 0 1,0 0 0,0 0-1,0 0 1,0 0 0,0 0-1,1 0 1,-1 0 0,0 0-1,0 0 1,0 0 0,0 0-1,0 0 1,0 0 0,1 0-1,-1 0 1,0 0 0,0 0-1,0 0 1,0 0 0,0 0-1,0 0 1,1 0 0,-1 0-1,0 0 1,0 0 0,0 0-1,0 0 1,0 0 0,0 0-1,0 0 1,1 0 0,-1 1-1,0-1 1,0 0 0,0 0 0,7 12-3,2 15 10,93 292-2330,-100-314 1846,1-1 17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5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113 1 5401,'0'0'8765,"-17"17"-8236,-49 58 17,62-70-499,1 0 1,0 0-1,0 0 1,0 0-1,1 0 1,0 1-1,0-1 1,0 1 0,0-1-1,1 1 1,0 0-1,1 0 1,-1-1-1,1 1 1,0 0 0,0 0-1,1 0 1,2 10-1,-2-4-58,0-8-4,0-1 1,0 1-1,0 0 1,0-1-1,1 1 0,0-1 1,-1 1-1,1-1 1,0 0-1,1 1 1,-1-1-1,1 0 0,-1-1 1,1 1-1,0 0 1,0-1-1,0 0 1,0 1-1,0-1 1,1-1-1,-1 1 0,1 0 1,-1-1-1,1 0 1,0 1-1,0-1 1,4 0-1,12 3-580,1-1 1,-1-1-1,37-1 0,-47-1 8,32 0-2306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6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97 175 4537,'0'0'8355,"15"3"-7581,1 1-566,-5-1-57,0 0-1,1-1 1,-1 0 0,1-1 0,-1 0 0,19-1 0,-28-1-149,0 1-1,0-1 1,0 0 0,0 0-1,0-1 1,0 1-1,0 0 1,0 0 0,-1-1-1,1 1 1,-1-1 0,1 0-1,-1 1 1,1-1 0,-1 0-1,0 0 1,0 0 0,0 0-1,0 0 1,0 0 0,0 0-1,-1 0 1,1 0 0,-1-1-1,1 1 1,-1 0 0,0 0-1,0-1 1,0-2 0,0-72-972,-1 70 806,1 5 117,0 0 1,0 0-1,-1-1 0,1 1 1,-1 0-1,0 0 1,1 0-1,-1 0 1,0 0-1,0 0 1,-1 0-1,1 0 1,0 0-1,0 0 1,-1 1-1,0-1 0,1 0 1,-1 1-1,0 0 1,1-1-1,-4-1 1,0 1 15,0 0 0,1 0 0,-1 0 1,0 1-1,0 0 0,0 0 0,0 0 0,0 1 1,-8-1-1,5 1 54,0 0 1,0 1-1,0 0 1,0 0-1,1 1 1,-1 0-1,0 0 1,1 0-1,-1 1 0,1 1 1,0-1-1,-9 7 1,9-4 62,0 1 0,1 0 0,0 0 0,1 1 0,0 0 0,0 0 0,1 0 0,-1 0 0,2 1 1,-1 0-1,1-1 0,1 1 0,0 0 0,0 0 0,0 1 0,1-1 0,1 0 0,0 14 0,0-16-54,1-1 0,0 1 0,0 0 0,1-1 0,0 1 0,0-1 0,0 1 0,1-1 0,0 0 0,0 0 0,1 0 0,-1 0 0,1-1 0,1 1 0,-1-1 0,1 0 0,0 0 0,0-1 0,0 0 0,1 0 0,-1 0 0,1 0 0,0-1 0,0 0 0,8 3 0,-1-2-12,0 0 1,-1-1-1,1 0 0,0-1 1,0-1-1,1 0 0,-1-1 1,0 0-1,17-3 1,-21 1-338,0 0-1,1 0 1,-1-1 0,0 0 0,-1 0 0,1-1 0,0-1 0,7-4 0,31-27-6062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7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8426,'0'0'6969,"0"177"-6593,0-83-144,0 6-64,16-3-136,3-20-32,0-15-128,0-10-672,0-27-568,-3-13-312,-7-12-3530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8.7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1 480 5937,'0'0'8227,"19"2"-7855,7 2-258,-5-1 44,-1 0 0,36-1-1,-53-2-138,-1-1-1,1 0 1,0 1-1,0-1 1,0 0 0,-1 0-1,1 0 1,-1-1-1,1 1 1,-1-1-1,1 1 1,-1-1 0,0 0-1,0 0 1,0 0-1,0 0 1,0 0-1,0 0 1,0 0-1,-1-1 1,1 1 0,-1-1-1,0 0 1,1 1-1,-1-1 1,-1 0-1,1 1 1,0-1-1,-1 0 1,1 0 0,-1 0-1,0 0 1,0 1-1,0-4 1,1 1-39,-1 0 0,0 0 0,0 0 0,0-1 0,-1 1 0,0 0 0,0 0 0,0 0 0,0 1 0,-1-1 0,0 0 0,0 0 0,0 1 0,-1-1 0,1 1 0,-1 0 0,0 0 0,0 0 0,-5-4 0,5 5-24,0 1 0,0 0 0,0 0 1,-1 0-1,1 0 0,-1 0 0,1 1 1,-1 0-1,1 0 0,-1 0 0,0 0 1,0 0-1,1 1 0,-1-1 0,0 1 0,0 0 1,0 1-1,0-1 0,1 0 0,-1 1 1,0 0-1,0 0 0,-3 2 0,2-1 43,1 1-1,0 0 0,0 0 0,0 0 0,0 0 0,0 1 1,1-1-1,0 1 0,0 0 0,0 0 0,0 1 0,0-1 0,1 0 1,0 1-1,0 0 0,-3 8 0,2-3 23,0 1 0,0 0 0,1 0 0,0 0 0,1 0 0,0 0 0,1 0 0,0 0 0,1 0 0,0 0 0,1 0 0,0 0 0,1 0 0,5 12 0,-6-17-14,1 0 0,0-1-1,0 1 1,1-1 0,-1 0 0,1 0-1,1-1 1,-1 1 0,0-1 0,1 0-1,0 0 1,0 0 0,0-1 0,1 0-1,-1 0 1,1 0 0,-1 0 0,1-1-1,0 0 1,0 0 0,0-1 0,0 0-1,1 0 1,-1 0 0,0-1 0,9 0-1,-5 0 42,0 0 0,0-1 0,0 0 0,0 0 0,0-1 0,0-1 0,0 1 0,-1-2 0,1 1 0,-1-1 0,0-1 0,0 0 0,-1 0 0,1 0 0,-1-1-1,0-1 1,9-8 0,1-4-36,-15 14-25,1 1 1,0-1 0,0 1 0,0 0-1,1 0 1,0 0 0,-1 1 0,1-1-1,0 1 1,1 0 0,-1 1 0,0-1 0,7-1-1,-10 9-12,0-1 0,-1 1 1,1-1-1,-1 1 0,1-1 0,-1 1 0,-1 0 0,1 0 0,-1 7 0,1-8 20,4 45 209,-4-25-100,2 0 0,7 29 0,-9-51-87,-1-1 0,0 0 0,1 0 1,-1 0-1,1 0 0,-1 0 0,1 0 1,-1 0-1,1 0 0,0 0 1,-1 0-1,1 0 0,0 0 0,0 0 1,0 0-1,0-1 0,0 1 0,0 0 1,0-1-1,0 1 0,0-1 0,0 1 1,0-1-1,0 1 0,0-1 0,0 0 1,1 1-1,-1-1 0,0 0 0,0 0 1,0 0-1,0 0 0,1 0 0,-1 0 1,0 0-1,0-1 0,0 1 0,0 0 1,1-1-1,0 0 0,5-1 96,-1-1 0,1 0 0,-1 0 0,0-1 0,7-5 0,22-16-142,2 1-1,39-19 0,-60 36-447,-1 0-1,1 1 1,1 1-1,-1 1 1,1 0-1,-1 1 1,1 1-1,23 0 1,-21 3 1,35-2-631,-53 1 1186,0 0-1,1 0 1,-1 0 0,0 0 0,0-1 0,1 1 0,-1 0 0,0-1-1,0 1 1,0-1 0,0 1 0,1-1 0,-1 0 0,0 1 0,0-1-1,0 0 1,0 0 0,-1 0 0,1 0 0,0 0 0,0 0-1,0 0 1,-1 0 0,1 0 0,0 0 0,-1 0 0,1-1 0,-1 1-1,0 0 1,1 0 0,-1 0 0,0-1 0,0-1 0,1 1-39,-1-1 0,0 0 0,0 1 0,-1-1 0,1 0 0,0 1 0,-1-1 0,0 0 0,1 1 0,-1-1 0,0 1 0,0-1 0,-1 1 0,1-1 0,0 1 0,-1 0 0,0 0 0,1 0 0,-1 0 1,0 0-1,0 0 0,0 0 0,0 0 0,0 1 0,-1-1 0,1 1 0,0 0 0,-1 0 0,1-1 0,-1 1 0,0 1 0,1-1 0,-1 0 0,1 1 0,-1-1 0,0 1 0,-4 0 0,-4-1-36,0 1 0,1 1 0,-1-1 0,0 2 0,0-1 0,1 2 0,-1-1 0,1 1 0,0 1 0,-15 7 0,20-8-3,0 0 1,1 0-1,0 0 1,0 0-1,0 1 0,0 0 1,0 0-1,1 0 1,-1 0-1,1 0 0,0 1 1,1-1-1,-1 1 1,1 0-1,0 0 0,0 0 1,0 0-1,1 0 1,0 0-1,0 1 0,0-1 1,1 0-1,-1 10 1,1-13-3,1-1 1,-1 1-1,0 0 1,0-1-1,1 1 1,-1 0-1,1-1 1,-1 1-1,1-1 1,0 1-1,0-1 1,-1 1 0,1-1-1,0 1 1,0-1-1,1 0 1,-1 0-1,0 1 1,0-1-1,1 0 1,-1 0-1,3 1 1,0 0 47,0 0 1,0 0-1,1 0 1,-1-1-1,1 0 1,-1 0-1,1 0 1,7 0-1,-5 0 26,0 0 0,1-1-1,-1-1 1,0 1-1,1-1 1,-1-1-1,0 1 1,0-1-1,0 0 1,0-1-1,7-3 1,-11 4-79,-1 0 1,1 0-1,0 0 1,-1 0-1,1 0 1,0 1-1,0-1 1,1 1-1,-1 0 1,0 0-1,0 0 1,0 0 0,1 1-1,-1-1 1,1 1-1,-1 0 1,0 0-1,1 0 1,-1 0-1,0 1 1,1-1-1,-1 1 1,0 0-1,0 0 1,1 0 0,-1 0-1,0 1 1,0-1-1,0 1 1,3 2-1,11 6-125,0-2-1,0 0 1,1-1 0,0-1-1,0-1 1,0 0-1,1-2 1,0 0-1,-1-1 1,1 0 0,0-2-1,32-3 1,-45 2-10,0 1 0,-1-2 1,1 1-1,0-1 0,0 0 0,-1 0 0,0 0 1,1-1-1,-1 0 0,0 0 0,0 0 1,0-1-1,-1 1 0,1-1 0,-1 0 0,0-1 1,0 1-1,0-1 0,0 1 0,-1-1 1,0-1-1,0 1 0,-1 0 0,1-1 1,-1 1-1,2-7 0,2-10-154,0-1 0,-1 0 0,-1 0 0,-1 0 0,-1-32 0,-1-323-1448,-1 376 1749,0-1-1,-1 0 0,1 0 1,-1 1-1,1-1 0,-1 0 1,0 1-1,0-1 1,0 1-1,0-1 0,0 1 1,0-1-1,-1 1 0,0 0 1,1 0-1,-4-4 0,4 5 17,0 1-1,0-1 1,0 0-1,0 1 1,-1-1-1,1 1 1,0-1-1,0 1 1,0-1-1,-1 1 1,1 0-1,0 0 1,0-1-1,-1 1 0,1 0 1,0 0-1,-1 0 1,1 1-1,0-1 1,0 0-1,-1 0 1,1 1-1,0-1 1,0 1-1,0-1 1,-1 1-1,1-1 1,0 1-1,0 0 1,0-1-1,0 1 0,0 0 1,0 0-1,0 0 1,0 0-1,-1 2 1,-2 2 121,1 0 0,-1 1 0,1-1 1,0 1-1,1 0 0,-1 0 0,1 0 0,0 0 1,0 0-1,1 0 0,-1 12 0,-3 77 1373,5-86-1364,0 41 588,3 1-1,10 63 1,-9-94-685,0 0 0,2 0 0,1 0 0,0-1 0,1 0 0,1 0 0,1-1 0,18 25 0,-27-41-169,0 0 1,1 0-1,-1 0 1,1 0 0,0 0-1,0-1 1,0 1-1,0 0 1,0-1-1,0 1 1,0-1-1,0 0 1,0 0 0,1 0-1,-1 0 1,0 0-1,1 0 1,-1-1-1,1 1 1,-1-1 0,1 0-1,-1 0 1,1 1-1,-1-2 1,1 1-1,-1 0 1,1 0-1,3-2 1,-1 0-342,0 0 0,-1 0 0,0-1 0,1 1 0,-1-1 0,0 0 0,0-1 0,-1 1 0,1-1 0,0 1 0,-1-1 0,5-7 0,8-13-3598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9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0 245 4809,'0'0'8010,"35"77"-7714,-22-51-136,-4-6-160,7-9-208,-3-2-1169,-4-9-3336</inkml:trace>
  <inkml:trace contextRef="#ctx0" brushRef="#br0" timeOffset="1">101 0 8242,'0'0'3432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9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15 136 6913,'0'0'6284,"-4"30"-5961,-7 97-56,11-123-259,0 0 1,1 0-1,-1-1 1,1 1-1,-1 0 0,1 0 1,1 0-1,-1-1 0,0 1 1,1 0-1,-1-1 1,1 0-1,0 1 0,1-1 1,-1 0-1,0 0 1,1 0-1,0 0 0,-1 0 1,1-1-1,0 1 1,6 3-1,-3-3 32,1 0-1,0 0 1,0-1 0,0 1 0,0-2-1,0 1 1,0-1 0,10 1 0,-11-1 16,-1-1 1,1 0-1,-1 0 1,1 0-1,-1 0 1,1-1-1,-1 0 1,0 0-1,1-1 1,-1 0-1,0 0 1,10-4-1,-12 3-44,1 0 1,-1 0-1,1 0 0,-1-1 0,0 1 0,0-1 0,-1 1 0,1-1 0,-1 0 0,1 0 0,-1 0 1,0-1-1,-1 1 0,1 0 0,1-9 0,0-1-12,0 0 0,-1-1 0,-1 0 0,0 1 0,-1-1 0,0 0 0,-1 1 0,-1-1 0,0 1 0,-1-1 0,-1 1 0,-5-14 0,6 21-4,1 1 1,-1-1-1,-1 1 0,1 0 1,-1 0-1,0 0 1,0 1-1,-1-1 0,0 1 1,0 0-1,0 1 1,0-1-1,-1 1 0,1 0 1,-1 0-1,0 1 1,-1 0-1,1 0 0,-1 0 1,1 1-1,-1 0 1,0 0-1,1 0 0,-1 1 1,0 0-1,-13 0 1,19 1-2,0 0 1,0 0 0,-1 0 0,1 0-1,0 0 1,0 0 0,0 0-1,0 0 1,0 0 0,-1 0 0,1 0-1,0 1 1,0-1 0,0 0 0,0 1-1,0-1 1,0 1 0,0-1-1,0 1 1,0 0 0,0-1 0,0 1-1,1 0 1,-1 0 0,0 0 0,0-1-1,1 1 1,-1 0 0,0 0 0,1 0-1,-1 0 1,1 0 0,-1 0-1,1 0 1,0 1 0,-1-1 0,1 0-1,0 0 1,0 0 0,0 0 0,0 0-1,0 0 1,0 0 0,0 1 0,0-1-1,0 0 1,1 0 0,-1 0-1,0 0 1,1 0 0,-1 0 0,1 0-1,-1 0 1,2 2 0,1 2 3,1 0 1,0-1-1,0 1 1,0-1-1,0 0 1,1 0-1,-1-1 1,1 1-1,0-1 1,0 0-1,1 0 1,-1-1-1,7 3 1,15 10 170,182 109 592,-199-119-799,1-1-1,-1 0 1,1 0-1,0-1 1,0-1-1,1 1 0,-1-2 1,0 0-1,1 0 1,-1-1-1,1 0 1,-1-1-1,0-1 1,1 0-1,-1 0 0,0-1 1,21-8-1,-27 10 54,1 0 0,-1 0-1,1 1 1,-1 0 0,1 0 0,-1 0 0,1 1-1,-1 0 1,1 0 0,-1 0 0,1 1-1,-1-1 1,0 1 0,0 1 0,0-1-1,0 1 1,0 0 0,8 6 0,34 15 131,-34-19-221,-1 0 0,1-1 0,0 0 0,1-1 0,-1 0 1,1-2-1,-1 1 0,1-1 0,0-1 0,-1-1 0,17-2 0,-13-8-2232,-4-7-3170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19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8546,'0'0'2616,"222"17"-1383,-108-11-577,38-1-656,-28 4-816,-23-9-5346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0.3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11082,'0'0'3705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5.7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11 192 3713,'0'0'9907,"-1"3"-9348,-4 46-245,1 79-1,4-123-317,0-5 0,0 0-1,0 0 1,0 1 0,0-1-1,0 0 1,0 0 0,0 1-1,0-1 1,0 0 0,0 0-1,0 0 1,0 1 0,0-1 0,0 0-1,0 0 1,0 0 0,0 1-1,0-1 1,1 0 0,-1 0-1,0 0 1,0 1 0,0-1 0,0 0-1,0 0 1,1 0 0,-1 0-1,0 1 1,0-1 0,0 0-1,0 0 1,1 0 0,-1 0 0,0 0-1,0 0 1,1 0 0,-1 1-1,0-1 1,0 0 0,0 0-1,1 0 1,-1 0 0,0 0-1,1 0 1,11-7 4,8-13 35,37-72-382,-57 92 340,1 1 0,-1-1 0,1 0 0,-1 0-1,0 1 1,1-1 0,-1 0 0,0 1 0,1-1-1,-1 0 1,0 1 0,1-1 0,-1 1 0,0-1 0,0 0-1,1 1 1,-1-1 0,0 1 0,0-1 0,0 1-1,0-1 1,1 1 0,-1-1 0,0 1 0,0-1-1,0 1 1,0-1 0,0 1 0,0-1 0,-1 1 0,1-1-1,0 1 1,0-1 0,-1 1 0,3 25 237,-2-23-226,-1-1-1,2 1 1,-1-1-1,0 1 1,0-1-1,1 1 1,0-1-1,-1 1 1,1-1-1,0 1 1,0-1 0,0 0-1,1 0 1,-1 1-1,0-1 1,1 0-1,-1 0 1,1 0-1,3 2 1,-4-3-2,0-1 0,1 1 0,-1-1 1,1 1-1,-1-1 0,1 0 0,-1 0 0,1 1 1,-1-1-1,1 0 0,-1 0 0,1-1 0,-1 1 1,1 0-1,-1 0 0,1-1 0,-1 1 0,1-1 1,-1 1-1,1-1 0,-1 0 0,0 1 0,1-1 0,-1 0 1,0 0-1,0 0 0,0 0 0,0 0 0,0 0 1,0 0-1,0-1 0,0 1 0,1-2 0,12-15-7,-1 0-1,10-21 0,-3 6 53,-20 33-48,1-1 1,-1 0-1,1 0 1,0 1-1,-1-1 0,1 0 1,-1 1-1,1-1 1,0 1-1,0-1 1,-1 1-1,1-1 1,0 1-1,0 0 0,-1-1 1,1 1-1,0 0 1,0-1-1,0 1 1,0 0-1,0 0 0,-1 0 1,1 0-1,0 0 1,0 0-1,0 0 1,0 0-1,0 0 1,0 0-1,-1 1 0,1-1 1,0 0-1,0 1 1,0-1-1,0 0 1,-1 1-1,1-1 1,0 1-1,-1-1 0,1 1 1,1 1-1,33 34-56,-20-18 40,-6-12-96,0-1-1,1 0 0,-1 0 0,1-1 1,0 0-1,0 0 0,0-1 0,0 0 1,0-1-1,1-1 0,0 1 1,-1-2-1,18 0 0,-22 1 67,-1-1 0,1-1 1,0 1-1,-1-1 0,1 0 0,0 0 0,-1-1 0,1 1 1,-1-1-1,0 0 0,0-1 0,1 1 0,-1-1 1,-1 0-1,1-1 0,0 1 0,-1-1 0,0 0 0,0 0 1,0 0-1,0 0 0,-1-1 0,1 1 0,-1-1 0,0 0 1,3-8-1,-5 11 132,-1 1 0,1-1 0,-1 1 0,0-1 0,1 1 1,-1-1-1,0 0 0,0 1 0,0-1 0,0 1 0,0-1 0,0 0 0,0 1 1,0-1-1,-1 1 0,1-1 0,-1 1 0,1-1 0,-1 1 0,0-1 0,1 1 1,-1 0-1,0-1 0,0 1 0,0 0 0,0 0 0,0-1 0,-1 0 0,-2 0-32,1 0-1,0 1 0,0-1 1,-1 1-1,1 0 0,-1 0 1,1 0-1,-1 0 0,0 1 1,1-1-1,-8 1 0,1 0-62,1 0-1,0 1 0,-1 0 1,1 0-1,0 1 0,-1 1 1,1-1-1,0 2 0,-9 3 1,15-4 3,0-1-1,0 1 1,0 0 0,1 0 0,-1 0 0,1 0-1,-1 0 1,-3 8 0,6-11-15,0 1-1,-1-1 1,1 1-1,0 0 1,-1-1 0,1 1-1,0-1 1,0 1-1,-1 0 1,1-1-1,0 1 1,0 0 0,0-1-1,0 1 1,0 0-1,0-1 1,0 1-1,0 0 1,0-1 0,0 1-1,1 0 1,-1-1-1,0 1 1,0-1-1,0 1 1,1 0 0,-1-1-1,0 1 1,1-1-1,-1 1 1,1-1-1,-1 1 1,1-1 0,-1 1-1,1-1 1,-1 1-1,1-1 1,-1 0-1,1 1 1,-1-1 0,1 0-1,0 0 1,-1 1-1,1-1 1,-1 0-1,1 0 1,0 0 0,-1 0-1,1 1 1,0-1-1,-1 0 1,1 0-1,0-1 1,-1 1 0,1 0-1,1 0 1,0 0-15,10 1 12,0 0 0,0-1-1,0-1 1,0 0-1,0-1 1,0 0 0,0 0-1,-1-1 1,1-1-1,-1 0 1,1-1 0,-1 0-1,11-7 1,-21 11 36,0 0 1,1 0 0,-1 1-1,0-1 1,0 0 0,0 1-1,1-1 1,-1 1 0,0-1-1,1 1 1,-1 0 0,0 0-1,1 0 1,-1-1 0,0 1-1,1 0 1,-1 0-1,1 1 1,-1-1 0,0 0-1,1 0 1,-1 1 0,0-1-1,1 1 1,-1-1 0,0 1-1,0 0 1,1-1 0,-1 1-1,0 0 1,0 0 0,0 0-1,0-1 1,0 1 0,0 1-1,0-1 1,0 0 0,0 1-1,23 17-7,-18-16-3,-1 0 0,1 0 0,0-1 0,0 1-1,0-1 1,1-1 0,-1 1 0,0-1-1,1 0 1,-1-1 0,0 0 0,1 0 0,-1 0-1,1 0 1,-1-1 0,0 0 0,1-1-1,-1 1 1,0-1 0,0 0 0,0-1-1,0 0 1,0 0 0,-1 0 0,1 0 0,-1-1-1,0 0 1,0 0 0,0 0 0,-1-1-1,1 0 1,-1 0 0,0 0 0,-1 0 0,1 0-1,-1-1 1,5-11 0,-1-2 69,-1 0 1,0 0-1,-2-1 0,0 0 1,-2 0-1,0 0 0,-1-27 1,-1 47-263,0 12 12,0 32 185,-1 43 60,4 1 0,21 134 0,-18-194-39,-2-14-19,-1 0 0,0 0 0,-1 1 0,-1-1 0,0 0 0,-1 1 0,-2 20 0,1-34 9,0 0 0,1 0 0,-1 0 0,0-1 0,0 1 0,0 0 0,0-1-1,0 1 1,1-1 0,-1 1 0,0-1 0,0 1 0,0-1 0,0 1 0,-1-1 0,1 0 0,0 0-1,0 0 1,0 1 0,0-1 0,0 0 0,0 0 0,0-1 0,0 1 0,0 0 0,0 0 0,-2-1-1,-31-8 411,28 5-373,0-1 0,0 0 0,0-1 0,0 0 0,1 0 0,0 0 0,0 0 0,1-1 0,0 1 0,0-1 0,0 0-1,1-1 1,0 1 0,1 0 0,-4-15 0,2 2 53,0 1 1,2-1-1,0 0 0,1 0 0,2-25 0,0 36-149,0 0 0,1 0 0,0 0 0,1 1-1,-1-1 1,2 1 0,-1-1 0,1 1 0,0 0-1,1 0 1,0 1 0,0 0 0,1 0 0,0 0-1,0 0 1,0 1 0,1 0 0,0 0-1,14-8 1,-2 3-68,0 1 0,1 0 0,0 2 0,1 0 0,-1 2 0,1 0 0,24-3 0,-42 9 82,4-1 59,0-1 0,0 1-1,0-1 1,0 0 0,10-5 0,-16 6-22,1 0 0,-1 0-1,1 0 1,-1 0 0,0-1 0,0 1-1,1 0 1,-1-1 0,0 1 0,0-1-1,0 1 1,0-1 0,-1 1 0,1-1 0,0 0-1,-1 0 1,1 1 0,-1-1 0,1 0-1,-1 0 1,0 1 0,0-1 0,0 0-1,0-2 1,3 28 21,1 0 0,1 0 0,1 0 1,1-1-1,19 40 0,-26-62-29,0 0 0,0 0 0,1 0 1,-1 0-1,1 0 0,-1 0 0,1 0 0,-1 0 1,1 0-1,0 0 0,-1 0 0,1-1 0,0 1 1,-1 0-1,1 0 0,0-1 0,0 1 0,0-1 1,0 1-1,0 0 0,0-1 0,0 0 0,0 1 1,0-1-1,0 0 0,1 1 0,0-1 1,-1-1 0,1 1 0,0-1 0,-1 1 0,1-1 0,-1 1 0,1-1 0,-1 0 0,1 0 0,-1 0 0,0 0 0,1 0 0,-1 0 0,0 0-1,2-2 1,6-8 7,0-1 0,-1 0 0,8-15 0,-8 14-5,0 1-9,25-35-66,-31 45 67,0 0-1,0 0 1,0 0-1,0 0 1,0 0-1,0 1 1,1-1-1,-1 1 1,0-1-1,1 1 1,-1 0-1,1 0 1,0 0-1,-1 0 1,1 1-1,4-2 1,-6 3-3,1-1 0,-1 1 0,0-1 0,0 1 0,0-1 0,0 1-1,0 0 1,0-1 0,0 1 0,0 0 0,0 0 0,0 0 0,0 0 0,-1 0 0,1 0 0,0 0 0,-1 0 0,1 0 0,0 0 0,0 2 0,12 30 36,-8-21-33,-5-10-64,1 0 0,0 0-1,0 0 1,-1 0-1,1 0 1,1-1-1,-1 1 1,0 0-1,0 0 1,1-1-1,-1 1 1,1-1-1,-1 1 1,1-1 0,-1 0-1,1 1 1,0-1-1,0 0 1,0 0-1,0 0 1,0-1-1,0 1 1,0 0-1,0-1 1,0 1 0,0-1-1,0 0 1,0 1-1,0-1 1,0 0-1,1 0 1,-1-1-1,0 1 1,0 0-1,0-1 1,3 0-1,7-4-638,-1-1 0,1 0 0,-2 0 0,1-1 0,13-11 0,19-11 108,-35 25 725,1 0 1,-1 1-1,0 0 1,1 1 0,-1 0-1,1 0 1,10 0 0,-17 1-25,0 1 0,0 0 1,0 0-1,0 0 0,0 0 0,0 0 1,0 1-1,0-1 0,0 0 1,0 1-1,0 0 0,0-1 0,0 1 1,0 0-1,0 0 0,0 0 1,-1 0-1,1 0 0,0 1 0,-1-1 1,1 0-1,-1 1 0,1-1 1,-1 1-1,0 0 0,0-1 1,0 1-1,0 0 0,0 0 0,0 0 1,0-1-1,0 1 0,-1 0 1,2 4-1,-2 0 11,1-1 21,0 0 0,0 0 0,0 1-1,0-1 1,1 0 0,0 0 0,4 7-1,-5-11-199,0 1-1,1-1 0,0 1 0,-1-1 1,1 0-1,0 1 0,0-1 0,-1 0 1,1 0-1,0 0 0,0-1 0,0 1 1,0 0-1,0-1 0,1 1 0,-1-1 1,0 0-1,0 0 0,0 0 0,0 0 1,3 0-1,12 0-2462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6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7458,'0'0'2984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2:17.60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3 217 1084,'-3'0'1211,"7"3"-753,13 4-235,-11-7-203,0 0-1,-1 0 0,1-1 1,-1 0-1,1 0 0,-1 0 1,1 0-1,-1-1 0,0 0 1,1 0-1,-1-1 0,0 1 1,-1-1-1,1 0 1,0-1-1,-1 1 0,0-1 1,1 0-1,-2 0 0,1 0 1,0 0-1,-1-1 0,0 1 1,0-1-1,0 0 0,0 0 1,-1 0-1,0 0 0,0-1 1,0 1-1,-1 0 0,0-1 1,0 1-1,0-1 1,-1 0-1,0 1 0,0-1 1,0 1-1,-1-1 0,1 0 1,-1 1-1,-1-1 0,1 1 1,-1 0-1,0-1 0,-2-3-19,3 7-5,0-1 0,0 0 0,0 0 0,-1 1 0,1-1 0,-1 1 0,0-1 0,1 1-1,-1 0 1,0 0 0,-1-1 0,1 1 0,0 1 0,0-1 0,-1 0 0,1 1 0,-2-2 5,2 3-3,1 0 1,-1 0 0,1 0-1,-1 0 1,1 0 0,-1 1 0,1-1-1,-1 0 1,0 1 0,1-1-1,0 1 1,-1-1 0,1 1-1,-1 0 1,1-1 0,0 1-1,-1 0 1,1 0 0,0 0-1,0 0 1,0 0 0,0 1-1,0-1 1,0 0 0,0 0 0,0 1-1,0-1 1,1 0 0,-1 1-1,0-1 1,1 1 0,0-1-1,-1 1 1,1-1 2,-5 12 4,0 0 0,2 1 0,-1-1 0,2 1 0,0-1 0,0 1 0,1 0 0,1-1 0,1 13-4,2 3 19,0 0 0,2-1 0,1 0-1,3 7-18,-7-27 6,22 61 33,-23-65-36,1-1 1,-1 1-1,1-1 0,0 0 0,0 0 0,0 0 1,0 0-1,1 0 0,-1-1 0,1 1 0,0-1 1,-1 1-1,1-1 0,0 0 0,0 0 0,1 0 1,2 1-4,-4-3 1,1-1 0,0 1 1,0 0-1,0-1 0,-1 1 0,1-1 1,0 0-1,-1 0 0,1 0 1,0 0-1,-1-1 0,1 1 1,-1-1-1,0 1 0,0-1 0,1 0 1,-1 0-1,0 0 0,-1 0 1,1 0-1,0-1-1,40-49-6,-42 52 6,30-52-14,-24 40 8,0 0 0,1 1 0,1-1 0,0 1 0,6-6 6,-13 16 0,-1 1 0,1-1 0,-1 1-1,1-1 1,0 1 0,-1-1 0,1 1 0,0-1 0,0 1-1,-1 0 1,1-1 0,0 1 0,0 0 0,-1 0 0,1-1-1,0 1 1,0 0 0,0 0 0,-1 0 0,1 0 0,0 0 0,0 0-1,0 0 1,-1 0 0,1 1 0,0-1 0,0 0 0,0 0-1,-1 1 1,1-1 0,0 0 0,-1 1 0,1-1 0,0 1-1,-1-1 1,1 1 0,0-1 0,-1 1 0,1-1 0,-1 1-1,1 0 1,-1-1 0,1 1 0,-1 0 0,0-1 0,1 1 0,-1 0-1,0 0 1,1-1 0,-1 1 0,0 0 0,0 0 0,0 0-1,0-1 1,0 1 0,14 53-7,-13-48 6,3 16 7,-3-9 6,1-1 0,1 1 0,0-1-1,0 0 1,1 0 0,1 0 0,0 0 0,1-1 0,0 1 0,0-1 0,2 0-12,-7-10 9,1 0-1,-1-1 1,1 1 0,0 0-1,-1 0 1,1-1 0,0 1-1,0-1 1,0 1 0,0-1-1,-1 0 1,1 1 0,0-1-1,0 0 1,0-1 0,0 1-1,0 0 1,0 0 0,-1-1-1,1 1 1,0-1 0,0 0-1,0 1 1,-1-1-1,1 0 1,-1 0 0,1 0-1,0 0 1,-1 0 0,1 0-1,-1-1 1,1 0-9,52-49 50,-48 45-63,21-23-99,-9 9-585,0 1 1,1 1-1,1 0 1,14-9 696,-19 19-513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6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7866,'0'0'4265,"-9"168"-4169,12-117-88,6 1-8,1-1 96,-4-2-96,1-4-56,-1-2 48,-3-3-609,0-9-1271,-3-11-2953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7.4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0 474 6361,'0'0'6118,"34"1"-5311,14 0-582,183 11 591,-66-1-556,-164-10-265,0-1 0,-1 1 0,1-1 0,0 1-1,-1-1 1,1 1 0,0-1 0,-1 1 0,1 0 0,0 0 0,-1-1 0,1 1-1,-1 0 1,1 0 0,-1-1 0,0 1 0,1 0 0,-1 0 0,0 0 0,0 0-1,1 0 1,-1 0 0,0 0 0,0-1 0,0 1 0,0 0 0,0 0-1,-1 2 1,1 38 138,-1-28-104,1 160-91,0-172 52,0-1 0,0 1 0,0 0 0,0 0 1,0 0-1,1 0 0,-1 0 0,0-1 0,0 1 1,1 0-1,-1 0 0,0 0 0,1-1 0,-1 1 0,0 0 1,1 0-1,-1-1 0,1 1 0,0 0 0,-1-1 0,1 1 1,-1 0-1,1-1 0,0 1 0,0-1 0,-1 1 0,1-1 1,0 0-1,0 1 0,-1-1 0,3 1 0,-1-1 6,1 0 0,0 1 0,0-1 0,0-1 0,0 1 0,0 0 0,0-1 0,0 1 0,5-3 0,0 1 10,1-2-1,-1 1 0,0-1 0,-1 0 1,1-1-1,9-7 0,2-7-92,0-2 0,-2 0-1,0-1 1,-2 0 0,14-27-1,-28 48 182,26 16-24,-5-2-64,4-6 20,0-2 1,0 0 0,1-2-1,-1 0 1,1-2 0,0-2-1,26-2 1,-50 3-39,0-1-1,-1 1 1,1 0-1,0-1 1,-1 1-1,1-1 1,-1 0-1,1 0 1,-1 0 0,1 0-1,-1-1 1,0 1-1,1 0 1,-1-1-1,0 0 1,0 1-1,0-1 1,0 0 0,0 0-1,-1 0 1,1-1-1,-1 1 1,1 0-1,-1 0 1,0-1-1,0 1 1,0-1-1,0 1 1,0-1 0,0 1-1,-1-1 1,1 0-1,-1 1 1,0-1-1,0 0 1,0 0-1,0 1 1,-1-5 0,0 6-6,0 1 0,1-1 1,-1 0-1,0 0 0,0 0 1,0 1-1,0-1 0,0 1 1,0-1-1,0 1 0,0-1 1,0 1-1,-1-1 1,1 1-1,0 0 0,0 0 1,0-1-1,0 1 0,-1 0 1,1 0-1,-2 1 0,-36-1-98,27 1 134,8-1-19,-11-1-4,-1 2 1,1-1-1,-1 2 0,1 0 1,-20 6-1,31-7 1,1 0 0,0 0 0,0 0 0,1 1 0,-1-1 0,0 1 0,0 0 0,1 0 0,-1 0 0,1 0 0,-1 0 0,1 0 0,0 1 0,0-1 0,0 1 0,0 0 0,1-1 0,-1 1 0,1 0 0,-1 0 0,1 0 0,0 0 0,0 0 0,0 0 0,1 0 0,-1 1 0,1-1 0,0 0 0,0 0 0,0 0-1,0 1 1,1 3 0,0-4 10,0 0-1,0 0 0,0 0 0,1 0 1,-1-1-1,1 1 0,0 0 1,0-1-1,0 1 0,0-1 0,0 0 1,1 0-1,-1 0 0,1 0 0,-1 0 1,1 0-1,-1-1 0,7 3 0,55 22 657,-56-22-547,0-2 0,0 1 0,0-1 0,1-1 0,-1 0 0,1 0 0,-1 0 0,1-1 0,-1 0 0,15-3 0,-19 2-111,0 0 0,0-1 0,0 0 0,0 0 0,-1 0 0,1 0-1,-1-1 1,1 1 0,-1-1 0,0 0 0,0 0 0,0 0 0,-1-1 0,1 1 0,-1 0 0,1-1 0,-1 0 0,0 1 0,-1-1 0,1 0 0,-1 0 0,1 0 0,0-6 0,4-24-235,-1 1 1,-1-1-1,-2-1 0,-4-60 0,0 22-39,5-26 90,-1 48 143,-2-1 0,-11-93 0,7 215 543,1 15-36,-1 29-108,11 123 1,-6-223-360,1 0 1,1 0-1,0 0 1,1 0-1,7 16 1,-9-27-6,-1 1 1,1 0-1,0 0 1,0 0-1,1-1 1,-1 1-1,1-1 1,-1 0-1,1 0 1,0 0-1,0 0 1,1 0-1,-1 0 1,1-1-1,-1 0 1,1 0-1,0 0 1,0 0-1,0 0 1,0-1-1,6 2 1,-1-2 49,0 0 0,0 0 1,0-1-1,0 0 1,0-1-1,0 0 1,0-1-1,0 1 0,0-2 1,-1 1-1,1-1 1,-1 0-1,0-1 1,1 0-1,9-7 0,-7 2-28,-1 1-1,0-1 0,-1 0 0,0-1 0,0 0 1,-1-1-1,0 0 0,-1 0 0,11-24 0,-15 27-6,0 1 0,0-1 0,-1 0-1,0 0 1,0 0 0,-1-1 0,0 1-1,-1-16 1,0 23-21,-1 1 1,1-1-1,-1 1 0,1-1 1,-1 0-1,0 1 0,1-1 0,-1 1 1,0-1-1,1 1 0,-1 0 1,0-1-1,1 1 0,-1 0 0,0 0 1,0-1-1,1 1 0,-1 0 1,0 0-1,0 0 0,1 0 0,-1 0 1,0 0-1,0 0 0,0 0 1,1 0-1,-2 0 0,-26 3 29,25-1-17,-1-1-1,0 1 1,1 0-1,0 0 0,-1 1 1,1-1-1,0 1 1,0-1-1,0 1 0,0 0 1,1 0-1,-1 0 1,1 1-1,-1-1 0,1 1 1,1-1-1,-1 1 1,0-1-1,1 1 0,0 0 1,-1 0-1,0 6 1,-1 7-32,0 1 0,1-1 0,0 31 0,2-44 24,0 0 0,0 0 0,1 0 0,-1 0 0,1 0 0,0 0-1,0 0 1,0 0 0,1 0 0,0 0 0,-1-1 0,1 1 0,0-1 0,1 1 0,-1-1 0,6 6 0,-3-5 30,0 0 0,0 0 1,0-1-1,1 0 1,0 0-1,-1 0 1,1 0-1,0-1 0,12 3 1,10 0 148,0-1 1,1-1 0,56-3-1,-52-1-114,6 3-33,-26-1-16,1 0 0,-1-1 0,0-1 0,21-3 0,-34 4-15,1 0 1,-1 1 0,0-1 0,1 0 0,-1 0-1,0 0 1,1 0 0,-1 0 0,0 0 0,1 0-1,-1 0 1,0 0 0,1-1 0,-1 1 0,0 0-1,1 0 1,-1 0 0,0 0 0,1 0 0,-1-1-1,0 1 1,1 0 0,-1 0 0,0 0 0,0-1-1,1 1 1,-1 0 0,0-1 0,0 1 0,1 0-1,-1 0 1,0-1 0,0 1 0,0 0 0,0-1-1,0 1 1,0 0 0,1-1 0,-1 1 0,0 0-1,0-1 1,0 1 0,0 0 0,0-1 0,0 1-1,0-1 1,0 1 0,0 0 0,-1-1 0,1 1-1,0 0 1,0-1 0,0 1 0,0 0 0,0-1-1,-1 1 1,1 0 0,0 0 0,0-1 0,0 1-1,-1 0 1,1 0 0,0-1 0,-1 1 0,-17-11-2520,12 6 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4:13:28.8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95 363 7826,'0'0'6730,"-5"11"-6460,0-1-235,1 1 1,0-1-1,1 1 1,0 0-1,1-1 1,-2 20-1,4-27-39,0 0 0,0 1 0,0-1 0,0 0 0,0 0 0,1 0 0,0 0 0,-1 0 1,1 0-1,0 0 0,0 0 0,1 0 0,-1 0 0,1 0 0,-1-1 0,1 1 0,0 0 0,0-1 0,0 0 0,0 1 0,0-1 0,1 0 0,-1 0 0,1 0 0,-1-1 0,1 1 0,0 0 0,0-1 0,0 0 0,0 0 0,0 0 0,5 2 0,-6-3-12,49 8-154,-49-8 179,-1 0 0,0 0 0,1 0 0,-1 0-1,1 0 1,-1 0 0,0 0 0,1 0 0,-1-1 0,0 1 0,1 0 0,-1-1-1,0 1 1,1-1 0,-1 0 0,0 1 0,0-1 0,0 0 0,1 0 0,-1 0-1,0 1 1,0-1 0,0 0 0,-1-1 0,1 1 0,0 0 0,0 0 0,0 0-1,-1 0 1,1-1 0,-1 1 0,2-3 0,-1-3 12,-1 0-1,0-1 1,0 1 0,0 0 0,-1 0-1,0-1 1,0 1 0,-1 0 0,0 0-1,0 0 1,0 0 0,-1 0 0,0 1-1,-1-1 1,-5-8 0,-1 3-69,1 0-1,-2 0 1,0 1 0,0 1 0,-1 0 0,-18-13 0,24 19-1,1 0 0,-1 0 0,-1 1 0,1-1 0,0 1 0,-1 1 0,0-1 0,1 1 0,-1 0 0,0 1 0,0-1 0,-7 1 0,36 18-403,-5-11 498,0 0 0,0-2 0,1 0 0,0-1 0,33 1 0,96-6 622,-138 2-633,0-1 11,0 1-1,0-2 0,1 1 1,-1-1-1,0 0 1,-1-1-1,1 0 1,0 0-1,-1-1 0,1 0 1,-1-1-1,0 0 1,-1 0-1,1 0 1,-1-1-1,11-12 0,-11 10-38,-1 0 1,-1-1-1,1 0 0,-1 0 0,-1 0 0,1-1 0,-2 1 0,1-1 0,-2 0 0,1 0 0,-1 0 0,-1 0 0,1-1 0,-2-17 0,1 11-169,-1-36-318,0 52 444,0 0 1,0 0-1,0 0 0,0 0 1,0-1-1,-1 1 0,1 0 1,0 0-1,-1 0 1,1 0-1,-1 0 0,1 0 1,-1 0-1,1 0 0,-1 0 1,0 0-1,1 0 0,-1 0 1,0 0-1,0 0 1,0 1-1,1-1 0,-1 0 1,0 0-1,0 1 0,0-1 1,0 1-1,-1-1 1,1 1-1,0 0 0,0-1 1,-2 1-1,3 0 16,-1 0 0,0 0 0,1 0 0,-1 1 0,0-1 0,1 0 0,-1 1 1,0-1-1,1 0 0,-1 1 0,1-1 0,-1 1 0,1-1 0,-1 1 0,1-1 0,-1 1 0,1-1 0,0 1 0,-1 0 0,1-1 0,0 1 0,-1-1 0,1 1 1,0 0-1,0-1 0,0 1 0,0 0 0,-1-1 0,1 1 0,0 0 0,1 1 0,-2 30 58,2-22-73,-1 32 51,2-1 0,2 1 0,1-1-1,3 0 1,18 60 0,7-6 282,22 71 181,-48-138-433,-1 0 1,-1 0-1,-1 1 1,-1 29-1,-3-50-25,0-1-1,0 0 1,-1 0 0,0 1-1,-1-1 1,1 0-1,-1 0 1,-1 0-1,1 0 1,-1-1-1,-6 12 1,6-15 21,0 1 0,0-1 0,0 1 0,-1-1 0,1 0 0,-1 0 0,0 0 0,0-1 0,0 0 0,0 1 0,0-1 0,0 0 0,-1-1 0,1 1 0,-1-1 0,1 0 0,-1 0 0,-8 0 0,4 0 55,0 0 1,-1 0 0,1-1 0,0-1-1,-1 0 1,-13-3 0,20 4-85,0-2 1,0 1-1,1 0 0,-1 0 1,0-1-1,0 0 1,1 1-1,-1-1 0,1 0 1,-1 0-1,1-1 1,0 1-1,0 0 0,0-1 1,0 1-1,0-1 1,1 0-1,-1 0 0,1 1 1,0-1-1,-2-6 1,-1-4-12,1 1 1,0-1 0,1 0 0,1 0 0,0 0 0,0-1 0,1 1 0,1 0-1,0 0 1,1 0 0,1 0 0,0 0 0,0 1 0,2-1 0,-1 1 0,1 0-1,1 0 1,0 0 0,1 1 0,0 0 0,1 0 0,0 1 0,11-10 0,-7 7-25,2 1 0,-1 0 1,2 1-1,-1 0 1,1 2-1,1-1 1,0 2-1,0 0 1,1 1-1,0 1 0,0 0 1,0 2-1,1 0 1,-1 0-1,1 2 1,25-1-1,34-3-1485,-67 6-541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6:57.3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1 233 1128,'5'-13'163,"2"0"0,-1 1-1,1 0 1,4-4-163,-6 10 72,0-1 0,-1 0-1,0 0 1,0 0 0,0-1-1,-1 1 1,0-1 0,-1 0-1,0 0 1,0 0 0,-1 0-1,1 0 1,-1-4-72,-3-4 126,-2 15 22,-8 25 104,4-5-200,-1 2-27,1 0 0,1 0 0,1 0 1,1 1-1,0 0 0,2 0 0,1 0 0,1 1 0,0-1 1,2 0-1,1 0 0,0 1 0,2-1 0,0 0 1,2-1-1,7 19-25,-7-24 6,2 1 0,0-2 0,1 1 0,1-1 0,0 0 0,1-1 0,1 0 0,0-1 0,1 0 0,8 5-6,-1-2 5,0-2 1,1 0-1,1-2 1,0 0-1,1-1 1,0-1-1,4 0-5,33 7 8,1-2-1,0-3 1,1-2-1,1-3 1,41-2-8,72-2 28,0-9 1,53-12-29,352-59 56,-478 62-49,231-35 8,1052-133 25,-997 150-15,1 17-1,223 25-24,-432 4 0,-1 8 0,147 38 0,-219-33-5,-1 5 0,-2 4-1,-1 5 1,-3 5 0,22 16 5,487 283 6,-371-199 292,-238-144-273,1-1-1,-1 1 1,1-1 0,-1 1 0,1-1 0,-1 0 0,1 1-1,0-1 1,-1 0 0,1 0 0,-1 0 0,1 0-1,0 0 1,-1-1 0,1 1 0,-1 0 0,1-1-25,-2-1 0,0 1 0,-1-1 1,1 0-1,-1 1 0,1-1 1,-1 1-1,0-1 0,0 1 1,1-1-1,-1 1 0,0 0 1,0-1-1,0 1 0,-1 0 0,2 0 0,-1 0 0,1-1 0,0 1 0,0-1 0,0 1 0,-1-1-1,2 0 1,-1 1 0,0-1 0,0 1 0,0-1 0,1 1-1,-1-1 1,1 1 0,-1 0 0,1-1 0,0 1 0,-1-1-1,1 1 1,0 0 0,1-1 0,21-29-5,-20 28 5,17-17 2,2 1 0,0 1 0,1 1 1,1 1-1,0 2 0,1 0 0,22-9-2,-39 20 1,96-47 6,2 6 1,2 4-1,2 5 1,1 4-1,2 6 0,77-7-7,65 5-8,0 10 0,52 12 8,515 31-22,-549-14 42,-222-9-15,666 17 51,-465-23-27,211-32-29,-403 28 4,-1-3-1,1-2 1,-2-3-1,0-3 0,-1-2 1,22-12-4,-56 21 2,0-1 1,-1 0 0,-1-2 0,0-1-1,-1 0 1,-1-2 0,0 0-1,-1-1 1,-1-1 0,-1 0-1,0-1 1,-2-1 0,0-1-1,-2 0 1,0 0 0,4-13-3,71-213-152,-86 247 111,-1 0-1,1 0 1,-1 0 0,1 0 0,-1 0 0,0 0 0,1 0-1,-1 0 1,0 0 0,0 0 0,0 0 0,0-1 0,0 1 0,0 0-1,0 0 1,0 0 0,-1 0 0,1 0 0,0 0 0,-1 0-1,1 0 1,0 0 0,-1 0 0,1 0 0,-1 0 0,0 0-1,1 0 1,-1 0 0,0 1 0,1-1 0,-1 0 0,0 0-1,0 1 1,-1-2 41,-36-7-1441,28 7 1317,-21-4-519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6:58.9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304 210 904,'19'-13'273,"0"0"0,-1-2 0,0 0 0,-1-1 1,-1-1-1,-1 0 0,1-3-273,11-10 272,6-18 381,-34 47-632,1 1 0,-1-1 0,1 1 0,-1-1 0,0 1 0,1-1-1,-1 1 1,0 0 0,1-1 0,-1 1 0,0 0 0,0 0 0,1 0 0,-1 0 0,0-1 0,0 1 0,1 0 0,-1 0 0,0 0 0,0 1-1,1-1 1,-1 0 0,0 0 0,0 0 0,1 0 0,-1 1 0,0-1 0,1 0 0,-1 1-21,-30 5 142,-6 9-93,1 3-1,1 1 1,1 1-1,0 2 1,2 1-1,0 2 0,2 1 1,1 2-1,1 0 1,1 2-1,-18 26-48,39-46 1,-1 0-1,2 0 1,-1 1 0,1-1-1,1 1 1,0 0 0,1 0 0,0 1-1,0-1 1,1 1 0,1-1-1,-1 10 0,3-13 0,-1-1 0,1 0 0,0 1 0,1-1 1,0 0-1,0 0 0,0 0 0,1 0 0,0 0 0,0-1 0,1 1 0,0-1 0,0 0 0,0 0 0,1 0 0,0-1 0,0 1 0,0-1 0,1-1 0,4 5 0,18 7 3,0 0 0,1-1-1,1-2 1,0-1-1,0-2 1,2-1-1,25 5-2,29 9-1,-86-23 1,1 0 0,-1 0 1,0 0-1,1 0 0,-1 0 0,0 0 0,1 0 0,-1 0 0,0 1 0,1-1 1,-1 0-1,0 0 0,0 0 0,1 0 0,-1 1 0,0-1 0,0 0 0,1 0 1,-1 1-1,0-1 0,0 0 0,0 0 0,1 1 0,-1-1 0,0 0 1,0 0-1,0 1 0,0-1 0,0 0 0,0 1 0,0-1 0,1 0 0,-1 1 1,0-1-1,0 0 0,0 1 0,0-1 0,0 0 0,-1 1 0,1-1 0,0 0 1,0 1-1,0-1 0,0 0 0,0 0 0,0 1 0,0-1 0,-1 0 0,1 1 1,0-1-1,0 0 0,0 0 0,-1 1 0,-21 18 11,-33 12 5,55-31-16,-23 12-2,-37 18-63,1 2 0,2 3 0,-22 19 65,65-42-526,24-15-596,25-16-266,-13 3 866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0.22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368 18 1048,'-46'25'1827,"24"-16"-1778,1 0 1,0 2-1,1 0 0,0 1 0,1 1 1,0 1-1,1 1 0,0 0 1,2 1-1,-6 8-49,10-11 4,1 1-1,1 0 1,0 1 0,1 0-1,0 0 1,2 1 0,0 0-1,0 0 1,1 1 0,2 0 0,-1 0-1,2 0 1,0 0 0,1 4-4,2-16 0,-1 0 0,1 0 1,0 0-1,1 0 0,-1 0 0,1 0 1,0-1-1,1 1 0,-1 0 1,1 0-1,0-1 0,0 1 0,0-1 1,0 1-1,1-1 0,0 0 1,0 0-1,0 0 0,0 0 0,1-1 1,-1 1-1,1-1 0,0 0 1,4 2-1,-1-1 1,0-1 1,1 0 0,-1 0 0,0-1-1,1 0 1,-1 0 0,1-1-1,0 0 1,0 0 0,-1-1-1,1 0 1,0 0 0,0-1 0,0 0-1,7-2-1,20-6-6,-1-2-1,0-1 1,0-1-1,-1-2 0,-1-2 1,0-1-1,-1-1 7,52-38-459,69-60 459,-133 102-61,8-7-27,-1 0-1,10-14 89,-30 31-3,-1-1 0,0 0 0,0 0 0,-1-1 0,1 0 0,-1 1 0,-1-1 0,0-1-1,0 1 1,0 0 0,-1-1 0,1 0 0,-1-1 3,-2 8 2,0 0 1,0-1-1,0 1 1,0 0-1,0 0 1,0-1-1,0 1 1,0 0-1,-1 0 1,1 0-1,0-1 1,-1 1-1,1 0 1,-1 0-1,1 0 0,-1 0 1,0 0-1,1 0 1,-1 0-1,0 0 1,0 0-1,1 0 1,-1 0-1,0 1 1,0-1-1,-1 0-2,-1-1 9,1 1 0,-1 0 1,0 0-1,0 0 0,1 1 0,-1-1 0,0 1 0,0-1 0,0 1 0,0 0 1,-2 0-10,-4 1 30,0 0 0,0 0 1,-1 1-1,1 0 0,0 0 1,-8 4-31,-7 5 56,1 1 0,0 0 1,1 2-1,0 0 0,2 2 0,-1 0 1,2 2-1,0 0 0,1 1 1,1 1-1,-13 20-56,22-28 3,1 0-1,1 1 1,0 0-1,-3 13-2,7-23 0,1 0 0,0 0-1,0 0 1,0 0-1,1 0 1,-1 0 0,1 0-1,0 0 1,0 1-1,0-1 1,0 0 0,0 0-1,1 0 1,-1 0-1,1 0 1,0 1 0,0-1-1,0 0 1,1-1-1,-1 1 1,1 0-1,-1 0 1,1 0 0,2 1 0,-2-2 0,0-1 0,1 0 1,-1 0-1,1 1 0,0-2 1,-1 1-1,1 0 1,0 0-1,0-1 0,-1 0 1,1 1-1,0-1 0,0 0 1,-1-1-1,1 1 1,0 0-1,0-1 0,0 1 1,-1-1-1,1 0 0,-1 0 1,1 0-1,0-1 0,7-1 5,-1-2-1,0 1 1,0-1-1,0-1 1,7-5-5,11-12 1,-1-1 1,-1-1-1,-2-2 1,0 0-1,-2-1 1,0-2-1,-3 0 1,0-1-1,-2 0 1,-1-2-1,2-8-1,-10 8 26,-12 28-8,-9 17-9,-4 13 9,2 1 1,1 1-1,1 0 1,2 1-1,0 0 1,2 1-1,1 0 1,1 3-19,4-17 1,1 1 1,1-1-1,0 0 1,0 10-2,2-20-1,0 0 1,1 0 0,-1 1-1,1-1 1,0 0 0,0 0-1,2 3 1,-2-6-1,0 0 1,-1-1-1,1 1 0,0-1 0,0 1 1,0-1-1,0 0 0,0 1 0,0-1 1,0 0-1,1 0 0,-1 0 0,0 0 0,1 0 1,-1 0-1,1 0 0,-1 0 0,1 0 1,-1-1-1,1 1 0,0-1 1,0 1-2,1-1-1,0 0 1,-1-1-1,1 1 1,0 0-1,-1-1 1,1 0-1,-1 1 1,1-1-1,-1 0 1,1 0-1,-1 0 1,0-1-1,1 1 1,-1 0-1,0-1 1,0 0-1,0 1 1,1-2 2,37-39-46,-36 38 40,102-133-114,-54 67 80,12-8 40,-63 76 0,-1 1-1,1 0 1,0 0-1,0 0 1,-1 0-1,1 0 1,0 1-1,0-1 1,0 0-1,0 0 1,0 1 0,0-1-1,1 0 1,-1 1-1,0-1 1,0 1-1,0-1 1,1 1-1,-1 0 1,0-1-1,0 1 1,1 0 0,-1 1 0,0-1 0,-1 1 0,1 0 0,-1-1 0,1 1 0,-1 0 1,1-1-1,-1 1 0,1 0 0,-1 0 0,0 0 0,1-1 0,-1 1 0,0 0 1,0 0-1,1 0 0,-1 0 0,0 0 0,0-1 0,0 1 0,0 0 0,0 0 1,0 0-1,-8 62 17,8-60-16,-37 206 20,36-206-21,1-1 0,0 1 0,-1-1 0,1 1-1,0-1 1,0 1 0,0-1 0,0 1 0,1-1 0,-1 1 0,1-1 0,-1 0 0,2 2 0,-2-3 0,1 0 0,-1 0 0,1 0 0,-1 0 0,1-1 0,0 1 0,0 0 0,-1 0 0,1-1 0,0 1 0,0 0 0,0-1 0,0 1 0,0-1 0,0 1 0,0-1 0,0 1 0,0-1 0,0 0 0,0 1 1,1-1-1,2 0 0,0 0 0,0 0 0,0-1 0,0 0 0,0 1 0,1-1 0,-2-1 0,1 1 0,0 0 0,0-1 0,0 0 0,-1 0 0,1 0 0,-1-1 0,1 1 0,19-13-2,0 1-1,1 1 1,1 1-1,0 1 1,1 1-1,6 0 3,-29 9 0,-1 1 0,0-1 0,1 1 0,-1 0 0,1 0 0,-1 0 0,0 0 0,1 0 0,-1 1 0,1-1 0,-1 1 0,0-1 0,0 1 0,1 0 0,-1 0 1,0 0-1,0 0 0,0 0 0,0 1 0,0-1 0,0 1 0,0-1 0,0 1 0,-1 0 0,1-1 0,0 2 0,5 6-7,-1 0 1,0 1 0,0 0-1,-1 0 1,1 2 6,5 10-78,-11-21 34,1 0 1,-1 0 0,0 0 0,0 0-1,0 0 1,0 0 0,0 0 0,0 0 0,0 0-1,0 0 1,0-1 0,0 1 0,0 0-1,-1 0 1,1 0 0,0 0 0,-1 0-1,1 0 1,0-1 0,-1 1 0,1 0 0,-1 0-1,0 0 44,-4 13-940,7-8 395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1.2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167 144 1100,'18'-37'503,"-13"27"-366,1 0 0,-1 0 1,-1 0-1,0-1 0,-1 0 0,0 0 1,0 0-1,-1 0 0,-1 0-137,-1 10 121,-18 22 317,0 6-336,2-1 0,0 2 0,2 0 0,1 1 0,-2 10-102,-45 154 212,49-154-181,-2 7-14,3 0-1,-2 23-16,10-49 3,0 0 0,1 0 0,1 0 0,1 0 0,1 0 0,1 0 0,1 2-3,-4-19-11,1-1-1,-1 0 1,1 0-1,0 1 1,0-1-1,0 0 1,1 0-1,-1 0 1,0 0-1,1 0 1,-1 0-1,1-1 1,0 1-1,0 0 1,-1-1-1,1 1 1,0-1-1,0 0 1,1 0-1,-1 0 1,0 0-1,0 0 1,0 0-1,1 0 1,-1-1-1,0 1 1,1-1-1,-1 1 1,0-1-1,1 0 1,-1 0-1,1 0 1,-1-1-1,0 1 1,1 0-1,-1-1 1,0 0-1,1 1 12,7-3-66,0 0 1,0 0-1,0-1 0,0 0 1,0-1-1,-1 0 0,0 0 1,0-1 65,22-16-243,-2-1 0,-1-1 0,22-25 243,-39 38 26,-1-1 0,-1 0 0,0-1-1,0 1 1,-1-2 0,-1 1 0,0-1-1,-1 0 1,-1-1 0,4-11-26,-11 34 29,1-1 0,1 1-1,-1-1 1,1 1 0,1 0 0,0-1 0,0 1 0,0-1-1,1 1 1,0-1 0,0 1 0,0-1 0,1 0 0,1 0-1,-1-1 1,1 1 0,0-1 0,1 1 0,-1-1 0,1 0-1,0-1 1,1 1 0,-1-1 0,1 0 0,0-1 0,0 1-1,1-1 1,0 0-29,-7-4 7,0 0 0,1 0-1,-1 0 1,0 0 0,0 1 0,1-1-1,-1 0 1,0 0 0,0 0-1,0 0 1,1 0 0,-1 0-1,0 0 1,0 0 0,1 0-1,-1 0 1,0 0 0,0 0 0,0 0-1,1 0 1,-1 0 0,0 0-1,0-1 1,1 1 0,-1 0-1,0 0 1,0 0 0,0 0 0,1 0-1,-1 0 1,0-1 0,0 1-1,0 0 1,0 0 0,1 0-1,-1 0 1,0-1 0,0 1 0,0 0-1,0 0 1,0 0 0,0-1-7,1-13 171,-7-17-7,6 28-141,-3-11-5,-1-1 0,0 1-1,0 0 1,-1 0-1,-1 1 1,-1 0 0,0 0-1,-6-8-17,10 16-1,-1 1 0,0 0-1,0 0 1,0 1 0,0-1 0,0 1 0,-1-1-1,0 2 1,1-1 0,-1 0 0,-1 1-1,1 0 1,0 0 0,0 0 0,-1 1 0,1 0-1,0 0 1,-1 0 0,0 1 0,1 0-1,-1 0 1,1 0 0,-1 0 0,0 1 1,-166 24-2815,165-25 2276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1.6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21 166 928,'-20'-2'1282,"38"-5"-463,6-1-780,231-72 379,-122 40-364,-115 34-91,-6 2-58,0 0 1,1 0 0,-1 1-1,1 0 1,0 1 0,0 1-1,0 0 1,0 1 0,6 0 94,2 11-1003,-11-6 448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2.2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101 175 1232,'3'-5'144,"-1"1"1,-1-1-1,1 0 1,0 1-1,-1-1 0,0 0 1,-1 0-1,1 0 1,-1 0-1,1 0 0,-2-2-144,-3 4 399,-5 10-211,-7 10-61,4 0-112,2 2 0,0 0 1,0 0-1,2 0 1,1 1-1,0 1 1,1-1-1,1 1 0,2 0 1,0 0-1,1 0 1,0 0-1,2 1 1,1-1-1,1 0 0,1 3-15,-3-23 1,0 1 0,0-1-1,0 0 1,0 0-1,0 0 1,1 0-1,-1 0 1,0 0 0,1 0-1,-1 0 1,1 0-1,-1 0 1,1-1 0,-1 1-1,1 0 1,0 0-1,-1 0 1,1 0 0,0-1-1,0 1 1,0 0-1,0-1 1,-1 1 0,1-1-1,0 1 1,0-1-1,0 1 1,1-1-1,-1 0 1,1 0 0,-1-1 0,1 1 0,-1 0 0,1-1 0,-1 1 1,0-1-1,1 0 0,-1 1 0,0-1 0,1 0 0,-1 0 0,0 0 0,0 0 0,0 0 0,1 0 0,-1-1-1,40-52 17,-40 52-17,40-72 5,-29 50-2,1 1 0,1 0 0,1 0 0,1 2 0,10-10-3,-25 30 0,1-1 0,0 1 0,0-1 0,0 1-1,0 0 1,0 0 0,0 0 0,0 0 0,0 0-1,0 0 1,0 1 0,1-1 0,-1 1 0,0-1-1,1 1 1,-1 0 0,0 0 0,0 0 0,1 0-1,-1 1 1,0-1 0,1 0 0,-1 1 0,0 0-1,0-1 1,0 1 0,0 0 0,1 0 0,-1 0 0,0 1-1,-1-1 1,1 0 0,12 9-2,-1 0-1,0 0 0,0 1 1,6 9 2,21 16-4,-36-33 5,0 0-1,1-1 1,-1 1-1,1-1 1,0 0-1,0 0 1,-1 0-1,1-1 0,1 0 1,-1 0-1,0 0 1,0 0-1,0-1 1,0 0-1,4 0 0,-5-1 2,-1 0 1,0 0-1,0 0 0,1 0 1,-1-1-1,0 1 0,0-1 1,0 0-1,-1 0 0,1 0 0,0 0 1,-1 0-1,1-1 0,-1 1 1,0-1-1,0 0 0,0 1 1,0-1-1,0 0 0,-1 0 0,1 0 1,-1 0-1,0-1 0,1-1-2,1-6 39,1 0-1,-2 0 1,0 0-1,0 0 1,-1 0-1,0-1 1,-1 1-1,0 0 1,-1 0-1,0-1 1,-1 1-1,0 0 1,-4-8-39,4 12-9,0 0 0,-1 1 0,1-1 0,-2 1 0,1 0 0,-1 0 0,0 0 0,0 1 0,0-1 1,-1 1-1,0 0 0,0 0 0,0 1 0,0-1 0,-1 1 0,0 0 0,0 1 0,0-1 0,0 1 0,-1 1 0,1-1 0,-6-1 9,10 4-101,0-1-1,0 1 0,-1 0 0,1-1 0,0 1 0,0 0 0,0 0 0,0 0 1,0 1-1,-1-1 0,1 1 0,0-1 0,0 1 0,0-1 0,0 1 1,0 0-1,0 0 0,0 0 0,1 0 0,-1 0 0,0 1 0,0-1 1,1 0-1,-1 1 0,1-1 0,-1 1 0,1 0 102,-2 8-536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3.0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189 647 896,'1'-1'96,"0"0"0,0 0 0,0-1 0,0 1 0,-1 0 0,1 0 0,0-1-1,-1 1 1,1-1 0,-1 1 0,1 0 0,-1-1 0,1 1 0,-1-1 0,0 1 0,0-1 0,0 1 0,0-1 0,0 1 0,0-1 0,-1 0-96,-12-39 634,4 24-511,0 1 0,-1 0 0,-8-7-123,14 17 28,-1-1 7,0 1 0,-1-1 0,1 1 0,-1 0 0,-6-4-35,10 9 3,1 0 0,0 1-1,0-1 1,0 0-1,0 0 1,-1 1-1,1-1 1,0 1 0,0-1-1,-1 1 1,1 0-1,0 0 1,-1-1-1,1 1 1,-1 0 0,1 0-1,0 0 1,-1 0-1,1 1 1,0-1-1,-1 0 1,1 0-1,0 1 1,-1-1 0,1 1-1,0-1 1,-1 1-1,1 0 1,0-1-1,0 1 1,0 0 0,0 0-1,0 0 1,0 0-1,0 0 1,0 0-1,-1 1-2,-3 6 1,-1 0-1,1 0 0,0 0 1,1 1-1,0 0 0,0 0 1,1 0-1,0 0 0,1 0 1,0 1-1,0-1 0,1 1 1,0-1-1,1 1 0,0 0 1,0-1-1,1 1 0,0 0 1,1-1-1,0 1 0,1-1 1,0 0-1,0 0 0,2 2 0,-4-9 1,-1-1-1,1 1 0,0-1 0,0 1 0,0-1 1,0 1-1,0-1 0,1 0 0,-1 0 0,0 0 0,1 0 1,-1 0-1,0 0 0,1 0 0,-1 0 0,1 0 1,0-1-1,-1 1 0,1 0 0,-1-1 0,1 0 1,0 1-1,0-1 0,-1 0 0,3 0 0,-1 0 0,0-1 0,0 0 1,0 1-1,0-1 0,0 0 0,0 0 0,-1-1 1,1 1-1,0-1 0,0 1 0,2-3 0,8-6 1,-1-1 0,0-1 1,0 0-1,7-10-1,-14 16 1,17-26 3,-19 26-5,1 0 0,-1 1 0,1-1 0,0 1 0,1 0-1,-1 0 1,1 1 0,1-2 1,-6 6 0,0 0 0,1 0 0,-1 0-1,0 0 1,0 0 0,1 0 0,-1 0 0,0 0-1,1 0 1,-1 0 0,0 0 0,0 0-1,1 0 1,-1 0 0,0 0 0,1 0 0,-1 0-1,0 0 1,0 0 0,1 0 0,-1 0-1,0 0 1,0 0 0,1 0 0,-1 1-1,0-1 1,0 0 0,1 0 0,-1 0 0,0 1-1,0-1 1,0 0 0,1 0 0,-1 0-1,0 1 1,0-1 0,0 0 0,0 0 0,0 1-1,0-1 1,1 0 0,-1 1 0,0-1-1,0 0 1,0 0 0,0 1 0,0-1-1,0 0 1,0 1 0,0-1 0,0 0 0,0 0-1,0 1 1,-1-1 0,2 18-2,-1-18 1,-2 52-1,0-38 2,1 0-1,0-1 0,1 1 0,0 0 0,2-1 0,-1 1 0,2-1 0,0 1 0,2 5 1,-5-18-4,1-1 0,-1 1 0,0 0 0,1-1 0,-1 1 0,1 0 0,-1-1 0,1 1 1,0-1-1,-1 1 0,1-1 0,-1 1 0,1-1 0,0 1 0,0-1 0,-1 0 0,1 1 0,0-1 0,-1 0 0,1 1 0,0-1 0,0 0 0,0 0 0,-1 0 0,1 0 0,0 0 0,0 0 0,0 0 1,-1 0-1,1 0 0,0 0 0,0-1 0,-1 1 0,1 0 0,0 0 0,0-1 0,-1 1 0,1 0 0,0-1 0,-1 1 0,1-1 0,0 1 0,-1-1 0,1 1 0,-1-1 0,1 0 0,-1 1 0,1-1 1,-1 0-1,1 0 4,32-37-320,-29 32 248,42-58-217,-2-3-1,-3-1 0,4-15 290,-8 10 47,-4-1-1,-2-2 1,-4-1 0,-1-10-47,-20 47 203,-10 26-5,3 14-188,1 0-1,-1 0 1,0 0-1,1 1 1,-1-1-1,0 0 1,0 0-1,1 0 1,-1 1-1,0-1 1,1 1-1,-1-1 1,1 0-1,-1 1 1,0-1-1,1 1 0,-1-1 1,1 1-1,-1-1 1,1 1-1,0 0 1,-1-1-1,1 1 1,-1 0-1,1-1-9,-12 18 65,0-1 0,2 1-1,0 1 1,1 0 0,1 0 0,0 1-1,-3 17-64,-8 39 113,-3 37-113,15-77 8,-7 60 58,1 65-66,-3 16-560,15-169 198,0 1 1,-1-1-1,0 0 0,-1 0 0,-2 5 362,2-8-525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6.2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1 107 1060,'5'-40'1607,"-4"32"-1403,0 0 0,0 1 0,0-1 0,1 1 1,0-1-1,0 1 0,3-6-204,4 77 425,2 559-2005,-12-572 502,0-33 547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3.3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60 1160,'1'-1'53,"-1"-1"0,1 0 0,-1 1 0,1 0 0,0-1 0,0 1 0,0-1 0,0 1 0,0 0 0,0 0 0,0-1 0,0 1 0,0 0 0,1 0 0,-1 0 0,0 0 0,1 0 0,-1 1 0,1-1 0,-1 0 1,1 1-1,-1-1 0,1 1 0,0-1 0,-1 1 0,1 0 0,-1 0 0,1 0 0,1 0-53,58-6 94,-51 6 5,111-13 54,-87 8-169,0 1 1,1 1 0,-1 2-1,26 3 16,-54-1-135,0 1-1,0-1 0,-1 1 0,1 1 1,-1-1-1,1 1 0,-1 0 0,0 0 1,0 0-1,0 1 0,-1 0 0,2 1 136,7 5-473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3.7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189 42 1232,'0'-1'66,"0"-1"0,0 0 1,0 1-1,0-1 0,0 0 0,0 1 0,0-1 0,0 1 1,-1-1-1,1 0 0,-1 1 0,1-1 0,-1 1 0,0-1 1,0 1-1,1 0 0,-1-1 0,0 1 0,0 0 0,0-1 0,-1 1 1,1 0-1,0 0 0,0 0 0,-1 0 0,1 0 0,0 0 1,-1 0-67,-1 1 40,0-1 0,0 1 1,0-1-1,0 1 0,0 0 1,0 0-1,0 0 0,0 1 1,0-1-1,0 1 0,0 0 1,0-1-1,1 1 0,-1 0 0,0 1-40,-6 1 15,1 1 0,0 1-1,0-1 1,0 1 0,0 1-1,1-1 1,0 1-1,0 1 1,1-1 0,-4 5-15,5-2 4,0 0 0,0 1 0,1-1 0,1 1-1,-1 0 1,2 0 0,-1 1 0,1-1 0,1 1 0,0-1 0,0 1 0,1-1 0,1 4-4,-1-7-4,0 0 0,1 1-1,1-1 1,-1 0 0,1 0-1,0 0 1,0 0 0,1 0 0,0 0-1,1-1 1,-1 1 0,1-1-1,0 0 1,1 0 0,-1 0 0,1-1-1,0 0 1,1 0 0,3 3 4,-7-6-33,1 0 0,-1-1 1,1 1-1,0-1 1,-1 0-1,1 0 0,0 0 1,0 0-1,0 0 1,0-1-1,-1 1 0,1-1 1,0 0-1,0 0 1,0 0-1,0 0 0,0 0 1,0-1-1,0 1 1,0-1-1,0 0 0,-1 0 1,1 0-1,0 0 1,0 0-1,0-1 33,5-3-234,0-1 1,-1 0-1,1 0 1,-1 0-1,0-1 0,-1 0 1,2-4 233,8-9-459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4.0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218 57 1064,'0'-4'100,"0"1"1,0 0-1,0-1 1,-1 1-1,1-1 0,-1 1 1,0-1-1,0 1 1,0 0-1,0-1 0,-1 1 1,1 0-1,-1 0 0,-1-2-100,2 5 14,1-1 0,-1 1 0,1 0 0,-1-1 0,1 1 0,-1-1 0,1 1 0,-1 0 0,1 0-1,-1-1 1,0 1 0,1 0 0,-1 0 0,1 0 0,-1 0 0,0-1 0,1 1 0,-1 0 0,0 0 0,1 0-1,-1 0 1,0 1 0,1-1 0,-1 0 0,1 0 0,-1 0 0,0 0 0,1 1-14,-2 0 12,0 0-1,0 1 1,0-1 0,0 1 0,0-1 0,0 1-1,0 0 1,1 0 0,-1 0 0,1 0-1,0 0 1,-1 0-12,-15 31 129,1 1-1,2 1 1,2 0 0,1 0-1,1 1 1,-3 33-129,-9 23 88,8-34-54,2 0 0,2 0 0,3 1 0,2 21-34,5-79 1,-1 0-1,1-1 1,0 1-1,0 0 1,0 0-1,0 0 1,0 0-1,1 0 1,-1 0-1,0 0 1,0-1-1,1 1 1,-1 0-1,0 0 1,1 0-1,-1 0 1,1-1-1,-1 1 1,1 0-1,-1-1 1,1 1-1,0 0 0,14-5 14,21-35 12,-26 26-21,19-19 7,-16 16-9,1 1-1,1 0 1,10-7-3,-22 19-1,1 0 1,-1 1 0,0 0-1,0 0 1,1 0 0,0 0-1,-1 0 1,1 1-1,0 0 1,0 0 0,-1 0-1,1 0 1,0 0 0,0 1-1,0-1 1,0 1-1,0 0 1,0 1 0,0-1-1,2 1 1,-2 0-1,-1 1 1,1 0-1,0 0 0,-1 0 0,0 0 0,1 0 0,-1 1 0,0 0 0,0-1 0,0 1 1,-1 0-1,1 0 0,-1 1 0,1 0 1,32 56 9,-19-31 2,5 20 2,-18-39-16,0-1 0,1-1 0,0 1 0,1-1 0,2 4 3,-7-8-1079,-10-5-218,9 0 1286,-4-1-564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5.4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90 194 1212,'-2'0'59,"1"0"0,-1 0 0,0 1 1,0-1-1,1 0 0,-1 1 0,0-1 0,1 1 0,-1 0 0,1 0 0,-1 0 0,1-1 0,-1 1 1,1 0-1,0 1 0,-1-1 0,1 0 0,0 0 0,0 1 0,0-1 0,0 0 0,0 1 1,0-1-1,0 1 0,0-1 0,1 1 0,-1 0 0,0 1-59,-23 51 105,21-44-90,0 0-1,1 1 1,0-1 0,1 1-1,0 0 1,1-1-1,0 1 1,0 0-1,1 0 1,0-1 0,1 1-1,1-1 1,-1 1-1,2-1 1,-1 0-1,2 0-14,-2-4 5,0 1-1,1-1 1,0 0-1,1-1 1,-1 1-1,1-1 1,0 0-1,1 0 0,-1 0 1,1 0-1,0-1 1,0 0-1,0-1 1,1 1-1,-1-1 1,1 0-1,-1-1 0,1 0 1,0 0-1,0 0 1,1-1-1,-1 0 1,7 0-5,-5-1 9,1 0 0,-1 0 0,1-1-1,0 0 1,-1-1 0,0 0 0,1-1 0,-1 0 0,0 0 0,-1-1 0,1 0 0,0-1 0,-1 0 0,0 0 0,0 0 0,-1-1 0,1-1 0,-1 1-9,-1 0 19,-1 1-1,0-1 1,0 0 0,0-1-1,-1 1 1,0-1-1,0 0 1,-1 0 0,0 0-1,0 0 1,0 0 0,-1-1-1,0 1 1,-1-1 0,1 0-1,-1 0 1,-1 1-1,0-1 1,0 0 0,0 0-1,-1 1 1,-1-3-19,0 0 13,0 1 1,-1 0-1,0 0 1,-1 0-1,0 0 1,-1 1-1,1 0 1,-2-1-1,1 2 0,-1-1 1,0 1-1,-1-1 1,1 2-1,-2-1 1,1 1-1,-1 0 1,1 1-1,-2 0 0,1 0 1,-6-3-14,6 5 1,1 1 0,0-1 1,-1 1-1,0 0 0,1 1 0,-1 0 1,0 0-1,0 0 0,0 1 0,0 0 1,1 1-1,-1 0 0,0 0 0,0 1 1,1 0-1,-1 0 0,1 0 0,-1 1 1,1 1-1,0-1 0,0 1 0,1 0 1,-1 1-1,1-1 0,-3 4-1,-3 2-4,0 1 0,1 0 0,0 1 1,-4 7 3,12-16-6,1 0 1,0 0 0,0 0-1,0 1 1,0-1 0,1 0-1,-1 1 1,1 0 0,0-1-1,0 1 1,0 0 0,0-1-1,1 1 1,-1 0 0,1 0-1,0 0 1,0 0 0,1-1-1,-1 1 1,1 0 0,0 1 5,1-2-17,-1-1-1,1 0 1,0 1 0,0-1 0,0 0 0,0 0 0,0 0-1,0 0 1,0-1 0,1 1 0,-1-1 0,1 1 0,-1-1-1,1 0 1,0 0 0,0 0 0,-1 0 0,1 0 0,0-1-1,0 0 1,0 1 0,0-1 0,2 0 17,10 1-81,-1-1 0,1 0-1,-1-2 1,2 1 81,11-4-40,-1-1-1,0-1 0,0-2 0,-1 0 1,0-2-1,-1 0 0,0-2 1,-1 0-1,12-11 41,15-12 23,-2-3 1,-1-2-1,25-30-23,-64 62 9,1 0 18,0-1-1,0 2 1,1-1-1,0 1 1,1 0-1,6-3-26,-17 11 2,0 0-1,1 0 1,-1 0-1,0 0 1,0 0-1,0 0 0,1 0 1,-1 0-1,0 0 1,0 0-1,0 0 1,0 0-1,1 0 1,-1 0-1,0 0 1,0 0-1,0 0 1,1 0-1,-1 0 0,0 0 1,0 0-1,0 0 1,0 0-1,1 1 1,-1-1-1,0 0 1,0 0-1,0 0 1,0 0-1,1 0 0,-1 0 1,0 1-1,0-1 1,0 0-1,0 0 1,0 0-1,0 0 1,0 1-1,0-1 1,0 0-1,1 0 0,-1 0 1,0 1-1,0-1 1,0 0-1,0 0 1,0 0-2,0 16 61,-5 12 54,-6 14 30,-4 15-75,2 0 0,2 2 0,-1 38-70,10-70 2,0-18-1,1 0 0,1 1 1,-1-1-1,1 0 0,1 0 0,0 0 1,0 0-1,1 0 0,0 0 1,0 0-1,1 0 0,2 4-1,-5-12 0,0-1 1,1 1-1,-1-1 0,0 1 1,1-1-1,-1 1 1,0-1-1,1 0 0,-1 1 1,1-1-1,-1 0 0,1 1 1,-1-1-1,1 0 0,-1 0 1,1 1-1,-1-1 0,1 0 1,-1 0-1,1 0 1,-1 0-1,1 1 0,-1-1 1,1 0-1,0 0 0,-1 0 1,1 0-1,-1 0 0,1-1 1,-1 1-1,1 0 0,20-11 11,15-27-1,-33 34-10,32-40 2,-3-2 0,-1 0-1,0-7-1,-21 36-2,15-12-9,-24 28 11,-1 1 0,1 0 0,-1-1-1,1 1 1,-1 0 0,1 0 0,-1-1-1,1 1 1,-1 0 0,1 0 0,-1 0 0,1 0-1,-1 0 1,1 0 0,-1 0 0,1 0-1,-1 0 1,1 0 0,0 0 0,-1 0-1,1 0 1,-1 0 0,1 0 0,-1 1 0,1-1-1,-1 0 1,1 0 0,-1 1 0,1-1-1,-1 0 1,0 1 0,1-1 0,-1 0-1,1 1 1,-1-1 0,0 1 0,1-1 0,-1 1-1,0-1 1,0 1 0,1-1 0,-1 1-1,0-1 1,0 1 0,0-1 0,1 1-1,-1-1 1,0 1 0,0-1 0,0 1 0,0-1-1,0 1 1,0-1 0,0 1 0,0-1-1,0 1 1,-1 0 0,1-1 0,0 1 0,3 20 2,1 0 0,1 1 0,3 8-2,-6-26-48,-1 1 0,1-1-1,-1 1 1,1-1 0,0 0-1,1 0 1,-1 0-1,1 0 1,0 0 0,0-1-1,0 1 1,0-1 0,1 0-1,-1 0 1,1 0-1,0 0 1,0-1 0,4 3 48,-8-5-37,1 1 0,-1-1 0,1 0 0,0 0 1,-1 1-1,1-1 0,0 0 0,-1 0 0,1 0 1,-1 0-1,1 0 0,0 0 0,-1 0 0,1 0 0,0 0 1,-1 0-1,1 0 0,0 0 0,-1-1 0,1 1 1,-1 0-1,1 0 0,0 0 0,-1-1 0,1 1 1,-1-1-1,1 1 0,-1 0 0,1-1 0,-1 1 0,1-1 1,-1 1-1,1-1 0,-1 1 0,0-1 0,1 1 1,-1-1-1,0 0 37,5-4-421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5.8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170 89 1216,'5'-18'269,"-4"14"-192,1-1 0,-1 0 0,1 1-1,-2-1 1,1 0 0,0 0 0,-1 0 0,0 1-1,0-1 1,0 0 0,-1 0 0,1 0 0,-2-3-77,2 8 8,-1 0 0,0 0 0,1 0 1,-1 0-1,1-1 0,-1 1 1,1 0-1,-1 0 0,0 0 1,1 0-1,-1 0 0,1 1 0,-1-1 1,0 0-1,1 0 0,-1 0 1,1 0-1,-1 1 0,1-1 1,-1 0-1,1 1 0,-1-1 0,1 0 1,-1 1-1,1-1 0,-1 0 1,1 1-1,0-1 0,-1 1 1,1-1-1,-1 1 0,1-1 0,0 1 1,0-1-1,-1 1 0,1-1 1,0 1-1,0 0 0,0 0-8,-17 27 83,16-25-60,-16 33 87,2 0-1,1 1 1,2 1 0,-5 27-110,-24 159 246,38-209-233,-7 55 12,2 0 0,3 1 1,3 0-1,4 0 0,3 8-25,-4-71 2,1-1 0,-1 0-1,1 0 1,1 0 0,-1 0 0,1-1-1,0 1 1,2 2-2,-4-8 0,-1-1 0,0 0 0,1 1 0,-1-1 0,1 0 0,-1 0 0,0 1 0,1-1 0,-1 0 0,1 0 0,-1 1 1,1-1-1,-1 0 0,1 0 0,-1 0 0,1 0 0,-1 0 0,1 0 0,-1 0 0,1 0 0,-1 0 0,1 0 0,-1 0 0,1 0 0,-1 0 0,1 0 0,-1-1 0,1 1 0,-1 0 0,1 0 0,-1 0 0,0-1 0,1 1 0,-1 0 0,1-1 0,-1 1 0,13-11 1,-13 11-1,16-17-3,0-1 0,-1 0 0,-1-1 0,-1-1 0,-1 0 0,5-11 3,-4 7-6,2-1 0,1 2-1,15-18 7,-30 39 0,0 1 0,0-1 0,0 1 0,0-1 0,0 1-1,1-1 1,-1 1 0,0 0 0,1 0 0,0 0 0,-1 0-1,1 0 1,-1 0 0,1 0 0,0 0 0,0 0 0,0 1-1,0-1 1,0 3 0,0-1 0,-1 1 0,1-1 0,-1 1 0,1 0 0,-1-1 0,0 1 0,0 0 0,0 0 0,0 0 0,0 0 0,0 0-1,0 0 1,-1 1 0,1 0 0,18 70-49,-18-62 28,1 1 0,1-1 0,0 1 0,1-1 0,0 0 0,0 0 0,1-1 0,5 9 21,-8-17-479,-5-6 31,-5-8-294,3 3 264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6.2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 17 996,'-2'-7'412,"-1"2"-12,3 3-80,0 0-120,0 2-80,0 0-48,3 2-32,-1 3-16,4-1-16,-4 3 4,3-2-12,1 2-4,-1 2-32,0 0-72,-5 1-128,0-1-84,0 0-44,2 3-44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6.8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36 166 1196,'0'0'23,"0"0"-1,0 0 1,0 0-1,-1 0 1,1 0 0,0 0-1,0 0 1,0 0-1,0 0 1,0 0-1,0 0 1,0 0-1,0 0 1,-1 0 0,1 0-1,0 0 1,0 0-1,0 0 1,0 0-1,0 0 1,0 0 0,0 0-1,0 0 1,0 0-1,-1 0 1,1 0-1,0 0 1,0 0 0,0 0-1,0 0 1,0 0-1,0-1 1,0 1-1,0 0 1,0 0 0,0 0-1,0 0 1,0 0-1,-1 0 1,1 0-1,0 0 1,0 0 0,0 0-1,0-1 1,0 1-1,0 0 1,0 0-1,0 0 1,0 0-1,0 0 1,0 0 0,0 0-1,0 0 1,0-1-1,0 1 1,0 0-1,0 0 1,0 0 0,0 0-1,1 0-22,-9 13 399,-5 19-280,9-18-92,1 0 0,1 0 1,1 0-1,0 0 1,0 0-1,1 0 1,1 0-1,1 0 1,0 0-1,0 0 0,2 0 1,-1-1-1,3 4-27,-6-17 2,0 0-1,0 0 0,0 1 1,0-1-1,1 0 0,-1 0 1,0 0-1,0 1 0,0-1 1,0 0-1,0 0 0,1 0 1,-1 0-1,0 0 0,0 0 1,0 1-1,1-1 1,-1 0-1,0 0 0,0 0 1,0 0-1,1 0 0,-1 0 1,0 0-1,0 0 0,0 0 1,1 0-1,-1 0 0,0 0 1,0 0-1,1 0 0,-1 0 1,0 0-1,0 0 0,0 0 1,1 0-1,-1 0 0,0 0 1,0-1-1,0 1 0,1 0 1,-1 0-1,0 0 1,0 0-1,0 0 0,0 0 1,1-1-1,-1 1 0,0 0 1,0 0-1,0 0-1,15-17 48,8-20-13,-16 23-36,-1-2 1,0 1 0,-1-1 0,2-8 0,17-48-3,-24 70 2,1 0 0,0 0 1,0 0-1,0 1 1,0-1-1,0 0 0,0 1 1,1-1-1,-1 1 1,0-1-1,1 1 0,-1-1 1,1 1-1,0 0 0,-1 0 1,1 0-1,0 0 1,1-1 0,-1 2-1,-1 0 0,1 0 0,-1 0 0,1 0 0,-1 0 1,1 0-1,0 0 0,-1 0 0,1 1 0,-1-1 0,1 1 0,-1-1 1,1 1-1,-1-1 0,0 1 0,1 0 0,-1 0 0,0 0 1,1 0 0,7 7-4,0 0 0,0 1 0,-1 0 0,0 1 1,6 10 3,7 7 11,-8-13-2,0-1 0,0-1 0,1 0 0,1-1 0,11 6-9,-24-15 8,0 0 0,1 0 0,0-1 0,-1 1-1,1-1 1,0 0 0,0 0 0,0 0 0,0 0 0,0-1-1,0 1 1,0-1 0,0 1 0,0-1 0,0 0-1,0 0 1,0 0 0,0-1 0,0 1 0,0-1 0,0 0-1,0 0 1,-1 0 0,1 0 0,0 0 0,0-1-1,-1 1 1,1-1 0,-1 1 0,1-1 0,-1 0 0,0 0-1,1 0 1,-1-1 0,0 1 0,0 0 0,0-2-8,9-16 13,-1 0 0,0-1 0,-2 0 0,-1-1 0,0 1 0,-2-1 0,-1 0 0,0-1 0,-2 1 0,0-1 0,-2-20-13,0 40-1,0 0 0,-1 0 0,1 0 0,-1 0 1,0 0-1,0 0 0,0 1 0,0-1 0,0 0 0,-1 0 0,1 1 0,-1-1 0,0 1 1,0-2 0,1 4-1,1-1 1,-1 1-1,1-1 1,-1 1 0,1-1-1,-1 1 1,1 0 0,-1-1-1,0 1 1,1 0-1,-1-1 1,0 1 0,1 0-1,-1 0 1,0-1 0,1 1-1,-1 0 1,0 0 0,1 0-1,-1 0 1,0 0-1,1 0 1,-1 0 0,0 0 0,0 1-1,-1 0 1,1-1 0,0 1 0,0 0-1,0 0 1,0 0 0,0 0-1,0 0 1,0 0 0,0 0 0,0 0-1,0 0 1,1 0 0,-1 0 0,0 1-1,1-1 1,-1 2 0,-3 4 0,1 0 0,0 1-1,1 0 1,0 0 0,0 0 0,1 0-1,0 0 1,0 0 0,1 0 0,0 0 0,1 0-1,-1 1 1,2-1 0,-1 0 0,1 0 0,1 4 1,1-1 1,1 0-1,0 0 0,0 0 1,1-1-1,0 1 1,1-1-1,0-1 0,0 1 1,2-1-2,2 3 6,0-1 0,0 0-1,2-1 1,-1 0 0,1-1 0,1-1 0,-1 0 0,2 0 0,-1-2 0,1 0-1,0 0 1,0-1 0,0-1 0,1-1 0,-1 0 0,2-1-6,-8-2 11,-1 0 1,0-1-1,0 0 1,0 0 0,0-1-1,0 0 1,0 0-1,-1-1 1,1 0 0,-1 0-1,1-1 1,-1 0-12,11-7-397,-1-1 1,0 0-1,-1-2 0,1-1 397,-17 15-543,2 0-11,4 2 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7.92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490 542 1016,'-4'0'106,"0"-1"0,0 0 0,0 0 0,0 0-1,0 0 1,0-1 0,0 0 0,0 0 0,1 0 0,-1 0 0,1 0 0,0-1 0,-1 0-1,0 0-105,1-1 18,-1 1 0,-1 0 0,1 0 0,0 1 0,-1-1 0,1 1 0,-1 0 0,0 0 0,0 0 0,0 1 0,-1-1-18,-6 2 22,0 0 0,0 0-1,-1 1 1,1 0 0,0 1-1,1 1 1,-1 0 0,0 1-1,1 0 1,-1 0 0,1 1-1,1 1 1,-1 0 0,1 0-1,0 1 1,0 0 0,-2 3-22,-6 6 14,1 0 1,0 0-1,1 2 1,1 0-1,1 1 0,0 0 1,2 1-1,-5 11-14,11-21 4,1 2 0,1-1 1,0 0-1,0 1 0,2 0 0,-1 0 0,1 0 0,1 0 0,0 8-4,1-17 2,0 0 1,0 1-1,0-1 0,0 1 1,1-1-1,0 0 0,-1 1 0,1-1 1,1 0-1,-1 0 0,0 1 0,1-1 1,0 0-1,-1 0 0,1-1 1,0 1-1,0 0 0,1-1 0,-1 1 1,1-1-1,-1 0 0,1 0 1,0 0-1,0 0 0,0 0 0,0 0 1,0-1-1,0 1 0,0-1 1,0 0-1,1 0 0,-1 0 0,0-1 1,1 1-1,2-1-2,1 0 5,0 0 0,1 0 0,-1-1 1,0 0-1,0-1 0,0 0 0,0 0 0,-1 0 0,1-1 0,0 0 0,-1 0 1,0 0-1,0-1 0,0 0 0,0-1-5,16-11 15,-2 0 0,0-2 1,5-7-16,4-7 12,-1-1 1,-1-2 0,-3 0 0,0-1-1,-3-2 1,-1 0 0,8-23-13,19-61 107,25-104-107,-67 207 8,2-3 0,0 2-3,-1-1 0,-1 0 0,-1 1 0,-1-2 0,0-3-5,-24 68 84,-7 52-77,10-41-65,3 1-1,2 0 1,2 1 0,3 0-1,0 44 59,5-22-443,1-42-392,1 0-1,3 20 836,2-30-478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08.9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39 226 920,'0'0'36,"0"1"-1,0 0 1,0 0-1,0-1 1,0 1-1,0 0 1,0-1-1,0 1 1,0 0-1,1-1 1,-1 1-1,0 0 1,0-1-1,1 1 1,-1-1-1,0 1 1,1-1-1,-1 1 1,1 0-1,-1-1 1,1 1-1,-1-1 1,1 0-1,-1 1 1,1-1-1,-1 1 1,1-1-1,-1 0 1,1 1-1,0-1 1,0 0-36,24-2 393,22-21-95,-31 12-197,0-1-1,-1 0 0,0-2 1,-1 1-1,2-5-100,-9 10 26,-1 0 0,1 0 1,-1-1-1,-1 0 0,0 0 0,0 0 1,-1-1-1,0 0 0,-1 1 0,2-10-26,-4 18 6,-1 1-1,0-1 0,0 0 0,0 0 1,0 0-1,0 0 0,0 0 0,0 0 1,0 0-1,0 0 0,0 0 0,0 0 0,0 0 1,-1 1-1,1-1 0,0 0 0,-1 0 1,1 0-1,-1 0 0,1 0 0,-1 1 1,1-1-1,-1 0 0,0 1 0,1-1 1,-1 0-1,0 1 0,1-1 0,-2 0-5,0 0 6,0 1 0,0-1-1,0 0 1,0 1 0,0-1-1,-1 1 1,1 0-1,0 0 1,0 0 0,-1 0-1,1 0 1,-2 0-6,-3 1 2,1 0-1,-1 1 1,1 0 0,0 0-1,0 0 1,-1 0-1,1 1 1,-5 4-2,-4 5-1,0 1-1,1 1 1,1 0 0,0 1 0,1 0-1,1 1 1,0 1 0,2-1 0,-5 11 1,7-12 2,0 0 0,1 0 1,1 1-1,0 0 1,1 0-1,1 0 1,0 1-1,2-1 0,-1 1 1,2-1-1,1 9-2,0-17 1,0-1 0,0 1-1,1 0 1,0-1-1,1 1 1,0-1 0,0 0-1,0 0 1,1 0 0,0 0-1,1-1 1,-1 1 0,1-1-1,0 0 1,1 0-1,1 1 0,-3-5 1,-1 1 0,1 0 0,-1-1 0,1 0 0,0 0 0,0 0 0,0-1 0,1 1-1,-1-1 1,0 0 0,1 0 0,-1 0 0,0-1 0,1 1 0,-1-1 0,1 0 0,-1 0 0,0-1-1,1 1 1,-1-1 0,0 0 0,1-1 0,-1 1 0,0-1 0,0 1 0,0-1 0,0 0-1,0-1 1,0 1-1,9-7 0,0-1-1,-1 0 0,0 0 0,0-1 0,-2-1 0,1 0 0,-1 0 1,-1-1-1,0 0 0,-1-1 0,-1 0 0,0 0 1,16-37 0,-3 0-1,11-43 1,-21 60 0,-2-12-1,-10 55 2,-1-1-1,0 0 1,0 0-1,-1 0 1,0 0-1,0-1 1,-3 4-1,-8 16 4,6-9 0,1 1 1,1 0 0,1 1-1,0 0 1,1 0 0,1 0-1,1 0 1,1 1 0,1-1-1,2 21-4,-2-40 0,1 0 0,0-1 0,0 1 0,0 0 0,0-1-1,0 1 1,0 0 0,0-1 0,1 1 0,-1-1 0,0 1 0,0 0-1,0-1 1,1 1 0,-1 0 0,0-1 0,1 1 0,-1-1 0,0 1-1,1-1 1,-1 1 0,1-1 0,-1 1 0,1-1 0,-1 1 0,1-1-1,-1 0 1,1 1 0,-1-1 0,1 0 0,-1 1 0,1-1 0,0 0-1,-1 0 1,1 0 0,0 1 0,-1-1 0,1 0 0,0 0 0,-1 0-1,1 0 1,0 0 0,-1 0 0,1 0 0,0-1 0,-1 1 0,1 0-1,-1 0 1,1 0 0,0-1 0,-1 1 0,1 0 0,-1-1 0,1 1-1,0 0 1,-1-1 0,1 1 0,-1-1 0,0 1 0,1-1 0,0 0 0,39-38 57,-27 25-52,2 0-10,0-1 1,-1 0 0,-1-1 0,0-1-1,8-15 5,39-48-6,-59 80 6,-1-1 0,0 1 0,0 0 0,1-1-1,-1 1 1,0 0 0,0-1 0,1 1 0,-1 0-1,0-1 1,1 1 0,-1 0 0,0 0 0,1-1-1,-1 1 1,0 0 0,1 0 0,-1 0 0,1 0 0,-1-1-1,0 1 1,1 0 0,-1 0 0,1 0 0,-1 0-1,1 0 1,-1 0 0,0 0 0,1 0 0,-1 0-1,1 0 1,-1 0 0,1 1 0,-1-1 0,0 0-1,1 0 1,-1 0 0,1 0 0,-1 1 0,1-1 0,6 21-1,-6 36 11,-1-50-7,0 8-4,1-1 0,0 1-1,1 0 1,0-1 0,1 1 0,4 9 1,-7-24 0,0 1 0,0-1-1,0 0 1,0 0 0,0 1 0,0-1 0,1 0 0,-1 0 0,0 1 0,0-1 0,0 0 0,0 0 0,0 0 0,1 1 0,-1-1 0,0 0-1,0 0 1,0 0 0,0 1 0,1-1 0,-1 0 0,0 0 0,0 0 0,1 0 0,-1 0 0,0 0 0,0 1 0,1-1 0,-1 0-1,0 0 1,0 0 0,1 0 0,-1 0 0,0 0 0,0 0 0,1 0 0,-1 0 0,0 0 0,0 0 0,1 0 0,-1 0 0,0 0 0,10-11-2,3-14 1,42-89 29,-19 28-32,-33 87 6,1 10 0,1 12 2,-4-13-8,1 1 0,0 0 1,0-1-1,1 1 0,0-1 0,2 2 4,9 38-23,-14-49-16,0 1 0,0 0 0,1-1 0,-1 1 0,1-1 0,-1 1 0,1-1 0,0 0 0,-1 1 0,1-1 0,0 0 0,0 1 0,0-1 0,0 0-1,0 0 1,1 1 39,-1-1-47,0-1-1,-1 0 1,1 0-1,0 0 0,-1 0 1,1 0-1,0 0 0,0 0 1,-1 0-1,1 0 1,0 0-1,-1 0 0,1 0 1,0 0-1,-1 0 0,1-1 1,0 1-1,-1 0 0,1-1 1,-1 1-1,1 0 1,0-1-1,-1 1 0,1 0 1,-1-1-1,1 1 0,-1-1 1,1 0-1,-1 1 1,0-1-1,1 1 0,-1-1 1,1 1-1,-1-1 0,0 0 1,0 1 47,8-10-423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0.0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58 173 1212,'-2'5'1020,"-2"3"-955,1 0 0,0 0 0,1 1 0,0-1 0,0 1 0,1-1-1,0 1 1,0-1 0,1 1 0,0 1-65,2 39 42,-2-38-35,1 1 0,-1 0 1,2-1-1,-1 1 0,3 3-7,-3-11 1,0-1 1,0 0-1,1 1 0,-1-1 0,1 0 0,0 0 0,0 0 0,0 0 1,0 0-1,1-1 0,-1 1 0,1-1 0,-1 1 0,1-1 0,0 0 1,0 0-1,0 0 0,0-1 0,3 2-1,0 0 11,0-1-1,0 0 1,0 0 0,0-1 0,0 1 0,1-1-1,-1-1 1,0 1 0,1-1 0,-1 0-1,1-1 1,-1 1 0,0-1 0,1-1 0,0 0-11,-3 1 10,-1 0 1,0 0-1,0 0 1,0-1 0,-1 0-1,1 0 1,0 1-1,0-2 1,-1 1 0,0 0-1,1 0 1,-1-1 0,0 1-1,0-1 1,0 0-1,0 0 1,-1 1 0,1-1-1,-1 0 1,0-1-1,1 1 1,-1 0 0,-1 0-1,1 0 1,0-1 0,-1 1-1,0 0 1,0 0-1,0-1 1,0 1-11,-1-10 8,-1 1 0,0 0 0,-1-1 0,0 1 0,-1 0 0,0 1 0,-1-1 0,0 1 0,-1 0 0,0 0 0,-1 0 0,-1-1-8,-29-54 41,36 64-40,0 0 1,0 1-1,0-1 1,0 0-1,0 1 1,0-1-1,0 1 1,0-1 0,0 1-1,-1-1 1,1 1-1,-1 0 1,1 0-1,-1-1 1,0 1-1,1 0 1,-1 1-1,0-1 1,1 0 0,-1 0-1,0 1 1,0-1-1,0 1 1,0 0-1,0-1 1,0 1-1,0 0 1,0 0-1,1 0 1,-1 0 0,0 1-1,0-1 1,0 0-1,0 1 1,0 0-1,0-1 1,1 1-1,-1 0 1,0 0-1,0 0-1,-4 2-2,0 1 0,0 0-1,1 0 1,-1 0-1,1 0 1,0 1-1,0 0 1,1 0-1,0 0 1,0 1-1,-1 0 3,1 0-4,1 1-1,-1-1 0,1 1 0,0 0 0,1-1 1,0 1-1,0 0 0,0 1 0,1-1 0,0 0 1,0 0-1,1 1 0,0-1 0,0 0 0,1 1 1,0-1-1,0 0 0,1 0 0,0 0 0,0 0 1,0 0-1,1 0 0,0-1 0,0 1 0,1-1 1,3 5 4,-4-9-3,0 0 0,-1 0 1,1 0-1,0-1 0,0 1 1,0-1-1,0 0 0,1 0 1,-1 0-1,0 0 1,0 0-1,1-1 0,-1 1 1,0-1-1,1 0 0,-1 0 1,0 0-1,1-1 0,-1 1 1,0-1-1,1 0 0,-1 0 1,2 0 2,10-4-3,0 0 1,-1 0 0,1-1 0,6-5 2,8-8 8,0-1 1,-1-1 0,-2-2 0,0 0-1,15-20-8,30-26 36,-71 69-36,0 0 1,1 0-1,-1 0 0,0 0 1,0-1-1,0 1 0,1 0 1,-1 0-1,0 0 0,0 0 1,0 0-1,1 0 0,-1-1 1,0 1-1,0 0 0,1 0 1,-1 0-1,0 0 0,0 0 0,1 0 1,-1 0-1,0 0 0,0 0 1,1 0-1,-1 0 0,0 0 1,0 0-1,1 0 0,-1 1 1,0-1-1,0 0 0,0 0 1,1 0-1,-1 0 0,0 0 1,0 0-1,0 1 0,1-1 1,-1 0-1,0 0 0,0 0 1,0 0-1,1 1 0,4 14 7,-1 15 3,-13 71-4,5-77 3,2 0-1,0 0 0,2 0 1,2 19-9,-2-41-1,0 0 0,0-1 0,0 1 1,0 0-1,0 0 0,1 0 0,-1-1 1,1 1-1,-1 0 0,1 0 1,0-1-1,0 1 0,0-1 0,0 1 1,0-1-1,0 1 0,0-1 0,0 1 1,1-1-1,-1 0 0,0 0 0,1 0 1,0 1 0,-1-2 0,1 0 0,-1 0 0,1 0 0,-1 0 1,0-1-1,1 1 0,-1 0 0,0-1 0,0 1 0,1-1 1,-1 1-1,0-1 0,0 0 0,0 1 0,0-1 1,1 0-1,-1 0 0,0 0 0,0 0 0,-1 0 0,1 0 1,0 0-1,0 0 0,0 0 0,-1 0 0,1 0 0,0-1 1,-1 0-1,103-154 0,-102 155-2,1 1 1,-1-1 0,1 0-1,-1 1 1,1-1 0,-1 1-1,1-1 1,0 1 0,-1 0 0,1 0-1,0 0 1,-1 0 0,1 0-1,0 0 1,-1 0 0,1 1-1,1-1 2,5 1-1,3-4-2,0 0 1,-1 0-1,0-1 1,0-1-1,0 0 1,-1 0-1,1-1 1,-1 0-1,5-5 3,11-9-6,-1-1 0,16-18 6,-17 16 3,-1-2 0,-1-1-1,-2 0 1,13-22-3,-29 39-4,-7 9-6,-8 17-2,9 2 11,2 0 0,0 1 0,1-1 0,0 1-1,2-1 1,1 0 0,0 0 0,1 0 0,3 6 1,5 34 9,3 12 27,-9-49-33,-1 0 0,-1 0 0,-1 0-1,0 12-2,-3-29 8,-1 0 0,0 0 0,0 0 0,0 0-1,-1 0 1,0 0 0,0 0 0,0 0 0,0-1-1,-1 1 1,0-1 0,1 0 0,-2 1 0,1-1 0,0-1-1,-1 1 1,-2 1-8,4-3-56,1 0-1,-1-1 1,0 1-1,0-1 1,0 0-1,0 0 1,0 0 0,0 0-1,0 0 1,0 0-1,-1 0 1,1-1-1,0 1 1,0-1-1,-1 0 1,1 1-1,0-1 1,-1 0 0,1 0-1,0-1 1,-1 1-1,1 0 1,0-1-1,0 1 1,-1-1-1,1 0 1,0 0-1,0 0 1,0 0 0,0 0-1,0 0 1,0-1-1,0 1 1,1-1-1,-1 1 1,0-1-1,1 1 1,-1-1-1,0-1 57,-1-1-499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6.5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12 406 1004,'-1'-4'73,"-2"-12"323,0-1 0,1 1 1,0-1-1,2 1 0,0-9-396,1 18 46,0 1-1,0 0 1,1-1 0,0 1-1,0 0 1,1 0-1,0 0 1,0 0-1,0 1 1,1-1-1,0 1 1,0 0 0,0 0-1,0 0 1,4-3-46,18-15 9,1 2 0,1 0 1,1 2-1,1 1 1,0 1-1,1 1 0,1 2 1,0 2-1,1 0 1,1 3-1,25-5-9,-53 13-52,1 0 0,-1 0 0,0 1-1,0-1 1,1 2 0,-1-1 0,0 1 0,0-1 0,3 2 52,-8-1-40,1-1 0,-1 1 0,0 0 0,1-1 0,-1 1 0,0 0 0,0 0 0,0 0 0,1 0 0,-1 0 0,0 0 0,0 0 0,0 1 0,-1-1 0,1 0 0,0 0 0,0 1 0,-1-1 0,1 0 1,-1 1-1,1-1 0,-1 1 0,1-1 0,-1 1 0,0-1 0,0 1 0,0-1 0,0 1 0,0-1 0,0 1 0,0-1 0,0 1 0,-1-1 0,1 1 0,-1-1 0,1 1 0,-1-1 0,1 0 0,-1 1 0,-1 0 40,-6 20-481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0.3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 37 972,'12'-34'1399,"-8"32"-762,-7 22-553,-21 85 75,5 2 1,5 0-1,4 1 0,5 14-159,5-103 5,-2 3-1,2 0 0,1 1-1,0-1 1,2 0 0,0 0-1,2 0 1,0 0 0,2-1 0,1 1-4,-8-20-12,0-1 1,1 1 0,-1-1 0,1 1 0,0-1-1,0 0 1,-1 1 0,1-1 0,0 0 0,0 1 0,0-1-1,0 0 1,0 0 0,1 0 0,-1 0 0,0 0-1,0 0 1,1-1 0,-1 1 0,0 0 0,1 0-1,-1-1 1,1 1 0,-1-1 0,1 0 0,-1 1-1,1-1 1,-1 0 0,1 0 0,-1 0 0,1 0-1,0 0 1,-1 0 0,1 0 0,-1-1 0,1 1-1,-1-1 1,1 1 0,-1-1 0,1 1 0,-1-1-1,0 0 1,1 1 0,-1-1 0,0 0 0,0 0-1,1 0 1,-1 0 0,0 0 0,0-1 11,5-4-198,-1 1 0,0-1 0,0 0 0,0-1 0,-1 1 0,0-1 0,0 0 0,-1 0-1,2-5 199,0-8-437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0.7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66 920,'9'33'1333,"0"-11"-1273,0 0 1,-2 0 0,0 0-1,-2 1 1,0 0-1,-2 1 1,0-1 0,-2 0-1,0 3-60,7 69 191,-8-95-185,0 1 1,0 0 0,0-1-1,0 1 1,0 0-1,0 0 1,1-1-1,-1 1 1,0 0-1,0-1 1,1 1-1,-1 0 1,0-1 0,1 1-1,-1 0 1,0-1-1,1 1 1,-1-1-1,1 1 1,-1 0-1,1-1 1,-1 1-1,1-1 1,0 0 0,-1 1-1,1-1 1,-1 0-1,1 1 1,0-1-7,1 0 13,-1 0 1,0 0 0,0 0-1,1-1 1,-1 1-1,0-1 1,0 1 0,0-1-1,1 1 1,-1-1-1,0 1 1,0-1 0,0 0-1,0 0 1,0 0-1,0 0-13,38-44 281,-33 38-284,25-37 64,-1-1-1,13-30-60,-16 26-231,3 1-1,10-9 232,-9 3-1737,-25 47 1222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1.7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305 737 1120,'13'-33'1873,"-13"28"-1831,-1 0 0,1 0 0,-1 0 0,0 0 1,-1 0-1,1 0 0,-1 1 0,0-1 0,0 0 0,0 1 0,0-1 0,-1 1 1,0 0-1,0 0 0,0 0 0,0 0 0,-1 0 0,0 1 0,0-1 0,0 1 1,0 0-1,0 1 0,0-1 0,-1 1 0,1-1 0,-1 1 0,-3-1-42,2 1 11,0 0-1,0 1 0,0-1 0,0 1 1,-1 0-1,1 1 0,0 0 0,0 0 1,-1 0-1,1 0 0,0 1 0,0 0 1,0 1-1,-1-1 0,1 1 0,1 0 1,-1 1-1,0-1 0,1 1 0,-1 1 0,1-1 1,-2 2-11,-2 2-3,1 0-1,0 0 1,0 1 0,1 0 0,0 1-1,1-1 1,0 1 0,0 1 0,1-1 0,0 1-1,0 0 1,1 0 0,0 0 0,1 1-1,1-1 1,-1 1 0,1 2 3,2-8 2,0 0 0,0 0 0,1 0 0,-1 0-1,1 0 1,0 0 0,0-1 0,1 1 0,-1 0 0,1-1 0,0 1-1,0-1 1,1 0 0,-1 0 0,1 0 0,0 0 0,0 0 0,1 1-2,-3-4 0,1 1 0,-1 0 0,1-1 0,0 1 1,-1-1-1,1 0 0,0 0 0,0 1 1,0-1-1,0 0 0,0 0 0,0-1 1,0 1-1,0 0 0,0-1 0,0 1 0,0-1 1,1 0-1,-1 0 0,0 0 0,0 0 1,0 0-1,1 0 0,-1 0 0,0-1 1,0 1-1,0-1 0,0 0 0,0 1 0,0-1 1,0 0-1,0 0 0,0 0 0,0-1 1,0 1-1,-1 0 0,1-1 0,0 1 1,-1-1-1,1 0 0,11-13 3,-2-1 1,1 1 0,-2-2 0,0 1 0,-1-2-1,-1 1 1,1-5-4,36-67 2,-45 89-2,0 0 0,0-1 0,0 1 0,0 0 0,0 0 0,0 0 0,0-1 0,0 1 0,0 0 0,1 0 0,-1 0-1,0-1 1,0 1 0,0 0 0,0 0 0,1 0 0,-1 0 0,0 0 0,0-1 0,0 1 0,1 0 0,-1 0 0,0 0-1,0 0 1,0 0 0,1 0 0,-1 0 0,0 0 0,0 0 0,1 0 0,-1 0 0,0 0 0,0 0 0,1 0 0,-1 0 0,0 0-1,0 0 1,0 0 0,1 0 0,-1 0 0,0 0 0,0 0 0,1 0 0,-1 1 0,0-1 0,0 0 0,0 0 0,0 0-1,1 0 1,-1 0 0,0 1 0,0-1 0,0 0 0,0 0 0,0 0 0,1 1 0,6 19-9,0 26-9,-6-28 17,0 0 1,2 0-1,0 0 1,1 0-1,1 0 1,0-1-1,7 13 1,-12-28-1,1 0 0,0-1 1,0 1-1,-1 0 0,1-1 0,0 1 0,1 0 0,-1-1 1,0 0-1,0 1 0,1-1 0,-1 0 0,0 1 0,1-1 1,0 0-1,-1 0 0,1 0 0,-1 0 0,1-1 0,0 1 1,0 0-1,0-1 0,-1 1 0,1-1 0,0 0 0,0 1 1,0-1-1,0 0 0,0 0 0,-1 0 0,1 0 0,0-1 1,0 1-1,0 0 0,0-1 0,0 1 0,-1-1 0,1 0 1,0 0-1,-1 0 0,1 0 0,0 0 0,-1 0 0,1 0 1,-1 0-1,1 0 1,6-6-9,1 1 0,-1-1 0,0 0 0,0-1 0,-1 0 0,0 0 0,2-4 9,18-33-21,-3-1 1,-1-2 0,-3 0-1,-2-1 1,0-5 20,34-86 6,-20 63 5,-4-2 1,-2-1 0,5-43-12,-30 121 0,-1 0 1,1 0-1,-1 1 1,0-1-1,0 0 0,0 0 1,0 1-1,0-1 1,0 0-1,0 0 0,0 1 1,-1-1-1,1 0 1,-1 0-1,1 1 0,-1 1 0,1 0 0,0 0 1,-1-1-1,1 1 0,0 0 1,-1 0-1,1-1 0,0 1 1,-1 0-1,1 0 0,0 0 1,-1 0-1,1 0 0,0-1 1,-1 1-1,1 0 0,-1 0 0,1 0 1,0 0-1,-1 0 0,1 0 1,-1 0-1,1 0 0,0 0 1,-1 1-1,1-1 0,-1 0 1,1 0-1,0 0 0,-1 0 0,1 1 1,0-1-1,-1 0 0,1 0 0,-3 2 2,0 1-1,-1-1 0,2 1 0,-1-1 0,0 1 0,0 0 0,1 0 0,0 0 0,-1 0 1,1 1-1,0 1-1,-13 28-1,2 0 0,2 1 1,1 0-1,1 1 0,2 0 0,1 5 1,-7 77-23,4 20 23,6-87-1,2 0-1,3 0 0,2-1 0,2 1 1,10 39 1,-16-88-1,0 0 1,0 1-1,1-1 1,-1 0-1,1 0 1,-1 1-1,1-1 1,-1 0-1,1 0 0,0 0 1,0 0-1,-1 0 1,1 0-1,0 0 1,0 0-1,0 0 1,0 0-1,0 0 1,0 0-1,0-1 1,1 1-1,-1 0 1,0-1-1,0 1 1,1-1-1,-1 0 1,0 1-1,1-1 1,1 0-1,0 0 0,1 0-1,-1 0 1,0-1 0,0 0 0,0 1-1,0-1 1,0 0 0,0 0 0,0-1 0,0 1-1,1-1 2,7-5-3,-1 1 0,1-2 1,-1 0-1,0 0 0,8-9 3,9-16-3,-1-1 1,-1-2-1,17-34 3,-1 3 16,-49 115-25,2 0-1,3 1 1,2 5 9,1-50-77,0 0 0,0-1 0,0 1 0,1 0 0,0-1 0,0 1 0,0 0 0,0-1 0,0 1 0,1-1 0,0 1 0,-1-1 0,1 0 0,2 2 77,-3-4-452,-1-6-545,2-2 492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2.0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 75 948,'-11'-74'1791,"11"74"-1734,21 40-148,-18 8-1171,-1-34 827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2.7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89 110 1084,'0'0'45,"0"-1"-1,0 0 1,0 1 0,0-1-1,0 0 1,0 1 0,0-1-1,0 0 1,0 1 0,0-1-1,0 0 1,0 1 0,0-1 0,0 0-1,-1 1 1,1-1 0,0 1-1,0-1 1,-1 0 0,1 1-1,0-1 1,-1 1 0,1-1-1,-1 1 1,1-1 0,-1 1-1,1 0 1,-1-1 0,1 1-1,-1-1 1,1 1 0,-1 0-1,0-1-44,-18 12 609,14-7-573,1 0-1,0 1 0,1 0 0,-1 0 0,1 0 0,0 0 1,-2 5-36,-3 19 25,1 0 0,2 1 1,0 0-1,1 28-25,4-46 4,0 0 0,1 1 0,0-1 0,1 0 0,0 0 0,1 0 0,1-1 0,0 1 0,0-1 1,1 1-1,0-1 0,1-1 0,4 6-4,-7-12 3,1 0 0,1 1 1,-1-2-1,1 1 1,-1 0-1,1-1 0,0 0 1,0 0-1,0 0 1,1-1-1,-1 0 0,1 0 1,-1 0-1,2 0-3,-4-1 8,-1 0 0,1-1 0,0 1 0,-1-1 0,1 0 0,0 1-1,0-1 1,-1 0 0,1 0 0,0-1 0,0 1 0,-1-1 0,1 1 0,0-1-1,-1 0 1,1 0 0,-1 0 0,1 0 0,-1-1 0,1 1 0,-1-1 0,0 1 0,1-1-1,-1 0 1,0 0 0,0 0 0,-1 0 0,1 0 0,0 0 0,-1 0-8,6-12 18,-1 1 0,-1-1 0,-1 0 1,0 0-1,0 0 0,-2-1 1,1 1-1,-2-1 0,0 0 0,-1-13-18,-2-11 6,-2 1 0,-2 0 0,-6-23-6,8 45 3,0 1-1,-2-1 1,1 1 0,-2 0-1,-6-10-2,11 21 3,0 0 0,0 0 0,-1 0 0,1 0-1,-1 1 1,0-1 0,0 1 0,0 0 0,0 0 0,-1 0-1,1 0 1,-1 1 0,0-1 0,0 1 0,0 0 0,0 0-1,0 0 1,0 1 0,-1-1 0,1 1 0,0 0 0,-5 0-3,6 1-1,0 0 1,0 0-1,0 1 0,0-1 1,0 1-1,0-1 1,0 1-1,1 0 1,-1 1-1,0-1 0,1 0 1,-1 1-1,1-1 1,-1 1-1,1 0 1,0 0-1,-1 0 0,1 0 1,0 0-1,0 0 1,1 1-1,-1-1 1,0 0-1,1 1 0,-1 0 1,1-1-1,0 1 1,0 0-1,0 0 1,0 0-1,1-1 0,-1 1 1,1 0-1,0 0 1,0 0-1,0 0 1,0 2 0,0 1-2,0 0 1,0 0 0,1 0 0,0 0-1,0 0 1,0 0 0,1 0 0,0 0-1,0-1 1,0 1 0,1-1 0,0 1 0,0-1-1,0 0 1,1 0 0,0 0 0,0-1-1,2 3 2,6 3 5,1 0 0,1-1 0,-1 0 0,1-1 0,1-1 0,3 1-5,-11-5 3,-1-1 0,1 0-1,0-1 1,-1 1 0,1-1-1,0-1 1,0 1-1,0-1 1,0 0 0,-1-1-1,1 0 1,0 0 0,0 0-1,-1-1 1,1 0-1,0 0-2,140-69 148,-146 71-149,-1 0 1,1 0 0,-1 0 0,1 0-1,0 0 1,-1 0 0,1 0 0,0 0 0,-1 1-1,1-1 1,-1 0 0,1 0 0,0 1-1,-1-1 1,1 0 0,-1 1 0,1-1-1,-1 1 1,1-1 0,-1 1 0,0-1-1,1 1 1,-1-1 0,1 1 0,-1-1-1,0 1 1,1-1 0,-1 1 0,0-1-1,0 1 1,0 0 0,1-1 0,-1 1-1,0 0 1,0-1 0,0 1 0,0 0-1,0-1 1,0 1 0,0-1 0,0 1 0,3 43-1,-1-17 8,3-13-3,0 0-1,1 0 1,0 0-1,1 0 1,1-1-1,1 1-3,-9-14 3,1 1 0,-1-1 0,1 1 0,0-1 0,-1 1 0,1-1 0,0 1 0,-1-1 0,1 0 0,0 1 0,-1-1 0,1 0 0,0 0 0,0 1 0,-1-1 0,1 0 0,0 0 1,0 0-1,0 0 0,-1 0 0,1 0 0,0 0 0,0 0 0,-1 0 0,1-1 0,0 1 0,0 0 0,-1 0 0,1-1 0,0 1 0,-1 0 0,1-1 0,0 1 0,-1-1 0,1 1 0,0-1 0,-1 1 0,1-1 0,-1 1 0,1-1 0,-1 0 0,1 0-3,27-33 179,-20 22-132,64-65 71,-45 48-100,-23 23-15,1 0-1,1 0 0,-1 1 0,1 0 0,0 0 0,4-3-2,-8 7 0,1 0-1,-1-1 0,1 1 1,-1 1-1,0-1 0,1 0 1,0 1-1,-1-1 0,1 1 1,-1 0-1,1 0 0,-1 0 1,1 0-1,0 0 0,-1 1 1,1-1-1,-1 1 0,1-1 0,-1 1 1,1 0-1,-1 0 0,1 1 1,9 2 13,0 0 0,-1-1 0,1-1 0,0 1-1,12-1-12,-12-1-154,0 1 0,0 0 0,0 1 0,0 0 0,10 5 154,-36-11-2184,1 1 1590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3.7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89 1072,'7'2'196,"1"-1"-1,0 0 1,0 0-1,0-1 1,1 1 0,-1-2-1,0 1 1,0-1-1,0-1 1,0 1-196,84-26 235,-22 6-124,55-12-495,-107 24-867,-18 9 748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4.0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98 868,'9'-6'201,"0"1"0,1 0 0,-1 1 0,1 0 0,1 1 0,-1 0 0,0 0 0,1 1 0,-1 0 0,11 0-201,9-3 164,65-8 88,27-6-148,-88 11-487,0 3 0,1 0 1,0 3-1,0 0 0,33 4 383,-50-1-524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7:15.2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378 86 1048,'4'-6'177,"0"1"0,0-1 0,-1 1-1,1-1 1,-1 0 0,-1-1 0,1 1 0,-1-2-177,-1 7 32,-1 0 0,0 0 1,0 0-1,0 0 0,0 0 0,0 0 1,0 0-1,0 0 0,0 0 1,0 0-1,-1 0 0,1 0 1,0 0-1,-1 0 0,1 0 1,0 0-1,-1 1 0,1-1 1,-1 0-1,0 0 0,1 0 0,-1 0-32,-1 0 40,1 0-1,-1 0 0,0 0 0,0 0 1,0 0-1,1 1 0,-1-1 0,0 0 0,0 1 1,0 0-1,0-1 0,0 1 0,0 0 1,0 0-1,0 0 0,0 0-39,-14 2 50,0 0-1,1 2 1,0-1 0,-1 2 0,1 0-1,1 0 1,-1 2 0,1 0-1,0 0 1,1 1 0,0 1 0,0 0-1,1 1 1,0 1 0,0 0-1,2 0 1,-1 1 0,1 0 0,1 1-1,0 0 1,1 0 0,0 1-1,1 0 1,1 1 0,-1 2-50,6-14 3,0 1-1,0-1 1,0 1 0,1-1 0,-1 1-1,1 0 1,0-1 0,0 1 0,0-1-1,0 1 1,1 0 0,-1-1 0,1 1-1,0-1 1,0 1 0,0-1 0,1 1-1,-1-1 1,1 0 0,0 0-1,0 0 1,0 0 0,0 0 0,0 0-1,1 0 1,-1-1 0,1 1 0,2 1-3,7 3 30,0-1-1,0 0 1,0 0 0,1-2 0,-1 1 0,1-2-1,2 1-29,47 17 152,-61-21-151,-1 0 1,0 0-1,0 0 1,0 0 0,1 0-1,-1 0 1,0 0-1,0 0 1,0 0 0,1 0-1,-1 1 1,0-1 0,0 0-1,0 0 1,0 0-1,0 0 1,1 0 0,-1 1-1,0-1 1,0 0 0,0 0-1,0 0 1,0 1-1,0-1 1,0 0 0,0 0-1,0 0 1,0 1 0,0-1-1,0 0 1,0 0-1,0 0 1,0 1 0,0-1-1,0 0 1,0 0 0,0 0-1,0 1 1,0-1-1,0 0 1,0 0 0,0 0-1,0 1-1,-10 8 99,-19 6 85,27-14-167,-20 10 57,0 1 0,1 1 0,1 1 0,0 1 0,-15 14-74,28-23-206,1 0-1,-1 0 1,2 1-1,-1 0 1,1 0-1,0 1 1,0-1-1,1 1 1,0 0-1,0 0 1,1 0 0,0 1-1,0 0 1,1-1-1,0 1 1,1 0-1,-1 6 207,3-7-668,4-1 26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6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 1144,'-4'7'105,"0"1"1,0 0-1,0 0 0,1 0 1,0 0-1,0 0 0,1 1 1,0-1-1,1 1 0,0 0 0,0 4-105,-2 8-8,-3 13-809,3-25 444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97 876,'3'-20'400,"-1"2"-12,-1 3-44,0 2-136,0 3-76,-1 1-68,0 3-28,0 2-36,0 2-24,0 2-44,-2 2-144,1 1-80,1 1-48,0 2-36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6.9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0 339 1096,'15'-24'238,"1"1"0,0 1-1,2 0 1,1 1 0,0 1-1,1 1 1,22-16-238,-12 13-40,0 1 1,2 1-1,0 2 1,2 1-1,23-8 40,-41 19-172,0 0 0,1 2-1,-1 0 1,1 0-1,0 2 1,15-1 172,-12 3-352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7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67 321 924,'-2'2'148,"-1"1"-1,1 0 1,0 0-1,0 0 1,0 0-1,0 0 1,0 0-1,1 1 1,-1-1 0,1 1-1,0-1 1,0 1-1,0-1 1,0 2-148,-2 4 230,-9 22 60,7-20-200,1 1 0,-1-1 0,2 1 0,0 0-1,0 0 1,1 0 0,0 2-90,3-14 0,-1 0 1,1 1-1,-1-1 0,0 0 0,1 0 1,-1 0-1,1 0 0,-1 0 1,1 0-1,-1 0 0,1 0 0,-1 0 1,1 0-1,-1 0 0,0 0 0,1 0 1,-1 0-1,1-1 0,-1 1 1,1 0-1,-1 0 0,0 0 0,1-1 1,-1 1-1,1 0 0,-1-1 0,0 1 1,1 0-1,-1-1 0,0 1 1,1 0-1,-1-1 0,0 1 0,0-1 0,21-15 8,-18 14-8,7-7-1,-1 0-1,0-1 0,0 0 0,-1-1 0,0 0 0,0-2 2,-2 4-2,0-1 0,1 1 0,0 0 0,1 0 0,0 1 0,0 0 0,1 0 0,1 0 2,-10 8 0,1 0-1,-1-1 1,1 1 0,-1 0-1,1 0 1,-1 0 0,1-1-1,0 1 1,-1 0 0,1 0-1,0 0 1,-1 0 0,1 0-1,-1 0 1,1 0 0,0 0-1,-1 0 1,1 0 0,-1 1-1,1-1 1,0 0 0,-1 0-1,1 0 1,-1 1 0,1-1-1,-1 0 1,1 1 0,-1-1-1,1 0 1,-1 1 0,1-1-1,-1 1 1,0-1 0,1 1-1,-1-1 1,0 1 0,1-1-1,-1 1 1,0-1 0,1 1-1,-1 0 1,0-1 0,0 1-1,0-1 1,0 1 0,11 39 9,-4-15-8,-5-20-11,1 0 0,0 0 1,0-1-1,0 1 0,1-1 1,-1 0-1,1 0 0,0 0 1,0 0-1,1-1 0,-1 0 1,1 0-1,-1 0 0,1 0 1,0-1-1,0 1 0,0-1 1,1-1-1,3 2 10,0-1-46,1-1-1,-1 0 1,1 0-1,-1-1 1,1 0-1,-1-1 1,1 0-1,-1 0 1,1-1-1,-1 0 1,6-3 46,-4 2-39,0-2 1,0 1 0,-1-2 0,1 1 0,-1-2 0,0 1 0,0-1 0,-1 0 0,5-6 38,-9 9 21,-1-1 1,1 0-1,-1-1 1,0 1-1,0-1 0,0 0 1,-1 0-1,0 0 1,0 0-1,-1 0 1,0-1-1,0 1 1,0-1-1,-1 0 1,1-4-22,-1 8 23,-1 1 1,0 0 0,0 0 0,0-1 0,0 1 0,0 0-1,-1-1 1,1 1 0,-1 0 0,1 0 0,-1-1 0,0 1-1,0 0 1,0 0 0,0 0 0,0 0 0,0 0 0,-2-2-24,2 4 13,0-1 1,0 0 0,-1 0 0,1 0 0,0 1 0,-1-1 0,1 1 0,-1-1 0,1 1 0,-1-1 0,1 1 0,-1 0 0,1 0 0,-1 0 0,1 0 0,-1 0 0,1 0 0,-1 0 0,1 0 0,-1 1 0,0-1-14,-4 2 19,0 0-1,-1 1 1,1-1-1,0 1 0,0 1 1,1-1-1,-1 1 1,1 0-1,-1 0 1,1 0-1,-2 4-18,-2 2 13,1 0-1,0 1 1,1 0 0,0 0 0,1 1-1,-4 10-12,7-17 0,1-1 1,0 1-1,1 0 0,-1 0 0,1 1 0,0-1 0,0 0 1,1 0-1,-1 0 0,1 1 0,0-1 0,1 0 1,-1 0-1,1 1 0,0-1 0,1 0 0,-1 0 0,2 2 0,-3-6 1,0 0-1,1 0 1,-1-1-1,1 1 0,-1 0 1,1 0-1,0 0 0,-1-1 1,1 1-1,0 0 0,-1-1 1,1 1-1,0 0 1,0-1-1,0 1 0,0-1 1,0 1-1,-1-1 0,1 0 1,0 1-1,0-1 0,0 0 1,0 0-1,0 1 1,0-1-1,0 0 0,0 0 1,1 0-1,1-1 2,-1 0 0,1 1 0,-1-1 0,1 0 0,-1 0 1,0-1-1,1 1 0,-1 0 0,0-1 0,0 0 0,2 0-2,6-8 16,1-1 0,-1 0 0,8-11-16,-15 18 2,25-37 6,-1-2-1,-2 0 1,-2-2-1,-1-1 1,-3 0-1,-2-1 1,-2-1-1,-1-9-7,-12 46-2,-4 9-3,-10 18-12,-14 32-21,14-13-474,2 0 1,2 1-1,1 0 0,2 0 1,1 1-1,1 28 512,3-47-444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7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1 236 1128,'24'-15'566,"-1"-2"1,-1 0-1,0-1 0,1-4-566,-9 9 127,-4 4-110,-1 0-1,-1-1 1,0 1 0,5-9-17,-11 15 1,0 1-1,0 0 1,-1-1-1,1 1 1,-1-1 0,0 1-1,0-1 1,0 0-1,0 1 1,0-1-1,-1 0 1,1 0 0,-1 0-1,1 0 1,-1 0-1,0 1 1,-1-1-1,1 0 1,0 0 0,-1 0-1,1 0 1,-1 0-1,-1-2 0,1 4 0,1 1 0,-1-1 0,0 0-1,0 0 1,0 0 0,0 1 0,0-1 0,0 0-1,0 1 1,0-1 0,-1 1 0,1-1 0,0 1-1,0 0 1,0-1 0,-1 1 0,1 0 0,0 0-1,0 0 1,-1 0 0,1 0 0,0 0 0,0 0-1,0 0 1,-1 1 0,1-1 0,0 0 0,0 1-1,0-1 1,-1 1 0,1-1 0,0 1-1,0-1 1,0 1 0,0 0 0,0 0 0,0 0-1,0-1 1,0 2 0,-38 33-8,31-25 14,1 0-1,0 1 0,0 0 0,1 0 0,0 0 0,1 1 1,1 0-1,0 0 0,0 1 0,1-1 0,1 1 1,0 2-6,1-10 1,0 1 0,0 0 0,1-1 0,0 1 0,0-1 0,0 1 0,1 0 0,0-1 0,0 1 0,0-1 0,1 1 0,0-1 0,0 0 0,0 0 1,0 0-1,1 0 0,0 0 0,0 0 0,0-1 0,1 1 0,0-1 0,0 0 0,0 0 0,0-1 0,0 1 0,1-1 0,0 0 0,2 2-1,-3-3 1,-1-1 0,1 0 0,-1 1-1,1-1 1,0 0 0,-1-1 0,1 1 0,0-1-1,0 1 1,-1-1 0,1 0 0,0-1-1,0 1 1,-1-1 0,1 1 0,0-1-1,-1 0 1,4-2-1,-1 0 2,0 0-1,0-1 1,0 1-1,0-1 1,-1-1-1,1 1 1,-1-1-1,0 0 1,-1 0-1,1-1-1,10-14 6,-1-1-1,-1 0 0,-1-1 0,-1-1 1,1-5-6,5-7-9,-17 35 9,0 0-1,0 0 1,0 1 0,0-1 0,0 0 0,0 0 0,0 0 0,0 0 0,0 0 0,0 0 0,0 0 0,0 0-1,1 0 1,-1 0 0,0 0 0,0 0 0,0 0 0,0 0 0,0 0 0,0 0 0,0 0 0,0 0 0,0 0-1,0 0 1,0 0 0,0 0 0,0 0 0,1 0 0,-1 0 0,0 0 0,0 0 0,0 0 0,0 0 0,0 0 0,0 0-1,0 0 1,0 0 0,0 0 0,0 0 0,0 0 0,0 0 0,0 0 0,-5 22 5,-21 73-689,4 1 0,4 2 1,-4 84 683,22-177-441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8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42 1192,'-1'-8'242,"0"-23"715,9 28-757,10 13-222,-10-4 40,0 1 1,-1-1-1,0 1 1,-1 0-1,1 1 1,-1 0-1,-1 0 1,1 0-1,-1 0 1,-1 1-1,0 0 1,0 0-1,2 8-18,-5-12 29,0-1 0,0 1-1,-1-1 1,1 1 0,-1 0-1,0-1 1,0 1 0,-1-1-1,1 1 1,-1 0 0,0-1-1,0 1 1,-1-1 0,0 0-1,1 1 1,-1-1 0,0 0-1,-1 0 1,1 0 0,-1 0 0,0-1-1,0 1 1,0-1 0,0 1-1,-1-1 1,1 0 0,-1-1-1,0 1 1,-3 1-29,-10 7-262,-1-2 0,0 0 0,0-1 0,-1 0 1,-6 0 261,23-8-488,2 0-4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9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24 342 1028,'1'1'68,"1"1"0,0-1 1,0 0-1,-1 0 0,1 0 0,0 0 0,0 0 0,0 0 1,0 0-1,0-1 0,1 1 0,-1-1 0,0 1 0,0-1 0,0 0 1,0 0-1,0 0 0,1 0 0,-1 0 0,0-1 0,0 1 1,0 0-1,0-1 0,0 0 0,0 0 0,0 1 0,0-1 0,0 0 1,0-1-1,0 1-68,5-2 27,-1 0 0,-1-1 0,1 1 0,0-1 0,-1 0 0,0 0 0,0-1 0,0 0 0,1-2-27,-4 5 0,-1-1 0,1 0 0,0 0 0,-1-1 0,0 1 0,0 0 0,0 0 0,0-1 0,0 1 0,-1 0 0,0-1 0,1 1 0,-1-1 0,-1 1 0,1 0 0,0-1 0,-1 1 0,1-1 0,-1 1 0,0 0 0,-1-2 0,1 3-4,1 1 1,-1 0-1,0 0 0,1 0 1,-1 0-1,0-1 0,0 1 1,0 0-1,0 0 0,0 1 1,0-1-1,0 0 0,0 0 1,-1 0-1,1 1 0,0-1 1,0 0-1,-1 1 0,1-1 1,0 1-1,-1 0 4,0 0-3,0 0 0,-1 0 0,1 0-1,0 0 1,0 0 0,-1 1 0,1-1 0,0 1-1,0 0 1,0 0 0,0 0 0,0 0 0,0 0 0,0 0-1,0 0 1,1 0 0,-3 2 3,-4 4 5,0 1 1,1 0-1,0 0 1,0 1-1,0 0 1,1 0-1,1 1 0,-1-1 1,2 1-1,-4 8-5,6-12 3,-1 0 1,1 1-1,0-1 0,0 1 0,1 0 0,0-1 0,0 1 0,0 0 0,1-1 0,0 1 1,1 0-1,-1 0 0,1-1 0,0 1 0,1 0 0,0-1 0,2 6-3,-3-10 0,0-1 0,-1 1 0,1-1 0,0 0 0,0 1 0,1-1 0,-1 0 0,0 0-1,0 1 1,1-1 0,-1 0 0,1 0 0,-1-1 0,0 1 0,1 0 0,0 0 0,-1-1 0,1 1 0,-1-1-1,1 1 1,0-1 0,-1 0 0,1 0 0,0 0 0,3 0 1,-1 0 0,1 0 0,-1-1 0,0 0 0,1 0 0,-1 0 0,0-1 0,0 0 0,4-1-1,5-4 5,0-1 0,0 0 0,-1-1 0,0 0 0,4-5-5,46-60 24,-65 85-27,1-1 0,0 1 0,0 0 0,1 0 0,1-1 0,-1 1 0,2 0 0,0 8 3,-1-18 1,0 1-1,1-1 0,-1 0 0,0 0 1,0 0-1,0 0 0,1 0 0,-1 0 0,1 0 1,-1 0-1,0 0 0,1 0 0,0 0 1,-1 0-1,1 0 0,0 0 0,-1 0 1,1 0-1,0-1 0,0 1 0,0 0 1,0-1-1,0 1 0,0 0 0,0-1 1,0 1-1,0-1 0,1 1 1,1-1 1,0 1-1,-1-1 0,1 0 1,0 0-1,-1 0 0,1 0 1,0 0-1,0-1 0,-1 1 1,3-1-2,11-4 6,-1-1 1,0 0-1,-1 0 1,1-2-7,-5 3 0,15-5-159,0 1-1,0 1 0,0 1 1,10 0 159,17-6-283,-41 10 272,-1 0 0,1-2 0,-1 1 0,0-1 0,0 0 0,0-1 11,-7 4 9,-1 1 1,1-1-1,-1 1 1,1-1-1,-1 0 0,0 0 1,0 0-1,0 0 1,0-1-1,0 1 1,0 0-1,0-1 1,-1 1-1,0-1 0,1 0 1,-1 1-1,0-1 1,0 0-1,0 0 1,-1 0-1,1 0 1,0 1-1,-1-1 0,0 0 1,0-1-10,0 3 10,-1 0-1,0-1 1,1 1 0,-1 0-1,0-1 1,0 1 0,1 0-1,-1 0 1,0 0 0,0-1-1,0 1 1,-1 0 0,1 1-1,0-1 1,0 0 0,-1 0-1,1 0 1,0 1 0,-1-1-1,1 1 1,0-1 0,-1 1 0,1-1-1,-1 1 1,1 0 0,-1 0-1,1 0 1,-1-1 0,1 2-1,-1-1 1,1 0 0,-1 0-1,1 0 1,0 1 0,-1-1-1,1 1 1,-1-1 0,0 1-10,-7 1 6,1 1 1,-1-1-1,1 2 0,0-1 1,-8 5-7,6-1 8,-1 0 1,2 1-1,-1 0 1,1 1-1,0 0 1,1 0-1,-5 8-8,9-12 3,1-1 1,-1 1-1,1 0 0,1 0 1,-1 0-1,1 0 0,-1 1 1,2-1-1,-1 1 0,1 0 0,-1-1 1,1 1-1,1 0 0,-1-1 1,1 1-1,0 0 0,1 4-3,-1-9 3,0 0-1,0 1 0,1-1 0,-1 0 0,0 1 1,1-1-1,-1 0 0,1 1 0,0-1 1,-1 0-1,1 0 0,0 0 0,0 0 0,-1 0 1,1 1-1,0-2 0,0 1 0,0 0 1,0 0-1,0 0 0,1 0 0,-1-1 0,0 1 1,0 0-1,0-1 0,1 1 0,-1-1 1,0 1-1,2-1-2,0 0 12,0 0 0,0 0 0,0-1 0,0 1 0,1-1 0,-1 0 0,0 0 0,0 0 0,0 0 0,0-1-1,-1 1 1,4-2-12,5-5 46,1 0-1,-1 0 1,-1-1-1,1 0 1,6-9-46,5-12 10,-1 0 0,-2-2 1,0 0-1,-3-1 1,0-1-1,-2 0 0,-2-1 1,-1-1-1,-2 1 1,2-25-11,-10 59-3,-1 0 1,1-1-1,-1 1 1,0 0-1,0 0 1,0 0 0,0 0-1,0 0 1,0 0-1,0-1 1,0 1-1,0 0 1,0 0-1,-1 0 1,1 0-1,0 0 1,-1 0 0,1 0-1,-1 0 1,1 0-1,-1-1 3,0 2-9,0 0 1,1 0-1,-1 0 0,0 0 0,1 0 0,-1 0 1,0 0-1,1 0 0,-1 1 0,1-1 0,-1 0 1,0 0-1,1 0 0,-1 1 0,0-1 0,1 0 0,-1 1 1,1-1-1,-1 1 0,1-1 0,-1 0 0,1 1 1,-1-1-1,1 1 9,-5 4-92,0 0 1,0 0-1,1 1 1,0-1-1,0 1 1,-1 3 91,-24 73-1549,24-61 1102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00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0 472 892,'70'-24'2044,"-57"21"-1914,1-1 1,-1-1 0,0 0-1,0 0 1,-1-2 0,5-2-131,-14 7 9,0-1 1,0 1-1,0-1 1,0 1 0,-1-1-1,0 0 1,1 0-1,-1 0 1,0 0-1,0 0 1,-1 0-1,1-1 1,-1 1 0,1-1-1,-1 1 1,0-1-1,0 1 1,-1-1-1,1 0 1,-1 1 0,0-1-1,0 0 1,0 0-1,0 1 1,-1-1-1,1 0-9,0 3-1,0 1 0,0-1 0,0 0 0,-1 0 0,1 1 0,0-1-1,0 0 1,0 0 0,0 1 0,-1-1 0,1 0 0,0 1 0,-1-1-1,1 0 1,0 1 0,-1-1 0,1 0 0,-1 1 0,1-1 0,-1 1-1,1-1 1,-1 1 0,0-1 0,1 1 0,-1 0 0,0-1 0,1 1-1,-1 0 1,0-1 0,1 1 0,-1 0 0,0 0 0,1-1 0,-2 1 1,0 1-1,0-1 1,0 0 0,-1 1 0,1 0-1,0-1 1,0 1 0,0 0 0,0 0-1,0 0 1,0 0 0,0 1 0,0-1 0,-7 6 1,1-1 0,1 1 0,-1 0 0,1 0 0,-1 3-1,1 1-2,0 0-1,1 1 0,0 0 1,1 0-1,0 1 0,1-1 1,-1 7 2,4-16-1,1 0 0,-1 0 0,1 0 0,0 1 0,-1-1 0,1 0 0,1 1 0,-1-1 0,0 0 0,1 0 0,0 0 0,0 1 0,0-1 0,1 2 1,-1-3 0,0-1 0,1 1 0,-1-1 0,0 1 0,1-1 0,-1 0 0,1 1 0,0-1 0,-1 0 0,1 0 0,0 0 0,0 0 0,0-1 0,0 1 0,0 0 0,-1-1 0,1 1 0,0-1 0,0 0 0,0 0 0,0 0 0,1 0 0,-1 0 0,0 0 0,1 0 0,6-2 3,-1 0 1,0-1 0,0 0-1,1 0 1,-2 0-1,1-1 1,0-1 0,-1 1-1,0-1 1,0 0 0,0-1-1,0 1 1,-1-1-1,4-5-3,2-1 10,-11 15-11,-1-1 1,1 1-1,0 0 1,-1-1-1,1 1 1,0-1-1,0 0 1,1 1-1,-1-1 1,1 0-1,-1 0 1,1 0-1,-1 0 1,1 0-1,0 0 1,0 0-1,0 0 1,0-1-1,0 1 1,1-1-1,-1 1 1,0-1-1,1 0 1,0-2 4,0 1-1,0-1 0,0 0 1,0-1-1,0 1 0,0 0 1,0-1-1,0 1 0,-1-1 1,1 0-1,0 0 0,-1 0 1,0 0-1,1-1-3,-2 1-3,1 0 0,0 0-1,0 1 1,0-1 0,0 0 0,0 1 0,0 0-1,1-1 1,-1 1 0,0 0 0,1 0 0,-1 0 0,1 0-1,-1 1 1,1-1 0,0 1 0,-1-1 0,1 1-1,0 0 4,-1 1 1,-1-1-1,1 1 0,-1 0 0,0 0 0,1 0 0,-1 0 1,0 0-1,1 0 0,-1 0 0,0 0 0,0 1 0,0-1 1,0 0-1,0 1 0,0-1 0,-1 1 0,1-1 1,0 2-1,0-1 0,0-1 0,-1 1 0,1 0 0,0-1 0,0 1 0,0-1 0,0 0 1,0 1-1,1-1 0,-1 0 0,0 1 0,1-1 0,-1 0 0,0 0 0,1 0 1,0 0-1,-1 0 0,1-1 0,-1 1 0,1 0 0,0-1 0,1 1 0,4-1 3,0 0 0,1-1-1,-1 0 1,0 0-1,0 0 1,0-1 0,-1 0-1,1-1 1,0 1 0,-1-1-1,0-1 1,1 1-1,-1-1 1,-1 0 0,1 0-1,0-1 1,-1 0 0,0 0-1,0 0 1,-1 0-1,4-5-2,10-14 10,-1-1-1,-1 0 0,-1-2 0,5-12-9,-17 33-10,21-43-287,10-32 297,-29 68-31,-1-1 0,0 0 0,-1 0 0,0 0 0,-1 0-1,-1 0 1,0 0 0,-1-12 31,0 25 1,0 1-1,0-1 0,0 0 0,0 0 0,0 0 0,0 1 1,0-1-1,0 0 0,0 0 0,0 1 0,0-1 1,-1 0-1,1 0 0,0 0 0,-1 1 0,1-1 1,0 0-1,-1 1 0,1-1 0,-1 0 0,1 1 1,-1-1-1,0 1 0,1-1 0,-1 1 0,1-1 1,-1 1-1,0-1 0,1 1 0,-1-1 0,0 1 1,0 0-1,1 0 0,-1-1 0,-1 2 3,0-1 0,1 1-1,-1-1 1,0 1 0,1 0 0,-1 0 0,1-1 0,-1 1-1,1 0 1,-1 1 0,1-1 0,0 0 0,-1 0 0,0 2-3,-36 48 101,22-20-73,2 1-1,2 0 0,1 1 1,1 0-1,2 0 1,1 1-1,2 0 0,1 1 1,2-1-1,1 1 1,2 0-1,1-1 0,5 24-27,11-9-75,-1-33-547,-17-16 565,1 0 0,0 0-1,0 0 1,-1 0 0,1 0 0,0 0 0,-1 0 0,1 0 0,0 0 0,0 0 0,-1-1 0,1 1 0,0 0 0,-1-1 0,1 1 0,0 0-1,-1-1 1,1 1 0,-1-1 0,1 1 0,-1-1 0,1 1 0,-1-1 0,1 1 0,-1-1 0,1 0 0,-1 1 0,0-1 0,1 1 0,-1-1-1,0 0 58,5-9-553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00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0 996,'10'6'219,"1"-2"1,-1 0-1,1 0 1,0-1-1,-1 0 0,1-1 1,1 0-1,2-1-219,-8 0 93,93 12 117,44 8-1857,-136-20 1164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03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1008,'-12'3'1666,"12"-3"-1654,0 0 1,0 0-1,0 0 1,0 0 0,0 0-1,0 0 1,0 0-1,0 0 1,0 1 0,1-1-1,-1 0 1,0 0-1,0 0 1,0 0-1,0 0 1,0 1 0,0-1-1,0 0 1,0 0-1,0 0 1,0 0 0,0 0-1,0 1 1,0-1-1,0 0 1,0 0 0,0 0-1,0 0 1,0 0-1,0 1 1,-1-1-1,1 0 1,0 0 0,0 0-1,0 0 1,0 0-1,0 0 1,0 0 0,0 1-1,0-1 1,0 0-1,-1 0 1,1 0-13,-23 3 1335,18-2-2247,16-2-1249,-6-1 1632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04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 1104,'0'2'182,"0"0"-1,1 0 0,-1 0 1,1 0-1,0-1 1,-1 1-1,1 0 0,0 0 1,0 0-1,0 0 1,1-1-1,-1 1 0,0-1 1,0 1-1,1 0-181,1 1 184,0 1 0,-1 0 0,1-1 0,-1 1 0,0 0 0,0 0 0,-1 0 0,1 3-184,-2-1 184,0 0-1,0 0 1,-1 1 0,0-1-1,-1 0 1,1 0 0,-1 0-1,0 0 1,0 0 0,-1-1-1,0 1 1,0-1-1,0 1 1,-1-1 0,0 0-1,0-1 1,0 1 0,0 0-1,-1-1 1,-3 2-184,-13 12-375,-2-2 0,-1 0-1,0-2 1,-2 1 375,-5 2-1926,-13 12-2016,39-25 3209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9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30 1240,'0'0'371,"-1"17"1025,2-16-1385,0-1-1,0 1 1,0-1-1,0 1 1,0-1-1,1 0 1,-1 1 0,0-1-1,0 0 1,0 0-1,0 0 1,1 0-1,-1 0 1,0 0 0,0 0-1,0 0 1,1 0-1,-1-1 1,0 1-1,0 0 1,0-1 0,0 1-1,0-1 1,0 1-1,0-1 1,0 0 0,0 1-1,0-1 1,0 0-1,0 0 1,0 0-1,0 0 1,-1 1 0,1-1-1,0 0 1,-1 0-1,1-1 1,-1 1-1,1-1-10,0 2 18,-1-1 0,1 0 0,-1 0-1,0 0 1,1 1 0,-1-1 0,0 0-1,1 0 1,-1 0 0,0 0 0,0 0-1,0 0 1,0 0 0,0 0-1,0 0 1,0 1 0,0-1 0,0 0-1,-1 0 1,1 0 0,0 0 0,0 0-1,-1 0 1,1 1 0,-1-1 0,1 0-1,-1 0 1,1 0 0,-1 1 0,1-1-1,-1 0 1,0 1 0,1-1-1,-1 1 1,0-1 0,0 0 0,1 1-1,-1 0 1,0-1 0,0 1 0,0-1-1,0 1 1,1 0 0,-1 0 0,0-1-1,0 1 1,0 0 0,0 0 0,0 0-1,0 0 1,0 0 0,0 0-1,0 0 1,1 1 0,-1-1 0,0 0-1,0 0-17,-2 0 3,1 0-1,0 0 1,0 0-1,0 1 1,0-1-1,0 0 0,0 1 1,0 0-1,0-1 1,0 1-1,0 0 0,0 0 1,0 0-1,0 0 1,1 0-1,-1 0 1,0 1-1,1-1 0,-1 1 1,1-1-1,-1 1 1,1-1-1,0 1 1,0 0-1,-1 0 0,1 0 1,1-1-1,-2 3-2,2-3-1,0 0-1,0 0 0,-1 0 0,1 0 1,0 0-1,0 0 0,0 0 0,1-1 1,-1 1-1,0 0 0,0 0 1,0 0-1,1 0 0,-1 0 0,0 0 1,1 0-1,-1-1 0,1 1 0,-1 0 1,1 0-1,-1 0 0,1-1 1,0 1-1,-1 0 2,2 0-1,0 0 1,0 0-1,0 0 1,-1 0-1,1 0 1,0 0-1,0 0 1,0-1-1,0 1 1,1-1-1,-1 0 1,0 1-1,0-1 1,0 0-1,2 0 1,0-1 2,-1 0 0,1 0 0,0 0 0,-1 0 0,1 0 0,-1-1 0,1 1 0,-1-1 0,0 0 0,0 0 0,0 0 0,0-1 0,2-1-2,-4 4 1,-1-1-1,1 1 1,0-1 0,0 1 0,-1-1 0,1 0 0,-1 1 0,1-1-1,-1 0 1,1 1 0,-1-1 0,1 0 0,-1 0 0,1 1-1,-1-1 1,0 0 0,0 0 0,1 0 0,-1 0 0,0 1 0,0-1-1,0 0 1,0 0 0,0 0 0,0 0 0,0 0 0,0 0-1,0 1 1,0-1 0,-1 0 0,1 0 0,0 0 0,-1 0-1,1 1 1,0-1 0,-1 0 0,1 0 0,-1 1 0,1-1 0,-1 0-1,1 1 1,-1-1 0,0 1 0,1-1 0,-1 0 0,0 1-1,0-1 1,1 1 0,-1 0 0,0-1 0,0 1 0,0 0 0,1-1-1,-1 1 1,0 0 0,0 0 0,0 0 0,0 0-1,0 0-58,1 0 0,-1 0 1,0 0-1,0 0 1,1 0-1,-1 0 0,0 0 1,1 0-1,-1 0 0,0 0 1,1 1-1,-1-1 1,0 0-1,1 0 0,-1 1 1,0-1-1,1 1 0,-1-1 1,1 0-1,-1 1 0,1-1 1,-1 1-1,1-1 1,-1 1-1,1 0 0,0-1 1,-1 1-1,1-1 0,0 1 1,-1 0-1,1-1 0,0 1 1,0 0-1,0-1 1,-1 1-1,1 0 0,0 0 1,0-1-1,0 1 0,0 0 1,0-1-1,0 1 1,0 0-1,1-1 0,-1 1 1,0 0-1,0-1 0,1 1 1,-1 0-1,0-1 0,0 1 1,1 0 57,0 1-539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289 129 892,'0'1'102,"0"0"-1,-1 0 1,1-1 0,-1 1-1,1 0 1,-1 0 0,1-1-1,-1 1 1,1-1 0,-1 1-1,0 0 1,1-1-1,-1 1 1,0-1 0,0 1-1,1-1 1,-1 0 0,0 1-1,0-1 1,0 0 0,1 1-1,-1-1 1,0 0 0,0 0-1,0 0-101,-2-18 1523,0-11-1519,1 21 17,0 1 1,0 0-1,-1-1 1,0 1-1,0 0 1,-1 1-1,0-1 1,0 1-1,0-1 1,-1 1-22,3 4 3,0 0 0,0 0 0,0 1 0,0-1 0,0 1 0,-1 0 0,1-1-1,0 1 1,-1 0 0,1 0 0,-1 0 0,1 1 0,-1-1 0,0 1 0,1-1 0,-1 1 0,0 0 0,1 0 0,-1 0 0,1 0 0,-1 1 0,0-1 0,1 1 0,-1-1 0,1 1 0,-1 0 0,1 0 0,-1 0 0,1 0 0,-2 2-3,-8 3-3,1 1 1,0 1 0,0 0-1,1 0 1,0 1 0,0 1-1,1-1 1,0 2-1,-5 7 3,9-11-1,0 0-1,0 1 0,0-1 0,1 1 1,1 0-1,-1 0 0,1 0 0,0 0 0,1 1 1,0-1-1,0 1 0,1 0 0,0-1 1,1 1-1,0 4 2,0-11 0,0-1-1,0 1 1,0 0 0,1 0-1,-1 0 1,1 0 0,-1 0 0,1 0-1,0-1 1,0 1 0,-1 0 0,1-1-1,0 1 1,1 0 0,-1-1-1,0 1 1,0-1 0,1 0 0,-1 1-1,0-1 1,1 0 0,0 0 0,-1 0-1,1 0 1,0 0 0,1 0 1,0 0-1,0-1 1,1 0 0,-1 1-1,0-1 1,0 0 0,0-1-1,0 1 1,0 0 0,0-1-1,0 0 1,0 0 0,0 0-1,2 0 0,8-5 7,1-1-1,-1 0 0,-1 0 0,1-1 1,-1-1-1,1-1-6,22-22 22,0-1 0,24-31-22,-55 66-8,-1 12 5,0 23 4,-2-26 1,13 47 66,-14-56-131,1 0 0,-1 0 0,1-1-1,-1 1 1,1 0 0,0-1 0,0 1 0,0 0-1,0-1 1,0 1 0,0-1 0,0 1-1,0-1 1,0 0 0,1 0 0,-1 1 0,1-1-1,-1 0 1,1 0 0,-1 0 0,1-1-1,0 1 1,-1 0 0,1 0 0,0-1 0,0 1-1,-1-1 1,1 0 0,0 0 0,1 1 63,6-10-1620,-6 3 1100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15:20:37.3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178 62 968,'-6'-6'80,"2"2"77,0 0 0,-1 0-1,1 1 1,0 0-1,-1 0 1,0 0 0,0 0-1,-4-1-156,6 3 42,1 1 0,-1-1-1,0 1 1,1 0-1,-1 0 1,0 0-1,0 0 1,1 1 0,-1-1-1,0 1 1,1-1-1,-1 1 1,1 0 0,-1 0-1,1 0 1,-1 0-1,1 1 1,0-1 0,-1 1-1,1-1 1,0 1-1,-1 1-41,-3 3-3,0 0 0,0 0 0,0 0 0,1 1 0,0 0 0,1 0 0,-1 0 0,1 1-1,1 0 1,-1-1 0,1 1 0,0 4 3,1-7-2,0 0 0,1 0 0,0 1 0,0-1 1,1 0-1,-1 0 0,1 0 0,0 1 0,0-1 0,1 0 0,0 0 0,0 0 0,0 0 0,0 0 0,1 0 1,0 0-1,0 0 0,0 0 0,0-1 0,3 4 2,-4-7 0,0-1 1,0 1-1,0 0 1,0 0-1,0-1 1,0 1-1,0-1 1,0 1-1,0-1 0,1 1 1,-1-1-1,0 0 1,0 1-1,0-1 1,1 0-1,-1 0 1,0 0-1,0 0 0,1 0 1,-1 0-1,0 0 1,0-1-1,0 1 1,1 0-1,-1-1 0,0 1 1,0-1-1,0 1 1,0-1-1,0 0 1,0 1-1,0-1 1,0 0-1,0 0 0,0 1 1,0-1-1,0 0 1,0-1-1,39-41 11,-35 36-7,41-58 17,-36 48-19,1 1-1,1 0 0,0 1 1,14-14-2,-25 29-1,0 0 1,-1-1 0,1 1-1,0 0 1,-1 0 0,1-1 0,0 1-1,0 0 1,-1 0 0,1 0-1,0 0 1,0 0 0,-1 0 0,1 0-1,0 0 1,0 0 0,-1 1-1,1-1 1,0 0 0,0 0 0,-1 1-1,1-1 1,0 0 0,-1 1-1,1-1 1,0 1 0,-1-1 0,1 1-1,-1-1 1,1 1 0,-1-1-1,1 1 1,-1-1 0,1 1 0,-1 0-1,0-1 1,1 1 0,-1 0-1,1 0 1,21 36 5,-14-22-6,-6-12 1,0 0-1,0 0 0,0-1 0,0 1 0,0-1 1,1 1-1,-1-1 0,1 0 0,0 0 1,0 0-1,0 0 0,0 0 0,0-1 0,0 1 1,0-1-1,0 0 0,1 0 1,-2-1 0,-1 0 0,1 0 0,0 0 1,0 0-1,0-1 0,-1 1 0,1-1 0,0 1 0,-1-1 0,1 0 0,0 0 1,-1 1-1,1-1 0,-1 0 0,1 0 0,-1-1 0,0 1 0,1 0 0,-1 0 0,0-1 1,0 1-1,0-1 0,0 1 0,0-1 0,0 1 0,0-1 0,-1 1 0,1-1 0,0 0 1,-1 0-1,1 1 0,-1-1 0,0 0 0,27-91-174,-22 90 70,0 13 64,2 9 20,0-2 11,0-1 0,1 0-1,1 0 1,7 10 9,-6-11-3,0 1-1,-1 0 1,-1 0 0,-1 1-1,5 14 4,-11-27 1,0 1 0,0-1-1,-1 0 1,1 1 0,-1 0 0,0-1-1,0 1 1,-1-1 0,1 1 0,-1-1-1,0 1 1,0-1 0,0 0 0,-1 1-1,1-1 1,-1 0 0,0 0-1,-1 0 1,1 0 0,-1-1 0,1 1-1,-1 0 1,0-1 0,-3 3-1,5-5-39,-1 0 0,1 0 1,-1 0-1,0 1 0,1-2 0,-1 1 1,0 0-1,1 0 0,-1 0 0,0-1 1,0 1-1,0-1 0,0 0 0,1 1 1,-1-1-1,0 0 0,0 0 0,0 0 1,0 0-1,0-1 0,0 1 0,0 0 1,1-1-1,-1 1 0,0-1 0,0 0 1,0 1-1,1-1 0,-1 0 0,0 0 1,1 0-1,-2-1 39,-4-8-357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17 980,'0'-1'32,"0"0"1,1 1-1,-1-1 1,0 1-1,0-1 0,1 0 1,-1 1-1,0-1 0,1 1 1,-1-1-1,1 1 0,-1-1 1,1 1-1,-1-1 0,1 1 1,-1 0-1,1-1 1,-1 1-1,1 0 0,-1-1 1,1 1-1,0 0 0,-1 0 1,1 0-1,-1-1 0,1 1 1,0 0-1,-1 0 1,1 0-1,0 0 0,-1 0 1,1 0-1,0 0 0,-1 0 1,1 0-1,-1 1 0,1-1 1,0 0-1,-1 0 1,1 1-1,0-1-32,0 2 40,0 0 1,1 0-1,-1 0 1,0 1-1,0-1 0,0 0 1,0 1-1,-1-1 1,1 0-1,-1 1 1,1 2-41,3 71 239,-4-75-212,-2 36 63,0-28 4,1 0 0,1 0 0,0 0 0,0 1 0,1 3-94,29-41 272,113-141-2303,-133 157 1528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55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70 1152,'0'5'147,"0"0"0,1 0 1,0 0-1,0 0 0,0 0 0,1 0 0,-1 0 0,1 0 1,1-1-1,-1 1 0,1 1-147,-2-5 26,1 0 0,-1 0 0,0 0 0,0 0 0,1 0 0,-1 0 0,0 0 0,1-1 0,-1 1 0,1 0 0,-1-1 0,1 1 0,-1-1 0,1 0 0,0 1 0,-1-1 0,1 0 0,-1 0 0,1 0 0,0 0 0,-1 0 0,1 0 0,-1-1 0,1 1 0,-1 0 0,1-1-1,-1 0 1,1 1 0,-1-1 0,1 0 0,-1 1 0,1-1 0,-1 0 0,0 0 0,0 0 0,1 0 0,0-1-26,1-2 17,0 1-1,0-1 1,-1 1-1,1-1 1,0 0 0,-1 0-1,0 0 1,0 0-1,0 0 1,-1 0-1,1-1 1,-1 1-1,0 0 1,-1-1-1,1 1 1,0-2-17,-1 4-1,1 0 0,-1 0 0,0 0 0,1 0 0,-1 0 0,0 0 0,0 0 0,0 0 0,-1 0 0,1 0 0,0 0 0,-1 0 0,1 0 0,-1 0 0,0 0 0,0 0 0,1 1 0,-1-1 0,0 0 0,-1 0 0,1 1 0,0-1 0,0 1 0,-1-1-1,1 1 1,-1-1 0,1 1 0,-1 0 0,0 0 0,1 0 0,-1 0 0,0 0 0,0 0 0,1 0 0,-1 1 0,-2-1 1,2 1 0,-1 0 0,1 1-1,-1-1 1,1 1-1,0-1 1,-1 1 0,1 0-1,0 0 1,-1 0-1,1 0 1,0 0 0,0 1-1,0-1 1,0 1-1,0-1 1,1 1 0,-1 0-1,0 0 1,1-1-1,-1 1 1,1 0 0,0 1-1,-1-1 1,1 0-1,0 0 1,0 2 0,-25 65-10,25-64 10,-2 6 6,1 0 0,0-1 0,1 1-1,0 0 1,1 0 0,0 0 0,1 0 0,0 0-1,0 0 1,1 0 0,1 0 0,0-1 0,1 2-6,-3-8 2,1 0 0,-1 0 0,1-1 0,0 1 1,0 0-1,1-1 0,-1 1 0,1-1 1,0 0-1,0 0 0,0 0 0,0 0 1,0 0-1,1-1 0,-1 1 0,1-1 1,0 0-1,0 0 0,-1-1 0,1 1 1,0-1-1,0 1 0,1-1 0,-1-1 1,0 1-1,0-1 0,0 1 0,1-1 1,-1 0-1,0-1 0,0 1 0,1-1 0,-1 0 1,3 0-3,4-2-204,1 0 0,-1-1 0,0 0 0,0-1 0,0 0 0,-1-1 0,1 0 0,-1-1 0,-1 0 0,1 0 0,1-3 204,1-1-588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2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176 230 928,'0'1'31,"0"-1"0,0 0 0,0 0 0,0 0 0,0 1 0,0-1 0,0 0 0,0 0 0,0 0 0,0 1-1,0-1 1,0 0 0,0 0 0,1 0 0,-1 0 0,0 0 0,0 1 0,0-1 0,0 0 0,0 0 0,1 0 0,-1 0 0,0 0 0,0 0 0,0 1 0,0-1 0,1 0 0,-1 0-1,0 0 1,0 0 0,0 0 0,1 0 0,-1 0 0,0 0 0,0 0 0,0 0 0,0 0 0,1 0 0,-1 0 0,0 0 0,0 0 0,0 0 0,1 0 0,-1 0 0,0 0 0,0-1 0,0 1-1,1 0 1,-1 0 0,0 0 0,0 0 0,0 0 0,0 0 0,0 0-31,18-11 549,13-16-81,-25 20-344,0-1 1,0 0-1,-1 0 1,0-1 0,0 1-1,-1-1 1,0 0-1,-1 0 1,0 0 0,0-1-1,-1 1 1,1-5-125,-3 11 27,1 1 1,-1-1 0,0 0 0,1 0-1,-1 1 1,-1-1 0,1 0 0,0 0-1,-1 1 1,1-1 0,-1 0 0,0 1-1,0-1 1,0 1 0,0-1 0,0 1-1,0-1 1,-1 1 0,1 0 0,-1 0-1,0-1 1,0 1 0,1 0 0,-1 1-1,-1-1 1,1 0 0,0 1 0,0-1-1,-1 1 1,1-1 0,-1 1 0,1 0-1,-1 0 1,1 0 0,-1 1 0,0-1-1,1 0 1,-1 1 0,0 0 0,1 0-1,-1 0 1,0 0 0,0 0-1,1 0 1,-1 1-28,-7 0 8,0 0-1,0 0 1,0 1-1,0 1 1,0 0-1,1 0 1,0 1-1,-1 0 1,1 0-1,1 1 1,-1 1-1,1-1 1,0 1-1,0 1 1,0-1-1,1 1 1,0 1-1,1-1 1,-5 7-8,7-9-2,0 1 0,0 0 0,0 1 0,1-1 0,0 1 0,0-1 0,1 1 0,0 0 0,0 0 0,0 0 0,1 0 0,0 0 0,0 1 0,1-1 0,0 0 0,0 0 0,1 1 0,0-1 0,0 0 0,1 0 0,0 0 0,0 0 0,0 0 1,1-1-1,0 1 0,0-1 0,2 2 2,8 10-6,1 0 0,1 0 1,7 4 5,-9-9-5,-1 1 1,0 0-1,0 1 1,-2 0-1,4 8 5,-13-21 19,0 0-1,-1 0 1,1 1-1,-1-1 0,1 0 1,-1 0-1,0 0 1,0 0-1,0 1 1,0-1-1,-1 0 0,1 0 1,-1 0-1,1 0 1,-1 0-1,1 0 1,-1 0-1,0 0 1,0 0-1,0 0 0,0 0 1,-1 0-1,1 0 1,0-1-1,-1 1 1,1-1-1,-1 1 0,0-1 1,1 1-1,-1-1 1,0 0-1,0 0 1,0 0-1,-2 1-18,-11 7 79,-2 0 0,1-1 1,-1-1-1,-1 0-79,-1 1-18,-8-1-645,26-10-601,15-8 86,48-30-1681,-48 31 2356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0 1196,'0'12'714,"-2"-1"-1,0 0 0,0 0 1,-3 9-714,-7 38-981,9-44-323,2-12 831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2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57 1124,'-2'-10'412,"1"1"-8,-1 1-116,1 2-88,0 0-68,-1 1-40,1 2-36,0-1-24,1 2-16,0 0-12,0 1-20,1 1-40,0 1-36,-1 1-148,0 1-88,0 1-52,0-1-36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3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0 892,'1'65'2691,"-3"-53"-2583,2 16 523,1-28-623,0 0 1,0 0-1,0 0 1,1 0-1,-1-1 1,0 1-1,0 0 1,0-1-1,0 1 1,0-1-1,0 0 1,0 1-1,0-1 0,0 0 1,0 1-1,0-1 1,0 0-1,0 0 1,0 0-1,-1 0 1,1 0-1,0 0 1,-1 0-1,1-1-8,2 0 0,5-8 4,1 1-1,1 0 1,0 1-1,0 0 1,0 0-1,1 1 1,0 0 0,1 1-1,6-3-3,-17 9 8,0 0-1,0 0 1,-1 0-1,1 1 0,0-1 1,0 0-1,-1 0 1,1 0-1,0 1 1,0-1-1,-1 0 1,1 1-1,0-1 1,-1 1-1,1-1 1,0 1-1,-1-1 1,1 1-1,-1-1 1,1 1-1,-1-1 1,1 1-1,-1 0 1,0-1-1,1 1 1,-1 0-1,0-1 1,1 1-1,-1 0 1,0 0-1,0-1 1,0 1-1,1 0 0,-1 0 1,0-1-1,0 2-7,6 40 138,-4-23-139,-2-17-87,1 1-1,-1-1 1,1 1-1,-1-1 1,1 1-1,0-1 1,0 0-1,0 1 1,1-1-1,-1 0 1,0 0-1,1 0 1,-1 0-1,1 0 1,0 0-1,0 0 1,0-1-1,0 1 1,0-1-1,0 1 1,0-1-1,0 0 1,0 1-1,1-1 1,-1 0-1,1-1 1,-1 1-1,1 0 1,-1-1-1,1 1 1,-1-1-1,1 0 0,-1 0 1,1 0-1,-1 0 1,1 0-1,-1-1 1,1 1-1,1-1 89,4-3-479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3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35 948,'0'-1'47,"1"-1"-1,-1 1 1,0 0-1,0 0 1,0 0-1,0 0 1,0 0-1,0 0 1,0-1-1,0 1 0,0 0 1,-1 0-1,1 0 1,0 0-1,-1 0 1,1 0-1,0 0 1,-1 0-1,0 0 1,1 0-1,-1 0 1,0 0-1,1 0 1,-1 0-1,0 1 1,0-1-1,0 0 1,0 0-1,1 1 1,-1-1-1,0 1 1,0-1-1,0 1 1,0-1-1,-1 1 1,1 0-1,0-1 1,0 1-1,0 0 1,0 0-1,0 0 1,0 0-1,0 0 1,-1 0-1,1 0 1,0 0-1,0 0 1,0 0-1,0 1 1,0-1-1,0 0 1,0 1-1,0-1 1,-1 1-47,-3 1 40,1 1 1,-1-1 0,1 1-1,0 0 1,-1 0 0,2 0 0,-1 0-1,0 1 1,1-1 0,-1 1-1,1 0 1,0 1-41,1 0 13,-1 0 0,1 0 0,1 0 0,-1 0 0,1 1 0,0-1 0,0 1-1,1-1 1,-1 0 0,1 1 0,0 0 0,1-1 0,0 0 0,-1 1 0,2-1 0,-1 1 0,1-1 0,-1 0 0,1 0 0,1 0 0,-1 0 0,1 0-1,0 0 1,2 2-13,-3-4-65,0-1 0,0 1 0,0 0 0,0-1 0,1 1 0,-1-1 0,1 1 0,0-1 0,-1 0 0,1 0 0,0-1 0,0 1 0,1-1 0,-1 1 0,0-1 0,0 0 0,1 0-1,-1 0 1,1-1 0,-1 1 0,0-1 0,1 0 0,-1 0 0,1 0 0,-1 0 0,1 0 0,-1-1 0,1 0 0,-1 0 0,0 0 0,1 0 0,-1 0 0,0-1 0,0 1 0,0-1 0,0 0 0,0 0-1,1-1 66,5-4-485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3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21 126 864,'0'1'55,"1"0"1,-1 0-1,0-1 0,1 1 1,-1 0-1,1-1 0,-1 1 0,1 0 1,-1-1-1,1 1 0,-1-1 1,1 1-1,0-1 0,-1 1 1,1-1-1,0 1 0,-1-1 0,1 0 1,0 1-1,-1-1 0,1 0 1,0 0-1,0 0 0,0 1 0,-1-1 1,1 0-1,0 0 0,0 0 1,0 0-1,-1 0 0,1 0 1,0-1-1,0 1 0,-1 0 0,1 0 1,0-1-56,30-5 333,-26 3-290,-1 0 1,1-1 0,0 1-1,-1-1 1,0 0 0,0 0-1,0-1 1,-1 1 0,1-1-1,-1 1 1,1-3-44,-2 4 2,0 0 0,0 0 0,-1 0 0,1-1 1,-1 1-1,0 0 0,0-1 0,0 1 0,0-1 0,-1 1 0,1-1 0,-1 1 1,0-1-1,0 1 0,0-1 0,0 1 0,-1-1 0,0 1 0,0-1-2,1 3 0,-1 0-1,0 0 1,1 0-1,-1 1 0,0-1 1,0 0-1,1 0 0,-1 1 1,0-1-1,0 0 1,0 1-1,0-1 0,0 1 1,0 0-1,0-1 1,0 1-1,0 0 0,0-1 1,0 1-1,0 0 1,0 0-1,-1 0 0,1 0 1,0 0-1,0 0 0,0 0 1,0 1-1,0-1 1,0 0-1,0 0 0,0 1 1,0-1-1,0 1 1,0-1-1,0 1 0,0-1 1,0 1-1,0 0 1,0-1-1,0 2 1,-39 27-16,34-23 22,1 0 0,-1 1 0,1 0 0,0 1 0,1-1 0,0 1 1,0 0-1,1 0 0,-1 0 0,2 0 0,-1 0 0,1 1 0,1-1 0,-1 1 0,2 0 0,-1-1 0,1 3-6,0-6 2,0-1 0,0 1 1,1-1-1,-1 1 0,1-1 1,0 1-1,1-1 0,-1 0 1,1 1-1,-1-1 0,1 0 1,1 0-1,-1 0 0,0-1 1,1 1-1,0 0 0,0-1 1,0 0-1,0 1 0,1-1 1,-1-1-1,1 1 0,0 0 1,0-1-1,0 0 0,0 0 1,0 0-1,0 0 0,0-1 1,1 1-1,-1-1 0,1 0 1,2 0-3,4-1-103,-1 0 1,0-1-1,0 0 1,0 0-1,0-1 1,0 0-1,0-1 0,0 0 1,-1-1-1,1 0 1,-1-1-1,0 1 1,0-2-1,-1 1 1,0-1-1,0 0 1,0-1-1,0 0 1,-1 0-1,0-1 1,-1 0-1,2-2 103,-1-3-564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4.5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19 1256,'4'-19'1400,"-9"24"-439,-9 31-488,-9 70-317,1 31-156,6-33-1272,16-87-353,1-18 1208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3T03:18:45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62 1032,'3'-10'309,"8"-41"1316,-13 69-1444,-2 1 1,0-1 0,-1 0-1,0 0 1,-2 0 0,-3 7-182,-5 14 184,-8 21-86,12-32-30,0 1 1,2 0 0,1 0-1,0 9-68,13-41 1,0-1 1,0 1-1,0-1 0,0 0 0,-1 0 0,1 0 0,2-4-1,16-20 11,-17 21-13,-1-1-1,1 1 1,1 0-1,-1 0 1,1 1 0,1 0-1,-1 0 1,1 1-1,3-2 3,-10 7-1,0-1 0,1 1 0,-1 0 0,0 0 0,0 0 0,1 0 0,-1 0 0,0 0-1,1 0 1,-1 1 0,0-1 0,1 0 0,-1 1 0,0-1 0,0 1 0,1-1 0,-1 1 0,0 0 0,0-1 0,0 1 0,0 0 0,0 0-1,1 0 2,28 30 1,-6-7-13,-21-21 13,1-1 0,-1 1 0,1-1 0,0 0 0,0 0 0,0-1 1,0 1-1,0-1 0,0 0 0,0 0 0,1 0 0,-1 0 0,0-1 0,0 0 0,1 0 0,-1 0 0,0 0 0,1-1 0,-1 0 0,0 1 0,0-1 1,0-1-1,0 1 0,0-1 0,2-1-1,-1 0 1,0-1 1,-1 1 0,0-1 0,0-1-1,0 1 1,0 0 0,-1-1-1,1 0 1,-1 0 0,0 0-1,-1 0 1,1-1 0,-1 1 0,0-1-1,-1 1 1,1-1 0,-1 1-1,1-7-1,-2 6-34,1-1 0,-1 1-1,0-1 1,0 0-1,0 1 1,-1-1-1,-2-5 35,3 11-8,0 0-1,0 1 0,0-1 1,0 0-1,-1 1 1,1-1-1,0 0 0,-1 0 1,1 1-1,0-1 0,-1 1 1,1-1-1,-1 0 0,1 1 1,-1-1-1,1 1 1,-1-1-1,0 1 0,1-1 1,-1 1-1,1 0 0,-1-1 1,0 1-1,0 0 0,1 0 1,-1-1 8,-1 1-4,1 1 1,-1-1-1,1 1 0,-1-1 1,1 1-1,-1 0 1,1 0-1,0-1 1,-1 1-1,1 0 1,0 0-1,0 0 0,0 0 1,0 0-1,-1 1 1,2-1-1,-1 0 1,0 0-1,0 1 4,-4 4 3,1 1 0,0-1 0,0 1 0,1 0 0,0 0 0,0 0 0,1 0 0,0 1 0,0-1 0,1 1 0,-1-1 0,2 1 0,-1 0 0,1-1 0,0 1 0,1 0 0,0-1 0,0 1 0,0-1 0,3 7-3,-2-9 2,-1 1-1,2-1 0,-1 0 1,0 0-1,1 1 1,0-1-1,0-1 1,1 1-1,-1 0 0,1-1 1,0 0-1,0 0 1,1 0-1,-1 0 1,1-1-1,0 0 0,-1 0 1,2 0-1,-1 0 1,0-1-1,0 0 1,1 0-1,-1 0 0,1-1 1,0 0-1,-1 0 1,6 0-2,-9-1-58,0 1 1,1-1 0,-1 0 0,0 0 0,0 0-1,1 0 1,-1 0 0,0 0 0,0-1-1,0 1 1,1-1 0,-1 0 0,0 1-1,0-1 1,0 0 0,0 0 0,0-1-1,0 1 1,-1 0 0,1 0 0,0-1-1,0 1 1,-1-1 0,1 0 0,-1 1-1,0-1 1,1 0 0,-1 0 0,0 0 0,0 0-1,0 0 1,0 0 0,-1 0 0,1 0-1,0-1 1,-1 1 0,0 0 0,1 0-1,-1 0 1,0-1 0,0 1 0,0 0-1,-1 0 1,1-1 0,0 1 0,-1 0-1,0-1 58,-4-9-565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187D-7C75-4106-A49E-30A528631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9B92D-FDAA-4DBA-87B0-915CC8C62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83964-C410-45DC-89AD-9588FE75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0AFB4-F956-4C9E-AC05-703D0324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56F8-A279-4687-A85A-E3CCCA7D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DABA-8B80-4991-958E-73BF0EF9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ACFD2-E519-44FE-813D-FAF967913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F6B8-0B63-4125-8B8D-5102C021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A2767-DE19-4177-AA95-D8C4B276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415B-1AF6-48F5-AE6D-EBEA44C5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238B2-793A-4077-A7DC-098631528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F4AE1-1B6D-4281-9E34-1CF3D877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88DAF-D0AA-4A3A-A87F-BFBA5CAAF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9C2D2-95A2-47B0-BA7C-F09CBD48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47A03-6493-457E-87A3-1BCD8AB5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3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CCA1-3DFA-4B1B-A382-BDB7D4F0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80BD-1346-4907-B9C6-C54E3D90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2F497-4164-4F3A-AE0D-A111E681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D626D-C149-4BC6-AD14-B1053505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5288F-0CEC-4EA9-B630-E5FB14C8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3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BBE2-E40E-41B0-A3BF-72D73CE6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F5DFA-39D2-469C-ABE0-04EAA48EF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58D66-647D-44AF-8AAC-9990784A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EFD57-24AC-4FF4-A25F-E3E8A63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3568B-6F6E-44FA-89F5-EB86D918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6D37-D641-49C2-9262-6AC66858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EAA74-1162-4B68-8F54-7DB970E43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E567D-4C41-4313-BB3D-8F1BAC94B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EBC51-DF7B-4B5A-9BF3-4C8988DE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DD61-A9FD-47BB-B371-606A5EFC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0B0DF-59AA-4F68-81DE-2A751D38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0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01F6-FA6A-4432-8535-C8736A0B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3390B-F199-4EC3-9356-538AAF93C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6D4BE-3E1E-4F8E-863D-7FEA9B245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D6685-B108-4C56-BCD6-BD5737457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898E1-CED6-4F05-AB91-D9C1155D8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4C365-BEFC-4410-A3DD-262E4CBA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C3136-6925-47C0-8214-FBB13948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DF5B1-36B1-43B5-9360-CA855F87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7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2DCF-7E70-49C1-90AD-1112FA39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1870E-AE84-48B0-8A17-71C799A0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C238F-D2C9-4331-890E-EB5A909E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349E3-1A62-423A-8159-7E2A4A19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AF101-251E-4D70-A827-3BA30D4D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1F85F-0BDC-4126-8CAC-8139C3F4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5DAB-A197-48BF-A898-4180F2B6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2289-35FE-4875-8F81-9CEC453C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9C314-705C-4E9E-8633-B740905D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ECC4A-7AEC-4FCD-8757-A3D34184B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2F18-6C7F-4173-89D3-F40DC1A8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EF26F-05E9-4633-BF78-16B4D1B5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7637-501A-4052-ADDC-64329E8E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5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6EA1-7E6A-431D-8738-667C7891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081AC-D08C-4856-B370-AC3EEBBBB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6315D-6ADB-42AB-A0B3-837C5720C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BE6A7-4B9B-4156-A978-78ACF0C5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26692-7C2D-4ECA-B66B-81A269FE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B8383-4525-4A3A-A5FF-075296EB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EA7F-7997-4B3D-B5DC-5247170E6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D9466-D6CF-4F4B-80BF-29DC40349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A2D5-EEED-4DF7-B8A1-2DBAFE2D6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47F8F-022E-471A-97E1-FF4B287BA28D}" type="datetimeFigureOut">
              <a:rPr lang="en-US" smtClean="0"/>
              <a:t>08-Oct-21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C5F1-245B-43ED-B519-A92AB66D1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F2691-ED61-4EBC-B4BB-1637797B7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9B4E9-CB06-479B-9B5B-A831E79A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77.xm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customXml" Target="../ink/ink1178.xml"/><Relationship Id="rId4" Type="http://schemas.openxmlformats.org/officeDocument/2006/relationships/image" Target="../media/image19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png"/><Relationship Id="rId299" Type="http://schemas.openxmlformats.org/officeDocument/2006/relationships/image" Target="../media/image344.png"/><Relationship Id="rId303" Type="http://schemas.openxmlformats.org/officeDocument/2006/relationships/image" Target="../media/image346.png"/><Relationship Id="rId21" Type="http://schemas.openxmlformats.org/officeDocument/2006/relationships/image" Target="../media/image205.png"/><Relationship Id="rId42" Type="http://schemas.openxmlformats.org/officeDocument/2006/relationships/customXml" Target="../ink/ink1197.xml"/><Relationship Id="rId63" Type="http://schemas.openxmlformats.org/officeDocument/2006/relationships/image" Target="../media/image226.png"/><Relationship Id="rId84" Type="http://schemas.openxmlformats.org/officeDocument/2006/relationships/customXml" Target="../ink/ink1218.xml"/><Relationship Id="rId138" Type="http://schemas.openxmlformats.org/officeDocument/2006/relationships/customXml" Target="../ink/ink1245.xml"/><Relationship Id="rId159" Type="http://schemas.openxmlformats.org/officeDocument/2006/relationships/image" Target="../media/image274.png"/><Relationship Id="rId170" Type="http://schemas.openxmlformats.org/officeDocument/2006/relationships/customXml" Target="../ink/ink1261.xml"/><Relationship Id="rId191" Type="http://schemas.openxmlformats.org/officeDocument/2006/relationships/image" Target="../media/image290.png"/><Relationship Id="rId205" Type="http://schemas.openxmlformats.org/officeDocument/2006/relationships/image" Target="../media/image297.png"/><Relationship Id="rId226" Type="http://schemas.openxmlformats.org/officeDocument/2006/relationships/customXml" Target="../ink/ink1289.xml"/><Relationship Id="rId247" Type="http://schemas.openxmlformats.org/officeDocument/2006/relationships/image" Target="../media/image318.png"/><Relationship Id="rId107" Type="http://schemas.openxmlformats.org/officeDocument/2006/relationships/image" Target="../media/image248.png"/><Relationship Id="rId268" Type="http://schemas.openxmlformats.org/officeDocument/2006/relationships/customXml" Target="../ink/ink1310.xml"/><Relationship Id="rId289" Type="http://schemas.openxmlformats.org/officeDocument/2006/relationships/image" Target="../media/image339.png"/><Relationship Id="rId11" Type="http://schemas.openxmlformats.org/officeDocument/2006/relationships/image" Target="../media/image200.png"/><Relationship Id="rId32" Type="http://schemas.openxmlformats.org/officeDocument/2006/relationships/customXml" Target="../ink/ink1192.xml"/><Relationship Id="rId53" Type="http://schemas.openxmlformats.org/officeDocument/2006/relationships/image" Target="../media/image221.png"/><Relationship Id="rId74" Type="http://schemas.openxmlformats.org/officeDocument/2006/relationships/customXml" Target="../ink/ink1213.xml"/><Relationship Id="rId128" Type="http://schemas.openxmlformats.org/officeDocument/2006/relationships/customXml" Target="../ink/ink1240.xml"/><Relationship Id="rId149" Type="http://schemas.openxmlformats.org/officeDocument/2006/relationships/image" Target="../media/image269.png"/><Relationship Id="rId314" Type="http://schemas.openxmlformats.org/officeDocument/2006/relationships/customXml" Target="../ink/ink1333.xml"/><Relationship Id="rId5" Type="http://schemas.openxmlformats.org/officeDocument/2006/relationships/image" Target="../media/image199.png"/><Relationship Id="rId95" Type="http://schemas.openxmlformats.org/officeDocument/2006/relationships/image" Target="../media/image242.png"/><Relationship Id="rId160" Type="http://schemas.openxmlformats.org/officeDocument/2006/relationships/customXml" Target="../ink/ink1256.xml"/><Relationship Id="rId181" Type="http://schemas.openxmlformats.org/officeDocument/2006/relationships/image" Target="../media/image285.png"/><Relationship Id="rId216" Type="http://schemas.openxmlformats.org/officeDocument/2006/relationships/customXml" Target="../ink/ink1284.xml"/><Relationship Id="rId237" Type="http://schemas.openxmlformats.org/officeDocument/2006/relationships/image" Target="../media/image313.png"/><Relationship Id="rId258" Type="http://schemas.openxmlformats.org/officeDocument/2006/relationships/customXml" Target="../ink/ink1305.xml"/><Relationship Id="rId279" Type="http://schemas.openxmlformats.org/officeDocument/2006/relationships/image" Target="../media/image334.png"/><Relationship Id="rId22" Type="http://schemas.openxmlformats.org/officeDocument/2006/relationships/customXml" Target="../ink/ink1187.xml"/><Relationship Id="rId43" Type="http://schemas.openxmlformats.org/officeDocument/2006/relationships/image" Target="../media/image216.png"/><Relationship Id="rId64" Type="http://schemas.openxmlformats.org/officeDocument/2006/relationships/customXml" Target="../ink/ink1208.xml"/><Relationship Id="rId118" Type="http://schemas.openxmlformats.org/officeDocument/2006/relationships/customXml" Target="../ink/ink1235.xml"/><Relationship Id="rId139" Type="http://schemas.openxmlformats.org/officeDocument/2006/relationships/image" Target="../media/image264.png"/><Relationship Id="rId290" Type="http://schemas.openxmlformats.org/officeDocument/2006/relationships/customXml" Target="../ink/ink1321.xml"/><Relationship Id="rId304" Type="http://schemas.openxmlformats.org/officeDocument/2006/relationships/customXml" Target="../ink/ink1328.xml"/><Relationship Id="rId85" Type="http://schemas.openxmlformats.org/officeDocument/2006/relationships/image" Target="../media/image237.png"/><Relationship Id="rId150" Type="http://schemas.openxmlformats.org/officeDocument/2006/relationships/customXml" Target="../ink/ink1251.xml"/><Relationship Id="rId171" Type="http://schemas.openxmlformats.org/officeDocument/2006/relationships/image" Target="../media/image280.png"/><Relationship Id="rId192" Type="http://schemas.openxmlformats.org/officeDocument/2006/relationships/customXml" Target="../ink/ink1272.xml"/><Relationship Id="rId206" Type="http://schemas.openxmlformats.org/officeDocument/2006/relationships/customXml" Target="../ink/ink1279.xml"/><Relationship Id="rId227" Type="http://schemas.openxmlformats.org/officeDocument/2006/relationships/image" Target="../media/image308.png"/><Relationship Id="rId248" Type="http://schemas.openxmlformats.org/officeDocument/2006/relationships/customXml" Target="../ink/ink1300.xml"/><Relationship Id="rId269" Type="http://schemas.openxmlformats.org/officeDocument/2006/relationships/image" Target="../media/image329.png"/><Relationship Id="rId12" Type="http://schemas.openxmlformats.org/officeDocument/2006/relationships/customXml" Target="../ink/ink1182.xml"/><Relationship Id="rId33" Type="http://schemas.openxmlformats.org/officeDocument/2006/relationships/image" Target="../media/image211.png"/><Relationship Id="rId108" Type="http://schemas.openxmlformats.org/officeDocument/2006/relationships/customXml" Target="../ink/ink1230.xml"/><Relationship Id="rId129" Type="http://schemas.openxmlformats.org/officeDocument/2006/relationships/image" Target="../media/image259.png"/><Relationship Id="rId280" Type="http://schemas.openxmlformats.org/officeDocument/2006/relationships/customXml" Target="../ink/ink1316.xml"/><Relationship Id="rId315" Type="http://schemas.openxmlformats.org/officeDocument/2006/relationships/image" Target="../media/image352.png"/><Relationship Id="rId54" Type="http://schemas.openxmlformats.org/officeDocument/2006/relationships/customXml" Target="../ink/ink1203.xml"/><Relationship Id="rId75" Type="http://schemas.openxmlformats.org/officeDocument/2006/relationships/image" Target="../media/image232.png"/><Relationship Id="rId96" Type="http://schemas.openxmlformats.org/officeDocument/2006/relationships/customXml" Target="../ink/ink1224.xml"/><Relationship Id="rId140" Type="http://schemas.openxmlformats.org/officeDocument/2006/relationships/customXml" Target="../ink/ink1246.xml"/><Relationship Id="rId161" Type="http://schemas.openxmlformats.org/officeDocument/2006/relationships/image" Target="../media/image275.png"/><Relationship Id="rId182" Type="http://schemas.openxmlformats.org/officeDocument/2006/relationships/customXml" Target="../ink/ink1267.xml"/><Relationship Id="rId217" Type="http://schemas.openxmlformats.org/officeDocument/2006/relationships/image" Target="../media/image303.png"/><Relationship Id="rId6" Type="http://schemas.openxmlformats.org/officeDocument/2006/relationships/customXml" Target="../ink/ink1179.xml"/><Relationship Id="rId238" Type="http://schemas.openxmlformats.org/officeDocument/2006/relationships/customXml" Target="../ink/ink1295.xml"/><Relationship Id="rId259" Type="http://schemas.openxmlformats.org/officeDocument/2006/relationships/image" Target="../media/image324.png"/><Relationship Id="rId23" Type="http://schemas.openxmlformats.org/officeDocument/2006/relationships/image" Target="../media/image206.png"/><Relationship Id="rId119" Type="http://schemas.openxmlformats.org/officeDocument/2006/relationships/image" Target="../media/image254.png"/><Relationship Id="rId270" Type="http://schemas.openxmlformats.org/officeDocument/2006/relationships/customXml" Target="../ink/ink1311.xml"/><Relationship Id="rId291" Type="http://schemas.openxmlformats.org/officeDocument/2006/relationships/image" Target="../media/image340.png"/><Relationship Id="rId305" Type="http://schemas.openxmlformats.org/officeDocument/2006/relationships/image" Target="../media/image347.png"/><Relationship Id="rId44" Type="http://schemas.openxmlformats.org/officeDocument/2006/relationships/customXml" Target="../ink/ink1198.xml"/><Relationship Id="rId65" Type="http://schemas.openxmlformats.org/officeDocument/2006/relationships/image" Target="../media/image227.png"/><Relationship Id="rId86" Type="http://schemas.openxmlformats.org/officeDocument/2006/relationships/customXml" Target="../ink/ink1219.xml"/><Relationship Id="rId130" Type="http://schemas.openxmlformats.org/officeDocument/2006/relationships/customXml" Target="../ink/ink1241.xml"/><Relationship Id="rId151" Type="http://schemas.openxmlformats.org/officeDocument/2006/relationships/image" Target="../media/image270.png"/><Relationship Id="rId172" Type="http://schemas.openxmlformats.org/officeDocument/2006/relationships/customXml" Target="../ink/ink1262.xml"/><Relationship Id="rId193" Type="http://schemas.openxmlformats.org/officeDocument/2006/relationships/image" Target="../media/image291.png"/><Relationship Id="rId207" Type="http://schemas.openxmlformats.org/officeDocument/2006/relationships/image" Target="../media/image298.png"/><Relationship Id="rId228" Type="http://schemas.openxmlformats.org/officeDocument/2006/relationships/customXml" Target="../ink/ink1290.xml"/><Relationship Id="rId249" Type="http://schemas.openxmlformats.org/officeDocument/2006/relationships/image" Target="../media/image319.png"/><Relationship Id="rId13" Type="http://schemas.openxmlformats.org/officeDocument/2006/relationships/image" Target="../media/image201.png"/><Relationship Id="rId109" Type="http://schemas.openxmlformats.org/officeDocument/2006/relationships/image" Target="../media/image249.png"/><Relationship Id="rId260" Type="http://schemas.openxmlformats.org/officeDocument/2006/relationships/customXml" Target="../ink/ink1306.xml"/><Relationship Id="rId281" Type="http://schemas.openxmlformats.org/officeDocument/2006/relationships/image" Target="../media/image335.png"/><Relationship Id="rId316" Type="http://schemas.openxmlformats.org/officeDocument/2006/relationships/customXml" Target="../ink/ink1334.xml"/><Relationship Id="rId34" Type="http://schemas.openxmlformats.org/officeDocument/2006/relationships/customXml" Target="../ink/ink1193.xml"/><Relationship Id="rId55" Type="http://schemas.openxmlformats.org/officeDocument/2006/relationships/image" Target="../media/image222.png"/><Relationship Id="rId76" Type="http://schemas.openxmlformats.org/officeDocument/2006/relationships/customXml" Target="../ink/ink1214.xml"/><Relationship Id="rId97" Type="http://schemas.openxmlformats.org/officeDocument/2006/relationships/image" Target="../media/image243.png"/><Relationship Id="rId120" Type="http://schemas.openxmlformats.org/officeDocument/2006/relationships/customXml" Target="../ink/ink1236.xml"/><Relationship Id="rId141" Type="http://schemas.openxmlformats.org/officeDocument/2006/relationships/image" Target="../media/image265.png"/><Relationship Id="rId7" Type="http://schemas.openxmlformats.org/officeDocument/2006/relationships/image" Target="../media/image1980.png"/><Relationship Id="rId162" Type="http://schemas.openxmlformats.org/officeDocument/2006/relationships/customXml" Target="../ink/ink1257.xml"/><Relationship Id="rId183" Type="http://schemas.openxmlformats.org/officeDocument/2006/relationships/image" Target="../media/image286.png"/><Relationship Id="rId218" Type="http://schemas.openxmlformats.org/officeDocument/2006/relationships/customXml" Target="../ink/ink1285.xml"/><Relationship Id="rId239" Type="http://schemas.openxmlformats.org/officeDocument/2006/relationships/image" Target="../media/image314.png"/><Relationship Id="rId250" Type="http://schemas.openxmlformats.org/officeDocument/2006/relationships/customXml" Target="../ink/ink1301.xml"/><Relationship Id="rId271" Type="http://schemas.openxmlformats.org/officeDocument/2006/relationships/image" Target="../media/image330.png"/><Relationship Id="rId292" Type="http://schemas.openxmlformats.org/officeDocument/2006/relationships/customXml" Target="../ink/ink1322.xml"/><Relationship Id="rId306" Type="http://schemas.openxmlformats.org/officeDocument/2006/relationships/customXml" Target="../ink/ink1329.xml"/><Relationship Id="rId24" Type="http://schemas.openxmlformats.org/officeDocument/2006/relationships/customXml" Target="../ink/ink1188.xml"/><Relationship Id="rId45" Type="http://schemas.openxmlformats.org/officeDocument/2006/relationships/image" Target="../media/image217.png"/><Relationship Id="rId66" Type="http://schemas.openxmlformats.org/officeDocument/2006/relationships/customXml" Target="../ink/ink1209.xml"/><Relationship Id="rId87" Type="http://schemas.openxmlformats.org/officeDocument/2006/relationships/image" Target="../media/image238.png"/><Relationship Id="rId110" Type="http://schemas.openxmlformats.org/officeDocument/2006/relationships/customXml" Target="../ink/ink1231.xml"/><Relationship Id="rId131" Type="http://schemas.openxmlformats.org/officeDocument/2006/relationships/image" Target="../media/image260.png"/><Relationship Id="rId152" Type="http://schemas.openxmlformats.org/officeDocument/2006/relationships/customXml" Target="../ink/ink1252.xml"/><Relationship Id="rId173" Type="http://schemas.openxmlformats.org/officeDocument/2006/relationships/image" Target="../media/image281.png"/><Relationship Id="rId194" Type="http://schemas.openxmlformats.org/officeDocument/2006/relationships/customXml" Target="../ink/ink1273.xml"/><Relationship Id="rId208" Type="http://schemas.openxmlformats.org/officeDocument/2006/relationships/customXml" Target="../ink/ink1280.xml"/><Relationship Id="rId229" Type="http://schemas.openxmlformats.org/officeDocument/2006/relationships/image" Target="../media/image309.png"/><Relationship Id="rId19" Type="http://schemas.openxmlformats.org/officeDocument/2006/relationships/image" Target="../media/image204.png"/><Relationship Id="rId224" Type="http://schemas.openxmlformats.org/officeDocument/2006/relationships/customXml" Target="../ink/ink1288.xml"/><Relationship Id="rId240" Type="http://schemas.openxmlformats.org/officeDocument/2006/relationships/customXml" Target="../ink/ink1296.xml"/><Relationship Id="rId245" Type="http://schemas.openxmlformats.org/officeDocument/2006/relationships/image" Target="../media/image317.png"/><Relationship Id="rId261" Type="http://schemas.openxmlformats.org/officeDocument/2006/relationships/image" Target="../media/image325.png"/><Relationship Id="rId266" Type="http://schemas.openxmlformats.org/officeDocument/2006/relationships/customXml" Target="../ink/ink1309.xml"/><Relationship Id="rId287" Type="http://schemas.openxmlformats.org/officeDocument/2006/relationships/image" Target="../media/image338.png"/><Relationship Id="rId14" Type="http://schemas.openxmlformats.org/officeDocument/2006/relationships/customXml" Target="../ink/ink1183.xml"/><Relationship Id="rId30" Type="http://schemas.openxmlformats.org/officeDocument/2006/relationships/customXml" Target="../ink/ink1191.xml"/><Relationship Id="rId35" Type="http://schemas.openxmlformats.org/officeDocument/2006/relationships/image" Target="../media/image212.png"/><Relationship Id="rId56" Type="http://schemas.openxmlformats.org/officeDocument/2006/relationships/customXml" Target="../ink/ink1204.xml"/><Relationship Id="rId77" Type="http://schemas.openxmlformats.org/officeDocument/2006/relationships/image" Target="../media/image233.png"/><Relationship Id="rId100" Type="http://schemas.openxmlformats.org/officeDocument/2006/relationships/customXml" Target="../ink/ink1226.xml"/><Relationship Id="rId105" Type="http://schemas.openxmlformats.org/officeDocument/2006/relationships/image" Target="../media/image247.png"/><Relationship Id="rId126" Type="http://schemas.openxmlformats.org/officeDocument/2006/relationships/customXml" Target="../ink/ink1239.xml"/><Relationship Id="rId147" Type="http://schemas.openxmlformats.org/officeDocument/2006/relationships/image" Target="../media/image268.png"/><Relationship Id="rId168" Type="http://schemas.openxmlformats.org/officeDocument/2006/relationships/customXml" Target="../ink/ink1260.xml"/><Relationship Id="rId282" Type="http://schemas.openxmlformats.org/officeDocument/2006/relationships/customXml" Target="../ink/ink1317.xml"/><Relationship Id="rId312" Type="http://schemas.openxmlformats.org/officeDocument/2006/relationships/customXml" Target="../ink/ink1332.xml"/><Relationship Id="rId317" Type="http://schemas.openxmlformats.org/officeDocument/2006/relationships/image" Target="../media/image353.png"/><Relationship Id="rId8" Type="http://schemas.openxmlformats.org/officeDocument/2006/relationships/customXml" Target="../ink/ink1180.xml"/><Relationship Id="rId51" Type="http://schemas.openxmlformats.org/officeDocument/2006/relationships/image" Target="../media/image220.png"/><Relationship Id="rId72" Type="http://schemas.openxmlformats.org/officeDocument/2006/relationships/customXml" Target="../ink/ink1212.xml"/><Relationship Id="rId93" Type="http://schemas.openxmlformats.org/officeDocument/2006/relationships/image" Target="../media/image241.png"/><Relationship Id="rId98" Type="http://schemas.openxmlformats.org/officeDocument/2006/relationships/customXml" Target="../ink/ink1225.xml"/><Relationship Id="rId121" Type="http://schemas.openxmlformats.org/officeDocument/2006/relationships/image" Target="../media/image255.png"/><Relationship Id="rId142" Type="http://schemas.openxmlformats.org/officeDocument/2006/relationships/customXml" Target="../ink/ink1247.xml"/><Relationship Id="rId163" Type="http://schemas.openxmlformats.org/officeDocument/2006/relationships/image" Target="../media/image276.png"/><Relationship Id="rId184" Type="http://schemas.openxmlformats.org/officeDocument/2006/relationships/customXml" Target="../ink/ink1268.xml"/><Relationship Id="rId189" Type="http://schemas.openxmlformats.org/officeDocument/2006/relationships/image" Target="../media/image289.png"/><Relationship Id="rId219" Type="http://schemas.openxmlformats.org/officeDocument/2006/relationships/image" Target="../media/image304.png"/><Relationship Id="rId3" Type="http://schemas.openxmlformats.org/officeDocument/2006/relationships/image" Target="../media/image197.png"/><Relationship Id="rId214" Type="http://schemas.openxmlformats.org/officeDocument/2006/relationships/customXml" Target="../ink/ink1283.xml"/><Relationship Id="rId230" Type="http://schemas.openxmlformats.org/officeDocument/2006/relationships/customXml" Target="../ink/ink1291.xml"/><Relationship Id="rId235" Type="http://schemas.openxmlformats.org/officeDocument/2006/relationships/image" Target="../media/image312.png"/><Relationship Id="rId251" Type="http://schemas.openxmlformats.org/officeDocument/2006/relationships/image" Target="../media/image320.png"/><Relationship Id="rId256" Type="http://schemas.openxmlformats.org/officeDocument/2006/relationships/customXml" Target="../ink/ink1304.xml"/><Relationship Id="rId277" Type="http://schemas.openxmlformats.org/officeDocument/2006/relationships/image" Target="../media/image333.png"/><Relationship Id="rId298" Type="http://schemas.openxmlformats.org/officeDocument/2006/relationships/customXml" Target="../ink/ink1325.xml"/><Relationship Id="rId25" Type="http://schemas.openxmlformats.org/officeDocument/2006/relationships/image" Target="../media/image207.png"/><Relationship Id="rId46" Type="http://schemas.openxmlformats.org/officeDocument/2006/relationships/customXml" Target="../ink/ink1199.xml"/><Relationship Id="rId67" Type="http://schemas.openxmlformats.org/officeDocument/2006/relationships/image" Target="../media/image228.png"/><Relationship Id="rId116" Type="http://schemas.openxmlformats.org/officeDocument/2006/relationships/customXml" Target="../ink/ink1234.xml"/><Relationship Id="rId137" Type="http://schemas.openxmlformats.org/officeDocument/2006/relationships/image" Target="../media/image263.png"/><Relationship Id="rId158" Type="http://schemas.openxmlformats.org/officeDocument/2006/relationships/customXml" Target="../ink/ink1255.xml"/><Relationship Id="rId272" Type="http://schemas.openxmlformats.org/officeDocument/2006/relationships/customXml" Target="../ink/ink1312.xml"/><Relationship Id="rId293" Type="http://schemas.openxmlformats.org/officeDocument/2006/relationships/image" Target="../media/image341.png"/><Relationship Id="rId302" Type="http://schemas.openxmlformats.org/officeDocument/2006/relationships/customXml" Target="../ink/ink1327.xml"/><Relationship Id="rId307" Type="http://schemas.openxmlformats.org/officeDocument/2006/relationships/image" Target="../media/image348.png"/><Relationship Id="rId323" Type="http://schemas.openxmlformats.org/officeDocument/2006/relationships/image" Target="../media/image356.png"/><Relationship Id="rId20" Type="http://schemas.openxmlformats.org/officeDocument/2006/relationships/customXml" Target="../ink/ink1186.xml"/><Relationship Id="rId41" Type="http://schemas.openxmlformats.org/officeDocument/2006/relationships/image" Target="../media/image215.png"/><Relationship Id="rId62" Type="http://schemas.openxmlformats.org/officeDocument/2006/relationships/customXml" Target="../ink/ink1207.xml"/><Relationship Id="rId83" Type="http://schemas.openxmlformats.org/officeDocument/2006/relationships/image" Target="../media/image236.png"/><Relationship Id="rId88" Type="http://schemas.openxmlformats.org/officeDocument/2006/relationships/customXml" Target="../ink/ink1220.xml"/><Relationship Id="rId111" Type="http://schemas.openxmlformats.org/officeDocument/2006/relationships/image" Target="../media/image250.png"/><Relationship Id="rId132" Type="http://schemas.openxmlformats.org/officeDocument/2006/relationships/customXml" Target="../ink/ink1242.xml"/><Relationship Id="rId153" Type="http://schemas.openxmlformats.org/officeDocument/2006/relationships/image" Target="../media/image271.png"/><Relationship Id="rId174" Type="http://schemas.openxmlformats.org/officeDocument/2006/relationships/customXml" Target="../ink/ink1263.xml"/><Relationship Id="rId179" Type="http://schemas.openxmlformats.org/officeDocument/2006/relationships/image" Target="../media/image284.png"/><Relationship Id="rId195" Type="http://schemas.openxmlformats.org/officeDocument/2006/relationships/image" Target="../media/image292.png"/><Relationship Id="rId209" Type="http://schemas.openxmlformats.org/officeDocument/2006/relationships/image" Target="../media/image299.png"/><Relationship Id="rId190" Type="http://schemas.openxmlformats.org/officeDocument/2006/relationships/customXml" Target="../ink/ink1271.xml"/><Relationship Id="rId204" Type="http://schemas.openxmlformats.org/officeDocument/2006/relationships/customXml" Target="../ink/ink1278.xml"/><Relationship Id="rId220" Type="http://schemas.openxmlformats.org/officeDocument/2006/relationships/customXml" Target="../ink/ink1286.xml"/><Relationship Id="rId225" Type="http://schemas.openxmlformats.org/officeDocument/2006/relationships/image" Target="../media/image307.png"/><Relationship Id="rId241" Type="http://schemas.openxmlformats.org/officeDocument/2006/relationships/image" Target="../media/image315.png"/><Relationship Id="rId246" Type="http://schemas.openxmlformats.org/officeDocument/2006/relationships/customXml" Target="../ink/ink1299.xml"/><Relationship Id="rId267" Type="http://schemas.openxmlformats.org/officeDocument/2006/relationships/image" Target="../media/image328.png"/><Relationship Id="rId288" Type="http://schemas.openxmlformats.org/officeDocument/2006/relationships/customXml" Target="../ink/ink1320.xml"/><Relationship Id="rId15" Type="http://schemas.openxmlformats.org/officeDocument/2006/relationships/image" Target="../media/image202.png"/><Relationship Id="rId36" Type="http://schemas.openxmlformats.org/officeDocument/2006/relationships/customXml" Target="../ink/ink1194.xml"/><Relationship Id="rId57" Type="http://schemas.openxmlformats.org/officeDocument/2006/relationships/image" Target="../media/image223.png"/><Relationship Id="rId106" Type="http://schemas.openxmlformats.org/officeDocument/2006/relationships/customXml" Target="../ink/ink1229.xml"/><Relationship Id="rId127" Type="http://schemas.openxmlformats.org/officeDocument/2006/relationships/image" Target="../media/image258.png"/><Relationship Id="rId262" Type="http://schemas.openxmlformats.org/officeDocument/2006/relationships/customXml" Target="../ink/ink1307.xml"/><Relationship Id="rId283" Type="http://schemas.openxmlformats.org/officeDocument/2006/relationships/image" Target="../media/image336.png"/><Relationship Id="rId313" Type="http://schemas.openxmlformats.org/officeDocument/2006/relationships/image" Target="../media/image351.png"/><Relationship Id="rId318" Type="http://schemas.openxmlformats.org/officeDocument/2006/relationships/customXml" Target="../ink/ink1335.xml"/><Relationship Id="rId10" Type="http://schemas.openxmlformats.org/officeDocument/2006/relationships/customXml" Target="../ink/ink1181.xml"/><Relationship Id="rId31" Type="http://schemas.openxmlformats.org/officeDocument/2006/relationships/image" Target="../media/image210.png"/><Relationship Id="rId52" Type="http://schemas.openxmlformats.org/officeDocument/2006/relationships/customXml" Target="../ink/ink1202.xml"/><Relationship Id="rId73" Type="http://schemas.openxmlformats.org/officeDocument/2006/relationships/image" Target="../media/image231.png"/><Relationship Id="rId78" Type="http://schemas.openxmlformats.org/officeDocument/2006/relationships/customXml" Target="../ink/ink1215.xml"/><Relationship Id="rId94" Type="http://schemas.openxmlformats.org/officeDocument/2006/relationships/customXml" Target="../ink/ink1223.xml"/><Relationship Id="rId99" Type="http://schemas.openxmlformats.org/officeDocument/2006/relationships/image" Target="../media/image244.png"/><Relationship Id="rId101" Type="http://schemas.openxmlformats.org/officeDocument/2006/relationships/image" Target="../media/image245.png"/><Relationship Id="rId122" Type="http://schemas.openxmlformats.org/officeDocument/2006/relationships/customXml" Target="../ink/ink1237.xml"/><Relationship Id="rId143" Type="http://schemas.openxmlformats.org/officeDocument/2006/relationships/image" Target="../media/image266.png"/><Relationship Id="rId148" Type="http://schemas.openxmlformats.org/officeDocument/2006/relationships/customXml" Target="../ink/ink1250.xml"/><Relationship Id="rId164" Type="http://schemas.openxmlformats.org/officeDocument/2006/relationships/customXml" Target="../ink/ink1258.xml"/><Relationship Id="rId169" Type="http://schemas.openxmlformats.org/officeDocument/2006/relationships/image" Target="../media/image279.png"/><Relationship Id="rId185" Type="http://schemas.openxmlformats.org/officeDocument/2006/relationships/image" Target="../media/image287.png"/><Relationship Id="rId4" Type="http://schemas.openxmlformats.org/officeDocument/2006/relationships/image" Target="../media/image198.png"/><Relationship Id="rId9" Type="http://schemas.openxmlformats.org/officeDocument/2006/relationships/image" Target="../media/image1990.png"/><Relationship Id="rId180" Type="http://schemas.openxmlformats.org/officeDocument/2006/relationships/customXml" Target="../ink/ink1266.xml"/><Relationship Id="rId210" Type="http://schemas.openxmlformats.org/officeDocument/2006/relationships/customXml" Target="../ink/ink1281.xml"/><Relationship Id="rId215" Type="http://schemas.openxmlformats.org/officeDocument/2006/relationships/image" Target="../media/image302.png"/><Relationship Id="rId236" Type="http://schemas.openxmlformats.org/officeDocument/2006/relationships/customXml" Target="../ink/ink1294.xml"/><Relationship Id="rId257" Type="http://schemas.openxmlformats.org/officeDocument/2006/relationships/image" Target="../media/image323.png"/><Relationship Id="rId278" Type="http://schemas.openxmlformats.org/officeDocument/2006/relationships/customXml" Target="../ink/ink1315.xml"/><Relationship Id="rId26" Type="http://schemas.openxmlformats.org/officeDocument/2006/relationships/customXml" Target="../ink/ink1189.xml"/><Relationship Id="rId231" Type="http://schemas.openxmlformats.org/officeDocument/2006/relationships/image" Target="../media/image310.png"/><Relationship Id="rId252" Type="http://schemas.openxmlformats.org/officeDocument/2006/relationships/customXml" Target="../ink/ink1302.xml"/><Relationship Id="rId273" Type="http://schemas.openxmlformats.org/officeDocument/2006/relationships/image" Target="../media/image331.png"/><Relationship Id="rId294" Type="http://schemas.openxmlformats.org/officeDocument/2006/relationships/customXml" Target="../ink/ink1323.xml"/><Relationship Id="rId308" Type="http://schemas.openxmlformats.org/officeDocument/2006/relationships/customXml" Target="../ink/ink1330.xml"/><Relationship Id="rId47" Type="http://schemas.openxmlformats.org/officeDocument/2006/relationships/image" Target="../media/image218.png"/><Relationship Id="rId68" Type="http://schemas.openxmlformats.org/officeDocument/2006/relationships/customXml" Target="../ink/ink1210.xml"/><Relationship Id="rId89" Type="http://schemas.openxmlformats.org/officeDocument/2006/relationships/image" Target="../media/image239.png"/><Relationship Id="rId112" Type="http://schemas.openxmlformats.org/officeDocument/2006/relationships/customXml" Target="../ink/ink1232.xml"/><Relationship Id="rId133" Type="http://schemas.openxmlformats.org/officeDocument/2006/relationships/image" Target="../media/image261.png"/><Relationship Id="rId154" Type="http://schemas.openxmlformats.org/officeDocument/2006/relationships/customXml" Target="../ink/ink1253.xml"/><Relationship Id="rId175" Type="http://schemas.openxmlformats.org/officeDocument/2006/relationships/image" Target="../media/image282.png"/><Relationship Id="rId196" Type="http://schemas.openxmlformats.org/officeDocument/2006/relationships/customXml" Target="../ink/ink1274.xml"/><Relationship Id="rId200" Type="http://schemas.openxmlformats.org/officeDocument/2006/relationships/customXml" Target="../ink/ink1276.xml"/><Relationship Id="rId16" Type="http://schemas.openxmlformats.org/officeDocument/2006/relationships/customXml" Target="../ink/ink1184.xml"/><Relationship Id="rId221" Type="http://schemas.openxmlformats.org/officeDocument/2006/relationships/image" Target="../media/image305.png"/><Relationship Id="rId242" Type="http://schemas.openxmlformats.org/officeDocument/2006/relationships/customXml" Target="../ink/ink1297.xml"/><Relationship Id="rId263" Type="http://schemas.openxmlformats.org/officeDocument/2006/relationships/image" Target="../media/image326.png"/><Relationship Id="rId284" Type="http://schemas.openxmlformats.org/officeDocument/2006/relationships/customXml" Target="../ink/ink1318.xml"/><Relationship Id="rId319" Type="http://schemas.openxmlformats.org/officeDocument/2006/relationships/image" Target="../media/image354.png"/><Relationship Id="rId37" Type="http://schemas.openxmlformats.org/officeDocument/2006/relationships/image" Target="../media/image213.png"/><Relationship Id="rId58" Type="http://schemas.openxmlformats.org/officeDocument/2006/relationships/customXml" Target="../ink/ink1205.xml"/><Relationship Id="rId79" Type="http://schemas.openxmlformats.org/officeDocument/2006/relationships/image" Target="../media/image234.png"/><Relationship Id="rId102" Type="http://schemas.openxmlformats.org/officeDocument/2006/relationships/customXml" Target="../ink/ink1227.xml"/><Relationship Id="rId123" Type="http://schemas.openxmlformats.org/officeDocument/2006/relationships/image" Target="../media/image256.png"/><Relationship Id="rId144" Type="http://schemas.openxmlformats.org/officeDocument/2006/relationships/customXml" Target="../ink/ink1248.xml"/><Relationship Id="rId90" Type="http://schemas.openxmlformats.org/officeDocument/2006/relationships/customXml" Target="../ink/ink1221.xml"/><Relationship Id="rId165" Type="http://schemas.openxmlformats.org/officeDocument/2006/relationships/image" Target="../media/image277.png"/><Relationship Id="rId186" Type="http://schemas.openxmlformats.org/officeDocument/2006/relationships/customXml" Target="../ink/ink1269.xml"/><Relationship Id="rId211" Type="http://schemas.openxmlformats.org/officeDocument/2006/relationships/image" Target="../media/image300.png"/><Relationship Id="rId232" Type="http://schemas.openxmlformats.org/officeDocument/2006/relationships/customXml" Target="../ink/ink1292.xml"/><Relationship Id="rId253" Type="http://schemas.openxmlformats.org/officeDocument/2006/relationships/image" Target="../media/image321.png"/><Relationship Id="rId274" Type="http://schemas.openxmlformats.org/officeDocument/2006/relationships/customXml" Target="../ink/ink1313.xml"/><Relationship Id="rId295" Type="http://schemas.openxmlformats.org/officeDocument/2006/relationships/image" Target="../media/image342.png"/><Relationship Id="rId309" Type="http://schemas.openxmlformats.org/officeDocument/2006/relationships/image" Target="../media/image349.png"/><Relationship Id="rId27" Type="http://schemas.openxmlformats.org/officeDocument/2006/relationships/image" Target="../media/image208.png"/><Relationship Id="rId48" Type="http://schemas.openxmlformats.org/officeDocument/2006/relationships/customXml" Target="../ink/ink1200.xml"/><Relationship Id="rId69" Type="http://schemas.openxmlformats.org/officeDocument/2006/relationships/image" Target="../media/image229.png"/><Relationship Id="rId113" Type="http://schemas.openxmlformats.org/officeDocument/2006/relationships/image" Target="../media/image251.png"/><Relationship Id="rId134" Type="http://schemas.openxmlformats.org/officeDocument/2006/relationships/customXml" Target="../ink/ink1243.xml"/><Relationship Id="rId320" Type="http://schemas.openxmlformats.org/officeDocument/2006/relationships/customXml" Target="../ink/ink1336.xml"/><Relationship Id="rId80" Type="http://schemas.openxmlformats.org/officeDocument/2006/relationships/customXml" Target="../ink/ink1216.xml"/><Relationship Id="rId155" Type="http://schemas.openxmlformats.org/officeDocument/2006/relationships/image" Target="../media/image272.png"/><Relationship Id="rId176" Type="http://schemas.openxmlformats.org/officeDocument/2006/relationships/customXml" Target="../ink/ink1264.xml"/><Relationship Id="rId197" Type="http://schemas.openxmlformats.org/officeDocument/2006/relationships/image" Target="../media/image293.png"/><Relationship Id="rId201" Type="http://schemas.openxmlformats.org/officeDocument/2006/relationships/image" Target="../media/image295.png"/><Relationship Id="rId222" Type="http://schemas.openxmlformats.org/officeDocument/2006/relationships/customXml" Target="../ink/ink1287.xml"/><Relationship Id="rId243" Type="http://schemas.openxmlformats.org/officeDocument/2006/relationships/image" Target="../media/image316.png"/><Relationship Id="rId264" Type="http://schemas.openxmlformats.org/officeDocument/2006/relationships/customXml" Target="../ink/ink1308.xml"/><Relationship Id="rId285" Type="http://schemas.openxmlformats.org/officeDocument/2006/relationships/image" Target="../media/image337.png"/><Relationship Id="rId17" Type="http://schemas.openxmlformats.org/officeDocument/2006/relationships/image" Target="../media/image203.png"/><Relationship Id="rId38" Type="http://schemas.openxmlformats.org/officeDocument/2006/relationships/customXml" Target="../ink/ink1195.xml"/><Relationship Id="rId59" Type="http://schemas.openxmlformats.org/officeDocument/2006/relationships/image" Target="../media/image224.png"/><Relationship Id="rId103" Type="http://schemas.openxmlformats.org/officeDocument/2006/relationships/image" Target="../media/image246.png"/><Relationship Id="rId124" Type="http://schemas.openxmlformats.org/officeDocument/2006/relationships/customXml" Target="../ink/ink1238.xml"/><Relationship Id="rId310" Type="http://schemas.openxmlformats.org/officeDocument/2006/relationships/customXml" Target="../ink/ink1331.xml"/><Relationship Id="rId70" Type="http://schemas.openxmlformats.org/officeDocument/2006/relationships/customXml" Target="../ink/ink1211.xml"/><Relationship Id="rId91" Type="http://schemas.openxmlformats.org/officeDocument/2006/relationships/image" Target="../media/image240.png"/><Relationship Id="rId145" Type="http://schemas.openxmlformats.org/officeDocument/2006/relationships/image" Target="../media/image267.png"/><Relationship Id="rId166" Type="http://schemas.openxmlformats.org/officeDocument/2006/relationships/customXml" Target="../ink/ink1259.xml"/><Relationship Id="rId187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282.xml"/><Relationship Id="rId233" Type="http://schemas.openxmlformats.org/officeDocument/2006/relationships/image" Target="../media/image311.png"/><Relationship Id="rId254" Type="http://schemas.openxmlformats.org/officeDocument/2006/relationships/customXml" Target="../ink/ink1303.xml"/><Relationship Id="rId28" Type="http://schemas.openxmlformats.org/officeDocument/2006/relationships/customXml" Target="../ink/ink1190.xml"/><Relationship Id="rId49" Type="http://schemas.openxmlformats.org/officeDocument/2006/relationships/image" Target="../media/image219.png"/><Relationship Id="rId114" Type="http://schemas.openxmlformats.org/officeDocument/2006/relationships/customXml" Target="../ink/ink1233.xml"/><Relationship Id="rId275" Type="http://schemas.openxmlformats.org/officeDocument/2006/relationships/image" Target="../media/image332.png"/><Relationship Id="rId296" Type="http://schemas.openxmlformats.org/officeDocument/2006/relationships/customXml" Target="../ink/ink1324.xml"/><Relationship Id="rId300" Type="http://schemas.openxmlformats.org/officeDocument/2006/relationships/customXml" Target="../ink/ink1326.xml"/><Relationship Id="rId60" Type="http://schemas.openxmlformats.org/officeDocument/2006/relationships/customXml" Target="../ink/ink1206.xml"/><Relationship Id="rId81" Type="http://schemas.openxmlformats.org/officeDocument/2006/relationships/image" Target="../media/image235.png"/><Relationship Id="rId135" Type="http://schemas.openxmlformats.org/officeDocument/2006/relationships/image" Target="../media/image262.png"/><Relationship Id="rId156" Type="http://schemas.openxmlformats.org/officeDocument/2006/relationships/customXml" Target="../ink/ink1254.xml"/><Relationship Id="rId177" Type="http://schemas.openxmlformats.org/officeDocument/2006/relationships/image" Target="../media/image283.png"/><Relationship Id="rId198" Type="http://schemas.openxmlformats.org/officeDocument/2006/relationships/customXml" Target="../ink/ink1275.xml"/><Relationship Id="rId321" Type="http://schemas.openxmlformats.org/officeDocument/2006/relationships/image" Target="../media/image355.png"/><Relationship Id="rId202" Type="http://schemas.openxmlformats.org/officeDocument/2006/relationships/customXml" Target="../ink/ink1277.xml"/><Relationship Id="rId223" Type="http://schemas.openxmlformats.org/officeDocument/2006/relationships/image" Target="../media/image306.png"/><Relationship Id="rId244" Type="http://schemas.openxmlformats.org/officeDocument/2006/relationships/customXml" Target="../ink/ink1298.xml"/><Relationship Id="rId18" Type="http://schemas.openxmlformats.org/officeDocument/2006/relationships/customXml" Target="../ink/ink1185.xml"/><Relationship Id="rId39" Type="http://schemas.openxmlformats.org/officeDocument/2006/relationships/image" Target="../media/image214.png"/><Relationship Id="rId265" Type="http://schemas.openxmlformats.org/officeDocument/2006/relationships/image" Target="../media/image327.png"/><Relationship Id="rId286" Type="http://schemas.openxmlformats.org/officeDocument/2006/relationships/customXml" Target="../ink/ink1319.xml"/><Relationship Id="rId50" Type="http://schemas.openxmlformats.org/officeDocument/2006/relationships/customXml" Target="../ink/ink1201.xml"/><Relationship Id="rId104" Type="http://schemas.openxmlformats.org/officeDocument/2006/relationships/customXml" Target="../ink/ink1228.xml"/><Relationship Id="rId125" Type="http://schemas.openxmlformats.org/officeDocument/2006/relationships/image" Target="../media/image257.png"/><Relationship Id="rId146" Type="http://schemas.openxmlformats.org/officeDocument/2006/relationships/customXml" Target="../ink/ink1249.xml"/><Relationship Id="rId167" Type="http://schemas.openxmlformats.org/officeDocument/2006/relationships/image" Target="../media/image278.png"/><Relationship Id="rId188" Type="http://schemas.openxmlformats.org/officeDocument/2006/relationships/customXml" Target="../ink/ink1270.xml"/><Relationship Id="rId311" Type="http://schemas.openxmlformats.org/officeDocument/2006/relationships/image" Target="../media/image350.png"/><Relationship Id="rId71" Type="http://schemas.openxmlformats.org/officeDocument/2006/relationships/image" Target="../media/image230.png"/><Relationship Id="rId92" Type="http://schemas.openxmlformats.org/officeDocument/2006/relationships/customXml" Target="../ink/ink1222.xml"/><Relationship Id="rId213" Type="http://schemas.openxmlformats.org/officeDocument/2006/relationships/image" Target="../media/image301.png"/><Relationship Id="rId234" Type="http://schemas.openxmlformats.org/officeDocument/2006/relationships/customXml" Target="../ink/ink1293.xml"/><Relationship Id="rId2" Type="http://schemas.openxmlformats.org/officeDocument/2006/relationships/image" Target="../media/image196.png"/><Relationship Id="rId29" Type="http://schemas.openxmlformats.org/officeDocument/2006/relationships/image" Target="../media/image209.png"/><Relationship Id="rId255" Type="http://schemas.openxmlformats.org/officeDocument/2006/relationships/image" Target="../media/image322.png"/><Relationship Id="rId276" Type="http://schemas.openxmlformats.org/officeDocument/2006/relationships/customXml" Target="../ink/ink1314.xml"/><Relationship Id="rId297" Type="http://schemas.openxmlformats.org/officeDocument/2006/relationships/image" Target="../media/image343.png"/><Relationship Id="rId40" Type="http://schemas.openxmlformats.org/officeDocument/2006/relationships/customXml" Target="../ink/ink1196.xml"/><Relationship Id="rId115" Type="http://schemas.openxmlformats.org/officeDocument/2006/relationships/image" Target="../media/image252.png"/><Relationship Id="rId136" Type="http://schemas.openxmlformats.org/officeDocument/2006/relationships/customXml" Target="../ink/ink1244.xml"/><Relationship Id="rId157" Type="http://schemas.openxmlformats.org/officeDocument/2006/relationships/image" Target="../media/image273.png"/><Relationship Id="rId178" Type="http://schemas.openxmlformats.org/officeDocument/2006/relationships/customXml" Target="../ink/ink1265.xml"/><Relationship Id="rId301" Type="http://schemas.openxmlformats.org/officeDocument/2006/relationships/image" Target="../media/image345.png"/><Relationship Id="rId322" Type="http://schemas.openxmlformats.org/officeDocument/2006/relationships/customXml" Target="../ink/ink1337.xml"/><Relationship Id="rId61" Type="http://schemas.openxmlformats.org/officeDocument/2006/relationships/image" Target="../media/image225.png"/><Relationship Id="rId82" Type="http://schemas.openxmlformats.org/officeDocument/2006/relationships/customXml" Target="../ink/ink1217.xml"/><Relationship Id="rId199" Type="http://schemas.openxmlformats.org/officeDocument/2006/relationships/image" Target="../media/image294.png"/><Relationship Id="rId203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9.png"/><Relationship Id="rId117" Type="http://schemas.openxmlformats.org/officeDocument/2006/relationships/customXml" Target="../ink/ink1395.xml"/><Relationship Id="rId21" Type="http://schemas.openxmlformats.org/officeDocument/2006/relationships/customXml" Target="../ink/ink1347.xml"/><Relationship Id="rId42" Type="http://schemas.openxmlformats.org/officeDocument/2006/relationships/image" Target="../media/image377.png"/><Relationship Id="rId47" Type="http://schemas.openxmlformats.org/officeDocument/2006/relationships/customXml" Target="../ink/ink1360.xml"/><Relationship Id="rId63" Type="http://schemas.openxmlformats.org/officeDocument/2006/relationships/customXml" Target="../ink/ink1368.xml"/><Relationship Id="rId68" Type="http://schemas.openxmlformats.org/officeDocument/2006/relationships/image" Target="../media/image390.png"/><Relationship Id="rId84" Type="http://schemas.openxmlformats.org/officeDocument/2006/relationships/image" Target="../media/image398.png"/><Relationship Id="rId89" Type="http://schemas.openxmlformats.org/officeDocument/2006/relationships/customXml" Target="../ink/ink1381.xml"/><Relationship Id="rId112" Type="http://schemas.openxmlformats.org/officeDocument/2006/relationships/image" Target="../media/image412.png"/><Relationship Id="rId133" Type="http://schemas.openxmlformats.org/officeDocument/2006/relationships/customXml" Target="../ink/ink1403.xml"/><Relationship Id="rId138" Type="http://schemas.openxmlformats.org/officeDocument/2006/relationships/image" Target="../media/image425.png"/><Relationship Id="rId154" Type="http://schemas.openxmlformats.org/officeDocument/2006/relationships/image" Target="../media/image433.png"/><Relationship Id="rId159" Type="http://schemas.openxmlformats.org/officeDocument/2006/relationships/customXml" Target="../ink/ink1416.xml"/><Relationship Id="rId16" Type="http://schemas.openxmlformats.org/officeDocument/2006/relationships/image" Target="../media/image364.png"/><Relationship Id="rId107" Type="http://schemas.openxmlformats.org/officeDocument/2006/relationships/customXml" Target="../ink/ink1390.xml"/><Relationship Id="rId11" Type="http://schemas.openxmlformats.org/officeDocument/2006/relationships/customXml" Target="../ink/ink1342.xml"/><Relationship Id="rId32" Type="http://schemas.openxmlformats.org/officeDocument/2006/relationships/image" Target="../media/image372.png"/><Relationship Id="rId37" Type="http://schemas.openxmlformats.org/officeDocument/2006/relationships/customXml" Target="../ink/ink1355.xml"/><Relationship Id="rId53" Type="http://schemas.openxmlformats.org/officeDocument/2006/relationships/customXml" Target="../ink/ink1363.xml"/><Relationship Id="rId58" Type="http://schemas.openxmlformats.org/officeDocument/2006/relationships/image" Target="../media/image385.png"/><Relationship Id="rId74" Type="http://schemas.openxmlformats.org/officeDocument/2006/relationships/image" Target="../media/image393.png"/><Relationship Id="rId79" Type="http://schemas.openxmlformats.org/officeDocument/2006/relationships/customXml" Target="../ink/ink1376.xml"/><Relationship Id="rId102" Type="http://schemas.openxmlformats.org/officeDocument/2006/relationships/image" Target="../media/image407.png"/><Relationship Id="rId123" Type="http://schemas.openxmlformats.org/officeDocument/2006/relationships/customXml" Target="../ink/ink1398.xml"/><Relationship Id="rId128" Type="http://schemas.openxmlformats.org/officeDocument/2006/relationships/image" Target="../media/image420.png"/><Relationship Id="rId144" Type="http://schemas.openxmlformats.org/officeDocument/2006/relationships/image" Target="../media/image428.png"/><Relationship Id="rId149" Type="http://schemas.openxmlformats.org/officeDocument/2006/relationships/customXml" Target="../ink/ink1411.xml"/><Relationship Id="rId5" Type="http://schemas.openxmlformats.org/officeDocument/2006/relationships/customXml" Target="../ink/ink1339.xml"/><Relationship Id="rId90" Type="http://schemas.openxmlformats.org/officeDocument/2006/relationships/image" Target="../media/image401.png"/><Relationship Id="rId95" Type="http://schemas.openxmlformats.org/officeDocument/2006/relationships/customXml" Target="../ink/ink1384.xml"/><Relationship Id="rId160" Type="http://schemas.openxmlformats.org/officeDocument/2006/relationships/image" Target="../media/image436.png"/><Relationship Id="rId165" Type="http://schemas.openxmlformats.org/officeDocument/2006/relationships/customXml" Target="../ink/ink1419.xml"/><Relationship Id="rId22" Type="http://schemas.openxmlformats.org/officeDocument/2006/relationships/image" Target="../media/image367.png"/><Relationship Id="rId27" Type="http://schemas.openxmlformats.org/officeDocument/2006/relationships/customXml" Target="../ink/ink1350.xml"/><Relationship Id="rId43" Type="http://schemas.openxmlformats.org/officeDocument/2006/relationships/customXml" Target="../ink/ink1358.xml"/><Relationship Id="rId48" Type="http://schemas.openxmlformats.org/officeDocument/2006/relationships/image" Target="../media/image380.png"/><Relationship Id="rId64" Type="http://schemas.openxmlformats.org/officeDocument/2006/relationships/image" Target="../media/image388.png"/><Relationship Id="rId69" Type="http://schemas.openxmlformats.org/officeDocument/2006/relationships/customXml" Target="../ink/ink1371.xml"/><Relationship Id="rId113" Type="http://schemas.openxmlformats.org/officeDocument/2006/relationships/customXml" Target="../ink/ink1393.xml"/><Relationship Id="rId118" Type="http://schemas.openxmlformats.org/officeDocument/2006/relationships/image" Target="../media/image415.png"/><Relationship Id="rId134" Type="http://schemas.openxmlformats.org/officeDocument/2006/relationships/image" Target="../media/image423.png"/><Relationship Id="rId139" Type="http://schemas.openxmlformats.org/officeDocument/2006/relationships/customXml" Target="../ink/ink1406.xml"/><Relationship Id="rId80" Type="http://schemas.openxmlformats.org/officeDocument/2006/relationships/image" Target="../media/image396.png"/><Relationship Id="rId85" Type="http://schemas.openxmlformats.org/officeDocument/2006/relationships/customXml" Target="../ink/ink1379.xml"/><Relationship Id="rId150" Type="http://schemas.openxmlformats.org/officeDocument/2006/relationships/image" Target="../media/image431.png"/><Relationship Id="rId155" Type="http://schemas.openxmlformats.org/officeDocument/2006/relationships/customXml" Target="../ink/ink1414.xml"/><Relationship Id="rId12" Type="http://schemas.openxmlformats.org/officeDocument/2006/relationships/image" Target="../media/image362.png"/><Relationship Id="rId17" Type="http://schemas.openxmlformats.org/officeDocument/2006/relationships/customXml" Target="../ink/ink1345.xml"/><Relationship Id="rId33" Type="http://schemas.openxmlformats.org/officeDocument/2006/relationships/customXml" Target="../ink/ink1353.xml"/><Relationship Id="rId38" Type="http://schemas.openxmlformats.org/officeDocument/2006/relationships/image" Target="../media/image375.png"/><Relationship Id="rId59" Type="http://schemas.openxmlformats.org/officeDocument/2006/relationships/customXml" Target="../ink/ink1366.xml"/><Relationship Id="rId103" Type="http://schemas.openxmlformats.org/officeDocument/2006/relationships/customXml" Target="../ink/ink1388.xml"/><Relationship Id="rId108" Type="http://schemas.openxmlformats.org/officeDocument/2006/relationships/image" Target="../media/image410.png"/><Relationship Id="rId124" Type="http://schemas.openxmlformats.org/officeDocument/2006/relationships/image" Target="../media/image418.png"/><Relationship Id="rId129" Type="http://schemas.openxmlformats.org/officeDocument/2006/relationships/customXml" Target="../ink/ink1401.xml"/><Relationship Id="rId54" Type="http://schemas.openxmlformats.org/officeDocument/2006/relationships/image" Target="../media/image383.png"/><Relationship Id="rId70" Type="http://schemas.openxmlformats.org/officeDocument/2006/relationships/image" Target="../media/image391.png"/><Relationship Id="rId75" Type="http://schemas.openxmlformats.org/officeDocument/2006/relationships/customXml" Target="../ink/ink1374.xml"/><Relationship Id="rId91" Type="http://schemas.openxmlformats.org/officeDocument/2006/relationships/customXml" Target="../ink/ink1382.xml"/><Relationship Id="rId96" Type="http://schemas.openxmlformats.org/officeDocument/2006/relationships/image" Target="../media/image404.png"/><Relationship Id="rId140" Type="http://schemas.openxmlformats.org/officeDocument/2006/relationships/image" Target="../media/image426.png"/><Relationship Id="rId145" Type="http://schemas.openxmlformats.org/officeDocument/2006/relationships/customXml" Target="../ink/ink1409.xml"/><Relationship Id="rId161" Type="http://schemas.openxmlformats.org/officeDocument/2006/relationships/customXml" Target="../ink/ink1417.xml"/><Relationship Id="rId166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5" Type="http://schemas.openxmlformats.org/officeDocument/2006/relationships/customXml" Target="../ink/ink1344.xml"/><Relationship Id="rId23" Type="http://schemas.openxmlformats.org/officeDocument/2006/relationships/customXml" Target="../ink/ink1348.xml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customXml" Target="../ink/ink1361.xml"/><Relationship Id="rId57" Type="http://schemas.openxmlformats.org/officeDocument/2006/relationships/customXml" Target="../ink/ink1365.xml"/><Relationship Id="rId106" Type="http://schemas.openxmlformats.org/officeDocument/2006/relationships/image" Target="../media/image409.png"/><Relationship Id="rId114" Type="http://schemas.openxmlformats.org/officeDocument/2006/relationships/image" Target="../media/image413.png"/><Relationship Id="rId119" Type="http://schemas.openxmlformats.org/officeDocument/2006/relationships/customXml" Target="../ink/ink1396.xml"/><Relationship Id="rId127" Type="http://schemas.openxmlformats.org/officeDocument/2006/relationships/customXml" Target="../ink/ink1400.xml"/><Relationship Id="rId10" Type="http://schemas.openxmlformats.org/officeDocument/2006/relationships/image" Target="../media/image361.png"/><Relationship Id="rId31" Type="http://schemas.openxmlformats.org/officeDocument/2006/relationships/customXml" Target="../ink/ink1352.xml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customXml" Target="../ink/ink1369.xml"/><Relationship Id="rId73" Type="http://schemas.openxmlformats.org/officeDocument/2006/relationships/customXml" Target="../ink/ink1373.xml"/><Relationship Id="rId78" Type="http://schemas.openxmlformats.org/officeDocument/2006/relationships/image" Target="../media/image395.png"/><Relationship Id="rId81" Type="http://schemas.openxmlformats.org/officeDocument/2006/relationships/customXml" Target="../ink/ink1377.xml"/><Relationship Id="rId86" Type="http://schemas.openxmlformats.org/officeDocument/2006/relationships/image" Target="../media/image399.png"/><Relationship Id="rId94" Type="http://schemas.openxmlformats.org/officeDocument/2006/relationships/image" Target="../media/image403.png"/><Relationship Id="rId99" Type="http://schemas.openxmlformats.org/officeDocument/2006/relationships/customXml" Target="../ink/ink1386.xml"/><Relationship Id="rId101" Type="http://schemas.openxmlformats.org/officeDocument/2006/relationships/customXml" Target="../ink/ink1387.xml"/><Relationship Id="rId122" Type="http://schemas.openxmlformats.org/officeDocument/2006/relationships/image" Target="../media/image417.png"/><Relationship Id="rId130" Type="http://schemas.openxmlformats.org/officeDocument/2006/relationships/image" Target="../media/image421.png"/><Relationship Id="rId135" Type="http://schemas.openxmlformats.org/officeDocument/2006/relationships/customXml" Target="../ink/ink1404.xml"/><Relationship Id="rId143" Type="http://schemas.openxmlformats.org/officeDocument/2006/relationships/customXml" Target="../ink/ink1408.xml"/><Relationship Id="rId148" Type="http://schemas.openxmlformats.org/officeDocument/2006/relationships/image" Target="../media/image430.png"/><Relationship Id="rId151" Type="http://schemas.openxmlformats.org/officeDocument/2006/relationships/customXml" Target="../ink/ink1412.xml"/><Relationship Id="rId156" Type="http://schemas.openxmlformats.org/officeDocument/2006/relationships/image" Target="../media/image434.png"/><Relationship Id="rId164" Type="http://schemas.openxmlformats.org/officeDocument/2006/relationships/image" Target="../media/image438.png"/><Relationship Id="rId4" Type="http://schemas.openxmlformats.org/officeDocument/2006/relationships/image" Target="../media/image358.png"/><Relationship Id="rId9" Type="http://schemas.openxmlformats.org/officeDocument/2006/relationships/customXml" Target="../ink/ink1341.xml"/><Relationship Id="rId13" Type="http://schemas.openxmlformats.org/officeDocument/2006/relationships/customXml" Target="../ink/ink1343.xml"/><Relationship Id="rId18" Type="http://schemas.openxmlformats.org/officeDocument/2006/relationships/image" Target="../media/image365.png"/><Relationship Id="rId39" Type="http://schemas.openxmlformats.org/officeDocument/2006/relationships/customXml" Target="../ink/ink1356.xml"/><Relationship Id="rId109" Type="http://schemas.openxmlformats.org/officeDocument/2006/relationships/customXml" Target="../ink/ink1391.xml"/><Relationship Id="rId34" Type="http://schemas.openxmlformats.org/officeDocument/2006/relationships/image" Target="../media/image373.png"/><Relationship Id="rId50" Type="http://schemas.openxmlformats.org/officeDocument/2006/relationships/image" Target="../media/image381.png"/><Relationship Id="rId55" Type="http://schemas.openxmlformats.org/officeDocument/2006/relationships/customXml" Target="../ink/ink1364.xml"/><Relationship Id="rId76" Type="http://schemas.openxmlformats.org/officeDocument/2006/relationships/image" Target="../media/image394.png"/><Relationship Id="rId97" Type="http://schemas.openxmlformats.org/officeDocument/2006/relationships/customXml" Target="../ink/ink1385.xml"/><Relationship Id="rId104" Type="http://schemas.openxmlformats.org/officeDocument/2006/relationships/image" Target="../media/image408.png"/><Relationship Id="rId120" Type="http://schemas.openxmlformats.org/officeDocument/2006/relationships/image" Target="../media/image416.png"/><Relationship Id="rId125" Type="http://schemas.openxmlformats.org/officeDocument/2006/relationships/customXml" Target="../ink/ink1399.xml"/><Relationship Id="rId141" Type="http://schemas.openxmlformats.org/officeDocument/2006/relationships/customXml" Target="../ink/ink1407.xml"/><Relationship Id="rId146" Type="http://schemas.openxmlformats.org/officeDocument/2006/relationships/image" Target="../media/image429.png"/><Relationship Id="rId167" Type="http://schemas.openxmlformats.org/officeDocument/2006/relationships/customXml" Target="../ink/ink1420.xml"/><Relationship Id="rId7" Type="http://schemas.openxmlformats.org/officeDocument/2006/relationships/customXml" Target="../ink/ink1340.xml"/><Relationship Id="rId71" Type="http://schemas.openxmlformats.org/officeDocument/2006/relationships/customXml" Target="../ink/ink1372.xml"/><Relationship Id="rId92" Type="http://schemas.openxmlformats.org/officeDocument/2006/relationships/image" Target="../media/image402.png"/><Relationship Id="rId162" Type="http://schemas.openxmlformats.org/officeDocument/2006/relationships/image" Target="../media/image437.png"/><Relationship Id="rId2" Type="http://schemas.openxmlformats.org/officeDocument/2006/relationships/image" Target="../media/image357.png"/><Relationship Id="rId29" Type="http://schemas.openxmlformats.org/officeDocument/2006/relationships/customXml" Target="../ink/ink1351.xml"/><Relationship Id="rId24" Type="http://schemas.openxmlformats.org/officeDocument/2006/relationships/image" Target="../media/image368.png"/><Relationship Id="rId40" Type="http://schemas.openxmlformats.org/officeDocument/2006/relationships/image" Target="../media/image376.png"/><Relationship Id="rId45" Type="http://schemas.openxmlformats.org/officeDocument/2006/relationships/customXml" Target="../ink/ink1359.xml"/><Relationship Id="rId66" Type="http://schemas.openxmlformats.org/officeDocument/2006/relationships/image" Target="../media/image389.png"/><Relationship Id="rId87" Type="http://schemas.openxmlformats.org/officeDocument/2006/relationships/customXml" Target="../ink/ink1380.xml"/><Relationship Id="rId110" Type="http://schemas.openxmlformats.org/officeDocument/2006/relationships/image" Target="../media/image411.png"/><Relationship Id="rId115" Type="http://schemas.openxmlformats.org/officeDocument/2006/relationships/customXml" Target="../ink/ink1394.xml"/><Relationship Id="rId131" Type="http://schemas.openxmlformats.org/officeDocument/2006/relationships/customXml" Target="../ink/ink1402.xml"/><Relationship Id="rId136" Type="http://schemas.openxmlformats.org/officeDocument/2006/relationships/image" Target="../media/image424.png"/><Relationship Id="rId157" Type="http://schemas.openxmlformats.org/officeDocument/2006/relationships/customXml" Target="../ink/ink1415.xml"/><Relationship Id="rId61" Type="http://schemas.openxmlformats.org/officeDocument/2006/relationships/customXml" Target="../ink/ink1367.xml"/><Relationship Id="rId82" Type="http://schemas.openxmlformats.org/officeDocument/2006/relationships/image" Target="../media/image397.png"/><Relationship Id="rId152" Type="http://schemas.openxmlformats.org/officeDocument/2006/relationships/image" Target="../media/image432.png"/><Relationship Id="rId19" Type="http://schemas.openxmlformats.org/officeDocument/2006/relationships/customXml" Target="../ink/ink1346.xml"/><Relationship Id="rId14" Type="http://schemas.openxmlformats.org/officeDocument/2006/relationships/image" Target="../media/image363.png"/><Relationship Id="rId30" Type="http://schemas.openxmlformats.org/officeDocument/2006/relationships/image" Target="../media/image371.png"/><Relationship Id="rId35" Type="http://schemas.openxmlformats.org/officeDocument/2006/relationships/customXml" Target="../ink/ink1354.xml"/><Relationship Id="rId56" Type="http://schemas.openxmlformats.org/officeDocument/2006/relationships/image" Target="../media/image384.png"/><Relationship Id="rId77" Type="http://schemas.openxmlformats.org/officeDocument/2006/relationships/customXml" Target="../ink/ink1375.xml"/><Relationship Id="rId100" Type="http://schemas.openxmlformats.org/officeDocument/2006/relationships/image" Target="../media/image406.png"/><Relationship Id="rId105" Type="http://schemas.openxmlformats.org/officeDocument/2006/relationships/customXml" Target="../ink/ink1389.xml"/><Relationship Id="rId126" Type="http://schemas.openxmlformats.org/officeDocument/2006/relationships/image" Target="../media/image419.png"/><Relationship Id="rId147" Type="http://schemas.openxmlformats.org/officeDocument/2006/relationships/customXml" Target="../ink/ink1410.xml"/><Relationship Id="rId168" Type="http://schemas.openxmlformats.org/officeDocument/2006/relationships/image" Target="../media/image440.png"/><Relationship Id="rId8" Type="http://schemas.openxmlformats.org/officeDocument/2006/relationships/image" Target="../media/image360.png"/><Relationship Id="rId51" Type="http://schemas.openxmlformats.org/officeDocument/2006/relationships/customXml" Target="../ink/ink1362.xml"/><Relationship Id="rId72" Type="http://schemas.openxmlformats.org/officeDocument/2006/relationships/image" Target="../media/image392.png"/><Relationship Id="rId93" Type="http://schemas.openxmlformats.org/officeDocument/2006/relationships/customXml" Target="../ink/ink1383.xml"/><Relationship Id="rId98" Type="http://schemas.openxmlformats.org/officeDocument/2006/relationships/image" Target="../media/image405.png"/><Relationship Id="rId121" Type="http://schemas.openxmlformats.org/officeDocument/2006/relationships/customXml" Target="../ink/ink1397.xml"/><Relationship Id="rId142" Type="http://schemas.openxmlformats.org/officeDocument/2006/relationships/image" Target="../media/image427.png"/><Relationship Id="rId163" Type="http://schemas.openxmlformats.org/officeDocument/2006/relationships/customXml" Target="../ink/ink1418.xml"/><Relationship Id="rId3" Type="http://schemas.openxmlformats.org/officeDocument/2006/relationships/customXml" Target="../ink/ink1338.xml"/><Relationship Id="rId25" Type="http://schemas.openxmlformats.org/officeDocument/2006/relationships/customXml" Target="../ink/ink1349.xml"/><Relationship Id="rId46" Type="http://schemas.openxmlformats.org/officeDocument/2006/relationships/image" Target="../media/image379.png"/><Relationship Id="rId67" Type="http://schemas.openxmlformats.org/officeDocument/2006/relationships/customXml" Target="../ink/ink1370.xml"/><Relationship Id="rId116" Type="http://schemas.openxmlformats.org/officeDocument/2006/relationships/image" Target="../media/image414.png"/><Relationship Id="rId137" Type="http://schemas.openxmlformats.org/officeDocument/2006/relationships/customXml" Target="../ink/ink1405.xml"/><Relationship Id="rId158" Type="http://schemas.openxmlformats.org/officeDocument/2006/relationships/image" Target="../media/image435.png"/><Relationship Id="rId20" Type="http://schemas.openxmlformats.org/officeDocument/2006/relationships/image" Target="../media/image366.png"/><Relationship Id="rId41" Type="http://schemas.openxmlformats.org/officeDocument/2006/relationships/customXml" Target="../ink/ink1357.xml"/><Relationship Id="rId62" Type="http://schemas.openxmlformats.org/officeDocument/2006/relationships/image" Target="../media/image387.png"/><Relationship Id="rId83" Type="http://schemas.openxmlformats.org/officeDocument/2006/relationships/customXml" Target="../ink/ink1378.xml"/><Relationship Id="rId88" Type="http://schemas.openxmlformats.org/officeDocument/2006/relationships/image" Target="../media/image400.png"/><Relationship Id="rId111" Type="http://schemas.openxmlformats.org/officeDocument/2006/relationships/customXml" Target="../ink/ink1392.xml"/><Relationship Id="rId132" Type="http://schemas.openxmlformats.org/officeDocument/2006/relationships/image" Target="../media/image422.png"/><Relationship Id="rId153" Type="http://schemas.openxmlformats.org/officeDocument/2006/relationships/customXml" Target="../ink/ink141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78.xml"/><Relationship Id="rId671" Type="http://schemas.openxmlformats.org/officeDocument/2006/relationships/customXml" Target="../ink/ink1755.xml"/><Relationship Id="rId769" Type="http://schemas.openxmlformats.org/officeDocument/2006/relationships/customXml" Target="../ink/ink1804.xml"/><Relationship Id="rId21" Type="http://schemas.openxmlformats.org/officeDocument/2006/relationships/customXml" Target="../ink/ink1430.xml"/><Relationship Id="rId324" Type="http://schemas.openxmlformats.org/officeDocument/2006/relationships/image" Target="../media/image598.png"/><Relationship Id="rId531" Type="http://schemas.openxmlformats.org/officeDocument/2006/relationships/customXml" Target="../ink/ink1685.xml"/><Relationship Id="rId629" Type="http://schemas.openxmlformats.org/officeDocument/2006/relationships/customXml" Target="../ink/ink1734.xml"/><Relationship Id="rId170" Type="http://schemas.openxmlformats.org/officeDocument/2006/relationships/image" Target="../media/image521.png"/><Relationship Id="rId836" Type="http://schemas.openxmlformats.org/officeDocument/2006/relationships/image" Target="../media/image856.png"/><Relationship Id="rId268" Type="http://schemas.openxmlformats.org/officeDocument/2006/relationships/image" Target="../media/image570.png"/><Relationship Id="rId475" Type="http://schemas.openxmlformats.org/officeDocument/2006/relationships/customXml" Target="../ink/ink1657.xml"/><Relationship Id="rId682" Type="http://schemas.openxmlformats.org/officeDocument/2006/relationships/image" Target="../media/image778.png"/><Relationship Id="rId903" Type="http://schemas.openxmlformats.org/officeDocument/2006/relationships/customXml" Target="../ink/ink1871.xml"/><Relationship Id="rId32" Type="http://schemas.openxmlformats.org/officeDocument/2006/relationships/image" Target="../media/image452.png"/><Relationship Id="rId128" Type="http://schemas.openxmlformats.org/officeDocument/2006/relationships/image" Target="../media/image500.png"/><Relationship Id="rId335" Type="http://schemas.openxmlformats.org/officeDocument/2006/relationships/customXml" Target="../ink/ink1587.xml"/><Relationship Id="rId542" Type="http://schemas.openxmlformats.org/officeDocument/2006/relationships/image" Target="../media/image707.png"/><Relationship Id="rId181" Type="http://schemas.openxmlformats.org/officeDocument/2006/relationships/customXml" Target="../ink/ink1510.xml"/><Relationship Id="rId402" Type="http://schemas.openxmlformats.org/officeDocument/2006/relationships/image" Target="../media/image637.png"/><Relationship Id="rId847" Type="http://schemas.openxmlformats.org/officeDocument/2006/relationships/customXml" Target="../ink/ink1843.xml"/><Relationship Id="rId279" Type="http://schemas.openxmlformats.org/officeDocument/2006/relationships/customXml" Target="../ink/ink1559.xml"/><Relationship Id="rId486" Type="http://schemas.openxmlformats.org/officeDocument/2006/relationships/image" Target="../media/image679.png"/><Relationship Id="rId693" Type="http://schemas.openxmlformats.org/officeDocument/2006/relationships/customXml" Target="../ink/ink1766.xml"/><Relationship Id="rId707" Type="http://schemas.openxmlformats.org/officeDocument/2006/relationships/customXml" Target="../ink/ink1773.xml"/><Relationship Id="rId914" Type="http://schemas.openxmlformats.org/officeDocument/2006/relationships/image" Target="../media/image895.png"/><Relationship Id="rId43" Type="http://schemas.openxmlformats.org/officeDocument/2006/relationships/customXml" Target="../ink/ink1441.xml"/><Relationship Id="rId139" Type="http://schemas.openxmlformats.org/officeDocument/2006/relationships/customXml" Target="../ink/ink1489.xml"/><Relationship Id="rId346" Type="http://schemas.openxmlformats.org/officeDocument/2006/relationships/image" Target="../media/image609.png"/><Relationship Id="rId553" Type="http://schemas.openxmlformats.org/officeDocument/2006/relationships/customXml" Target="../ink/ink1696.xml"/><Relationship Id="rId760" Type="http://schemas.openxmlformats.org/officeDocument/2006/relationships/image" Target="../media/image818.png"/><Relationship Id="rId192" Type="http://schemas.openxmlformats.org/officeDocument/2006/relationships/image" Target="../media/image532.png"/><Relationship Id="rId206" Type="http://schemas.openxmlformats.org/officeDocument/2006/relationships/image" Target="../media/image539.png"/><Relationship Id="rId413" Type="http://schemas.openxmlformats.org/officeDocument/2006/relationships/customXml" Target="../ink/ink1626.xml"/><Relationship Id="rId858" Type="http://schemas.openxmlformats.org/officeDocument/2006/relationships/image" Target="../media/image867.png"/><Relationship Id="rId497" Type="http://schemas.openxmlformats.org/officeDocument/2006/relationships/customXml" Target="../ink/ink1668.xml"/><Relationship Id="rId620" Type="http://schemas.openxmlformats.org/officeDocument/2006/relationships/image" Target="../media/image747.png"/><Relationship Id="rId718" Type="http://schemas.openxmlformats.org/officeDocument/2006/relationships/image" Target="../media/image796.png"/><Relationship Id="rId357" Type="http://schemas.openxmlformats.org/officeDocument/2006/relationships/customXml" Target="../ink/ink1598.xml"/><Relationship Id="rId54" Type="http://schemas.openxmlformats.org/officeDocument/2006/relationships/image" Target="../media/image463.png"/><Relationship Id="rId217" Type="http://schemas.openxmlformats.org/officeDocument/2006/relationships/customXml" Target="../ink/ink1528.xml"/><Relationship Id="rId564" Type="http://schemas.openxmlformats.org/officeDocument/2006/relationships/image" Target="../media/image718.png"/><Relationship Id="rId771" Type="http://schemas.openxmlformats.org/officeDocument/2006/relationships/customXml" Target="../ink/ink1805.xml"/><Relationship Id="rId869" Type="http://schemas.openxmlformats.org/officeDocument/2006/relationships/customXml" Target="../ink/ink1854.xml"/><Relationship Id="rId424" Type="http://schemas.openxmlformats.org/officeDocument/2006/relationships/image" Target="../media/image648.png"/><Relationship Id="rId631" Type="http://schemas.openxmlformats.org/officeDocument/2006/relationships/customXml" Target="../ink/ink1735.xml"/><Relationship Id="rId729" Type="http://schemas.openxmlformats.org/officeDocument/2006/relationships/customXml" Target="../ink/ink1784.xml"/><Relationship Id="rId270" Type="http://schemas.openxmlformats.org/officeDocument/2006/relationships/image" Target="../media/image571.png"/><Relationship Id="rId65" Type="http://schemas.openxmlformats.org/officeDocument/2006/relationships/customXml" Target="../ink/ink1452.xml"/><Relationship Id="rId130" Type="http://schemas.openxmlformats.org/officeDocument/2006/relationships/image" Target="../media/image501.png"/><Relationship Id="rId368" Type="http://schemas.openxmlformats.org/officeDocument/2006/relationships/image" Target="../media/image620.png"/><Relationship Id="rId575" Type="http://schemas.openxmlformats.org/officeDocument/2006/relationships/customXml" Target="../ink/ink1707.xml"/><Relationship Id="rId782" Type="http://schemas.openxmlformats.org/officeDocument/2006/relationships/image" Target="../media/image829.png"/><Relationship Id="rId228" Type="http://schemas.openxmlformats.org/officeDocument/2006/relationships/image" Target="../media/image550.png"/><Relationship Id="rId435" Type="http://schemas.openxmlformats.org/officeDocument/2006/relationships/customXml" Target="../ink/ink1637.xml"/><Relationship Id="rId642" Type="http://schemas.openxmlformats.org/officeDocument/2006/relationships/image" Target="../media/image758.png"/><Relationship Id="rId281" Type="http://schemas.openxmlformats.org/officeDocument/2006/relationships/customXml" Target="../ink/ink1560.xml"/><Relationship Id="rId502" Type="http://schemas.openxmlformats.org/officeDocument/2006/relationships/image" Target="../media/image687.png"/><Relationship Id="rId76" Type="http://schemas.openxmlformats.org/officeDocument/2006/relationships/image" Target="../media/image474.png"/><Relationship Id="rId141" Type="http://schemas.openxmlformats.org/officeDocument/2006/relationships/customXml" Target="../ink/ink1490.xml"/><Relationship Id="rId379" Type="http://schemas.openxmlformats.org/officeDocument/2006/relationships/customXml" Target="../ink/ink1609.xml"/><Relationship Id="rId586" Type="http://schemas.openxmlformats.org/officeDocument/2006/relationships/image" Target="../media/image729.png"/><Relationship Id="rId793" Type="http://schemas.openxmlformats.org/officeDocument/2006/relationships/customXml" Target="../ink/ink1816.xml"/><Relationship Id="rId807" Type="http://schemas.openxmlformats.org/officeDocument/2006/relationships/customXml" Target="../ink/ink1823.xml"/><Relationship Id="rId7" Type="http://schemas.openxmlformats.org/officeDocument/2006/relationships/customXml" Target="../ink/ink1423.xml"/><Relationship Id="rId239" Type="http://schemas.openxmlformats.org/officeDocument/2006/relationships/customXml" Target="../ink/ink1539.xml"/><Relationship Id="rId446" Type="http://schemas.openxmlformats.org/officeDocument/2006/relationships/image" Target="../media/image659.png"/><Relationship Id="rId653" Type="http://schemas.openxmlformats.org/officeDocument/2006/relationships/customXml" Target="../ink/ink1746.xml"/><Relationship Id="rId292" Type="http://schemas.openxmlformats.org/officeDocument/2006/relationships/image" Target="../media/image582.png"/><Relationship Id="rId306" Type="http://schemas.openxmlformats.org/officeDocument/2006/relationships/image" Target="../media/image589.png"/><Relationship Id="rId860" Type="http://schemas.openxmlformats.org/officeDocument/2006/relationships/image" Target="../media/image868.png"/><Relationship Id="rId87" Type="http://schemas.openxmlformats.org/officeDocument/2006/relationships/customXml" Target="../ink/ink1463.xml"/><Relationship Id="rId513" Type="http://schemas.openxmlformats.org/officeDocument/2006/relationships/customXml" Target="../ink/ink1676.xml"/><Relationship Id="rId597" Type="http://schemas.openxmlformats.org/officeDocument/2006/relationships/customXml" Target="../ink/ink1718.xml"/><Relationship Id="rId720" Type="http://schemas.openxmlformats.org/officeDocument/2006/relationships/image" Target="../media/image797.png"/><Relationship Id="rId818" Type="http://schemas.openxmlformats.org/officeDocument/2006/relationships/image" Target="../media/image847.png"/><Relationship Id="rId152" Type="http://schemas.openxmlformats.org/officeDocument/2006/relationships/image" Target="../media/image512.png"/><Relationship Id="rId457" Type="http://schemas.openxmlformats.org/officeDocument/2006/relationships/customXml" Target="../ink/ink1648.xml"/><Relationship Id="rId664" Type="http://schemas.openxmlformats.org/officeDocument/2006/relationships/image" Target="../media/image769.png"/><Relationship Id="rId871" Type="http://schemas.openxmlformats.org/officeDocument/2006/relationships/customXml" Target="../ink/ink1855.xml"/><Relationship Id="rId14" Type="http://schemas.openxmlformats.org/officeDocument/2006/relationships/image" Target="../media/image443.png"/><Relationship Id="rId317" Type="http://schemas.openxmlformats.org/officeDocument/2006/relationships/customXml" Target="../ink/ink1578.xml"/><Relationship Id="rId524" Type="http://schemas.openxmlformats.org/officeDocument/2006/relationships/image" Target="../media/image698.png"/><Relationship Id="rId731" Type="http://schemas.openxmlformats.org/officeDocument/2006/relationships/customXml" Target="../ink/ink1785.xml"/><Relationship Id="rId98" Type="http://schemas.openxmlformats.org/officeDocument/2006/relationships/image" Target="../media/image485.png"/><Relationship Id="rId163" Type="http://schemas.openxmlformats.org/officeDocument/2006/relationships/customXml" Target="../ink/ink1501.xml"/><Relationship Id="rId370" Type="http://schemas.openxmlformats.org/officeDocument/2006/relationships/image" Target="../media/image621.png"/><Relationship Id="rId829" Type="http://schemas.openxmlformats.org/officeDocument/2006/relationships/customXml" Target="../ink/ink1834.xml"/><Relationship Id="rId230" Type="http://schemas.openxmlformats.org/officeDocument/2006/relationships/image" Target="../media/image551.png"/><Relationship Id="rId468" Type="http://schemas.openxmlformats.org/officeDocument/2006/relationships/image" Target="../media/image670.png"/><Relationship Id="rId675" Type="http://schemas.openxmlformats.org/officeDocument/2006/relationships/customXml" Target="../ink/ink1757.xml"/><Relationship Id="rId840" Type="http://schemas.openxmlformats.org/officeDocument/2006/relationships/image" Target="../media/image858.png"/><Relationship Id="rId882" Type="http://schemas.openxmlformats.org/officeDocument/2006/relationships/image" Target="../media/image879.png"/><Relationship Id="rId25" Type="http://schemas.openxmlformats.org/officeDocument/2006/relationships/customXml" Target="../ink/ink1432.xml"/><Relationship Id="rId67" Type="http://schemas.openxmlformats.org/officeDocument/2006/relationships/customXml" Target="../ink/ink1453.xml"/><Relationship Id="rId272" Type="http://schemas.openxmlformats.org/officeDocument/2006/relationships/image" Target="../media/image572.png"/><Relationship Id="rId328" Type="http://schemas.openxmlformats.org/officeDocument/2006/relationships/image" Target="../media/image600.png"/><Relationship Id="rId535" Type="http://schemas.openxmlformats.org/officeDocument/2006/relationships/customXml" Target="../ink/ink1687.xml"/><Relationship Id="rId577" Type="http://schemas.openxmlformats.org/officeDocument/2006/relationships/customXml" Target="../ink/ink1708.xml"/><Relationship Id="rId700" Type="http://schemas.openxmlformats.org/officeDocument/2006/relationships/image" Target="../media/image787.png"/><Relationship Id="rId742" Type="http://schemas.openxmlformats.org/officeDocument/2006/relationships/image" Target="../media/image808.png"/><Relationship Id="rId132" Type="http://schemas.openxmlformats.org/officeDocument/2006/relationships/image" Target="../media/image502.png"/><Relationship Id="rId174" Type="http://schemas.openxmlformats.org/officeDocument/2006/relationships/image" Target="../media/image523.png"/><Relationship Id="rId381" Type="http://schemas.openxmlformats.org/officeDocument/2006/relationships/customXml" Target="../ink/ink1610.xml"/><Relationship Id="rId602" Type="http://schemas.openxmlformats.org/officeDocument/2006/relationships/image" Target="../media/image738.png"/><Relationship Id="rId784" Type="http://schemas.openxmlformats.org/officeDocument/2006/relationships/image" Target="../media/image830.png"/><Relationship Id="rId241" Type="http://schemas.openxmlformats.org/officeDocument/2006/relationships/customXml" Target="../ink/ink1540.xml"/><Relationship Id="rId437" Type="http://schemas.openxmlformats.org/officeDocument/2006/relationships/customXml" Target="../ink/ink1638.xml"/><Relationship Id="rId479" Type="http://schemas.openxmlformats.org/officeDocument/2006/relationships/customXml" Target="../ink/ink1659.xml"/><Relationship Id="rId644" Type="http://schemas.openxmlformats.org/officeDocument/2006/relationships/image" Target="../media/image759.png"/><Relationship Id="rId686" Type="http://schemas.openxmlformats.org/officeDocument/2006/relationships/image" Target="../media/image780.png"/><Relationship Id="rId851" Type="http://schemas.openxmlformats.org/officeDocument/2006/relationships/customXml" Target="../ink/ink1845.xml"/><Relationship Id="rId893" Type="http://schemas.openxmlformats.org/officeDocument/2006/relationships/customXml" Target="../ink/ink1866.xml"/><Relationship Id="rId907" Type="http://schemas.openxmlformats.org/officeDocument/2006/relationships/customXml" Target="../ink/ink1873.xml"/><Relationship Id="rId36" Type="http://schemas.openxmlformats.org/officeDocument/2006/relationships/image" Target="../media/image454.png"/><Relationship Id="rId283" Type="http://schemas.openxmlformats.org/officeDocument/2006/relationships/customXml" Target="../ink/ink1561.xml"/><Relationship Id="rId339" Type="http://schemas.openxmlformats.org/officeDocument/2006/relationships/customXml" Target="../ink/ink1589.xml"/><Relationship Id="rId490" Type="http://schemas.openxmlformats.org/officeDocument/2006/relationships/image" Target="../media/image681.png"/><Relationship Id="rId504" Type="http://schemas.openxmlformats.org/officeDocument/2006/relationships/image" Target="../media/image688.png"/><Relationship Id="rId546" Type="http://schemas.openxmlformats.org/officeDocument/2006/relationships/image" Target="../media/image709.png"/><Relationship Id="rId711" Type="http://schemas.openxmlformats.org/officeDocument/2006/relationships/customXml" Target="../ink/ink1775.xml"/><Relationship Id="rId753" Type="http://schemas.openxmlformats.org/officeDocument/2006/relationships/customXml" Target="../ink/ink1796.xml"/><Relationship Id="rId78" Type="http://schemas.openxmlformats.org/officeDocument/2006/relationships/image" Target="../media/image475.png"/><Relationship Id="rId101" Type="http://schemas.openxmlformats.org/officeDocument/2006/relationships/customXml" Target="../ink/ink1470.xml"/><Relationship Id="rId143" Type="http://schemas.openxmlformats.org/officeDocument/2006/relationships/customXml" Target="../ink/ink1491.xml"/><Relationship Id="rId185" Type="http://schemas.openxmlformats.org/officeDocument/2006/relationships/customXml" Target="../ink/ink1512.xml"/><Relationship Id="rId350" Type="http://schemas.openxmlformats.org/officeDocument/2006/relationships/image" Target="../media/image611.png"/><Relationship Id="rId406" Type="http://schemas.openxmlformats.org/officeDocument/2006/relationships/image" Target="../media/image639.png"/><Relationship Id="rId588" Type="http://schemas.openxmlformats.org/officeDocument/2006/relationships/image" Target="../media/image730.png"/><Relationship Id="rId795" Type="http://schemas.openxmlformats.org/officeDocument/2006/relationships/customXml" Target="../ink/ink1817.xml"/><Relationship Id="rId809" Type="http://schemas.openxmlformats.org/officeDocument/2006/relationships/customXml" Target="../ink/ink1824.xml"/><Relationship Id="rId9" Type="http://schemas.openxmlformats.org/officeDocument/2006/relationships/customXml" Target="../ink/ink1424.xml"/><Relationship Id="rId210" Type="http://schemas.openxmlformats.org/officeDocument/2006/relationships/image" Target="../media/image541.png"/><Relationship Id="rId392" Type="http://schemas.openxmlformats.org/officeDocument/2006/relationships/image" Target="../media/image632.png"/><Relationship Id="rId448" Type="http://schemas.openxmlformats.org/officeDocument/2006/relationships/image" Target="../media/image660.png"/><Relationship Id="rId613" Type="http://schemas.openxmlformats.org/officeDocument/2006/relationships/customXml" Target="../ink/ink1726.xml"/><Relationship Id="rId655" Type="http://schemas.openxmlformats.org/officeDocument/2006/relationships/customXml" Target="../ink/ink1747.xml"/><Relationship Id="rId697" Type="http://schemas.openxmlformats.org/officeDocument/2006/relationships/customXml" Target="../ink/ink1768.xml"/><Relationship Id="rId820" Type="http://schemas.openxmlformats.org/officeDocument/2006/relationships/image" Target="../media/image848.png"/><Relationship Id="rId862" Type="http://schemas.openxmlformats.org/officeDocument/2006/relationships/image" Target="../media/image869.png"/><Relationship Id="rId918" Type="http://schemas.openxmlformats.org/officeDocument/2006/relationships/image" Target="../media/image897.png"/><Relationship Id="rId252" Type="http://schemas.openxmlformats.org/officeDocument/2006/relationships/image" Target="../media/image562.png"/><Relationship Id="rId294" Type="http://schemas.openxmlformats.org/officeDocument/2006/relationships/image" Target="../media/image583.png"/><Relationship Id="rId308" Type="http://schemas.openxmlformats.org/officeDocument/2006/relationships/image" Target="../media/image590.png"/><Relationship Id="rId515" Type="http://schemas.openxmlformats.org/officeDocument/2006/relationships/customXml" Target="../ink/ink1677.xml"/><Relationship Id="rId722" Type="http://schemas.openxmlformats.org/officeDocument/2006/relationships/image" Target="../media/image798.png"/><Relationship Id="rId47" Type="http://schemas.openxmlformats.org/officeDocument/2006/relationships/customXml" Target="../ink/ink1443.xml"/><Relationship Id="rId89" Type="http://schemas.openxmlformats.org/officeDocument/2006/relationships/customXml" Target="../ink/ink1464.xml"/><Relationship Id="rId112" Type="http://schemas.openxmlformats.org/officeDocument/2006/relationships/image" Target="../media/image492.png"/><Relationship Id="rId154" Type="http://schemas.openxmlformats.org/officeDocument/2006/relationships/image" Target="../media/image513.png"/><Relationship Id="rId361" Type="http://schemas.openxmlformats.org/officeDocument/2006/relationships/customXml" Target="../ink/ink1600.xml"/><Relationship Id="rId557" Type="http://schemas.openxmlformats.org/officeDocument/2006/relationships/customXml" Target="../ink/ink1698.xml"/><Relationship Id="rId599" Type="http://schemas.openxmlformats.org/officeDocument/2006/relationships/customXml" Target="../ink/ink1719.xml"/><Relationship Id="rId764" Type="http://schemas.openxmlformats.org/officeDocument/2006/relationships/image" Target="../media/image820.png"/><Relationship Id="rId196" Type="http://schemas.openxmlformats.org/officeDocument/2006/relationships/image" Target="../media/image534.png"/><Relationship Id="rId417" Type="http://schemas.openxmlformats.org/officeDocument/2006/relationships/customXml" Target="../ink/ink1628.xml"/><Relationship Id="rId459" Type="http://schemas.openxmlformats.org/officeDocument/2006/relationships/customXml" Target="../ink/ink1649.xml"/><Relationship Id="rId624" Type="http://schemas.openxmlformats.org/officeDocument/2006/relationships/image" Target="../media/image749.png"/><Relationship Id="rId666" Type="http://schemas.openxmlformats.org/officeDocument/2006/relationships/image" Target="../media/image770.png"/><Relationship Id="rId831" Type="http://schemas.openxmlformats.org/officeDocument/2006/relationships/customXml" Target="../ink/ink1835.xml"/><Relationship Id="rId873" Type="http://schemas.openxmlformats.org/officeDocument/2006/relationships/customXml" Target="../ink/ink1856.xml"/><Relationship Id="rId16" Type="http://schemas.openxmlformats.org/officeDocument/2006/relationships/image" Target="../media/image444.png"/><Relationship Id="rId221" Type="http://schemas.openxmlformats.org/officeDocument/2006/relationships/customXml" Target="../ink/ink1530.xml"/><Relationship Id="rId263" Type="http://schemas.openxmlformats.org/officeDocument/2006/relationships/customXml" Target="../ink/ink1551.xml"/><Relationship Id="rId319" Type="http://schemas.openxmlformats.org/officeDocument/2006/relationships/customXml" Target="../ink/ink1579.xml"/><Relationship Id="rId470" Type="http://schemas.openxmlformats.org/officeDocument/2006/relationships/image" Target="../media/image671.png"/><Relationship Id="rId526" Type="http://schemas.openxmlformats.org/officeDocument/2006/relationships/image" Target="../media/image699.png"/><Relationship Id="rId58" Type="http://schemas.openxmlformats.org/officeDocument/2006/relationships/image" Target="../media/image465.png"/><Relationship Id="rId123" Type="http://schemas.openxmlformats.org/officeDocument/2006/relationships/customXml" Target="../ink/ink1481.xml"/><Relationship Id="rId330" Type="http://schemas.openxmlformats.org/officeDocument/2006/relationships/image" Target="../media/image601.png"/><Relationship Id="rId568" Type="http://schemas.openxmlformats.org/officeDocument/2006/relationships/image" Target="../media/image720.png"/><Relationship Id="rId733" Type="http://schemas.openxmlformats.org/officeDocument/2006/relationships/customXml" Target="../ink/ink1786.xml"/><Relationship Id="rId775" Type="http://schemas.openxmlformats.org/officeDocument/2006/relationships/customXml" Target="../ink/ink1807.xml"/><Relationship Id="rId165" Type="http://schemas.openxmlformats.org/officeDocument/2006/relationships/customXml" Target="../ink/ink1502.xml"/><Relationship Id="rId372" Type="http://schemas.openxmlformats.org/officeDocument/2006/relationships/image" Target="../media/image622.png"/><Relationship Id="rId428" Type="http://schemas.openxmlformats.org/officeDocument/2006/relationships/image" Target="../media/image650.png"/><Relationship Id="rId635" Type="http://schemas.openxmlformats.org/officeDocument/2006/relationships/customXml" Target="../ink/ink1737.xml"/><Relationship Id="rId677" Type="http://schemas.openxmlformats.org/officeDocument/2006/relationships/customXml" Target="../ink/ink1758.xml"/><Relationship Id="rId800" Type="http://schemas.openxmlformats.org/officeDocument/2006/relationships/image" Target="../media/image838.png"/><Relationship Id="rId842" Type="http://schemas.openxmlformats.org/officeDocument/2006/relationships/image" Target="../media/image859.png"/><Relationship Id="rId232" Type="http://schemas.openxmlformats.org/officeDocument/2006/relationships/image" Target="../media/image552.png"/><Relationship Id="rId274" Type="http://schemas.openxmlformats.org/officeDocument/2006/relationships/image" Target="../media/image573.png"/><Relationship Id="rId481" Type="http://schemas.openxmlformats.org/officeDocument/2006/relationships/customXml" Target="../ink/ink1660.xml"/><Relationship Id="rId702" Type="http://schemas.openxmlformats.org/officeDocument/2006/relationships/image" Target="../media/image788.png"/><Relationship Id="rId884" Type="http://schemas.openxmlformats.org/officeDocument/2006/relationships/image" Target="../media/image880.png"/><Relationship Id="rId27" Type="http://schemas.openxmlformats.org/officeDocument/2006/relationships/customXml" Target="../ink/ink1433.xml"/><Relationship Id="rId69" Type="http://schemas.openxmlformats.org/officeDocument/2006/relationships/customXml" Target="../ink/ink1454.xml"/><Relationship Id="rId134" Type="http://schemas.openxmlformats.org/officeDocument/2006/relationships/image" Target="../media/image503.png"/><Relationship Id="rId537" Type="http://schemas.openxmlformats.org/officeDocument/2006/relationships/customXml" Target="../ink/ink1688.xml"/><Relationship Id="rId579" Type="http://schemas.openxmlformats.org/officeDocument/2006/relationships/customXml" Target="../ink/ink1709.xml"/><Relationship Id="rId744" Type="http://schemas.openxmlformats.org/officeDocument/2006/relationships/image" Target="../media/image809.png"/><Relationship Id="rId786" Type="http://schemas.openxmlformats.org/officeDocument/2006/relationships/image" Target="../media/image831.png"/><Relationship Id="rId80" Type="http://schemas.openxmlformats.org/officeDocument/2006/relationships/image" Target="../media/image476.png"/><Relationship Id="rId176" Type="http://schemas.openxmlformats.org/officeDocument/2006/relationships/image" Target="../media/image524.png"/><Relationship Id="rId341" Type="http://schemas.openxmlformats.org/officeDocument/2006/relationships/customXml" Target="../ink/ink1590.xml"/><Relationship Id="rId383" Type="http://schemas.openxmlformats.org/officeDocument/2006/relationships/customXml" Target="../ink/ink1611.xml"/><Relationship Id="rId439" Type="http://schemas.openxmlformats.org/officeDocument/2006/relationships/customXml" Target="../ink/ink1639.xml"/><Relationship Id="rId590" Type="http://schemas.openxmlformats.org/officeDocument/2006/relationships/image" Target="../media/image731.png"/><Relationship Id="rId604" Type="http://schemas.openxmlformats.org/officeDocument/2006/relationships/image" Target="../media/image739.png"/><Relationship Id="rId646" Type="http://schemas.openxmlformats.org/officeDocument/2006/relationships/image" Target="../media/image760.png"/><Relationship Id="rId811" Type="http://schemas.openxmlformats.org/officeDocument/2006/relationships/customXml" Target="../ink/ink1825.xml"/><Relationship Id="rId201" Type="http://schemas.openxmlformats.org/officeDocument/2006/relationships/customXml" Target="../ink/ink1520.xml"/><Relationship Id="rId243" Type="http://schemas.openxmlformats.org/officeDocument/2006/relationships/customXml" Target="../ink/ink1541.xml"/><Relationship Id="rId285" Type="http://schemas.openxmlformats.org/officeDocument/2006/relationships/customXml" Target="../ink/ink1562.xml"/><Relationship Id="rId450" Type="http://schemas.openxmlformats.org/officeDocument/2006/relationships/image" Target="../media/image661.png"/><Relationship Id="rId506" Type="http://schemas.openxmlformats.org/officeDocument/2006/relationships/image" Target="../media/image689.png"/><Relationship Id="rId688" Type="http://schemas.openxmlformats.org/officeDocument/2006/relationships/image" Target="../media/image781.png"/><Relationship Id="rId853" Type="http://schemas.openxmlformats.org/officeDocument/2006/relationships/customXml" Target="../ink/ink1846.xml"/><Relationship Id="rId895" Type="http://schemas.openxmlformats.org/officeDocument/2006/relationships/customXml" Target="../ink/ink1867.xml"/><Relationship Id="rId909" Type="http://schemas.openxmlformats.org/officeDocument/2006/relationships/customXml" Target="../ink/ink1874.xml"/><Relationship Id="rId38" Type="http://schemas.openxmlformats.org/officeDocument/2006/relationships/image" Target="../media/image455.png"/><Relationship Id="rId103" Type="http://schemas.openxmlformats.org/officeDocument/2006/relationships/customXml" Target="../ink/ink1471.xml"/><Relationship Id="rId310" Type="http://schemas.openxmlformats.org/officeDocument/2006/relationships/image" Target="../media/image591.png"/><Relationship Id="rId492" Type="http://schemas.openxmlformats.org/officeDocument/2006/relationships/image" Target="../media/image682.png"/><Relationship Id="rId548" Type="http://schemas.openxmlformats.org/officeDocument/2006/relationships/image" Target="../media/image710.png"/><Relationship Id="rId713" Type="http://schemas.openxmlformats.org/officeDocument/2006/relationships/customXml" Target="../ink/ink1776.xml"/><Relationship Id="rId755" Type="http://schemas.openxmlformats.org/officeDocument/2006/relationships/customXml" Target="../ink/ink1797.xml"/><Relationship Id="rId797" Type="http://schemas.openxmlformats.org/officeDocument/2006/relationships/customXml" Target="../ink/ink1818.xml"/><Relationship Id="rId91" Type="http://schemas.openxmlformats.org/officeDocument/2006/relationships/customXml" Target="../ink/ink1465.xml"/><Relationship Id="rId145" Type="http://schemas.openxmlformats.org/officeDocument/2006/relationships/customXml" Target="../ink/ink1492.xml"/><Relationship Id="rId187" Type="http://schemas.openxmlformats.org/officeDocument/2006/relationships/customXml" Target="../ink/ink1513.xml"/><Relationship Id="rId352" Type="http://schemas.openxmlformats.org/officeDocument/2006/relationships/image" Target="../media/image612.png"/><Relationship Id="rId394" Type="http://schemas.openxmlformats.org/officeDocument/2006/relationships/image" Target="../media/image633.png"/><Relationship Id="rId408" Type="http://schemas.openxmlformats.org/officeDocument/2006/relationships/image" Target="../media/image640.png"/><Relationship Id="rId615" Type="http://schemas.openxmlformats.org/officeDocument/2006/relationships/customXml" Target="../ink/ink1727.xml"/><Relationship Id="rId822" Type="http://schemas.openxmlformats.org/officeDocument/2006/relationships/image" Target="../media/image849.png"/><Relationship Id="rId212" Type="http://schemas.openxmlformats.org/officeDocument/2006/relationships/image" Target="../media/image542.png"/><Relationship Id="rId254" Type="http://schemas.openxmlformats.org/officeDocument/2006/relationships/image" Target="../media/image563.png"/><Relationship Id="rId657" Type="http://schemas.openxmlformats.org/officeDocument/2006/relationships/customXml" Target="../ink/ink1748.xml"/><Relationship Id="rId699" Type="http://schemas.openxmlformats.org/officeDocument/2006/relationships/customXml" Target="../ink/ink1769.xml"/><Relationship Id="rId864" Type="http://schemas.openxmlformats.org/officeDocument/2006/relationships/image" Target="../media/image870.png"/><Relationship Id="rId49" Type="http://schemas.openxmlformats.org/officeDocument/2006/relationships/customXml" Target="../ink/ink1444.xml"/><Relationship Id="rId114" Type="http://schemas.openxmlformats.org/officeDocument/2006/relationships/image" Target="../media/image493.png"/><Relationship Id="rId296" Type="http://schemas.openxmlformats.org/officeDocument/2006/relationships/image" Target="../media/image584.png"/><Relationship Id="rId461" Type="http://schemas.openxmlformats.org/officeDocument/2006/relationships/customXml" Target="../ink/ink1650.xml"/><Relationship Id="rId517" Type="http://schemas.openxmlformats.org/officeDocument/2006/relationships/customXml" Target="../ink/ink1678.xml"/><Relationship Id="rId559" Type="http://schemas.openxmlformats.org/officeDocument/2006/relationships/customXml" Target="../ink/ink1699.xml"/><Relationship Id="rId724" Type="http://schemas.openxmlformats.org/officeDocument/2006/relationships/image" Target="../media/image799.png"/><Relationship Id="rId766" Type="http://schemas.openxmlformats.org/officeDocument/2006/relationships/image" Target="../media/image821.png"/><Relationship Id="rId60" Type="http://schemas.openxmlformats.org/officeDocument/2006/relationships/image" Target="../media/image466.png"/><Relationship Id="rId156" Type="http://schemas.openxmlformats.org/officeDocument/2006/relationships/image" Target="../media/image514.png"/><Relationship Id="rId198" Type="http://schemas.openxmlformats.org/officeDocument/2006/relationships/image" Target="../media/image535.png"/><Relationship Id="rId321" Type="http://schemas.openxmlformats.org/officeDocument/2006/relationships/customXml" Target="../ink/ink1580.xml"/><Relationship Id="rId363" Type="http://schemas.openxmlformats.org/officeDocument/2006/relationships/customXml" Target="../ink/ink1601.xml"/><Relationship Id="rId419" Type="http://schemas.openxmlformats.org/officeDocument/2006/relationships/customXml" Target="../ink/ink1629.xml"/><Relationship Id="rId570" Type="http://schemas.openxmlformats.org/officeDocument/2006/relationships/image" Target="../media/image721.png"/><Relationship Id="rId626" Type="http://schemas.openxmlformats.org/officeDocument/2006/relationships/image" Target="../media/image750.png"/><Relationship Id="rId223" Type="http://schemas.openxmlformats.org/officeDocument/2006/relationships/customXml" Target="../ink/ink1531.xml"/><Relationship Id="rId430" Type="http://schemas.openxmlformats.org/officeDocument/2006/relationships/image" Target="../media/image651.png"/><Relationship Id="rId668" Type="http://schemas.openxmlformats.org/officeDocument/2006/relationships/image" Target="../media/image771.png"/><Relationship Id="rId833" Type="http://schemas.openxmlformats.org/officeDocument/2006/relationships/customXml" Target="../ink/ink1836.xml"/><Relationship Id="rId875" Type="http://schemas.openxmlformats.org/officeDocument/2006/relationships/customXml" Target="../ink/ink1857.xml"/><Relationship Id="rId18" Type="http://schemas.openxmlformats.org/officeDocument/2006/relationships/image" Target="../media/image445.png"/><Relationship Id="rId265" Type="http://schemas.openxmlformats.org/officeDocument/2006/relationships/customXml" Target="../ink/ink1552.xml"/><Relationship Id="rId472" Type="http://schemas.openxmlformats.org/officeDocument/2006/relationships/image" Target="../media/image672.png"/><Relationship Id="rId528" Type="http://schemas.openxmlformats.org/officeDocument/2006/relationships/image" Target="../media/image700.png"/><Relationship Id="rId735" Type="http://schemas.openxmlformats.org/officeDocument/2006/relationships/customXml" Target="../ink/ink1787.xml"/><Relationship Id="rId900" Type="http://schemas.openxmlformats.org/officeDocument/2006/relationships/image" Target="../media/image888.png"/><Relationship Id="rId125" Type="http://schemas.openxmlformats.org/officeDocument/2006/relationships/customXml" Target="../ink/ink1482.xml"/><Relationship Id="rId167" Type="http://schemas.openxmlformats.org/officeDocument/2006/relationships/customXml" Target="../ink/ink1503.xml"/><Relationship Id="rId332" Type="http://schemas.openxmlformats.org/officeDocument/2006/relationships/image" Target="../media/image602.png"/><Relationship Id="rId374" Type="http://schemas.openxmlformats.org/officeDocument/2006/relationships/image" Target="../media/image623.png"/><Relationship Id="rId581" Type="http://schemas.openxmlformats.org/officeDocument/2006/relationships/customXml" Target="../ink/ink1710.xml"/><Relationship Id="rId777" Type="http://schemas.openxmlformats.org/officeDocument/2006/relationships/customXml" Target="../ink/ink1808.xml"/><Relationship Id="rId71" Type="http://schemas.openxmlformats.org/officeDocument/2006/relationships/customXml" Target="../ink/ink1455.xml"/><Relationship Id="rId234" Type="http://schemas.openxmlformats.org/officeDocument/2006/relationships/image" Target="../media/image553.png"/><Relationship Id="rId637" Type="http://schemas.openxmlformats.org/officeDocument/2006/relationships/customXml" Target="../ink/ink1738.xml"/><Relationship Id="rId679" Type="http://schemas.openxmlformats.org/officeDocument/2006/relationships/customXml" Target="../ink/ink1759.xml"/><Relationship Id="rId802" Type="http://schemas.openxmlformats.org/officeDocument/2006/relationships/image" Target="../media/image839.png"/><Relationship Id="rId844" Type="http://schemas.openxmlformats.org/officeDocument/2006/relationships/image" Target="../media/image860.png"/><Relationship Id="rId886" Type="http://schemas.openxmlformats.org/officeDocument/2006/relationships/image" Target="../media/image881.png"/><Relationship Id="rId2" Type="http://schemas.openxmlformats.org/officeDocument/2006/relationships/image" Target="../media/image441.png"/><Relationship Id="rId29" Type="http://schemas.openxmlformats.org/officeDocument/2006/relationships/customXml" Target="../ink/ink1434.xml"/><Relationship Id="rId276" Type="http://schemas.openxmlformats.org/officeDocument/2006/relationships/image" Target="../media/image574.png"/><Relationship Id="rId441" Type="http://schemas.openxmlformats.org/officeDocument/2006/relationships/customXml" Target="../ink/ink1640.xml"/><Relationship Id="rId483" Type="http://schemas.openxmlformats.org/officeDocument/2006/relationships/customXml" Target="../ink/ink1661.xml"/><Relationship Id="rId539" Type="http://schemas.openxmlformats.org/officeDocument/2006/relationships/customXml" Target="../ink/ink1689.xml"/><Relationship Id="rId690" Type="http://schemas.openxmlformats.org/officeDocument/2006/relationships/image" Target="../media/image782.png"/><Relationship Id="rId704" Type="http://schemas.openxmlformats.org/officeDocument/2006/relationships/image" Target="../media/image789.png"/><Relationship Id="rId746" Type="http://schemas.openxmlformats.org/officeDocument/2006/relationships/image" Target="../media/image811.png"/><Relationship Id="rId911" Type="http://schemas.openxmlformats.org/officeDocument/2006/relationships/customXml" Target="../ink/ink1875.xml"/><Relationship Id="rId40" Type="http://schemas.openxmlformats.org/officeDocument/2006/relationships/image" Target="../media/image456.png"/><Relationship Id="rId136" Type="http://schemas.openxmlformats.org/officeDocument/2006/relationships/image" Target="../media/image504.png"/><Relationship Id="rId178" Type="http://schemas.openxmlformats.org/officeDocument/2006/relationships/image" Target="../media/image525.png"/><Relationship Id="rId301" Type="http://schemas.openxmlformats.org/officeDocument/2006/relationships/customXml" Target="../ink/ink1570.xml"/><Relationship Id="rId343" Type="http://schemas.openxmlformats.org/officeDocument/2006/relationships/customXml" Target="../ink/ink1591.xml"/><Relationship Id="rId550" Type="http://schemas.openxmlformats.org/officeDocument/2006/relationships/image" Target="../media/image711.png"/><Relationship Id="rId788" Type="http://schemas.openxmlformats.org/officeDocument/2006/relationships/image" Target="../media/image832.png"/><Relationship Id="rId82" Type="http://schemas.openxmlformats.org/officeDocument/2006/relationships/image" Target="../media/image477.png"/><Relationship Id="rId203" Type="http://schemas.openxmlformats.org/officeDocument/2006/relationships/customXml" Target="../ink/ink1521.xml"/><Relationship Id="rId385" Type="http://schemas.openxmlformats.org/officeDocument/2006/relationships/customXml" Target="../ink/ink1612.xml"/><Relationship Id="rId592" Type="http://schemas.openxmlformats.org/officeDocument/2006/relationships/image" Target="../media/image732.png"/><Relationship Id="rId606" Type="http://schemas.openxmlformats.org/officeDocument/2006/relationships/image" Target="../media/image740.png"/><Relationship Id="rId648" Type="http://schemas.openxmlformats.org/officeDocument/2006/relationships/image" Target="../media/image761.png"/><Relationship Id="rId813" Type="http://schemas.openxmlformats.org/officeDocument/2006/relationships/customXml" Target="../ink/ink1826.xml"/><Relationship Id="rId855" Type="http://schemas.openxmlformats.org/officeDocument/2006/relationships/customXml" Target="../ink/ink1847.xml"/><Relationship Id="rId245" Type="http://schemas.openxmlformats.org/officeDocument/2006/relationships/customXml" Target="../ink/ink1542.xml"/><Relationship Id="rId287" Type="http://schemas.openxmlformats.org/officeDocument/2006/relationships/customXml" Target="../ink/ink1563.xml"/><Relationship Id="rId410" Type="http://schemas.openxmlformats.org/officeDocument/2006/relationships/image" Target="../media/image641.png"/><Relationship Id="rId452" Type="http://schemas.openxmlformats.org/officeDocument/2006/relationships/image" Target="../media/image662.png"/><Relationship Id="rId494" Type="http://schemas.openxmlformats.org/officeDocument/2006/relationships/image" Target="../media/image683.png"/><Relationship Id="rId508" Type="http://schemas.openxmlformats.org/officeDocument/2006/relationships/image" Target="../media/image690.png"/><Relationship Id="rId715" Type="http://schemas.openxmlformats.org/officeDocument/2006/relationships/customXml" Target="../ink/ink1777.xml"/><Relationship Id="rId897" Type="http://schemas.openxmlformats.org/officeDocument/2006/relationships/customXml" Target="../ink/ink1868.xml"/><Relationship Id="rId105" Type="http://schemas.openxmlformats.org/officeDocument/2006/relationships/customXml" Target="../ink/ink1472.xml"/><Relationship Id="rId147" Type="http://schemas.openxmlformats.org/officeDocument/2006/relationships/customXml" Target="../ink/ink1493.xml"/><Relationship Id="rId312" Type="http://schemas.openxmlformats.org/officeDocument/2006/relationships/image" Target="../media/image592.png"/><Relationship Id="rId354" Type="http://schemas.openxmlformats.org/officeDocument/2006/relationships/image" Target="../media/image613.png"/><Relationship Id="rId757" Type="http://schemas.openxmlformats.org/officeDocument/2006/relationships/customXml" Target="../ink/ink1798.xml"/><Relationship Id="rId799" Type="http://schemas.openxmlformats.org/officeDocument/2006/relationships/customXml" Target="../ink/ink1819.xml"/><Relationship Id="rId51" Type="http://schemas.openxmlformats.org/officeDocument/2006/relationships/customXml" Target="../ink/ink1445.xml"/><Relationship Id="rId93" Type="http://schemas.openxmlformats.org/officeDocument/2006/relationships/customXml" Target="../ink/ink1466.xml"/><Relationship Id="rId189" Type="http://schemas.openxmlformats.org/officeDocument/2006/relationships/customXml" Target="../ink/ink1514.xml"/><Relationship Id="rId396" Type="http://schemas.openxmlformats.org/officeDocument/2006/relationships/image" Target="../media/image634.png"/><Relationship Id="rId561" Type="http://schemas.openxmlformats.org/officeDocument/2006/relationships/customXml" Target="../ink/ink1700.xml"/><Relationship Id="rId617" Type="http://schemas.openxmlformats.org/officeDocument/2006/relationships/customXml" Target="../ink/ink1728.xml"/><Relationship Id="rId659" Type="http://schemas.openxmlformats.org/officeDocument/2006/relationships/customXml" Target="../ink/ink1749.xml"/><Relationship Id="rId824" Type="http://schemas.openxmlformats.org/officeDocument/2006/relationships/image" Target="../media/image850.png"/><Relationship Id="rId866" Type="http://schemas.openxmlformats.org/officeDocument/2006/relationships/image" Target="../media/image871.png"/><Relationship Id="rId214" Type="http://schemas.openxmlformats.org/officeDocument/2006/relationships/image" Target="../media/image543.png"/><Relationship Id="rId256" Type="http://schemas.openxmlformats.org/officeDocument/2006/relationships/image" Target="../media/image564.png"/><Relationship Id="rId298" Type="http://schemas.openxmlformats.org/officeDocument/2006/relationships/image" Target="../media/image585.png"/><Relationship Id="rId421" Type="http://schemas.openxmlformats.org/officeDocument/2006/relationships/customXml" Target="../ink/ink1630.xml"/><Relationship Id="rId463" Type="http://schemas.openxmlformats.org/officeDocument/2006/relationships/customXml" Target="../ink/ink1651.xml"/><Relationship Id="rId519" Type="http://schemas.openxmlformats.org/officeDocument/2006/relationships/customXml" Target="../ink/ink1679.xml"/><Relationship Id="rId670" Type="http://schemas.openxmlformats.org/officeDocument/2006/relationships/image" Target="../media/image772.png"/><Relationship Id="rId116" Type="http://schemas.openxmlformats.org/officeDocument/2006/relationships/image" Target="../media/image494.png"/><Relationship Id="rId158" Type="http://schemas.openxmlformats.org/officeDocument/2006/relationships/image" Target="../media/image515.png"/><Relationship Id="rId323" Type="http://schemas.openxmlformats.org/officeDocument/2006/relationships/customXml" Target="../ink/ink1581.xml"/><Relationship Id="rId530" Type="http://schemas.openxmlformats.org/officeDocument/2006/relationships/image" Target="../media/image701.png"/><Relationship Id="rId726" Type="http://schemas.openxmlformats.org/officeDocument/2006/relationships/image" Target="../media/image800.png"/><Relationship Id="rId768" Type="http://schemas.openxmlformats.org/officeDocument/2006/relationships/image" Target="../media/image822.png"/><Relationship Id="rId20" Type="http://schemas.openxmlformats.org/officeDocument/2006/relationships/image" Target="../media/image446.png"/><Relationship Id="rId62" Type="http://schemas.openxmlformats.org/officeDocument/2006/relationships/image" Target="../media/image467.png"/><Relationship Id="rId365" Type="http://schemas.openxmlformats.org/officeDocument/2006/relationships/customXml" Target="../ink/ink1602.xml"/><Relationship Id="rId572" Type="http://schemas.openxmlformats.org/officeDocument/2006/relationships/image" Target="../media/image722.png"/><Relationship Id="rId628" Type="http://schemas.openxmlformats.org/officeDocument/2006/relationships/image" Target="../media/image751.png"/><Relationship Id="rId835" Type="http://schemas.openxmlformats.org/officeDocument/2006/relationships/customXml" Target="../ink/ink1837.xml"/><Relationship Id="rId225" Type="http://schemas.openxmlformats.org/officeDocument/2006/relationships/customXml" Target="../ink/ink1532.xml"/><Relationship Id="rId267" Type="http://schemas.openxmlformats.org/officeDocument/2006/relationships/customXml" Target="../ink/ink1553.xml"/><Relationship Id="rId432" Type="http://schemas.openxmlformats.org/officeDocument/2006/relationships/image" Target="../media/image652.png"/><Relationship Id="rId474" Type="http://schemas.openxmlformats.org/officeDocument/2006/relationships/image" Target="../media/image673.png"/><Relationship Id="rId877" Type="http://schemas.openxmlformats.org/officeDocument/2006/relationships/customXml" Target="../ink/ink1858.xml"/><Relationship Id="rId127" Type="http://schemas.openxmlformats.org/officeDocument/2006/relationships/customXml" Target="../ink/ink1483.xml"/><Relationship Id="rId681" Type="http://schemas.openxmlformats.org/officeDocument/2006/relationships/customXml" Target="../ink/ink1760.xml"/><Relationship Id="rId737" Type="http://schemas.openxmlformats.org/officeDocument/2006/relationships/customXml" Target="../ink/ink1788.xml"/><Relationship Id="rId779" Type="http://schemas.openxmlformats.org/officeDocument/2006/relationships/customXml" Target="../ink/ink1809.xml"/><Relationship Id="rId902" Type="http://schemas.openxmlformats.org/officeDocument/2006/relationships/image" Target="../media/image889.png"/><Relationship Id="rId31" Type="http://schemas.openxmlformats.org/officeDocument/2006/relationships/customXml" Target="../ink/ink1435.xml"/><Relationship Id="rId73" Type="http://schemas.openxmlformats.org/officeDocument/2006/relationships/customXml" Target="../ink/ink1456.xml"/><Relationship Id="rId169" Type="http://schemas.openxmlformats.org/officeDocument/2006/relationships/customXml" Target="../ink/ink1504.xml"/><Relationship Id="rId334" Type="http://schemas.openxmlformats.org/officeDocument/2006/relationships/image" Target="../media/image603.png"/><Relationship Id="rId376" Type="http://schemas.openxmlformats.org/officeDocument/2006/relationships/image" Target="../media/image624.png"/><Relationship Id="rId541" Type="http://schemas.openxmlformats.org/officeDocument/2006/relationships/customXml" Target="../ink/ink1690.xml"/><Relationship Id="rId583" Type="http://schemas.openxmlformats.org/officeDocument/2006/relationships/customXml" Target="../ink/ink1711.xml"/><Relationship Id="rId639" Type="http://schemas.openxmlformats.org/officeDocument/2006/relationships/customXml" Target="../ink/ink1739.xml"/><Relationship Id="rId790" Type="http://schemas.openxmlformats.org/officeDocument/2006/relationships/image" Target="../media/image833.png"/><Relationship Id="rId804" Type="http://schemas.openxmlformats.org/officeDocument/2006/relationships/image" Target="../media/image840.png"/><Relationship Id="rId4" Type="http://schemas.openxmlformats.org/officeDocument/2006/relationships/image" Target="../media/image4380.png"/><Relationship Id="rId180" Type="http://schemas.openxmlformats.org/officeDocument/2006/relationships/image" Target="../media/image526.png"/><Relationship Id="rId236" Type="http://schemas.openxmlformats.org/officeDocument/2006/relationships/image" Target="../media/image554.png"/><Relationship Id="rId278" Type="http://schemas.openxmlformats.org/officeDocument/2006/relationships/image" Target="../media/image575.png"/><Relationship Id="rId401" Type="http://schemas.openxmlformats.org/officeDocument/2006/relationships/customXml" Target="../ink/ink1620.xml"/><Relationship Id="rId443" Type="http://schemas.openxmlformats.org/officeDocument/2006/relationships/customXml" Target="../ink/ink1641.xml"/><Relationship Id="rId650" Type="http://schemas.openxmlformats.org/officeDocument/2006/relationships/image" Target="../media/image762.png"/><Relationship Id="rId846" Type="http://schemas.openxmlformats.org/officeDocument/2006/relationships/image" Target="../media/image861.png"/><Relationship Id="rId888" Type="http://schemas.openxmlformats.org/officeDocument/2006/relationships/image" Target="../media/image882.png"/><Relationship Id="rId303" Type="http://schemas.openxmlformats.org/officeDocument/2006/relationships/customXml" Target="../ink/ink1571.xml"/><Relationship Id="rId485" Type="http://schemas.openxmlformats.org/officeDocument/2006/relationships/customXml" Target="../ink/ink1662.xml"/><Relationship Id="rId692" Type="http://schemas.openxmlformats.org/officeDocument/2006/relationships/image" Target="../media/image783.png"/><Relationship Id="rId706" Type="http://schemas.openxmlformats.org/officeDocument/2006/relationships/image" Target="../media/image790.png"/><Relationship Id="rId748" Type="http://schemas.openxmlformats.org/officeDocument/2006/relationships/image" Target="../media/image812.png"/><Relationship Id="rId913" Type="http://schemas.openxmlformats.org/officeDocument/2006/relationships/customXml" Target="../ink/ink1876.xml"/><Relationship Id="rId42" Type="http://schemas.openxmlformats.org/officeDocument/2006/relationships/image" Target="../media/image457.png"/><Relationship Id="rId84" Type="http://schemas.openxmlformats.org/officeDocument/2006/relationships/image" Target="../media/image478.png"/><Relationship Id="rId138" Type="http://schemas.openxmlformats.org/officeDocument/2006/relationships/image" Target="../media/image505.png"/><Relationship Id="rId345" Type="http://schemas.openxmlformats.org/officeDocument/2006/relationships/customXml" Target="../ink/ink1592.xml"/><Relationship Id="rId387" Type="http://schemas.openxmlformats.org/officeDocument/2006/relationships/customXml" Target="../ink/ink1613.xml"/><Relationship Id="rId510" Type="http://schemas.openxmlformats.org/officeDocument/2006/relationships/image" Target="../media/image691.png"/><Relationship Id="rId552" Type="http://schemas.openxmlformats.org/officeDocument/2006/relationships/image" Target="../media/image712.png"/><Relationship Id="rId594" Type="http://schemas.openxmlformats.org/officeDocument/2006/relationships/image" Target="../media/image734.png"/><Relationship Id="rId608" Type="http://schemas.openxmlformats.org/officeDocument/2006/relationships/image" Target="../media/image741.png"/><Relationship Id="rId815" Type="http://schemas.openxmlformats.org/officeDocument/2006/relationships/customXml" Target="../ink/ink1827.xml"/><Relationship Id="rId191" Type="http://schemas.openxmlformats.org/officeDocument/2006/relationships/customXml" Target="../ink/ink1515.xml"/><Relationship Id="rId205" Type="http://schemas.openxmlformats.org/officeDocument/2006/relationships/customXml" Target="../ink/ink1522.xml"/><Relationship Id="rId247" Type="http://schemas.openxmlformats.org/officeDocument/2006/relationships/customXml" Target="../ink/ink1543.xml"/><Relationship Id="rId412" Type="http://schemas.openxmlformats.org/officeDocument/2006/relationships/image" Target="../media/image642.png"/><Relationship Id="rId857" Type="http://schemas.openxmlformats.org/officeDocument/2006/relationships/customXml" Target="../ink/ink1848.xml"/><Relationship Id="rId899" Type="http://schemas.openxmlformats.org/officeDocument/2006/relationships/customXml" Target="../ink/ink1869.xml"/><Relationship Id="rId107" Type="http://schemas.openxmlformats.org/officeDocument/2006/relationships/customXml" Target="../ink/ink1473.xml"/><Relationship Id="rId289" Type="http://schemas.openxmlformats.org/officeDocument/2006/relationships/customXml" Target="../ink/ink1564.xml"/><Relationship Id="rId454" Type="http://schemas.openxmlformats.org/officeDocument/2006/relationships/image" Target="../media/image663.png"/><Relationship Id="rId496" Type="http://schemas.openxmlformats.org/officeDocument/2006/relationships/image" Target="../media/image684.png"/><Relationship Id="rId661" Type="http://schemas.openxmlformats.org/officeDocument/2006/relationships/customXml" Target="../ink/ink1750.xml"/><Relationship Id="rId717" Type="http://schemas.openxmlformats.org/officeDocument/2006/relationships/customXml" Target="../ink/ink1778.xml"/><Relationship Id="rId759" Type="http://schemas.openxmlformats.org/officeDocument/2006/relationships/customXml" Target="../ink/ink1799.xml"/><Relationship Id="rId11" Type="http://schemas.openxmlformats.org/officeDocument/2006/relationships/customXml" Target="../ink/ink1425.xml"/><Relationship Id="rId53" Type="http://schemas.openxmlformats.org/officeDocument/2006/relationships/customXml" Target="../ink/ink1446.xml"/><Relationship Id="rId149" Type="http://schemas.openxmlformats.org/officeDocument/2006/relationships/customXml" Target="../ink/ink1494.xml"/><Relationship Id="rId314" Type="http://schemas.openxmlformats.org/officeDocument/2006/relationships/image" Target="../media/image593.png"/><Relationship Id="rId356" Type="http://schemas.openxmlformats.org/officeDocument/2006/relationships/image" Target="../media/image614.png"/><Relationship Id="rId398" Type="http://schemas.openxmlformats.org/officeDocument/2006/relationships/image" Target="../media/image635.png"/><Relationship Id="rId521" Type="http://schemas.openxmlformats.org/officeDocument/2006/relationships/customXml" Target="../ink/ink1680.xml"/><Relationship Id="rId563" Type="http://schemas.openxmlformats.org/officeDocument/2006/relationships/customXml" Target="../ink/ink1701.xml"/><Relationship Id="rId619" Type="http://schemas.openxmlformats.org/officeDocument/2006/relationships/customXml" Target="../ink/ink1729.xml"/><Relationship Id="rId770" Type="http://schemas.openxmlformats.org/officeDocument/2006/relationships/image" Target="../media/image823.png"/><Relationship Id="rId95" Type="http://schemas.openxmlformats.org/officeDocument/2006/relationships/customXml" Target="../ink/ink1467.xml"/><Relationship Id="rId160" Type="http://schemas.openxmlformats.org/officeDocument/2006/relationships/image" Target="../media/image516.png"/><Relationship Id="rId216" Type="http://schemas.openxmlformats.org/officeDocument/2006/relationships/image" Target="../media/image544.png"/><Relationship Id="rId423" Type="http://schemas.openxmlformats.org/officeDocument/2006/relationships/customXml" Target="../ink/ink1631.xml"/><Relationship Id="rId826" Type="http://schemas.openxmlformats.org/officeDocument/2006/relationships/image" Target="../media/image851.png"/><Relationship Id="rId868" Type="http://schemas.openxmlformats.org/officeDocument/2006/relationships/image" Target="../media/image872.png"/><Relationship Id="rId258" Type="http://schemas.openxmlformats.org/officeDocument/2006/relationships/image" Target="../media/image565.png"/><Relationship Id="rId465" Type="http://schemas.openxmlformats.org/officeDocument/2006/relationships/customXml" Target="../ink/ink1652.xml"/><Relationship Id="rId630" Type="http://schemas.openxmlformats.org/officeDocument/2006/relationships/image" Target="../media/image752.png"/><Relationship Id="rId672" Type="http://schemas.openxmlformats.org/officeDocument/2006/relationships/image" Target="../media/image773.png"/><Relationship Id="rId728" Type="http://schemas.openxmlformats.org/officeDocument/2006/relationships/image" Target="../media/image801.png"/><Relationship Id="rId22" Type="http://schemas.openxmlformats.org/officeDocument/2006/relationships/image" Target="../media/image447.png"/><Relationship Id="rId64" Type="http://schemas.openxmlformats.org/officeDocument/2006/relationships/image" Target="../media/image468.png"/><Relationship Id="rId118" Type="http://schemas.openxmlformats.org/officeDocument/2006/relationships/image" Target="../media/image495.png"/><Relationship Id="rId325" Type="http://schemas.openxmlformats.org/officeDocument/2006/relationships/customXml" Target="../ink/ink1582.xml"/><Relationship Id="rId367" Type="http://schemas.openxmlformats.org/officeDocument/2006/relationships/customXml" Target="../ink/ink1603.xml"/><Relationship Id="rId532" Type="http://schemas.openxmlformats.org/officeDocument/2006/relationships/image" Target="../media/image702.png"/><Relationship Id="rId574" Type="http://schemas.openxmlformats.org/officeDocument/2006/relationships/image" Target="../media/image723.png"/><Relationship Id="rId171" Type="http://schemas.openxmlformats.org/officeDocument/2006/relationships/customXml" Target="../ink/ink1505.xml"/><Relationship Id="rId227" Type="http://schemas.openxmlformats.org/officeDocument/2006/relationships/customXml" Target="../ink/ink1533.xml"/><Relationship Id="rId781" Type="http://schemas.openxmlformats.org/officeDocument/2006/relationships/customXml" Target="../ink/ink1810.xml"/><Relationship Id="rId837" Type="http://schemas.openxmlformats.org/officeDocument/2006/relationships/customXml" Target="../ink/ink1838.xml"/><Relationship Id="rId879" Type="http://schemas.openxmlformats.org/officeDocument/2006/relationships/customXml" Target="../ink/ink1859.xml"/><Relationship Id="rId269" Type="http://schemas.openxmlformats.org/officeDocument/2006/relationships/customXml" Target="../ink/ink1554.xml"/><Relationship Id="rId434" Type="http://schemas.openxmlformats.org/officeDocument/2006/relationships/image" Target="../media/image653.png"/><Relationship Id="rId476" Type="http://schemas.openxmlformats.org/officeDocument/2006/relationships/image" Target="../media/image674.png"/><Relationship Id="rId641" Type="http://schemas.openxmlformats.org/officeDocument/2006/relationships/customXml" Target="../ink/ink1740.xml"/><Relationship Id="rId683" Type="http://schemas.openxmlformats.org/officeDocument/2006/relationships/customXml" Target="../ink/ink1761.xml"/><Relationship Id="rId739" Type="http://schemas.openxmlformats.org/officeDocument/2006/relationships/customXml" Target="../ink/ink1789.xml"/><Relationship Id="rId890" Type="http://schemas.openxmlformats.org/officeDocument/2006/relationships/image" Target="../media/image883.png"/><Relationship Id="rId904" Type="http://schemas.openxmlformats.org/officeDocument/2006/relationships/image" Target="../media/image890.png"/><Relationship Id="rId33" Type="http://schemas.openxmlformats.org/officeDocument/2006/relationships/customXml" Target="../ink/ink1436.xml"/><Relationship Id="rId129" Type="http://schemas.openxmlformats.org/officeDocument/2006/relationships/customXml" Target="../ink/ink1484.xml"/><Relationship Id="rId280" Type="http://schemas.openxmlformats.org/officeDocument/2006/relationships/image" Target="../media/image576.png"/><Relationship Id="rId336" Type="http://schemas.openxmlformats.org/officeDocument/2006/relationships/image" Target="../media/image604.png"/><Relationship Id="rId501" Type="http://schemas.openxmlformats.org/officeDocument/2006/relationships/customXml" Target="../ink/ink1670.xml"/><Relationship Id="rId543" Type="http://schemas.openxmlformats.org/officeDocument/2006/relationships/customXml" Target="../ink/ink1691.xml"/><Relationship Id="rId75" Type="http://schemas.openxmlformats.org/officeDocument/2006/relationships/customXml" Target="../ink/ink1457.xml"/><Relationship Id="rId140" Type="http://schemas.openxmlformats.org/officeDocument/2006/relationships/image" Target="../media/image506.png"/><Relationship Id="rId182" Type="http://schemas.openxmlformats.org/officeDocument/2006/relationships/image" Target="../media/image527.png"/><Relationship Id="rId378" Type="http://schemas.openxmlformats.org/officeDocument/2006/relationships/image" Target="../media/image625.png"/><Relationship Id="rId403" Type="http://schemas.openxmlformats.org/officeDocument/2006/relationships/customXml" Target="../ink/ink1621.xml"/><Relationship Id="rId585" Type="http://schemas.openxmlformats.org/officeDocument/2006/relationships/customXml" Target="../ink/ink1712.xml"/><Relationship Id="rId750" Type="http://schemas.openxmlformats.org/officeDocument/2006/relationships/image" Target="../media/image813.png"/><Relationship Id="rId792" Type="http://schemas.openxmlformats.org/officeDocument/2006/relationships/image" Target="../media/image834.png"/><Relationship Id="rId806" Type="http://schemas.openxmlformats.org/officeDocument/2006/relationships/image" Target="../media/image841.png"/><Relationship Id="rId848" Type="http://schemas.openxmlformats.org/officeDocument/2006/relationships/image" Target="../media/image862.png"/><Relationship Id="rId6" Type="http://schemas.openxmlformats.org/officeDocument/2006/relationships/image" Target="../media/image4390.png"/><Relationship Id="rId238" Type="http://schemas.openxmlformats.org/officeDocument/2006/relationships/image" Target="../media/image555.png"/><Relationship Id="rId445" Type="http://schemas.openxmlformats.org/officeDocument/2006/relationships/customXml" Target="../ink/ink1642.xml"/><Relationship Id="rId487" Type="http://schemas.openxmlformats.org/officeDocument/2006/relationships/customXml" Target="../ink/ink1663.xml"/><Relationship Id="rId610" Type="http://schemas.openxmlformats.org/officeDocument/2006/relationships/image" Target="../media/image742.png"/><Relationship Id="rId652" Type="http://schemas.openxmlformats.org/officeDocument/2006/relationships/image" Target="../media/image763.png"/><Relationship Id="rId694" Type="http://schemas.openxmlformats.org/officeDocument/2006/relationships/image" Target="../media/image784.png"/><Relationship Id="rId708" Type="http://schemas.openxmlformats.org/officeDocument/2006/relationships/image" Target="../media/image791.png"/><Relationship Id="rId915" Type="http://schemas.openxmlformats.org/officeDocument/2006/relationships/customXml" Target="../ink/ink1877.xml"/><Relationship Id="rId291" Type="http://schemas.openxmlformats.org/officeDocument/2006/relationships/customXml" Target="../ink/ink1565.xml"/><Relationship Id="rId305" Type="http://schemas.openxmlformats.org/officeDocument/2006/relationships/customXml" Target="../ink/ink1572.xml"/><Relationship Id="rId347" Type="http://schemas.openxmlformats.org/officeDocument/2006/relationships/customXml" Target="../ink/ink1593.xml"/><Relationship Id="rId512" Type="http://schemas.openxmlformats.org/officeDocument/2006/relationships/image" Target="../media/image692.png"/><Relationship Id="rId44" Type="http://schemas.openxmlformats.org/officeDocument/2006/relationships/image" Target="../media/image458.png"/><Relationship Id="rId86" Type="http://schemas.openxmlformats.org/officeDocument/2006/relationships/image" Target="../media/image479.png"/><Relationship Id="rId151" Type="http://schemas.openxmlformats.org/officeDocument/2006/relationships/customXml" Target="../ink/ink1495.xml"/><Relationship Id="rId389" Type="http://schemas.openxmlformats.org/officeDocument/2006/relationships/customXml" Target="../ink/ink1614.xml"/><Relationship Id="rId554" Type="http://schemas.openxmlformats.org/officeDocument/2006/relationships/image" Target="../media/image713.png"/><Relationship Id="rId596" Type="http://schemas.openxmlformats.org/officeDocument/2006/relationships/image" Target="../media/image735.png"/><Relationship Id="rId761" Type="http://schemas.openxmlformats.org/officeDocument/2006/relationships/customXml" Target="../ink/ink1800.xml"/><Relationship Id="rId817" Type="http://schemas.openxmlformats.org/officeDocument/2006/relationships/customXml" Target="../ink/ink1828.xml"/><Relationship Id="rId859" Type="http://schemas.openxmlformats.org/officeDocument/2006/relationships/customXml" Target="../ink/ink1849.xml"/><Relationship Id="rId193" Type="http://schemas.openxmlformats.org/officeDocument/2006/relationships/customXml" Target="../ink/ink1516.xml"/><Relationship Id="rId207" Type="http://schemas.openxmlformats.org/officeDocument/2006/relationships/customXml" Target="../ink/ink1523.xml"/><Relationship Id="rId249" Type="http://schemas.openxmlformats.org/officeDocument/2006/relationships/customXml" Target="../ink/ink1544.xml"/><Relationship Id="rId414" Type="http://schemas.openxmlformats.org/officeDocument/2006/relationships/image" Target="../media/image643.png"/><Relationship Id="rId456" Type="http://schemas.openxmlformats.org/officeDocument/2006/relationships/image" Target="../media/image664.png"/><Relationship Id="rId498" Type="http://schemas.openxmlformats.org/officeDocument/2006/relationships/image" Target="../media/image685.png"/><Relationship Id="rId621" Type="http://schemas.openxmlformats.org/officeDocument/2006/relationships/customXml" Target="../ink/ink1730.xml"/><Relationship Id="rId663" Type="http://schemas.openxmlformats.org/officeDocument/2006/relationships/customXml" Target="../ink/ink1751.xml"/><Relationship Id="rId870" Type="http://schemas.openxmlformats.org/officeDocument/2006/relationships/image" Target="../media/image873.png"/><Relationship Id="rId13" Type="http://schemas.openxmlformats.org/officeDocument/2006/relationships/customXml" Target="../ink/ink1426.xml"/><Relationship Id="rId109" Type="http://schemas.openxmlformats.org/officeDocument/2006/relationships/customXml" Target="../ink/ink1474.xml"/><Relationship Id="rId260" Type="http://schemas.openxmlformats.org/officeDocument/2006/relationships/image" Target="../media/image566.png"/><Relationship Id="rId316" Type="http://schemas.openxmlformats.org/officeDocument/2006/relationships/image" Target="../media/image594.png"/><Relationship Id="rId523" Type="http://schemas.openxmlformats.org/officeDocument/2006/relationships/customXml" Target="../ink/ink1681.xml"/><Relationship Id="rId719" Type="http://schemas.openxmlformats.org/officeDocument/2006/relationships/customXml" Target="../ink/ink1779.xml"/><Relationship Id="rId55" Type="http://schemas.openxmlformats.org/officeDocument/2006/relationships/customXml" Target="../ink/ink1447.xml"/><Relationship Id="rId97" Type="http://schemas.openxmlformats.org/officeDocument/2006/relationships/customXml" Target="../ink/ink1468.xml"/><Relationship Id="rId120" Type="http://schemas.openxmlformats.org/officeDocument/2006/relationships/image" Target="../media/image496.png"/><Relationship Id="rId358" Type="http://schemas.openxmlformats.org/officeDocument/2006/relationships/image" Target="../media/image615.png"/><Relationship Id="rId565" Type="http://schemas.openxmlformats.org/officeDocument/2006/relationships/customXml" Target="../ink/ink1702.xml"/><Relationship Id="rId730" Type="http://schemas.openxmlformats.org/officeDocument/2006/relationships/image" Target="../media/image802.png"/><Relationship Id="rId772" Type="http://schemas.openxmlformats.org/officeDocument/2006/relationships/image" Target="../media/image824.png"/><Relationship Id="rId828" Type="http://schemas.openxmlformats.org/officeDocument/2006/relationships/image" Target="../media/image852.png"/><Relationship Id="rId162" Type="http://schemas.openxmlformats.org/officeDocument/2006/relationships/image" Target="../media/image517.png"/><Relationship Id="rId218" Type="http://schemas.openxmlformats.org/officeDocument/2006/relationships/image" Target="../media/image545.png"/><Relationship Id="rId425" Type="http://schemas.openxmlformats.org/officeDocument/2006/relationships/customXml" Target="../ink/ink1632.xml"/><Relationship Id="rId467" Type="http://schemas.openxmlformats.org/officeDocument/2006/relationships/customXml" Target="../ink/ink1653.xml"/><Relationship Id="rId632" Type="http://schemas.openxmlformats.org/officeDocument/2006/relationships/image" Target="../media/image753.png"/><Relationship Id="rId271" Type="http://schemas.openxmlformats.org/officeDocument/2006/relationships/customXml" Target="../ink/ink1555.xml"/><Relationship Id="rId674" Type="http://schemas.openxmlformats.org/officeDocument/2006/relationships/image" Target="../media/image774.png"/><Relationship Id="rId881" Type="http://schemas.openxmlformats.org/officeDocument/2006/relationships/customXml" Target="../ink/ink1860.xml"/><Relationship Id="rId24" Type="http://schemas.openxmlformats.org/officeDocument/2006/relationships/image" Target="../media/image448.png"/><Relationship Id="rId66" Type="http://schemas.openxmlformats.org/officeDocument/2006/relationships/image" Target="../media/image469.png"/><Relationship Id="rId131" Type="http://schemas.openxmlformats.org/officeDocument/2006/relationships/customXml" Target="../ink/ink1485.xml"/><Relationship Id="rId327" Type="http://schemas.openxmlformats.org/officeDocument/2006/relationships/customXml" Target="../ink/ink1583.xml"/><Relationship Id="rId369" Type="http://schemas.openxmlformats.org/officeDocument/2006/relationships/customXml" Target="../ink/ink1604.xml"/><Relationship Id="rId534" Type="http://schemas.openxmlformats.org/officeDocument/2006/relationships/image" Target="../media/image703.png"/><Relationship Id="rId576" Type="http://schemas.openxmlformats.org/officeDocument/2006/relationships/image" Target="../media/image724.png"/><Relationship Id="rId741" Type="http://schemas.openxmlformats.org/officeDocument/2006/relationships/customXml" Target="../ink/ink1790.xml"/><Relationship Id="rId783" Type="http://schemas.openxmlformats.org/officeDocument/2006/relationships/customXml" Target="../ink/ink1811.xml"/><Relationship Id="rId839" Type="http://schemas.openxmlformats.org/officeDocument/2006/relationships/customXml" Target="../ink/ink1839.xml"/><Relationship Id="rId173" Type="http://schemas.openxmlformats.org/officeDocument/2006/relationships/customXml" Target="../ink/ink1506.xml"/><Relationship Id="rId229" Type="http://schemas.openxmlformats.org/officeDocument/2006/relationships/customXml" Target="../ink/ink1534.xml"/><Relationship Id="rId380" Type="http://schemas.openxmlformats.org/officeDocument/2006/relationships/image" Target="../media/image626.png"/><Relationship Id="rId436" Type="http://schemas.openxmlformats.org/officeDocument/2006/relationships/image" Target="../media/image654.png"/><Relationship Id="rId601" Type="http://schemas.openxmlformats.org/officeDocument/2006/relationships/customXml" Target="../ink/ink1720.xml"/><Relationship Id="rId643" Type="http://schemas.openxmlformats.org/officeDocument/2006/relationships/customXml" Target="../ink/ink1741.xml"/><Relationship Id="rId240" Type="http://schemas.openxmlformats.org/officeDocument/2006/relationships/image" Target="../media/image556.png"/><Relationship Id="rId478" Type="http://schemas.openxmlformats.org/officeDocument/2006/relationships/image" Target="../media/image675.png"/><Relationship Id="rId685" Type="http://schemas.openxmlformats.org/officeDocument/2006/relationships/customXml" Target="../ink/ink1762.xml"/><Relationship Id="rId850" Type="http://schemas.openxmlformats.org/officeDocument/2006/relationships/image" Target="../media/image863.png"/><Relationship Id="rId892" Type="http://schemas.openxmlformats.org/officeDocument/2006/relationships/image" Target="../media/image884.png"/><Relationship Id="rId906" Type="http://schemas.openxmlformats.org/officeDocument/2006/relationships/image" Target="../media/image891.png"/><Relationship Id="rId35" Type="http://schemas.openxmlformats.org/officeDocument/2006/relationships/customXml" Target="../ink/ink1437.xml"/><Relationship Id="rId77" Type="http://schemas.openxmlformats.org/officeDocument/2006/relationships/customXml" Target="../ink/ink1458.xml"/><Relationship Id="rId100" Type="http://schemas.openxmlformats.org/officeDocument/2006/relationships/image" Target="../media/image486.png"/><Relationship Id="rId282" Type="http://schemas.openxmlformats.org/officeDocument/2006/relationships/image" Target="../media/image577.png"/><Relationship Id="rId338" Type="http://schemas.openxmlformats.org/officeDocument/2006/relationships/image" Target="../media/image605.png"/><Relationship Id="rId503" Type="http://schemas.openxmlformats.org/officeDocument/2006/relationships/customXml" Target="../ink/ink1671.xml"/><Relationship Id="rId545" Type="http://schemas.openxmlformats.org/officeDocument/2006/relationships/customXml" Target="../ink/ink1692.xml"/><Relationship Id="rId587" Type="http://schemas.openxmlformats.org/officeDocument/2006/relationships/customXml" Target="../ink/ink1713.xml"/><Relationship Id="rId710" Type="http://schemas.openxmlformats.org/officeDocument/2006/relationships/image" Target="../media/image792.png"/><Relationship Id="rId752" Type="http://schemas.openxmlformats.org/officeDocument/2006/relationships/image" Target="../media/image814.png"/><Relationship Id="rId808" Type="http://schemas.openxmlformats.org/officeDocument/2006/relationships/image" Target="../media/image842.png"/><Relationship Id="rId8" Type="http://schemas.openxmlformats.org/officeDocument/2006/relationships/image" Target="../media/image4400.png"/><Relationship Id="rId142" Type="http://schemas.openxmlformats.org/officeDocument/2006/relationships/image" Target="../media/image507.png"/><Relationship Id="rId184" Type="http://schemas.openxmlformats.org/officeDocument/2006/relationships/image" Target="../media/image528.png"/><Relationship Id="rId391" Type="http://schemas.openxmlformats.org/officeDocument/2006/relationships/customXml" Target="../ink/ink1615.xml"/><Relationship Id="rId405" Type="http://schemas.openxmlformats.org/officeDocument/2006/relationships/customXml" Target="../ink/ink1622.xml"/><Relationship Id="rId447" Type="http://schemas.openxmlformats.org/officeDocument/2006/relationships/customXml" Target="../ink/ink1643.xml"/><Relationship Id="rId612" Type="http://schemas.openxmlformats.org/officeDocument/2006/relationships/image" Target="../media/image743.png"/><Relationship Id="rId794" Type="http://schemas.openxmlformats.org/officeDocument/2006/relationships/image" Target="../media/image835.png"/><Relationship Id="rId251" Type="http://schemas.openxmlformats.org/officeDocument/2006/relationships/customXml" Target="../ink/ink1545.xml"/><Relationship Id="rId489" Type="http://schemas.openxmlformats.org/officeDocument/2006/relationships/customXml" Target="../ink/ink1664.xml"/><Relationship Id="rId654" Type="http://schemas.openxmlformats.org/officeDocument/2006/relationships/image" Target="../media/image764.png"/><Relationship Id="rId696" Type="http://schemas.openxmlformats.org/officeDocument/2006/relationships/image" Target="../media/image785.png"/><Relationship Id="rId861" Type="http://schemas.openxmlformats.org/officeDocument/2006/relationships/customXml" Target="../ink/ink1850.xml"/><Relationship Id="rId917" Type="http://schemas.openxmlformats.org/officeDocument/2006/relationships/customXml" Target="../ink/ink1878.xml"/><Relationship Id="rId46" Type="http://schemas.openxmlformats.org/officeDocument/2006/relationships/image" Target="../media/image459.png"/><Relationship Id="rId293" Type="http://schemas.openxmlformats.org/officeDocument/2006/relationships/customXml" Target="../ink/ink1566.xml"/><Relationship Id="rId307" Type="http://schemas.openxmlformats.org/officeDocument/2006/relationships/customXml" Target="../ink/ink1573.xml"/><Relationship Id="rId349" Type="http://schemas.openxmlformats.org/officeDocument/2006/relationships/customXml" Target="../ink/ink1594.xml"/><Relationship Id="rId514" Type="http://schemas.openxmlformats.org/officeDocument/2006/relationships/image" Target="../media/image693.png"/><Relationship Id="rId556" Type="http://schemas.openxmlformats.org/officeDocument/2006/relationships/image" Target="../media/image714.png"/><Relationship Id="rId721" Type="http://schemas.openxmlformats.org/officeDocument/2006/relationships/customXml" Target="../ink/ink1780.xml"/><Relationship Id="rId763" Type="http://schemas.openxmlformats.org/officeDocument/2006/relationships/customXml" Target="../ink/ink1801.xml"/><Relationship Id="rId88" Type="http://schemas.openxmlformats.org/officeDocument/2006/relationships/image" Target="../media/image480.png"/><Relationship Id="rId111" Type="http://schemas.openxmlformats.org/officeDocument/2006/relationships/customXml" Target="../ink/ink1475.xml"/><Relationship Id="rId153" Type="http://schemas.openxmlformats.org/officeDocument/2006/relationships/customXml" Target="../ink/ink1496.xml"/><Relationship Id="rId195" Type="http://schemas.openxmlformats.org/officeDocument/2006/relationships/customXml" Target="../ink/ink1517.xml"/><Relationship Id="rId209" Type="http://schemas.openxmlformats.org/officeDocument/2006/relationships/customXml" Target="../ink/ink1524.xml"/><Relationship Id="rId360" Type="http://schemas.openxmlformats.org/officeDocument/2006/relationships/image" Target="../media/image616.png"/><Relationship Id="rId416" Type="http://schemas.openxmlformats.org/officeDocument/2006/relationships/image" Target="../media/image644.png"/><Relationship Id="rId598" Type="http://schemas.openxmlformats.org/officeDocument/2006/relationships/image" Target="../media/image736.png"/><Relationship Id="rId819" Type="http://schemas.openxmlformats.org/officeDocument/2006/relationships/customXml" Target="../ink/ink1829.xml"/><Relationship Id="rId220" Type="http://schemas.openxmlformats.org/officeDocument/2006/relationships/image" Target="../media/image546.png"/><Relationship Id="rId458" Type="http://schemas.openxmlformats.org/officeDocument/2006/relationships/image" Target="../media/image665.png"/><Relationship Id="rId623" Type="http://schemas.openxmlformats.org/officeDocument/2006/relationships/customXml" Target="../ink/ink1731.xml"/><Relationship Id="rId665" Type="http://schemas.openxmlformats.org/officeDocument/2006/relationships/customXml" Target="../ink/ink1752.xml"/><Relationship Id="rId830" Type="http://schemas.openxmlformats.org/officeDocument/2006/relationships/image" Target="../media/image853.png"/><Relationship Id="rId872" Type="http://schemas.openxmlformats.org/officeDocument/2006/relationships/image" Target="../media/image874.png"/><Relationship Id="rId15" Type="http://schemas.openxmlformats.org/officeDocument/2006/relationships/customXml" Target="../ink/ink1427.xml"/><Relationship Id="rId57" Type="http://schemas.openxmlformats.org/officeDocument/2006/relationships/customXml" Target="../ink/ink1448.xml"/><Relationship Id="rId262" Type="http://schemas.openxmlformats.org/officeDocument/2006/relationships/image" Target="../media/image567.png"/><Relationship Id="rId318" Type="http://schemas.openxmlformats.org/officeDocument/2006/relationships/image" Target="../media/image595.png"/><Relationship Id="rId525" Type="http://schemas.openxmlformats.org/officeDocument/2006/relationships/customXml" Target="../ink/ink1682.xml"/><Relationship Id="rId567" Type="http://schemas.openxmlformats.org/officeDocument/2006/relationships/customXml" Target="../ink/ink1703.xml"/><Relationship Id="rId732" Type="http://schemas.openxmlformats.org/officeDocument/2006/relationships/image" Target="../media/image803.png"/><Relationship Id="rId99" Type="http://schemas.openxmlformats.org/officeDocument/2006/relationships/customXml" Target="../ink/ink1469.xml"/><Relationship Id="rId122" Type="http://schemas.openxmlformats.org/officeDocument/2006/relationships/image" Target="../media/image497.png"/><Relationship Id="rId164" Type="http://schemas.openxmlformats.org/officeDocument/2006/relationships/image" Target="../media/image518.png"/><Relationship Id="rId371" Type="http://schemas.openxmlformats.org/officeDocument/2006/relationships/customXml" Target="../ink/ink1605.xml"/><Relationship Id="rId774" Type="http://schemas.openxmlformats.org/officeDocument/2006/relationships/image" Target="../media/image825.png"/><Relationship Id="rId427" Type="http://schemas.openxmlformats.org/officeDocument/2006/relationships/customXml" Target="../ink/ink1633.xml"/><Relationship Id="rId469" Type="http://schemas.openxmlformats.org/officeDocument/2006/relationships/customXml" Target="../ink/ink1654.xml"/><Relationship Id="rId634" Type="http://schemas.openxmlformats.org/officeDocument/2006/relationships/image" Target="../media/image754.png"/><Relationship Id="rId676" Type="http://schemas.openxmlformats.org/officeDocument/2006/relationships/image" Target="../media/image775.png"/><Relationship Id="rId841" Type="http://schemas.openxmlformats.org/officeDocument/2006/relationships/customXml" Target="../ink/ink1840.xml"/><Relationship Id="rId883" Type="http://schemas.openxmlformats.org/officeDocument/2006/relationships/customXml" Target="../ink/ink1861.xml"/><Relationship Id="rId26" Type="http://schemas.openxmlformats.org/officeDocument/2006/relationships/image" Target="../media/image449.png"/><Relationship Id="rId231" Type="http://schemas.openxmlformats.org/officeDocument/2006/relationships/customXml" Target="../ink/ink1535.xml"/><Relationship Id="rId273" Type="http://schemas.openxmlformats.org/officeDocument/2006/relationships/customXml" Target="../ink/ink1556.xml"/><Relationship Id="rId329" Type="http://schemas.openxmlformats.org/officeDocument/2006/relationships/customXml" Target="../ink/ink1584.xml"/><Relationship Id="rId480" Type="http://schemas.openxmlformats.org/officeDocument/2006/relationships/image" Target="../media/image676.png"/><Relationship Id="rId536" Type="http://schemas.openxmlformats.org/officeDocument/2006/relationships/image" Target="../media/image704.png"/><Relationship Id="rId701" Type="http://schemas.openxmlformats.org/officeDocument/2006/relationships/customXml" Target="../ink/ink1770.xml"/><Relationship Id="rId68" Type="http://schemas.openxmlformats.org/officeDocument/2006/relationships/image" Target="../media/image470.png"/><Relationship Id="rId133" Type="http://schemas.openxmlformats.org/officeDocument/2006/relationships/customXml" Target="../ink/ink1486.xml"/><Relationship Id="rId175" Type="http://schemas.openxmlformats.org/officeDocument/2006/relationships/customXml" Target="../ink/ink1507.xml"/><Relationship Id="rId340" Type="http://schemas.openxmlformats.org/officeDocument/2006/relationships/image" Target="../media/image606.png"/><Relationship Id="rId578" Type="http://schemas.openxmlformats.org/officeDocument/2006/relationships/image" Target="../media/image725.png"/><Relationship Id="rId743" Type="http://schemas.openxmlformats.org/officeDocument/2006/relationships/customXml" Target="../ink/ink1791.xml"/><Relationship Id="rId785" Type="http://schemas.openxmlformats.org/officeDocument/2006/relationships/customXml" Target="../ink/ink1812.xml"/><Relationship Id="rId200" Type="http://schemas.openxmlformats.org/officeDocument/2006/relationships/image" Target="../media/image536.png"/><Relationship Id="rId382" Type="http://schemas.openxmlformats.org/officeDocument/2006/relationships/image" Target="../media/image627.png"/><Relationship Id="rId438" Type="http://schemas.openxmlformats.org/officeDocument/2006/relationships/image" Target="../media/image655.png"/><Relationship Id="rId603" Type="http://schemas.openxmlformats.org/officeDocument/2006/relationships/customXml" Target="../ink/ink1721.xml"/><Relationship Id="rId645" Type="http://schemas.openxmlformats.org/officeDocument/2006/relationships/customXml" Target="../ink/ink1742.xml"/><Relationship Id="rId687" Type="http://schemas.openxmlformats.org/officeDocument/2006/relationships/customXml" Target="../ink/ink1763.xml"/><Relationship Id="rId810" Type="http://schemas.openxmlformats.org/officeDocument/2006/relationships/image" Target="../media/image843.png"/><Relationship Id="rId852" Type="http://schemas.openxmlformats.org/officeDocument/2006/relationships/image" Target="../media/image864.png"/><Relationship Id="rId908" Type="http://schemas.openxmlformats.org/officeDocument/2006/relationships/image" Target="../media/image892.png"/><Relationship Id="rId242" Type="http://schemas.openxmlformats.org/officeDocument/2006/relationships/image" Target="../media/image557.png"/><Relationship Id="rId284" Type="http://schemas.openxmlformats.org/officeDocument/2006/relationships/image" Target="../media/image578.png"/><Relationship Id="rId491" Type="http://schemas.openxmlformats.org/officeDocument/2006/relationships/customXml" Target="../ink/ink1665.xml"/><Relationship Id="rId505" Type="http://schemas.openxmlformats.org/officeDocument/2006/relationships/customXml" Target="../ink/ink1672.xml"/><Relationship Id="rId712" Type="http://schemas.openxmlformats.org/officeDocument/2006/relationships/image" Target="../media/image793.png"/><Relationship Id="rId894" Type="http://schemas.openxmlformats.org/officeDocument/2006/relationships/image" Target="../media/image885.png"/><Relationship Id="rId37" Type="http://schemas.openxmlformats.org/officeDocument/2006/relationships/customXml" Target="../ink/ink1438.xml"/><Relationship Id="rId79" Type="http://schemas.openxmlformats.org/officeDocument/2006/relationships/customXml" Target="../ink/ink1459.xml"/><Relationship Id="rId102" Type="http://schemas.openxmlformats.org/officeDocument/2006/relationships/image" Target="../media/image487.png"/><Relationship Id="rId144" Type="http://schemas.openxmlformats.org/officeDocument/2006/relationships/image" Target="../media/image508.png"/><Relationship Id="rId547" Type="http://schemas.openxmlformats.org/officeDocument/2006/relationships/customXml" Target="../ink/ink1693.xml"/><Relationship Id="rId589" Type="http://schemas.openxmlformats.org/officeDocument/2006/relationships/customXml" Target="../ink/ink1714.xml"/><Relationship Id="rId754" Type="http://schemas.openxmlformats.org/officeDocument/2006/relationships/image" Target="../media/image815.png"/><Relationship Id="rId796" Type="http://schemas.openxmlformats.org/officeDocument/2006/relationships/image" Target="../media/image836.png"/><Relationship Id="rId90" Type="http://schemas.openxmlformats.org/officeDocument/2006/relationships/image" Target="../media/image481.png"/><Relationship Id="rId186" Type="http://schemas.openxmlformats.org/officeDocument/2006/relationships/image" Target="../media/image529.png"/><Relationship Id="rId351" Type="http://schemas.openxmlformats.org/officeDocument/2006/relationships/customXml" Target="../ink/ink1595.xml"/><Relationship Id="rId393" Type="http://schemas.openxmlformats.org/officeDocument/2006/relationships/customXml" Target="../ink/ink1616.xml"/><Relationship Id="rId407" Type="http://schemas.openxmlformats.org/officeDocument/2006/relationships/customXml" Target="../ink/ink1623.xml"/><Relationship Id="rId449" Type="http://schemas.openxmlformats.org/officeDocument/2006/relationships/customXml" Target="../ink/ink1644.xml"/><Relationship Id="rId614" Type="http://schemas.openxmlformats.org/officeDocument/2006/relationships/image" Target="../media/image744.png"/><Relationship Id="rId656" Type="http://schemas.openxmlformats.org/officeDocument/2006/relationships/image" Target="../media/image765.png"/><Relationship Id="rId821" Type="http://schemas.openxmlformats.org/officeDocument/2006/relationships/customXml" Target="../ink/ink1830.xml"/><Relationship Id="rId863" Type="http://schemas.openxmlformats.org/officeDocument/2006/relationships/customXml" Target="../ink/ink1851.xml"/><Relationship Id="rId211" Type="http://schemas.openxmlformats.org/officeDocument/2006/relationships/customXml" Target="../ink/ink1525.xml"/><Relationship Id="rId253" Type="http://schemas.openxmlformats.org/officeDocument/2006/relationships/customXml" Target="../ink/ink1546.xml"/><Relationship Id="rId295" Type="http://schemas.openxmlformats.org/officeDocument/2006/relationships/customXml" Target="../ink/ink1567.xml"/><Relationship Id="rId309" Type="http://schemas.openxmlformats.org/officeDocument/2006/relationships/customXml" Target="../ink/ink1574.xml"/><Relationship Id="rId460" Type="http://schemas.openxmlformats.org/officeDocument/2006/relationships/image" Target="../media/image666.png"/><Relationship Id="rId516" Type="http://schemas.openxmlformats.org/officeDocument/2006/relationships/image" Target="../media/image694.png"/><Relationship Id="rId698" Type="http://schemas.openxmlformats.org/officeDocument/2006/relationships/image" Target="../media/image786.png"/><Relationship Id="rId48" Type="http://schemas.openxmlformats.org/officeDocument/2006/relationships/image" Target="../media/image460.png"/><Relationship Id="rId113" Type="http://schemas.openxmlformats.org/officeDocument/2006/relationships/customXml" Target="../ink/ink1476.xml"/><Relationship Id="rId320" Type="http://schemas.openxmlformats.org/officeDocument/2006/relationships/image" Target="../media/image596.png"/><Relationship Id="rId558" Type="http://schemas.openxmlformats.org/officeDocument/2006/relationships/image" Target="../media/image715.png"/><Relationship Id="rId723" Type="http://schemas.openxmlformats.org/officeDocument/2006/relationships/customXml" Target="../ink/ink1781.xml"/><Relationship Id="rId765" Type="http://schemas.openxmlformats.org/officeDocument/2006/relationships/customXml" Target="../ink/ink1802.xml"/><Relationship Id="rId155" Type="http://schemas.openxmlformats.org/officeDocument/2006/relationships/customXml" Target="../ink/ink1497.xml"/><Relationship Id="rId197" Type="http://schemas.openxmlformats.org/officeDocument/2006/relationships/customXml" Target="../ink/ink1518.xml"/><Relationship Id="rId362" Type="http://schemas.openxmlformats.org/officeDocument/2006/relationships/image" Target="../media/image617.png"/><Relationship Id="rId418" Type="http://schemas.openxmlformats.org/officeDocument/2006/relationships/image" Target="../media/image645.png"/><Relationship Id="rId625" Type="http://schemas.openxmlformats.org/officeDocument/2006/relationships/customXml" Target="../ink/ink1732.xml"/><Relationship Id="rId832" Type="http://schemas.openxmlformats.org/officeDocument/2006/relationships/image" Target="../media/image854.png"/><Relationship Id="rId222" Type="http://schemas.openxmlformats.org/officeDocument/2006/relationships/image" Target="../media/image547.png"/><Relationship Id="rId264" Type="http://schemas.openxmlformats.org/officeDocument/2006/relationships/image" Target="../media/image568.png"/><Relationship Id="rId471" Type="http://schemas.openxmlformats.org/officeDocument/2006/relationships/customXml" Target="../ink/ink1655.xml"/><Relationship Id="rId667" Type="http://schemas.openxmlformats.org/officeDocument/2006/relationships/customXml" Target="../ink/ink1753.xml"/><Relationship Id="rId874" Type="http://schemas.openxmlformats.org/officeDocument/2006/relationships/image" Target="../media/image875.png"/><Relationship Id="rId17" Type="http://schemas.openxmlformats.org/officeDocument/2006/relationships/customXml" Target="../ink/ink1428.xml"/><Relationship Id="rId59" Type="http://schemas.openxmlformats.org/officeDocument/2006/relationships/customXml" Target="../ink/ink1449.xml"/><Relationship Id="rId124" Type="http://schemas.openxmlformats.org/officeDocument/2006/relationships/image" Target="../media/image498.png"/><Relationship Id="rId527" Type="http://schemas.openxmlformats.org/officeDocument/2006/relationships/customXml" Target="../ink/ink1683.xml"/><Relationship Id="rId569" Type="http://schemas.openxmlformats.org/officeDocument/2006/relationships/customXml" Target="../ink/ink1704.xml"/><Relationship Id="rId734" Type="http://schemas.openxmlformats.org/officeDocument/2006/relationships/image" Target="../media/image804.png"/><Relationship Id="rId776" Type="http://schemas.openxmlformats.org/officeDocument/2006/relationships/image" Target="../media/image826.png"/><Relationship Id="rId70" Type="http://schemas.openxmlformats.org/officeDocument/2006/relationships/image" Target="../media/image471.png"/><Relationship Id="rId166" Type="http://schemas.openxmlformats.org/officeDocument/2006/relationships/image" Target="../media/image519.png"/><Relationship Id="rId331" Type="http://schemas.openxmlformats.org/officeDocument/2006/relationships/customXml" Target="../ink/ink1585.xml"/><Relationship Id="rId373" Type="http://schemas.openxmlformats.org/officeDocument/2006/relationships/customXml" Target="../ink/ink1606.xml"/><Relationship Id="rId429" Type="http://schemas.openxmlformats.org/officeDocument/2006/relationships/customXml" Target="../ink/ink1634.xml"/><Relationship Id="rId580" Type="http://schemas.openxmlformats.org/officeDocument/2006/relationships/image" Target="../media/image726.png"/><Relationship Id="rId636" Type="http://schemas.openxmlformats.org/officeDocument/2006/relationships/image" Target="../media/image755.png"/><Relationship Id="rId801" Type="http://schemas.openxmlformats.org/officeDocument/2006/relationships/customXml" Target="../ink/ink1820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1536.xml"/><Relationship Id="rId440" Type="http://schemas.openxmlformats.org/officeDocument/2006/relationships/image" Target="../media/image656.png"/><Relationship Id="rId678" Type="http://schemas.openxmlformats.org/officeDocument/2006/relationships/image" Target="../media/image776.png"/><Relationship Id="rId843" Type="http://schemas.openxmlformats.org/officeDocument/2006/relationships/customXml" Target="../ink/ink1841.xml"/><Relationship Id="rId885" Type="http://schemas.openxmlformats.org/officeDocument/2006/relationships/customXml" Target="../ink/ink1862.xml"/><Relationship Id="rId28" Type="http://schemas.openxmlformats.org/officeDocument/2006/relationships/image" Target="../media/image450.png"/><Relationship Id="rId275" Type="http://schemas.openxmlformats.org/officeDocument/2006/relationships/customXml" Target="../ink/ink1557.xml"/><Relationship Id="rId300" Type="http://schemas.openxmlformats.org/officeDocument/2006/relationships/image" Target="../media/image586.png"/><Relationship Id="rId482" Type="http://schemas.openxmlformats.org/officeDocument/2006/relationships/image" Target="../media/image677.png"/><Relationship Id="rId538" Type="http://schemas.openxmlformats.org/officeDocument/2006/relationships/image" Target="../media/image705.png"/><Relationship Id="rId703" Type="http://schemas.openxmlformats.org/officeDocument/2006/relationships/customXml" Target="../ink/ink1771.xml"/><Relationship Id="rId745" Type="http://schemas.openxmlformats.org/officeDocument/2006/relationships/customXml" Target="../ink/ink1792.xml"/><Relationship Id="rId910" Type="http://schemas.openxmlformats.org/officeDocument/2006/relationships/image" Target="../media/image893.png"/><Relationship Id="rId81" Type="http://schemas.openxmlformats.org/officeDocument/2006/relationships/customXml" Target="../ink/ink1460.xml"/><Relationship Id="rId135" Type="http://schemas.openxmlformats.org/officeDocument/2006/relationships/customXml" Target="../ink/ink1487.xml"/><Relationship Id="rId177" Type="http://schemas.openxmlformats.org/officeDocument/2006/relationships/customXml" Target="../ink/ink1508.xml"/><Relationship Id="rId342" Type="http://schemas.openxmlformats.org/officeDocument/2006/relationships/image" Target="../media/image607.png"/><Relationship Id="rId384" Type="http://schemas.openxmlformats.org/officeDocument/2006/relationships/image" Target="../media/image628.png"/><Relationship Id="rId591" Type="http://schemas.openxmlformats.org/officeDocument/2006/relationships/customXml" Target="../ink/ink1715.xml"/><Relationship Id="rId605" Type="http://schemas.openxmlformats.org/officeDocument/2006/relationships/customXml" Target="../ink/ink1722.xml"/><Relationship Id="rId787" Type="http://schemas.openxmlformats.org/officeDocument/2006/relationships/customXml" Target="../ink/ink1813.xml"/><Relationship Id="rId812" Type="http://schemas.openxmlformats.org/officeDocument/2006/relationships/image" Target="../media/image844.png"/><Relationship Id="rId202" Type="http://schemas.openxmlformats.org/officeDocument/2006/relationships/image" Target="../media/image537.png"/><Relationship Id="rId244" Type="http://schemas.openxmlformats.org/officeDocument/2006/relationships/image" Target="../media/image558.png"/><Relationship Id="rId647" Type="http://schemas.openxmlformats.org/officeDocument/2006/relationships/customXml" Target="../ink/ink1743.xml"/><Relationship Id="rId689" Type="http://schemas.openxmlformats.org/officeDocument/2006/relationships/customXml" Target="../ink/ink1764.xml"/><Relationship Id="rId854" Type="http://schemas.openxmlformats.org/officeDocument/2006/relationships/image" Target="../media/image865.png"/><Relationship Id="rId896" Type="http://schemas.openxmlformats.org/officeDocument/2006/relationships/image" Target="../media/image886.png"/><Relationship Id="rId39" Type="http://schemas.openxmlformats.org/officeDocument/2006/relationships/customXml" Target="../ink/ink1439.xml"/><Relationship Id="rId286" Type="http://schemas.openxmlformats.org/officeDocument/2006/relationships/image" Target="../media/image579.png"/><Relationship Id="rId451" Type="http://schemas.openxmlformats.org/officeDocument/2006/relationships/customXml" Target="../ink/ink1645.xml"/><Relationship Id="rId493" Type="http://schemas.openxmlformats.org/officeDocument/2006/relationships/customXml" Target="../ink/ink1666.xml"/><Relationship Id="rId507" Type="http://schemas.openxmlformats.org/officeDocument/2006/relationships/customXml" Target="../ink/ink1673.xml"/><Relationship Id="rId549" Type="http://schemas.openxmlformats.org/officeDocument/2006/relationships/customXml" Target="../ink/ink1694.xml"/><Relationship Id="rId714" Type="http://schemas.openxmlformats.org/officeDocument/2006/relationships/image" Target="../media/image794.png"/><Relationship Id="rId756" Type="http://schemas.openxmlformats.org/officeDocument/2006/relationships/image" Target="../media/image816.png"/><Relationship Id="rId50" Type="http://schemas.openxmlformats.org/officeDocument/2006/relationships/image" Target="../media/image461.png"/><Relationship Id="rId104" Type="http://schemas.openxmlformats.org/officeDocument/2006/relationships/image" Target="../media/image488.png"/><Relationship Id="rId146" Type="http://schemas.openxmlformats.org/officeDocument/2006/relationships/image" Target="../media/image509.png"/><Relationship Id="rId188" Type="http://schemas.openxmlformats.org/officeDocument/2006/relationships/image" Target="../media/image530.png"/><Relationship Id="rId311" Type="http://schemas.openxmlformats.org/officeDocument/2006/relationships/customXml" Target="../ink/ink1575.xml"/><Relationship Id="rId353" Type="http://schemas.openxmlformats.org/officeDocument/2006/relationships/customXml" Target="../ink/ink1596.xml"/><Relationship Id="rId395" Type="http://schemas.openxmlformats.org/officeDocument/2006/relationships/customXml" Target="../ink/ink1617.xml"/><Relationship Id="rId409" Type="http://schemas.openxmlformats.org/officeDocument/2006/relationships/customXml" Target="../ink/ink1624.xml"/><Relationship Id="rId560" Type="http://schemas.openxmlformats.org/officeDocument/2006/relationships/image" Target="../media/image716.png"/><Relationship Id="rId798" Type="http://schemas.openxmlformats.org/officeDocument/2006/relationships/image" Target="../media/image837.png"/><Relationship Id="rId92" Type="http://schemas.openxmlformats.org/officeDocument/2006/relationships/image" Target="../media/image482.png"/><Relationship Id="rId213" Type="http://schemas.openxmlformats.org/officeDocument/2006/relationships/customXml" Target="../ink/ink1526.xml"/><Relationship Id="rId420" Type="http://schemas.openxmlformats.org/officeDocument/2006/relationships/image" Target="../media/image646.png"/><Relationship Id="rId616" Type="http://schemas.openxmlformats.org/officeDocument/2006/relationships/image" Target="../media/image745.png"/><Relationship Id="rId658" Type="http://schemas.openxmlformats.org/officeDocument/2006/relationships/image" Target="../media/image766.png"/><Relationship Id="rId823" Type="http://schemas.openxmlformats.org/officeDocument/2006/relationships/customXml" Target="../ink/ink1831.xml"/><Relationship Id="rId865" Type="http://schemas.openxmlformats.org/officeDocument/2006/relationships/customXml" Target="../ink/ink1852.xml"/><Relationship Id="rId255" Type="http://schemas.openxmlformats.org/officeDocument/2006/relationships/customXml" Target="../ink/ink1547.xml"/><Relationship Id="rId297" Type="http://schemas.openxmlformats.org/officeDocument/2006/relationships/customXml" Target="../ink/ink1568.xml"/><Relationship Id="rId462" Type="http://schemas.openxmlformats.org/officeDocument/2006/relationships/image" Target="../media/image667.png"/><Relationship Id="rId518" Type="http://schemas.openxmlformats.org/officeDocument/2006/relationships/image" Target="../media/image695.png"/><Relationship Id="rId725" Type="http://schemas.openxmlformats.org/officeDocument/2006/relationships/customXml" Target="../ink/ink1782.xml"/><Relationship Id="rId115" Type="http://schemas.openxmlformats.org/officeDocument/2006/relationships/customXml" Target="../ink/ink1477.xml"/><Relationship Id="rId157" Type="http://schemas.openxmlformats.org/officeDocument/2006/relationships/customXml" Target="../ink/ink1498.xml"/><Relationship Id="rId322" Type="http://schemas.openxmlformats.org/officeDocument/2006/relationships/image" Target="../media/image597.png"/><Relationship Id="rId364" Type="http://schemas.openxmlformats.org/officeDocument/2006/relationships/image" Target="../media/image618.png"/><Relationship Id="rId767" Type="http://schemas.openxmlformats.org/officeDocument/2006/relationships/customXml" Target="../ink/ink1803.xml"/><Relationship Id="rId61" Type="http://schemas.openxmlformats.org/officeDocument/2006/relationships/customXml" Target="../ink/ink1450.xml"/><Relationship Id="rId199" Type="http://schemas.openxmlformats.org/officeDocument/2006/relationships/customXml" Target="../ink/ink1519.xml"/><Relationship Id="rId571" Type="http://schemas.openxmlformats.org/officeDocument/2006/relationships/customXml" Target="../ink/ink1705.xml"/><Relationship Id="rId627" Type="http://schemas.openxmlformats.org/officeDocument/2006/relationships/customXml" Target="../ink/ink1733.xml"/><Relationship Id="rId669" Type="http://schemas.openxmlformats.org/officeDocument/2006/relationships/customXml" Target="../ink/ink1754.xml"/><Relationship Id="rId834" Type="http://schemas.openxmlformats.org/officeDocument/2006/relationships/image" Target="../media/image855.png"/><Relationship Id="rId876" Type="http://schemas.openxmlformats.org/officeDocument/2006/relationships/image" Target="../media/image876.png"/><Relationship Id="rId19" Type="http://schemas.openxmlformats.org/officeDocument/2006/relationships/customXml" Target="../ink/ink1429.xml"/><Relationship Id="rId224" Type="http://schemas.openxmlformats.org/officeDocument/2006/relationships/image" Target="../media/image548.png"/><Relationship Id="rId266" Type="http://schemas.openxmlformats.org/officeDocument/2006/relationships/image" Target="../media/image569.png"/><Relationship Id="rId431" Type="http://schemas.openxmlformats.org/officeDocument/2006/relationships/customXml" Target="../ink/ink1635.xml"/><Relationship Id="rId473" Type="http://schemas.openxmlformats.org/officeDocument/2006/relationships/customXml" Target="../ink/ink1656.xml"/><Relationship Id="rId529" Type="http://schemas.openxmlformats.org/officeDocument/2006/relationships/customXml" Target="../ink/ink1684.xml"/><Relationship Id="rId680" Type="http://schemas.openxmlformats.org/officeDocument/2006/relationships/image" Target="../media/image777.png"/><Relationship Id="rId736" Type="http://schemas.openxmlformats.org/officeDocument/2006/relationships/image" Target="../media/image805.png"/><Relationship Id="rId901" Type="http://schemas.openxmlformats.org/officeDocument/2006/relationships/customXml" Target="../ink/ink1870.xml"/><Relationship Id="rId30" Type="http://schemas.openxmlformats.org/officeDocument/2006/relationships/image" Target="../media/image451.png"/><Relationship Id="rId126" Type="http://schemas.openxmlformats.org/officeDocument/2006/relationships/image" Target="../media/image499.png"/><Relationship Id="rId168" Type="http://schemas.openxmlformats.org/officeDocument/2006/relationships/image" Target="../media/image520.png"/><Relationship Id="rId333" Type="http://schemas.openxmlformats.org/officeDocument/2006/relationships/customXml" Target="../ink/ink1586.xml"/><Relationship Id="rId540" Type="http://schemas.openxmlformats.org/officeDocument/2006/relationships/image" Target="../media/image706.png"/><Relationship Id="rId778" Type="http://schemas.openxmlformats.org/officeDocument/2006/relationships/image" Target="../media/image827.png"/><Relationship Id="rId72" Type="http://schemas.openxmlformats.org/officeDocument/2006/relationships/image" Target="../media/image472.png"/><Relationship Id="rId375" Type="http://schemas.openxmlformats.org/officeDocument/2006/relationships/customXml" Target="../ink/ink1607.xml"/><Relationship Id="rId582" Type="http://schemas.openxmlformats.org/officeDocument/2006/relationships/image" Target="../media/image727.png"/><Relationship Id="rId638" Type="http://schemas.openxmlformats.org/officeDocument/2006/relationships/image" Target="../media/image756.png"/><Relationship Id="rId803" Type="http://schemas.openxmlformats.org/officeDocument/2006/relationships/customXml" Target="../ink/ink1821.xml"/><Relationship Id="rId845" Type="http://schemas.openxmlformats.org/officeDocument/2006/relationships/customXml" Target="../ink/ink1842.xml"/><Relationship Id="rId3" Type="http://schemas.openxmlformats.org/officeDocument/2006/relationships/customXml" Target="../ink/ink1421.xml"/><Relationship Id="rId235" Type="http://schemas.openxmlformats.org/officeDocument/2006/relationships/customXml" Target="../ink/ink1537.xml"/><Relationship Id="rId277" Type="http://schemas.openxmlformats.org/officeDocument/2006/relationships/customXml" Target="../ink/ink1558.xml"/><Relationship Id="rId400" Type="http://schemas.openxmlformats.org/officeDocument/2006/relationships/image" Target="../media/image636.png"/><Relationship Id="rId442" Type="http://schemas.openxmlformats.org/officeDocument/2006/relationships/image" Target="../media/image657.png"/><Relationship Id="rId484" Type="http://schemas.openxmlformats.org/officeDocument/2006/relationships/image" Target="../media/image678.png"/><Relationship Id="rId705" Type="http://schemas.openxmlformats.org/officeDocument/2006/relationships/customXml" Target="../ink/ink1772.xml"/><Relationship Id="rId887" Type="http://schemas.openxmlformats.org/officeDocument/2006/relationships/customXml" Target="../ink/ink1863.xml"/><Relationship Id="rId137" Type="http://schemas.openxmlformats.org/officeDocument/2006/relationships/customXml" Target="../ink/ink1488.xml"/><Relationship Id="rId302" Type="http://schemas.openxmlformats.org/officeDocument/2006/relationships/image" Target="../media/image587.png"/><Relationship Id="rId344" Type="http://schemas.openxmlformats.org/officeDocument/2006/relationships/image" Target="../media/image608.png"/><Relationship Id="rId691" Type="http://schemas.openxmlformats.org/officeDocument/2006/relationships/customXml" Target="../ink/ink1765.xml"/><Relationship Id="rId747" Type="http://schemas.openxmlformats.org/officeDocument/2006/relationships/customXml" Target="../ink/ink1793.xml"/><Relationship Id="rId789" Type="http://schemas.openxmlformats.org/officeDocument/2006/relationships/customXml" Target="../ink/ink1814.xml"/><Relationship Id="rId912" Type="http://schemas.openxmlformats.org/officeDocument/2006/relationships/image" Target="../media/image894.png"/><Relationship Id="rId41" Type="http://schemas.openxmlformats.org/officeDocument/2006/relationships/customXml" Target="../ink/ink1440.xml"/><Relationship Id="rId83" Type="http://schemas.openxmlformats.org/officeDocument/2006/relationships/customXml" Target="../ink/ink1461.xml"/><Relationship Id="rId179" Type="http://schemas.openxmlformats.org/officeDocument/2006/relationships/customXml" Target="../ink/ink1509.xml"/><Relationship Id="rId386" Type="http://schemas.openxmlformats.org/officeDocument/2006/relationships/image" Target="../media/image629.png"/><Relationship Id="rId551" Type="http://schemas.openxmlformats.org/officeDocument/2006/relationships/customXml" Target="../ink/ink1695.xml"/><Relationship Id="rId593" Type="http://schemas.openxmlformats.org/officeDocument/2006/relationships/customXml" Target="../ink/ink1716.xml"/><Relationship Id="rId607" Type="http://schemas.openxmlformats.org/officeDocument/2006/relationships/customXml" Target="../ink/ink1723.xml"/><Relationship Id="rId649" Type="http://schemas.openxmlformats.org/officeDocument/2006/relationships/customXml" Target="../ink/ink1744.xml"/><Relationship Id="rId814" Type="http://schemas.openxmlformats.org/officeDocument/2006/relationships/image" Target="../media/image845.png"/><Relationship Id="rId856" Type="http://schemas.openxmlformats.org/officeDocument/2006/relationships/image" Target="../media/image866.png"/><Relationship Id="rId190" Type="http://schemas.openxmlformats.org/officeDocument/2006/relationships/image" Target="../media/image531.png"/><Relationship Id="rId204" Type="http://schemas.openxmlformats.org/officeDocument/2006/relationships/image" Target="../media/image538.png"/><Relationship Id="rId246" Type="http://schemas.openxmlformats.org/officeDocument/2006/relationships/image" Target="../media/image559.png"/><Relationship Id="rId288" Type="http://schemas.openxmlformats.org/officeDocument/2006/relationships/image" Target="../media/image580.png"/><Relationship Id="rId411" Type="http://schemas.openxmlformats.org/officeDocument/2006/relationships/customXml" Target="../ink/ink1625.xml"/><Relationship Id="rId453" Type="http://schemas.openxmlformats.org/officeDocument/2006/relationships/customXml" Target="../ink/ink1646.xml"/><Relationship Id="rId509" Type="http://schemas.openxmlformats.org/officeDocument/2006/relationships/customXml" Target="../ink/ink1674.xml"/><Relationship Id="rId660" Type="http://schemas.openxmlformats.org/officeDocument/2006/relationships/image" Target="../media/image767.png"/><Relationship Id="rId898" Type="http://schemas.openxmlformats.org/officeDocument/2006/relationships/image" Target="../media/image887.png"/><Relationship Id="rId106" Type="http://schemas.openxmlformats.org/officeDocument/2006/relationships/image" Target="../media/image489.png"/><Relationship Id="rId313" Type="http://schemas.openxmlformats.org/officeDocument/2006/relationships/customXml" Target="../ink/ink1576.xml"/><Relationship Id="rId495" Type="http://schemas.openxmlformats.org/officeDocument/2006/relationships/customXml" Target="../ink/ink1667.xml"/><Relationship Id="rId716" Type="http://schemas.openxmlformats.org/officeDocument/2006/relationships/image" Target="../media/image795.png"/><Relationship Id="rId758" Type="http://schemas.openxmlformats.org/officeDocument/2006/relationships/image" Target="../media/image817.png"/><Relationship Id="rId10" Type="http://schemas.openxmlformats.org/officeDocument/2006/relationships/image" Target="../media/image4410.png"/><Relationship Id="rId52" Type="http://schemas.openxmlformats.org/officeDocument/2006/relationships/image" Target="../media/image462.png"/><Relationship Id="rId94" Type="http://schemas.openxmlformats.org/officeDocument/2006/relationships/image" Target="../media/image483.png"/><Relationship Id="rId148" Type="http://schemas.openxmlformats.org/officeDocument/2006/relationships/image" Target="../media/image510.png"/><Relationship Id="rId355" Type="http://schemas.openxmlformats.org/officeDocument/2006/relationships/customXml" Target="../ink/ink1597.xml"/><Relationship Id="rId397" Type="http://schemas.openxmlformats.org/officeDocument/2006/relationships/customXml" Target="../ink/ink1618.xml"/><Relationship Id="rId520" Type="http://schemas.openxmlformats.org/officeDocument/2006/relationships/image" Target="../media/image696.png"/><Relationship Id="rId562" Type="http://schemas.openxmlformats.org/officeDocument/2006/relationships/image" Target="../media/image717.png"/><Relationship Id="rId618" Type="http://schemas.openxmlformats.org/officeDocument/2006/relationships/image" Target="../media/image746.png"/><Relationship Id="rId825" Type="http://schemas.openxmlformats.org/officeDocument/2006/relationships/customXml" Target="../ink/ink1832.xml"/><Relationship Id="rId215" Type="http://schemas.openxmlformats.org/officeDocument/2006/relationships/customXml" Target="../ink/ink1527.xml"/><Relationship Id="rId257" Type="http://schemas.openxmlformats.org/officeDocument/2006/relationships/customXml" Target="../ink/ink1548.xml"/><Relationship Id="rId422" Type="http://schemas.openxmlformats.org/officeDocument/2006/relationships/image" Target="../media/image647.png"/><Relationship Id="rId464" Type="http://schemas.openxmlformats.org/officeDocument/2006/relationships/image" Target="../media/image668.png"/><Relationship Id="rId867" Type="http://schemas.openxmlformats.org/officeDocument/2006/relationships/customXml" Target="../ink/ink1853.xml"/><Relationship Id="rId299" Type="http://schemas.openxmlformats.org/officeDocument/2006/relationships/customXml" Target="../ink/ink1569.xml"/><Relationship Id="rId727" Type="http://schemas.openxmlformats.org/officeDocument/2006/relationships/customXml" Target="../ink/ink1783.xml"/><Relationship Id="rId63" Type="http://schemas.openxmlformats.org/officeDocument/2006/relationships/customXml" Target="../ink/ink1451.xml"/><Relationship Id="rId159" Type="http://schemas.openxmlformats.org/officeDocument/2006/relationships/customXml" Target="../ink/ink1499.xml"/><Relationship Id="rId366" Type="http://schemas.openxmlformats.org/officeDocument/2006/relationships/image" Target="../media/image619.png"/><Relationship Id="rId573" Type="http://schemas.openxmlformats.org/officeDocument/2006/relationships/customXml" Target="../ink/ink1706.xml"/><Relationship Id="rId780" Type="http://schemas.openxmlformats.org/officeDocument/2006/relationships/image" Target="../media/image828.png"/><Relationship Id="rId226" Type="http://schemas.openxmlformats.org/officeDocument/2006/relationships/image" Target="../media/image549.png"/><Relationship Id="rId433" Type="http://schemas.openxmlformats.org/officeDocument/2006/relationships/customXml" Target="../ink/ink1636.xml"/><Relationship Id="rId878" Type="http://schemas.openxmlformats.org/officeDocument/2006/relationships/image" Target="../media/image877.png"/><Relationship Id="rId640" Type="http://schemas.openxmlformats.org/officeDocument/2006/relationships/image" Target="../media/image757.png"/><Relationship Id="rId738" Type="http://schemas.openxmlformats.org/officeDocument/2006/relationships/image" Target="../media/image806.png"/><Relationship Id="rId74" Type="http://schemas.openxmlformats.org/officeDocument/2006/relationships/image" Target="../media/image473.png"/><Relationship Id="rId377" Type="http://schemas.openxmlformats.org/officeDocument/2006/relationships/customXml" Target="../ink/ink1608.xml"/><Relationship Id="rId500" Type="http://schemas.openxmlformats.org/officeDocument/2006/relationships/image" Target="../media/image686.png"/><Relationship Id="rId584" Type="http://schemas.openxmlformats.org/officeDocument/2006/relationships/image" Target="../media/image728.png"/><Relationship Id="rId805" Type="http://schemas.openxmlformats.org/officeDocument/2006/relationships/customXml" Target="../ink/ink1822.xml"/><Relationship Id="rId5" Type="http://schemas.openxmlformats.org/officeDocument/2006/relationships/customXml" Target="../ink/ink1422.xml"/><Relationship Id="rId237" Type="http://schemas.openxmlformats.org/officeDocument/2006/relationships/customXml" Target="../ink/ink1538.xml"/><Relationship Id="rId791" Type="http://schemas.openxmlformats.org/officeDocument/2006/relationships/customXml" Target="../ink/ink1815.xml"/><Relationship Id="rId889" Type="http://schemas.openxmlformats.org/officeDocument/2006/relationships/customXml" Target="../ink/ink1864.xml"/><Relationship Id="rId444" Type="http://schemas.openxmlformats.org/officeDocument/2006/relationships/image" Target="../media/image658.png"/><Relationship Id="rId651" Type="http://schemas.openxmlformats.org/officeDocument/2006/relationships/customXml" Target="../ink/ink1745.xml"/><Relationship Id="rId749" Type="http://schemas.openxmlformats.org/officeDocument/2006/relationships/customXml" Target="../ink/ink1794.xml"/><Relationship Id="rId290" Type="http://schemas.openxmlformats.org/officeDocument/2006/relationships/image" Target="../media/image581.png"/><Relationship Id="rId304" Type="http://schemas.openxmlformats.org/officeDocument/2006/relationships/image" Target="../media/image588.png"/><Relationship Id="rId388" Type="http://schemas.openxmlformats.org/officeDocument/2006/relationships/image" Target="../media/image630.png"/><Relationship Id="rId511" Type="http://schemas.openxmlformats.org/officeDocument/2006/relationships/customXml" Target="../ink/ink1675.xml"/><Relationship Id="rId609" Type="http://schemas.openxmlformats.org/officeDocument/2006/relationships/customXml" Target="../ink/ink1724.xml"/><Relationship Id="rId85" Type="http://schemas.openxmlformats.org/officeDocument/2006/relationships/customXml" Target="../ink/ink1462.xml"/><Relationship Id="rId150" Type="http://schemas.openxmlformats.org/officeDocument/2006/relationships/image" Target="../media/image511.png"/><Relationship Id="rId595" Type="http://schemas.openxmlformats.org/officeDocument/2006/relationships/customXml" Target="../ink/ink1717.xml"/><Relationship Id="rId816" Type="http://schemas.openxmlformats.org/officeDocument/2006/relationships/image" Target="../media/image846.png"/><Relationship Id="rId248" Type="http://schemas.openxmlformats.org/officeDocument/2006/relationships/image" Target="../media/image560.png"/><Relationship Id="rId455" Type="http://schemas.openxmlformats.org/officeDocument/2006/relationships/customXml" Target="../ink/ink1647.xml"/><Relationship Id="rId662" Type="http://schemas.openxmlformats.org/officeDocument/2006/relationships/image" Target="../media/image768.png"/><Relationship Id="rId12" Type="http://schemas.openxmlformats.org/officeDocument/2006/relationships/image" Target="../media/image442.png"/><Relationship Id="rId108" Type="http://schemas.openxmlformats.org/officeDocument/2006/relationships/image" Target="../media/image490.png"/><Relationship Id="rId315" Type="http://schemas.openxmlformats.org/officeDocument/2006/relationships/customXml" Target="../ink/ink1577.xml"/><Relationship Id="rId522" Type="http://schemas.openxmlformats.org/officeDocument/2006/relationships/image" Target="../media/image697.png"/><Relationship Id="rId96" Type="http://schemas.openxmlformats.org/officeDocument/2006/relationships/image" Target="../media/image484.png"/><Relationship Id="rId161" Type="http://schemas.openxmlformats.org/officeDocument/2006/relationships/customXml" Target="../ink/ink1500.xml"/><Relationship Id="rId399" Type="http://schemas.openxmlformats.org/officeDocument/2006/relationships/customXml" Target="../ink/ink1619.xml"/><Relationship Id="rId827" Type="http://schemas.openxmlformats.org/officeDocument/2006/relationships/customXml" Target="../ink/ink1833.xml"/><Relationship Id="rId259" Type="http://schemas.openxmlformats.org/officeDocument/2006/relationships/customXml" Target="../ink/ink1549.xml"/><Relationship Id="rId466" Type="http://schemas.openxmlformats.org/officeDocument/2006/relationships/image" Target="../media/image669.png"/><Relationship Id="rId673" Type="http://schemas.openxmlformats.org/officeDocument/2006/relationships/customXml" Target="../ink/ink1756.xml"/><Relationship Id="rId880" Type="http://schemas.openxmlformats.org/officeDocument/2006/relationships/image" Target="../media/image878.png"/><Relationship Id="rId23" Type="http://schemas.openxmlformats.org/officeDocument/2006/relationships/customXml" Target="../ink/ink1431.xml"/><Relationship Id="rId119" Type="http://schemas.openxmlformats.org/officeDocument/2006/relationships/customXml" Target="../ink/ink1479.xml"/><Relationship Id="rId326" Type="http://schemas.openxmlformats.org/officeDocument/2006/relationships/image" Target="../media/image599.png"/><Relationship Id="rId533" Type="http://schemas.openxmlformats.org/officeDocument/2006/relationships/customXml" Target="../ink/ink1686.xml"/><Relationship Id="rId740" Type="http://schemas.openxmlformats.org/officeDocument/2006/relationships/image" Target="../media/image807.png"/><Relationship Id="rId838" Type="http://schemas.openxmlformats.org/officeDocument/2006/relationships/image" Target="../media/image857.png"/><Relationship Id="rId172" Type="http://schemas.openxmlformats.org/officeDocument/2006/relationships/image" Target="../media/image522.png"/><Relationship Id="rId477" Type="http://schemas.openxmlformats.org/officeDocument/2006/relationships/customXml" Target="../ink/ink1658.xml"/><Relationship Id="rId600" Type="http://schemas.openxmlformats.org/officeDocument/2006/relationships/image" Target="../media/image737.png"/><Relationship Id="rId684" Type="http://schemas.openxmlformats.org/officeDocument/2006/relationships/image" Target="../media/image779.png"/><Relationship Id="rId337" Type="http://schemas.openxmlformats.org/officeDocument/2006/relationships/customXml" Target="../ink/ink1588.xml"/><Relationship Id="rId891" Type="http://schemas.openxmlformats.org/officeDocument/2006/relationships/customXml" Target="../ink/ink1865.xml"/><Relationship Id="rId905" Type="http://schemas.openxmlformats.org/officeDocument/2006/relationships/customXml" Target="../ink/ink1872.xml"/><Relationship Id="rId34" Type="http://schemas.openxmlformats.org/officeDocument/2006/relationships/image" Target="../media/image453.png"/><Relationship Id="rId544" Type="http://schemas.openxmlformats.org/officeDocument/2006/relationships/image" Target="../media/image708.png"/><Relationship Id="rId751" Type="http://schemas.openxmlformats.org/officeDocument/2006/relationships/customXml" Target="../ink/ink1795.xml"/><Relationship Id="rId849" Type="http://schemas.openxmlformats.org/officeDocument/2006/relationships/customXml" Target="../ink/ink1844.xml"/><Relationship Id="rId183" Type="http://schemas.openxmlformats.org/officeDocument/2006/relationships/customXml" Target="../ink/ink1511.xml"/><Relationship Id="rId390" Type="http://schemas.openxmlformats.org/officeDocument/2006/relationships/image" Target="../media/image631.png"/><Relationship Id="rId404" Type="http://schemas.openxmlformats.org/officeDocument/2006/relationships/image" Target="../media/image638.png"/><Relationship Id="rId611" Type="http://schemas.openxmlformats.org/officeDocument/2006/relationships/customXml" Target="../ink/ink1725.xml"/><Relationship Id="rId250" Type="http://schemas.openxmlformats.org/officeDocument/2006/relationships/image" Target="../media/image561.png"/><Relationship Id="rId488" Type="http://schemas.openxmlformats.org/officeDocument/2006/relationships/image" Target="../media/image680.png"/><Relationship Id="rId695" Type="http://schemas.openxmlformats.org/officeDocument/2006/relationships/customXml" Target="../ink/ink1767.xml"/><Relationship Id="rId709" Type="http://schemas.openxmlformats.org/officeDocument/2006/relationships/customXml" Target="../ink/ink1774.xml"/><Relationship Id="rId916" Type="http://schemas.openxmlformats.org/officeDocument/2006/relationships/image" Target="../media/image896.png"/><Relationship Id="rId45" Type="http://schemas.openxmlformats.org/officeDocument/2006/relationships/customXml" Target="../ink/ink1442.xml"/><Relationship Id="rId110" Type="http://schemas.openxmlformats.org/officeDocument/2006/relationships/image" Target="../media/image491.png"/><Relationship Id="rId348" Type="http://schemas.openxmlformats.org/officeDocument/2006/relationships/image" Target="../media/image610.png"/><Relationship Id="rId555" Type="http://schemas.openxmlformats.org/officeDocument/2006/relationships/customXml" Target="../ink/ink1697.xml"/><Relationship Id="rId762" Type="http://schemas.openxmlformats.org/officeDocument/2006/relationships/image" Target="../media/image819.png"/><Relationship Id="rId194" Type="http://schemas.openxmlformats.org/officeDocument/2006/relationships/image" Target="../media/image533.png"/><Relationship Id="rId208" Type="http://schemas.openxmlformats.org/officeDocument/2006/relationships/image" Target="../media/image540.png"/><Relationship Id="rId415" Type="http://schemas.openxmlformats.org/officeDocument/2006/relationships/customXml" Target="../ink/ink1627.xml"/><Relationship Id="rId622" Type="http://schemas.openxmlformats.org/officeDocument/2006/relationships/image" Target="../media/image748.png"/><Relationship Id="rId261" Type="http://schemas.openxmlformats.org/officeDocument/2006/relationships/customXml" Target="../ink/ink1550.xml"/><Relationship Id="rId499" Type="http://schemas.openxmlformats.org/officeDocument/2006/relationships/customXml" Target="../ink/ink1669.xml"/><Relationship Id="rId56" Type="http://schemas.openxmlformats.org/officeDocument/2006/relationships/image" Target="../media/image464.png"/><Relationship Id="rId359" Type="http://schemas.openxmlformats.org/officeDocument/2006/relationships/customXml" Target="../ink/ink1599.xml"/><Relationship Id="rId566" Type="http://schemas.openxmlformats.org/officeDocument/2006/relationships/image" Target="../media/image719.png"/><Relationship Id="rId773" Type="http://schemas.openxmlformats.org/officeDocument/2006/relationships/customXml" Target="../ink/ink1806.xml"/><Relationship Id="rId121" Type="http://schemas.openxmlformats.org/officeDocument/2006/relationships/customXml" Target="../ink/ink1480.xml"/><Relationship Id="rId219" Type="http://schemas.openxmlformats.org/officeDocument/2006/relationships/customXml" Target="../ink/ink1529.xml"/><Relationship Id="rId426" Type="http://schemas.openxmlformats.org/officeDocument/2006/relationships/image" Target="../media/image649.png"/><Relationship Id="rId633" Type="http://schemas.openxmlformats.org/officeDocument/2006/relationships/customXml" Target="../ink/ink173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3.png"/><Relationship Id="rId18" Type="http://schemas.openxmlformats.org/officeDocument/2006/relationships/customXml" Target="../ink/ink1886.xml"/><Relationship Id="rId26" Type="http://schemas.openxmlformats.org/officeDocument/2006/relationships/customXml" Target="../ink/ink1890.xml"/><Relationship Id="rId39" Type="http://schemas.openxmlformats.org/officeDocument/2006/relationships/image" Target="../media/image917.png"/><Relationship Id="rId21" Type="http://schemas.openxmlformats.org/officeDocument/2006/relationships/image" Target="../media/image907.png"/><Relationship Id="rId34" Type="http://schemas.openxmlformats.org/officeDocument/2006/relationships/customXml" Target="../ink/ink1894.xml"/><Relationship Id="rId42" Type="http://schemas.openxmlformats.org/officeDocument/2006/relationships/customXml" Target="../ink/ink1898.xml"/><Relationship Id="rId47" Type="http://schemas.openxmlformats.org/officeDocument/2006/relationships/image" Target="../media/image921.png"/><Relationship Id="rId50" Type="http://schemas.openxmlformats.org/officeDocument/2006/relationships/customXml" Target="../ink/ink1902.xml"/><Relationship Id="rId55" Type="http://schemas.openxmlformats.org/officeDocument/2006/relationships/image" Target="../media/image925.png"/><Relationship Id="rId63" Type="http://schemas.openxmlformats.org/officeDocument/2006/relationships/image" Target="../media/image929.png"/><Relationship Id="rId68" Type="http://schemas.openxmlformats.org/officeDocument/2006/relationships/customXml" Target="../ink/ink1911.xml"/><Relationship Id="rId76" Type="http://schemas.openxmlformats.org/officeDocument/2006/relationships/customXml" Target="../ink/ink1915.xml"/><Relationship Id="rId7" Type="http://schemas.openxmlformats.org/officeDocument/2006/relationships/image" Target="../media/image900.png"/><Relationship Id="rId71" Type="http://schemas.openxmlformats.org/officeDocument/2006/relationships/image" Target="../media/image933.png"/><Relationship Id="rId2" Type="http://schemas.openxmlformats.org/officeDocument/2006/relationships/image" Target="../media/image898.png"/><Relationship Id="rId16" Type="http://schemas.openxmlformats.org/officeDocument/2006/relationships/customXml" Target="../ink/ink1885.xml"/><Relationship Id="rId29" Type="http://schemas.openxmlformats.org/officeDocument/2006/relationships/image" Target="../media/image912.png"/><Relationship Id="rId11" Type="http://schemas.openxmlformats.org/officeDocument/2006/relationships/image" Target="../media/image902.png"/><Relationship Id="rId24" Type="http://schemas.openxmlformats.org/officeDocument/2006/relationships/customXml" Target="../ink/ink1889.xml"/><Relationship Id="rId32" Type="http://schemas.openxmlformats.org/officeDocument/2006/relationships/customXml" Target="../ink/ink1893.xml"/><Relationship Id="rId37" Type="http://schemas.openxmlformats.org/officeDocument/2006/relationships/image" Target="../media/image916.png"/><Relationship Id="rId40" Type="http://schemas.openxmlformats.org/officeDocument/2006/relationships/customXml" Target="../ink/ink1897.xml"/><Relationship Id="rId45" Type="http://schemas.openxmlformats.org/officeDocument/2006/relationships/image" Target="../media/image920.png"/><Relationship Id="rId53" Type="http://schemas.openxmlformats.org/officeDocument/2006/relationships/image" Target="../media/image924.png"/><Relationship Id="rId58" Type="http://schemas.openxmlformats.org/officeDocument/2006/relationships/customXml" Target="../ink/ink1906.xml"/><Relationship Id="rId66" Type="http://schemas.openxmlformats.org/officeDocument/2006/relationships/customXml" Target="../ink/ink1910.xml"/><Relationship Id="rId74" Type="http://schemas.openxmlformats.org/officeDocument/2006/relationships/customXml" Target="../ink/ink1914.xml"/><Relationship Id="rId79" Type="http://schemas.openxmlformats.org/officeDocument/2006/relationships/image" Target="../media/image937.png"/><Relationship Id="rId5" Type="http://schemas.openxmlformats.org/officeDocument/2006/relationships/image" Target="../media/image899.png"/><Relationship Id="rId61" Type="http://schemas.openxmlformats.org/officeDocument/2006/relationships/image" Target="../media/image928.png"/><Relationship Id="rId10" Type="http://schemas.openxmlformats.org/officeDocument/2006/relationships/customXml" Target="../ink/ink1882.xml"/><Relationship Id="rId19" Type="http://schemas.openxmlformats.org/officeDocument/2006/relationships/image" Target="../media/image906.png"/><Relationship Id="rId31" Type="http://schemas.openxmlformats.org/officeDocument/2006/relationships/image" Target="../media/image913.png"/><Relationship Id="rId44" Type="http://schemas.openxmlformats.org/officeDocument/2006/relationships/customXml" Target="../ink/ink1899.xml"/><Relationship Id="rId52" Type="http://schemas.openxmlformats.org/officeDocument/2006/relationships/customXml" Target="../ink/ink1903.xml"/><Relationship Id="rId60" Type="http://schemas.openxmlformats.org/officeDocument/2006/relationships/customXml" Target="../ink/ink1907.xml"/><Relationship Id="rId65" Type="http://schemas.openxmlformats.org/officeDocument/2006/relationships/image" Target="../media/image930.png"/><Relationship Id="rId73" Type="http://schemas.openxmlformats.org/officeDocument/2006/relationships/image" Target="../media/image934.png"/><Relationship Id="rId78" Type="http://schemas.openxmlformats.org/officeDocument/2006/relationships/customXml" Target="../ink/ink1916.xml"/><Relationship Id="rId81" Type="http://schemas.openxmlformats.org/officeDocument/2006/relationships/image" Target="../media/image938.png"/><Relationship Id="rId4" Type="http://schemas.openxmlformats.org/officeDocument/2006/relationships/customXml" Target="../ink/ink1879.xml"/><Relationship Id="rId9" Type="http://schemas.openxmlformats.org/officeDocument/2006/relationships/image" Target="../media/image901.png"/><Relationship Id="rId14" Type="http://schemas.openxmlformats.org/officeDocument/2006/relationships/customXml" Target="../ink/ink1884.xml"/><Relationship Id="rId22" Type="http://schemas.openxmlformats.org/officeDocument/2006/relationships/customXml" Target="../ink/ink1888.xml"/><Relationship Id="rId27" Type="http://schemas.openxmlformats.org/officeDocument/2006/relationships/image" Target="../media/image911.png"/><Relationship Id="rId30" Type="http://schemas.openxmlformats.org/officeDocument/2006/relationships/customXml" Target="../ink/ink1892.xml"/><Relationship Id="rId35" Type="http://schemas.openxmlformats.org/officeDocument/2006/relationships/image" Target="../media/image915.png"/><Relationship Id="rId43" Type="http://schemas.openxmlformats.org/officeDocument/2006/relationships/image" Target="../media/image919.png"/><Relationship Id="rId48" Type="http://schemas.openxmlformats.org/officeDocument/2006/relationships/customXml" Target="../ink/ink1901.xml"/><Relationship Id="rId56" Type="http://schemas.openxmlformats.org/officeDocument/2006/relationships/customXml" Target="../ink/ink1905.xml"/><Relationship Id="rId64" Type="http://schemas.openxmlformats.org/officeDocument/2006/relationships/customXml" Target="../ink/ink1909.xml"/><Relationship Id="rId69" Type="http://schemas.openxmlformats.org/officeDocument/2006/relationships/image" Target="../media/image932.png"/><Relationship Id="rId77" Type="http://schemas.openxmlformats.org/officeDocument/2006/relationships/image" Target="../media/image936.png"/><Relationship Id="rId8" Type="http://schemas.openxmlformats.org/officeDocument/2006/relationships/customXml" Target="../ink/ink1881.xml"/><Relationship Id="rId51" Type="http://schemas.openxmlformats.org/officeDocument/2006/relationships/image" Target="../media/image923.png"/><Relationship Id="rId72" Type="http://schemas.openxmlformats.org/officeDocument/2006/relationships/customXml" Target="../ink/ink1913.xml"/><Relationship Id="rId80" Type="http://schemas.openxmlformats.org/officeDocument/2006/relationships/customXml" Target="../ink/ink1917.xml"/><Relationship Id="rId3" Type="http://schemas.openxmlformats.org/officeDocument/2006/relationships/hyperlink" Target="http://ophysics.com/k10.html" TargetMode="External"/><Relationship Id="rId12" Type="http://schemas.openxmlformats.org/officeDocument/2006/relationships/customXml" Target="../ink/ink1883.xml"/><Relationship Id="rId17" Type="http://schemas.openxmlformats.org/officeDocument/2006/relationships/image" Target="../media/image905.png"/><Relationship Id="rId25" Type="http://schemas.openxmlformats.org/officeDocument/2006/relationships/image" Target="../media/image909.png"/><Relationship Id="rId33" Type="http://schemas.openxmlformats.org/officeDocument/2006/relationships/image" Target="../media/image914.png"/><Relationship Id="rId38" Type="http://schemas.openxmlformats.org/officeDocument/2006/relationships/customXml" Target="../ink/ink1896.xml"/><Relationship Id="rId46" Type="http://schemas.openxmlformats.org/officeDocument/2006/relationships/customXml" Target="../ink/ink1900.xml"/><Relationship Id="rId59" Type="http://schemas.openxmlformats.org/officeDocument/2006/relationships/image" Target="../media/image927.png"/><Relationship Id="rId67" Type="http://schemas.openxmlformats.org/officeDocument/2006/relationships/image" Target="../media/image931.png"/><Relationship Id="rId20" Type="http://schemas.openxmlformats.org/officeDocument/2006/relationships/customXml" Target="../ink/ink1887.xml"/><Relationship Id="rId41" Type="http://schemas.openxmlformats.org/officeDocument/2006/relationships/image" Target="../media/image918.png"/><Relationship Id="rId54" Type="http://schemas.openxmlformats.org/officeDocument/2006/relationships/customXml" Target="../ink/ink1904.xml"/><Relationship Id="rId62" Type="http://schemas.openxmlformats.org/officeDocument/2006/relationships/customXml" Target="../ink/ink1908.xml"/><Relationship Id="rId70" Type="http://schemas.openxmlformats.org/officeDocument/2006/relationships/customXml" Target="../ink/ink1912.xml"/><Relationship Id="rId75" Type="http://schemas.openxmlformats.org/officeDocument/2006/relationships/image" Target="../media/image93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80.xml"/><Relationship Id="rId15" Type="http://schemas.openxmlformats.org/officeDocument/2006/relationships/image" Target="../media/image904.png"/><Relationship Id="rId23" Type="http://schemas.openxmlformats.org/officeDocument/2006/relationships/image" Target="../media/image908.png"/><Relationship Id="rId28" Type="http://schemas.openxmlformats.org/officeDocument/2006/relationships/customXml" Target="../ink/ink1891.xml"/><Relationship Id="rId36" Type="http://schemas.openxmlformats.org/officeDocument/2006/relationships/customXml" Target="../ink/ink1895.xml"/><Relationship Id="rId49" Type="http://schemas.openxmlformats.org/officeDocument/2006/relationships/image" Target="../media/image922.png"/><Relationship Id="rId57" Type="http://schemas.openxmlformats.org/officeDocument/2006/relationships/image" Target="../media/image9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customXml" Target="../ink/ink1923.xml"/><Relationship Id="rId18" Type="http://schemas.openxmlformats.org/officeDocument/2006/relationships/image" Target="../media/image946.png"/><Relationship Id="rId26" Type="http://schemas.openxmlformats.org/officeDocument/2006/relationships/image" Target="../media/image950.png"/><Relationship Id="rId3" Type="http://schemas.openxmlformats.org/officeDocument/2006/relationships/customXml" Target="../ink/ink1918.xml"/><Relationship Id="rId21" Type="http://schemas.openxmlformats.org/officeDocument/2006/relationships/customXml" Target="../ink/ink1927.xml"/><Relationship Id="rId34" Type="http://schemas.openxmlformats.org/officeDocument/2006/relationships/image" Target="../media/image954.png"/><Relationship Id="rId7" Type="http://schemas.openxmlformats.org/officeDocument/2006/relationships/customXml" Target="../ink/ink1920.xml"/><Relationship Id="rId12" Type="http://schemas.openxmlformats.org/officeDocument/2006/relationships/image" Target="../media/image943.png"/><Relationship Id="rId17" Type="http://schemas.openxmlformats.org/officeDocument/2006/relationships/customXml" Target="../ink/ink1925.xml"/><Relationship Id="rId25" Type="http://schemas.openxmlformats.org/officeDocument/2006/relationships/customXml" Target="../ink/ink1929.xml"/><Relationship Id="rId33" Type="http://schemas.openxmlformats.org/officeDocument/2006/relationships/customXml" Target="../ink/ink1933.xml"/><Relationship Id="rId38" Type="http://schemas.openxmlformats.org/officeDocument/2006/relationships/image" Target="../media/image956.png"/><Relationship Id="rId2" Type="http://schemas.openxmlformats.org/officeDocument/2006/relationships/image" Target="../media/image441.png"/><Relationship Id="rId16" Type="http://schemas.openxmlformats.org/officeDocument/2006/relationships/image" Target="../media/image945.png"/><Relationship Id="rId20" Type="http://schemas.openxmlformats.org/officeDocument/2006/relationships/image" Target="../media/image947.png"/><Relationship Id="rId29" Type="http://schemas.openxmlformats.org/officeDocument/2006/relationships/customXml" Target="../ink/ink19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0.png"/><Relationship Id="rId11" Type="http://schemas.openxmlformats.org/officeDocument/2006/relationships/customXml" Target="../ink/ink1922.xml"/><Relationship Id="rId24" Type="http://schemas.openxmlformats.org/officeDocument/2006/relationships/image" Target="../media/image949.png"/><Relationship Id="rId32" Type="http://schemas.openxmlformats.org/officeDocument/2006/relationships/image" Target="../media/image953.png"/><Relationship Id="rId37" Type="http://schemas.openxmlformats.org/officeDocument/2006/relationships/customXml" Target="../ink/ink1935.xml"/><Relationship Id="rId5" Type="http://schemas.openxmlformats.org/officeDocument/2006/relationships/customXml" Target="../ink/ink1919.xml"/><Relationship Id="rId15" Type="http://schemas.openxmlformats.org/officeDocument/2006/relationships/customXml" Target="../ink/ink1924.xml"/><Relationship Id="rId23" Type="http://schemas.openxmlformats.org/officeDocument/2006/relationships/customXml" Target="../ink/ink1928.xml"/><Relationship Id="rId28" Type="http://schemas.openxmlformats.org/officeDocument/2006/relationships/image" Target="../media/image951.png"/><Relationship Id="rId36" Type="http://schemas.openxmlformats.org/officeDocument/2006/relationships/image" Target="../media/image955.png"/><Relationship Id="rId10" Type="http://schemas.openxmlformats.org/officeDocument/2006/relationships/image" Target="../media/image942.png"/><Relationship Id="rId19" Type="http://schemas.openxmlformats.org/officeDocument/2006/relationships/customXml" Target="../ink/ink1926.xml"/><Relationship Id="rId31" Type="http://schemas.openxmlformats.org/officeDocument/2006/relationships/customXml" Target="../ink/ink1932.xml"/><Relationship Id="rId4" Type="http://schemas.openxmlformats.org/officeDocument/2006/relationships/image" Target="../media/image939.png"/><Relationship Id="rId9" Type="http://schemas.openxmlformats.org/officeDocument/2006/relationships/customXml" Target="../ink/ink1921.xml"/><Relationship Id="rId14" Type="http://schemas.openxmlformats.org/officeDocument/2006/relationships/image" Target="../media/image944.png"/><Relationship Id="rId22" Type="http://schemas.openxmlformats.org/officeDocument/2006/relationships/image" Target="../media/image948.png"/><Relationship Id="rId27" Type="http://schemas.openxmlformats.org/officeDocument/2006/relationships/customXml" Target="../ink/ink1930.xml"/><Relationship Id="rId30" Type="http://schemas.openxmlformats.org/officeDocument/2006/relationships/image" Target="../media/image952.png"/><Relationship Id="rId35" Type="http://schemas.openxmlformats.org/officeDocument/2006/relationships/customXml" Target="../ink/ink193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93.xml"/><Relationship Id="rId671" Type="http://schemas.openxmlformats.org/officeDocument/2006/relationships/customXml" Target="../ink/ink2270.xml"/><Relationship Id="rId769" Type="http://schemas.openxmlformats.org/officeDocument/2006/relationships/customXml" Target="../ink/ink2319.xml"/><Relationship Id="rId21" Type="http://schemas.openxmlformats.org/officeDocument/2006/relationships/customXml" Target="../ink/ink1945.xml"/><Relationship Id="rId324" Type="http://schemas.openxmlformats.org/officeDocument/2006/relationships/image" Target="../media/image1116.png"/><Relationship Id="rId531" Type="http://schemas.openxmlformats.org/officeDocument/2006/relationships/customXml" Target="../ink/ink2200.xml"/><Relationship Id="rId629" Type="http://schemas.openxmlformats.org/officeDocument/2006/relationships/customXml" Target="../ink/ink2249.xml"/><Relationship Id="rId170" Type="http://schemas.openxmlformats.org/officeDocument/2006/relationships/image" Target="../media/image1038.png"/><Relationship Id="rId836" Type="http://schemas.openxmlformats.org/officeDocument/2006/relationships/image" Target="../media/image1374.png"/><Relationship Id="rId268" Type="http://schemas.openxmlformats.org/officeDocument/2006/relationships/image" Target="../media/image1087.png"/><Relationship Id="rId475" Type="http://schemas.openxmlformats.org/officeDocument/2006/relationships/customXml" Target="../ink/ink2172.xml"/><Relationship Id="rId682" Type="http://schemas.openxmlformats.org/officeDocument/2006/relationships/image" Target="../media/image1296.png"/><Relationship Id="rId903" Type="http://schemas.openxmlformats.org/officeDocument/2006/relationships/customXml" Target="../ink/ink2386.xml"/><Relationship Id="rId32" Type="http://schemas.openxmlformats.org/officeDocument/2006/relationships/image" Target="../media/image968.png"/><Relationship Id="rId128" Type="http://schemas.openxmlformats.org/officeDocument/2006/relationships/image" Target="../media/image1017.png"/><Relationship Id="rId335" Type="http://schemas.openxmlformats.org/officeDocument/2006/relationships/customXml" Target="../ink/ink2102.xml"/><Relationship Id="rId542" Type="http://schemas.openxmlformats.org/officeDocument/2006/relationships/image" Target="../media/image1226.png"/><Relationship Id="rId181" Type="http://schemas.openxmlformats.org/officeDocument/2006/relationships/customXml" Target="../ink/ink2025.xml"/><Relationship Id="rId402" Type="http://schemas.openxmlformats.org/officeDocument/2006/relationships/image" Target="../media/image1155.png"/><Relationship Id="rId847" Type="http://schemas.openxmlformats.org/officeDocument/2006/relationships/customXml" Target="../ink/ink2358.xml"/><Relationship Id="rId279" Type="http://schemas.openxmlformats.org/officeDocument/2006/relationships/customXml" Target="../ink/ink2074.xml"/><Relationship Id="rId486" Type="http://schemas.openxmlformats.org/officeDocument/2006/relationships/image" Target="../media/image1197.png"/><Relationship Id="rId693" Type="http://schemas.openxmlformats.org/officeDocument/2006/relationships/customXml" Target="../ink/ink2281.xml"/><Relationship Id="rId707" Type="http://schemas.openxmlformats.org/officeDocument/2006/relationships/customXml" Target="../ink/ink2288.xml"/><Relationship Id="rId914" Type="http://schemas.openxmlformats.org/officeDocument/2006/relationships/image" Target="../media/image1414.png"/><Relationship Id="rId43" Type="http://schemas.openxmlformats.org/officeDocument/2006/relationships/customXml" Target="../ink/ink1956.xml"/><Relationship Id="rId139" Type="http://schemas.openxmlformats.org/officeDocument/2006/relationships/customXml" Target="../ink/ink2004.xml"/><Relationship Id="rId346" Type="http://schemas.openxmlformats.org/officeDocument/2006/relationships/image" Target="../media/image1127.png"/><Relationship Id="rId553" Type="http://schemas.openxmlformats.org/officeDocument/2006/relationships/customXml" Target="../ink/ink2211.xml"/><Relationship Id="rId760" Type="http://schemas.openxmlformats.org/officeDocument/2006/relationships/image" Target="../media/image1336.png"/><Relationship Id="rId192" Type="http://schemas.openxmlformats.org/officeDocument/2006/relationships/image" Target="../media/image1049.png"/><Relationship Id="rId206" Type="http://schemas.openxmlformats.org/officeDocument/2006/relationships/image" Target="../media/image1056.png"/><Relationship Id="rId413" Type="http://schemas.openxmlformats.org/officeDocument/2006/relationships/customXml" Target="../ink/ink2141.xml"/><Relationship Id="rId858" Type="http://schemas.openxmlformats.org/officeDocument/2006/relationships/image" Target="../media/image1385.png"/><Relationship Id="rId497" Type="http://schemas.openxmlformats.org/officeDocument/2006/relationships/customXml" Target="../ink/ink2183.xml"/><Relationship Id="rId620" Type="http://schemas.openxmlformats.org/officeDocument/2006/relationships/image" Target="../media/image1265.png"/><Relationship Id="rId718" Type="http://schemas.openxmlformats.org/officeDocument/2006/relationships/image" Target="../media/image1315.png"/><Relationship Id="rId357" Type="http://schemas.openxmlformats.org/officeDocument/2006/relationships/customXml" Target="../ink/ink2113.xml"/><Relationship Id="rId54" Type="http://schemas.openxmlformats.org/officeDocument/2006/relationships/image" Target="../media/image979.png"/><Relationship Id="rId217" Type="http://schemas.openxmlformats.org/officeDocument/2006/relationships/customXml" Target="../ink/ink2043.xml"/><Relationship Id="rId564" Type="http://schemas.openxmlformats.org/officeDocument/2006/relationships/image" Target="../media/image1237.png"/><Relationship Id="rId771" Type="http://schemas.openxmlformats.org/officeDocument/2006/relationships/customXml" Target="../ink/ink2320.xml"/><Relationship Id="rId869" Type="http://schemas.openxmlformats.org/officeDocument/2006/relationships/customXml" Target="../ink/ink2369.xml"/><Relationship Id="rId424" Type="http://schemas.openxmlformats.org/officeDocument/2006/relationships/image" Target="../media/image1166.png"/><Relationship Id="rId631" Type="http://schemas.openxmlformats.org/officeDocument/2006/relationships/customXml" Target="../ink/ink2250.xml"/><Relationship Id="rId729" Type="http://schemas.openxmlformats.org/officeDocument/2006/relationships/customXml" Target="../ink/ink2299.xml"/><Relationship Id="rId270" Type="http://schemas.openxmlformats.org/officeDocument/2006/relationships/image" Target="../media/image1088.png"/><Relationship Id="rId65" Type="http://schemas.openxmlformats.org/officeDocument/2006/relationships/customXml" Target="../ink/ink1967.xml"/><Relationship Id="rId130" Type="http://schemas.openxmlformats.org/officeDocument/2006/relationships/image" Target="../media/image1018.png"/><Relationship Id="rId368" Type="http://schemas.openxmlformats.org/officeDocument/2006/relationships/image" Target="../media/image1138.png"/><Relationship Id="rId575" Type="http://schemas.openxmlformats.org/officeDocument/2006/relationships/customXml" Target="../ink/ink2222.xml"/><Relationship Id="rId782" Type="http://schemas.openxmlformats.org/officeDocument/2006/relationships/image" Target="../media/image1347.png"/><Relationship Id="rId228" Type="http://schemas.openxmlformats.org/officeDocument/2006/relationships/image" Target="../media/image1067.png"/><Relationship Id="rId435" Type="http://schemas.openxmlformats.org/officeDocument/2006/relationships/customXml" Target="../ink/ink2152.xml"/><Relationship Id="rId642" Type="http://schemas.openxmlformats.org/officeDocument/2006/relationships/image" Target="../media/image1276.png"/><Relationship Id="rId281" Type="http://schemas.openxmlformats.org/officeDocument/2006/relationships/customXml" Target="../ink/ink2075.xml"/><Relationship Id="rId502" Type="http://schemas.openxmlformats.org/officeDocument/2006/relationships/image" Target="../media/image1205.png"/><Relationship Id="rId76" Type="http://schemas.openxmlformats.org/officeDocument/2006/relationships/image" Target="../media/image990.png"/><Relationship Id="rId141" Type="http://schemas.openxmlformats.org/officeDocument/2006/relationships/customXml" Target="../ink/ink2005.xml"/><Relationship Id="rId379" Type="http://schemas.openxmlformats.org/officeDocument/2006/relationships/customXml" Target="../ink/ink2124.xml"/><Relationship Id="rId586" Type="http://schemas.openxmlformats.org/officeDocument/2006/relationships/image" Target="../media/image1248.png"/><Relationship Id="rId793" Type="http://schemas.openxmlformats.org/officeDocument/2006/relationships/customXml" Target="../ink/ink2331.xml"/><Relationship Id="rId807" Type="http://schemas.openxmlformats.org/officeDocument/2006/relationships/customXml" Target="../ink/ink2338.xml"/><Relationship Id="rId7" Type="http://schemas.openxmlformats.org/officeDocument/2006/relationships/customXml" Target="../ink/ink1938.xml"/><Relationship Id="rId239" Type="http://schemas.openxmlformats.org/officeDocument/2006/relationships/customXml" Target="../ink/ink2054.xml"/><Relationship Id="rId446" Type="http://schemas.openxmlformats.org/officeDocument/2006/relationships/image" Target="../media/image1177.png"/><Relationship Id="rId653" Type="http://schemas.openxmlformats.org/officeDocument/2006/relationships/customXml" Target="../ink/ink2261.xml"/><Relationship Id="rId292" Type="http://schemas.openxmlformats.org/officeDocument/2006/relationships/image" Target="../media/image1099.png"/><Relationship Id="rId306" Type="http://schemas.openxmlformats.org/officeDocument/2006/relationships/image" Target="../media/image1106.png"/><Relationship Id="rId860" Type="http://schemas.openxmlformats.org/officeDocument/2006/relationships/image" Target="../media/image1386.png"/><Relationship Id="rId87" Type="http://schemas.openxmlformats.org/officeDocument/2006/relationships/customXml" Target="../ink/ink1978.xml"/><Relationship Id="rId513" Type="http://schemas.openxmlformats.org/officeDocument/2006/relationships/customXml" Target="../ink/ink2191.xml"/><Relationship Id="rId597" Type="http://schemas.openxmlformats.org/officeDocument/2006/relationships/customXml" Target="../ink/ink2233.xml"/><Relationship Id="rId720" Type="http://schemas.openxmlformats.org/officeDocument/2006/relationships/image" Target="../media/image1316.png"/><Relationship Id="rId818" Type="http://schemas.openxmlformats.org/officeDocument/2006/relationships/image" Target="../media/image1365.png"/><Relationship Id="rId152" Type="http://schemas.openxmlformats.org/officeDocument/2006/relationships/image" Target="../media/image1029.png"/><Relationship Id="rId457" Type="http://schemas.openxmlformats.org/officeDocument/2006/relationships/customXml" Target="../ink/ink2163.xml"/><Relationship Id="rId664" Type="http://schemas.openxmlformats.org/officeDocument/2006/relationships/image" Target="../media/image1287.png"/><Relationship Id="rId871" Type="http://schemas.openxmlformats.org/officeDocument/2006/relationships/customXml" Target="../ink/ink2370.xml"/><Relationship Id="rId14" Type="http://schemas.openxmlformats.org/officeDocument/2006/relationships/image" Target="../media/image959.png"/><Relationship Id="rId317" Type="http://schemas.openxmlformats.org/officeDocument/2006/relationships/customXml" Target="../ink/ink2093.xml"/><Relationship Id="rId524" Type="http://schemas.openxmlformats.org/officeDocument/2006/relationships/image" Target="../media/image1217.png"/><Relationship Id="rId731" Type="http://schemas.openxmlformats.org/officeDocument/2006/relationships/customXml" Target="../ink/ink2300.xml"/><Relationship Id="rId98" Type="http://schemas.openxmlformats.org/officeDocument/2006/relationships/image" Target="../media/image1001.png"/><Relationship Id="rId163" Type="http://schemas.openxmlformats.org/officeDocument/2006/relationships/customXml" Target="../ink/ink2016.xml"/><Relationship Id="rId370" Type="http://schemas.openxmlformats.org/officeDocument/2006/relationships/image" Target="../media/image1139.png"/><Relationship Id="rId829" Type="http://schemas.openxmlformats.org/officeDocument/2006/relationships/customXml" Target="../ink/ink2349.xml"/><Relationship Id="rId230" Type="http://schemas.openxmlformats.org/officeDocument/2006/relationships/image" Target="../media/image1068.png"/><Relationship Id="rId468" Type="http://schemas.openxmlformats.org/officeDocument/2006/relationships/image" Target="../media/image1188.png"/><Relationship Id="rId675" Type="http://schemas.openxmlformats.org/officeDocument/2006/relationships/customXml" Target="../ink/ink2272.xml"/><Relationship Id="rId882" Type="http://schemas.openxmlformats.org/officeDocument/2006/relationships/image" Target="../media/image1397.png"/><Relationship Id="rId25" Type="http://schemas.openxmlformats.org/officeDocument/2006/relationships/customXml" Target="../ink/ink1947.xml"/><Relationship Id="rId67" Type="http://schemas.openxmlformats.org/officeDocument/2006/relationships/customXml" Target="../ink/ink1968.xml"/><Relationship Id="rId272" Type="http://schemas.openxmlformats.org/officeDocument/2006/relationships/image" Target="../media/image1089.png"/><Relationship Id="rId328" Type="http://schemas.openxmlformats.org/officeDocument/2006/relationships/image" Target="../media/image1118.png"/><Relationship Id="rId535" Type="http://schemas.openxmlformats.org/officeDocument/2006/relationships/customXml" Target="../ink/ink2202.xml"/><Relationship Id="rId577" Type="http://schemas.openxmlformats.org/officeDocument/2006/relationships/customXml" Target="../ink/ink2223.xml"/><Relationship Id="rId700" Type="http://schemas.openxmlformats.org/officeDocument/2006/relationships/image" Target="../media/image1305.png"/><Relationship Id="rId742" Type="http://schemas.openxmlformats.org/officeDocument/2006/relationships/image" Target="../media/image1327.png"/><Relationship Id="rId132" Type="http://schemas.openxmlformats.org/officeDocument/2006/relationships/image" Target="../media/image1019.png"/><Relationship Id="rId174" Type="http://schemas.openxmlformats.org/officeDocument/2006/relationships/image" Target="../media/image1040.png"/><Relationship Id="rId381" Type="http://schemas.openxmlformats.org/officeDocument/2006/relationships/customXml" Target="../ink/ink2125.xml"/><Relationship Id="rId602" Type="http://schemas.openxmlformats.org/officeDocument/2006/relationships/image" Target="../media/image1256.png"/><Relationship Id="rId784" Type="http://schemas.openxmlformats.org/officeDocument/2006/relationships/image" Target="../media/image1348.png"/><Relationship Id="rId241" Type="http://schemas.openxmlformats.org/officeDocument/2006/relationships/customXml" Target="../ink/ink2055.xml"/><Relationship Id="rId437" Type="http://schemas.openxmlformats.org/officeDocument/2006/relationships/customXml" Target="../ink/ink2153.xml"/><Relationship Id="rId479" Type="http://schemas.openxmlformats.org/officeDocument/2006/relationships/customXml" Target="../ink/ink2174.xml"/><Relationship Id="rId644" Type="http://schemas.openxmlformats.org/officeDocument/2006/relationships/image" Target="../media/image1277.png"/><Relationship Id="rId686" Type="http://schemas.openxmlformats.org/officeDocument/2006/relationships/image" Target="../media/image1298.png"/><Relationship Id="rId851" Type="http://schemas.openxmlformats.org/officeDocument/2006/relationships/customXml" Target="../ink/ink2360.xml"/><Relationship Id="rId893" Type="http://schemas.openxmlformats.org/officeDocument/2006/relationships/customXml" Target="../ink/ink2381.xml"/><Relationship Id="rId907" Type="http://schemas.openxmlformats.org/officeDocument/2006/relationships/customXml" Target="../ink/ink2388.xml"/><Relationship Id="rId36" Type="http://schemas.openxmlformats.org/officeDocument/2006/relationships/image" Target="../media/image970.png"/><Relationship Id="rId283" Type="http://schemas.openxmlformats.org/officeDocument/2006/relationships/customXml" Target="../ink/ink2076.xml"/><Relationship Id="rId339" Type="http://schemas.openxmlformats.org/officeDocument/2006/relationships/customXml" Target="../ink/ink2104.xml"/><Relationship Id="rId490" Type="http://schemas.openxmlformats.org/officeDocument/2006/relationships/image" Target="../media/image1199.png"/><Relationship Id="rId504" Type="http://schemas.openxmlformats.org/officeDocument/2006/relationships/image" Target="../media/image1206.png"/><Relationship Id="rId546" Type="http://schemas.openxmlformats.org/officeDocument/2006/relationships/image" Target="../media/image1228.png"/><Relationship Id="rId711" Type="http://schemas.openxmlformats.org/officeDocument/2006/relationships/customXml" Target="../ink/ink2290.xml"/><Relationship Id="rId753" Type="http://schemas.openxmlformats.org/officeDocument/2006/relationships/customXml" Target="../ink/ink2311.xml"/><Relationship Id="rId78" Type="http://schemas.openxmlformats.org/officeDocument/2006/relationships/image" Target="../media/image991.png"/><Relationship Id="rId101" Type="http://schemas.openxmlformats.org/officeDocument/2006/relationships/customXml" Target="../ink/ink1985.xml"/><Relationship Id="rId143" Type="http://schemas.openxmlformats.org/officeDocument/2006/relationships/customXml" Target="../ink/ink2006.xml"/><Relationship Id="rId185" Type="http://schemas.openxmlformats.org/officeDocument/2006/relationships/customXml" Target="../ink/ink2027.xml"/><Relationship Id="rId350" Type="http://schemas.openxmlformats.org/officeDocument/2006/relationships/image" Target="../media/image1129.png"/><Relationship Id="rId406" Type="http://schemas.openxmlformats.org/officeDocument/2006/relationships/image" Target="../media/image1157.png"/><Relationship Id="rId588" Type="http://schemas.openxmlformats.org/officeDocument/2006/relationships/image" Target="../media/image1249.png"/><Relationship Id="rId795" Type="http://schemas.openxmlformats.org/officeDocument/2006/relationships/customXml" Target="../ink/ink2332.xml"/><Relationship Id="rId809" Type="http://schemas.openxmlformats.org/officeDocument/2006/relationships/customXml" Target="../ink/ink2339.xml"/><Relationship Id="rId9" Type="http://schemas.openxmlformats.org/officeDocument/2006/relationships/customXml" Target="../ink/ink1939.xml"/><Relationship Id="rId210" Type="http://schemas.openxmlformats.org/officeDocument/2006/relationships/image" Target="../media/image1058.png"/><Relationship Id="rId392" Type="http://schemas.openxmlformats.org/officeDocument/2006/relationships/image" Target="../media/image1150.png"/><Relationship Id="rId448" Type="http://schemas.openxmlformats.org/officeDocument/2006/relationships/image" Target="../media/image1178.png"/><Relationship Id="rId613" Type="http://schemas.openxmlformats.org/officeDocument/2006/relationships/customXml" Target="../ink/ink2241.xml"/><Relationship Id="rId655" Type="http://schemas.openxmlformats.org/officeDocument/2006/relationships/customXml" Target="../ink/ink2262.xml"/><Relationship Id="rId697" Type="http://schemas.openxmlformats.org/officeDocument/2006/relationships/customXml" Target="../ink/ink2283.xml"/><Relationship Id="rId820" Type="http://schemas.openxmlformats.org/officeDocument/2006/relationships/image" Target="../media/image1366.png"/><Relationship Id="rId862" Type="http://schemas.openxmlformats.org/officeDocument/2006/relationships/image" Target="../media/image1387.png"/><Relationship Id="rId918" Type="http://schemas.openxmlformats.org/officeDocument/2006/relationships/image" Target="../media/image1416.png"/><Relationship Id="rId252" Type="http://schemas.openxmlformats.org/officeDocument/2006/relationships/image" Target="../media/image1079.png"/><Relationship Id="rId294" Type="http://schemas.openxmlformats.org/officeDocument/2006/relationships/image" Target="../media/image1100.png"/><Relationship Id="rId308" Type="http://schemas.openxmlformats.org/officeDocument/2006/relationships/image" Target="../media/image1107.png"/><Relationship Id="rId515" Type="http://schemas.openxmlformats.org/officeDocument/2006/relationships/customXml" Target="../ink/ink2192.xml"/><Relationship Id="rId722" Type="http://schemas.openxmlformats.org/officeDocument/2006/relationships/image" Target="../media/image1317.png"/><Relationship Id="rId47" Type="http://schemas.openxmlformats.org/officeDocument/2006/relationships/customXml" Target="../ink/ink1958.xml"/><Relationship Id="rId89" Type="http://schemas.openxmlformats.org/officeDocument/2006/relationships/customXml" Target="../ink/ink1979.xml"/><Relationship Id="rId112" Type="http://schemas.openxmlformats.org/officeDocument/2006/relationships/image" Target="../media/image1008.png"/><Relationship Id="rId154" Type="http://schemas.openxmlformats.org/officeDocument/2006/relationships/image" Target="../media/image1030.png"/><Relationship Id="rId361" Type="http://schemas.openxmlformats.org/officeDocument/2006/relationships/customXml" Target="../ink/ink2115.xml"/><Relationship Id="rId557" Type="http://schemas.openxmlformats.org/officeDocument/2006/relationships/customXml" Target="../ink/ink2213.xml"/><Relationship Id="rId599" Type="http://schemas.openxmlformats.org/officeDocument/2006/relationships/customXml" Target="../ink/ink2234.xml"/><Relationship Id="rId764" Type="http://schemas.openxmlformats.org/officeDocument/2006/relationships/image" Target="../media/image1338.png"/><Relationship Id="rId196" Type="http://schemas.openxmlformats.org/officeDocument/2006/relationships/image" Target="../media/image1051.png"/><Relationship Id="rId417" Type="http://schemas.openxmlformats.org/officeDocument/2006/relationships/customXml" Target="../ink/ink2143.xml"/><Relationship Id="rId459" Type="http://schemas.openxmlformats.org/officeDocument/2006/relationships/customXml" Target="../ink/ink2164.xml"/><Relationship Id="rId624" Type="http://schemas.openxmlformats.org/officeDocument/2006/relationships/image" Target="../media/image1267.png"/><Relationship Id="rId666" Type="http://schemas.openxmlformats.org/officeDocument/2006/relationships/image" Target="../media/image1288.png"/><Relationship Id="rId831" Type="http://schemas.openxmlformats.org/officeDocument/2006/relationships/customXml" Target="../ink/ink2350.xml"/><Relationship Id="rId873" Type="http://schemas.openxmlformats.org/officeDocument/2006/relationships/customXml" Target="../ink/ink2371.xml"/><Relationship Id="rId16" Type="http://schemas.openxmlformats.org/officeDocument/2006/relationships/image" Target="../media/image960.png"/><Relationship Id="rId221" Type="http://schemas.openxmlformats.org/officeDocument/2006/relationships/customXml" Target="../ink/ink2045.xml"/><Relationship Id="rId263" Type="http://schemas.openxmlformats.org/officeDocument/2006/relationships/customXml" Target="../ink/ink2066.xml"/><Relationship Id="rId319" Type="http://schemas.openxmlformats.org/officeDocument/2006/relationships/customXml" Target="../ink/ink2094.xml"/><Relationship Id="rId470" Type="http://schemas.openxmlformats.org/officeDocument/2006/relationships/image" Target="../media/image1189.png"/><Relationship Id="rId526" Type="http://schemas.openxmlformats.org/officeDocument/2006/relationships/image" Target="../media/image1218.png"/><Relationship Id="rId58" Type="http://schemas.openxmlformats.org/officeDocument/2006/relationships/image" Target="../media/image981.png"/><Relationship Id="rId123" Type="http://schemas.openxmlformats.org/officeDocument/2006/relationships/customXml" Target="../ink/ink1996.xml"/><Relationship Id="rId330" Type="http://schemas.openxmlformats.org/officeDocument/2006/relationships/image" Target="../media/image1119.png"/><Relationship Id="rId568" Type="http://schemas.openxmlformats.org/officeDocument/2006/relationships/image" Target="../media/image1239.png"/><Relationship Id="rId733" Type="http://schemas.openxmlformats.org/officeDocument/2006/relationships/customXml" Target="../ink/ink2301.xml"/><Relationship Id="rId775" Type="http://schemas.openxmlformats.org/officeDocument/2006/relationships/customXml" Target="../ink/ink2322.xml"/><Relationship Id="rId165" Type="http://schemas.openxmlformats.org/officeDocument/2006/relationships/customXml" Target="../ink/ink2017.xml"/><Relationship Id="rId372" Type="http://schemas.openxmlformats.org/officeDocument/2006/relationships/image" Target="../media/image1140.png"/><Relationship Id="rId428" Type="http://schemas.openxmlformats.org/officeDocument/2006/relationships/image" Target="../media/image1168.png"/><Relationship Id="rId635" Type="http://schemas.openxmlformats.org/officeDocument/2006/relationships/customXml" Target="../ink/ink2252.xml"/><Relationship Id="rId677" Type="http://schemas.openxmlformats.org/officeDocument/2006/relationships/customXml" Target="../ink/ink2273.xml"/><Relationship Id="rId800" Type="http://schemas.openxmlformats.org/officeDocument/2006/relationships/image" Target="../media/image1356.png"/><Relationship Id="rId842" Type="http://schemas.openxmlformats.org/officeDocument/2006/relationships/image" Target="../media/image1377.png"/><Relationship Id="rId232" Type="http://schemas.openxmlformats.org/officeDocument/2006/relationships/image" Target="../media/image1069.png"/><Relationship Id="rId274" Type="http://schemas.openxmlformats.org/officeDocument/2006/relationships/image" Target="../media/image1090.png"/><Relationship Id="rId481" Type="http://schemas.openxmlformats.org/officeDocument/2006/relationships/customXml" Target="../ink/ink2175.xml"/><Relationship Id="rId702" Type="http://schemas.openxmlformats.org/officeDocument/2006/relationships/image" Target="../media/image1306.png"/><Relationship Id="rId884" Type="http://schemas.openxmlformats.org/officeDocument/2006/relationships/image" Target="../media/image1398.png"/><Relationship Id="rId27" Type="http://schemas.openxmlformats.org/officeDocument/2006/relationships/customXml" Target="../ink/ink1948.xml"/><Relationship Id="rId69" Type="http://schemas.openxmlformats.org/officeDocument/2006/relationships/customXml" Target="../ink/ink1969.xml"/><Relationship Id="rId134" Type="http://schemas.openxmlformats.org/officeDocument/2006/relationships/image" Target="../media/image1020.png"/><Relationship Id="rId537" Type="http://schemas.openxmlformats.org/officeDocument/2006/relationships/customXml" Target="../ink/ink2203.xml"/><Relationship Id="rId579" Type="http://schemas.openxmlformats.org/officeDocument/2006/relationships/customXml" Target="../ink/ink2224.xml"/><Relationship Id="rId744" Type="http://schemas.openxmlformats.org/officeDocument/2006/relationships/image" Target="../media/image1328.png"/><Relationship Id="rId786" Type="http://schemas.openxmlformats.org/officeDocument/2006/relationships/image" Target="../media/image1349.png"/><Relationship Id="rId80" Type="http://schemas.openxmlformats.org/officeDocument/2006/relationships/image" Target="../media/image992.png"/><Relationship Id="rId176" Type="http://schemas.openxmlformats.org/officeDocument/2006/relationships/image" Target="../media/image1041.png"/><Relationship Id="rId341" Type="http://schemas.openxmlformats.org/officeDocument/2006/relationships/customXml" Target="../ink/ink2105.xml"/><Relationship Id="rId383" Type="http://schemas.openxmlformats.org/officeDocument/2006/relationships/customXml" Target="../ink/ink2126.xml"/><Relationship Id="rId439" Type="http://schemas.openxmlformats.org/officeDocument/2006/relationships/customXml" Target="../ink/ink2154.xml"/><Relationship Id="rId590" Type="http://schemas.openxmlformats.org/officeDocument/2006/relationships/image" Target="../media/image1250.png"/><Relationship Id="rId604" Type="http://schemas.openxmlformats.org/officeDocument/2006/relationships/image" Target="../media/image1257.png"/><Relationship Id="rId646" Type="http://schemas.openxmlformats.org/officeDocument/2006/relationships/image" Target="../media/image1278.png"/><Relationship Id="rId811" Type="http://schemas.openxmlformats.org/officeDocument/2006/relationships/customXml" Target="../ink/ink2340.xml"/><Relationship Id="rId201" Type="http://schemas.openxmlformats.org/officeDocument/2006/relationships/customXml" Target="../ink/ink2035.xml"/><Relationship Id="rId243" Type="http://schemas.openxmlformats.org/officeDocument/2006/relationships/customXml" Target="../ink/ink2056.xml"/><Relationship Id="rId285" Type="http://schemas.openxmlformats.org/officeDocument/2006/relationships/customXml" Target="../ink/ink2077.xml"/><Relationship Id="rId450" Type="http://schemas.openxmlformats.org/officeDocument/2006/relationships/image" Target="../media/image1179.png"/><Relationship Id="rId506" Type="http://schemas.openxmlformats.org/officeDocument/2006/relationships/image" Target="../media/image1207.png"/><Relationship Id="rId688" Type="http://schemas.openxmlformats.org/officeDocument/2006/relationships/image" Target="../media/image1299.png"/><Relationship Id="rId853" Type="http://schemas.openxmlformats.org/officeDocument/2006/relationships/customXml" Target="../ink/ink2361.xml"/><Relationship Id="rId895" Type="http://schemas.openxmlformats.org/officeDocument/2006/relationships/customXml" Target="../ink/ink2382.xml"/><Relationship Id="rId909" Type="http://schemas.openxmlformats.org/officeDocument/2006/relationships/customXml" Target="../ink/ink2389.xml"/><Relationship Id="rId38" Type="http://schemas.openxmlformats.org/officeDocument/2006/relationships/image" Target="../media/image971.png"/><Relationship Id="rId103" Type="http://schemas.openxmlformats.org/officeDocument/2006/relationships/customXml" Target="../ink/ink1986.xml"/><Relationship Id="rId310" Type="http://schemas.openxmlformats.org/officeDocument/2006/relationships/image" Target="../media/image1108.png"/><Relationship Id="rId492" Type="http://schemas.openxmlformats.org/officeDocument/2006/relationships/image" Target="../media/image1200.png"/><Relationship Id="rId548" Type="http://schemas.openxmlformats.org/officeDocument/2006/relationships/image" Target="../media/image1229.png"/><Relationship Id="rId713" Type="http://schemas.openxmlformats.org/officeDocument/2006/relationships/customXml" Target="../ink/ink2291.xml"/><Relationship Id="rId755" Type="http://schemas.openxmlformats.org/officeDocument/2006/relationships/customXml" Target="../ink/ink2312.xml"/><Relationship Id="rId797" Type="http://schemas.openxmlformats.org/officeDocument/2006/relationships/customXml" Target="../ink/ink2333.xml"/><Relationship Id="rId920" Type="http://schemas.openxmlformats.org/officeDocument/2006/relationships/image" Target="../media/image1417.png"/><Relationship Id="rId91" Type="http://schemas.openxmlformats.org/officeDocument/2006/relationships/customXml" Target="../ink/ink1980.xml"/><Relationship Id="rId145" Type="http://schemas.openxmlformats.org/officeDocument/2006/relationships/customXml" Target="../ink/ink2007.xml"/><Relationship Id="rId187" Type="http://schemas.openxmlformats.org/officeDocument/2006/relationships/customXml" Target="../ink/ink2028.xml"/><Relationship Id="rId352" Type="http://schemas.openxmlformats.org/officeDocument/2006/relationships/image" Target="../media/image1130.png"/><Relationship Id="rId394" Type="http://schemas.openxmlformats.org/officeDocument/2006/relationships/image" Target="../media/image1151.png"/><Relationship Id="rId408" Type="http://schemas.openxmlformats.org/officeDocument/2006/relationships/image" Target="../media/image1158.png"/><Relationship Id="rId615" Type="http://schemas.openxmlformats.org/officeDocument/2006/relationships/customXml" Target="../ink/ink2242.xml"/><Relationship Id="rId822" Type="http://schemas.openxmlformats.org/officeDocument/2006/relationships/image" Target="../media/image1367.png"/><Relationship Id="rId212" Type="http://schemas.openxmlformats.org/officeDocument/2006/relationships/image" Target="../media/image1059.png"/><Relationship Id="rId254" Type="http://schemas.openxmlformats.org/officeDocument/2006/relationships/image" Target="../media/image1080.png"/><Relationship Id="rId657" Type="http://schemas.openxmlformats.org/officeDocument/2006/relationships/customXml" Target="../ink/ink2263.xml"/><Relationship Id="rId699" Type="http://schemas.openxmlformats.org/officeDocument/2006/relationships/customXml" Target="../ink/ink2284.xml"/><Relationship Id="rId864" Type="http://schemas.openxmlformats.org/officeDocument/2006/relationships/image" Target="../media/image1388.png"/><Relationship Id="rId49" Type="http://schemas.openxmlformats.org/officeDocument/2006/relationships/customXml" Target="../ink/ink1959.xml"/><Relationship Id="rId114" Type="http://schemas.openxmlformats.org/officeDocument/2006/relationships/image" Target="../media/image1009.png"/><Relationship Id="rId296" Type="http://schemas.openxmlformats.org/officeDocument/2006/relationships/image" Target="../media/image1101.png"/><Relationship Id="rId461" Type="http://schemas.openxmlformats.org/officeDocument/2006/relationships/customXml" Target="../ink/ink2165.xml"/><Relationship Id="rId517" Type="http://schemas.openxmlformats.org/officeDocument/2006/relationships/customXml" Target="../ink/ink2193.xml"/><Relationship Id="rId559" Type="http://schemas.openxmlformats.org/officeDocument/2006/relationships/customXml" Target="../ink/ink2214.xml"/><Relationship Id="rId724" Type="http://schemas.openxmlformats.org/officeDocument/2006/relationships/image" Target="../media/image1318.png"/><Relationship Id="rId766" Type="http://schemas.openxmlformats.org/officeDocument/2006/relationships/image" Target="../media/image1339.png"/><Relationship Id="rId60" Type="http://schemas.openxmlformats.org/officeDocument/2006/relationships/image" Target="../media/image982.png"/><Relationship Id="rId156" Type="http://schemas.openxmlformats.org/officeDocument/2006/relationships/image" Target="../media/image1031.png"/><Relationship Id="rId198" Type="http://schemas.openxmlformats.org/officeDocument/2006/relationships/image" Target="../media/image1052.png"/><Relationship Id="rId321" Type="http://schemas.openxmlformats.org/officeDocument/2006/relationships/customXml" Target="../ink/ink2095.xml"/><Relationship Id="rId363" Type="http://schemas.openxmlformats.org/officeDocument/2006/relationships/customXml" Target="../ink/ink2116.xml"/><Relationship Id="rId419" Type="http://schemas.openxmlformats.org/officeDocument/2006/relationships/customXml" Target="../ink/ink2144.xml"/><Relationship Id="rId570" Type="http://schemas.openxmlformats.org/officeDocument/2006/relationships/image" Target="../media/image1240.png"/><Relationship Id="rId626" Type="http://schemas.openxmlformats.org/officeDocument/2006/relationships/image" Target="../media/image1268.png"/><Relationship Id="rId223" Type="http://schemas.openxmlformats.org/officeDocument/2006/relationships/customXml" Target="../ink/ink2046.xml"/><Relationship Id="rId430" Type="http://schemas.openxmlformats.org/officeDocument/2006/relationships/image" Target="../media/image1169.png"/><Relationship Id="rId668" Type="http://schemas.openxmlformats.org/officeDocument/2006/relationships/image" Target="../media/image1289.png"/><Relationship Id="rId833" Type="http://schemas.openxmlformats.org/officeDocument/2006/relationships/customXml" Target="../ink/ink2351.xml"/><Relationship Id="rId875" Type="http://schemas.openxmlformats.org/officeDocument/2006/relationships/customXml" Target="../ink/ink2372.xml"/><Relationship Id="rId18" Type="http://schemas.openxmlformats.org/officeDocument/2006/relationships/image" Target="../media/image961.png"/><Relationship Id="rId265" Type="http://schemas.openxmlformats.org/officeDocument/2006/relationships/customXml" Target="../ink/ink2067.xml"/><Relationship Id="rId472" Type="http://schemas.openxmlformats.org/officeDocument/2006/relationships/image" Target="../media/image1190.png"/><Relationship Id="rId528" Type="http://schemas.openxmlformats.org/officeDocument/2006/relationships/image" Target="../media/image1219.png"/><Relationship Id="rId735" Type="http://schemas.openxmlformats.org/officeDocument/2006/relationships/customXml" Target="../ink/ink2302.xml"/><Relationship Id="rId900" Type="http://schemas.openxmlformats.org/officeDocument/2006/relationships/image" Target="../media/image1406.png"/><Relationship Id="rId125" Type="http://schemas.openxmlformats.org/officeDocument/2006/relationships/customXml" Target="../ink/ink1997.xml"/><Relationship Id="rId167" Type="http://schemas.openxmlformats.org/officeDocument/2006/relationships/customXml" Target="../ink/ink2018.xml"/><Relationship Id="rId332" Type="http://schemas.openxmlformats.org/officeDocument/2006/relationships/image" Target="../media/image1120.png"/><Relationship Id="rId374" Type="http://schemas.openxmlformats.org/officeDocument/2006/relationships/image" Target="../media/image1141.png"/><Relationship Id="rId581" Type="http://schemas.openxmlformats.org/officeDocument/2006/relationships/customXml" Target="../ink/ink2225.xml"/><Relationship Id="rId777" Type="http://schemas.openxmlformats.org/officeDocument/2006/relationships/customXml" Target="../ink/ink2323.xml"/><Relationship Id="rId71" Type="http://schemas.openxmlformats.org/officeDocument/2006/relationships/customXml" Target="../ink/ink1970.xml"/><Relationship Id="rId234" Type="http://schemas.openxmlformats.org/officeDocument/2006/relationships/image" Target="../media/image1070.png"/><Relationship Id="rId637" Type="http://schemas.openxmlformats.org/officeDocument/2006/relationships/customXml" Target="../ink/ink2253.xml"/><Relationship Id="rId679" Type="http://schemas.openxmlformats.org/officeDocument/2006/relationships/customXml" Target="../ink/ink2274.xml"/><Relationship Id="rId802" Type="http://schemas.openxmlformats.org/officeDocument/2006/relationships/image" Target="../media/image1357.png"/><Relationship Id="rId844" Type="http://schemas.openxmlformats.org/officeDocument/2006/relationships/image" Target="../media/image1378.png"/><Relationship Id="rId886" Type="http://schemas.openxmlformats.org/officeDocument/2006/relationships/image" Target="../media/image1399.png"/><Relationship Id="rId2" Type="http://schemas.openxmlformats.org/officeDocument/2006/relationships/image" Target="../media/image957.png"/><Relationship Id="rId29" Type="http://schemas.openxmlformats.org/officeDocument/2006/relationships/customXml" Target="../ink/ink1949.xml"/><Relationship Id="rId276" Type="http://schemas.openxmlformats.org/officeDocument/2006/relationships/image" Target="../media/image1091.png"/><Relationship Id="rId441" Type="http://schemas.openxmlformats.org/officeDocument/2006/relationships/customXml" Target="../ink/ink2155.xml"/><Relationship Id="rId483" Type="http://schemas.openxmlformats.org/officeDocument/2006/relationships/customXml" Target="../ink/ink2176.xml"/><Relationship Id="rId539" Type="http://schemas.openxmlformats.org/officeDocument/2006/relationships/customXml" Target="../ink/ink2204.xml"/><Relationship Id="rId690" Type="http://schemas.openxmlformats.org/officeDocument/2006/relationships/image" Target="../media/image1300.png"/><Relationship Id="rId704" Type="http://schemas.openxmlformats.org/officeDocument/2006/relationships/image" Target="../media/image1307.png"/><Relationship Id="rId746" Type="http://schemas.openxmlformats.org/officeDocument/2006/relationships/image" Target="../media/image1329.png"/><Relationship Id="rId911" Type="http://schemas.openxmlformats.org/officeDocument/2006/relationships/customXml" Target="../ink/ink2390.xml"/><Relationship Id="rId40" Type="http://schemas.openxmlformats.org/officeDocument/2006/relationships/image" Target="../media/image972.png"/><Relationship Id="rId136" Type="http://schemas.openxmlformats.org/officeDocument/2006/relationships/image" Target="../media/image1021.png"/><Relationship Id="rId178" Type="http://schemas.openxmlformats.org/officeDocument/2006/relationships/image" Target="../media/image1042.png"/><Relationship Id="rId301" Type="http://schemas.openxmlformats.org/officeDocument/2006/relationships/customXml" Target="../ink/ink2085.xml"/><Relationship Id="rId343" Type="http://schemas.openxmlformats.org/officeDocument/2006/relationships/customXml" Target="../ink/ink2106.xml"/><Relationship Id="rId550" Type="http://schemas.openxmlformats.org/officeDocument/2006/relationships/image" Target="../media/image1230.png"/><Relationship Id="rId788" Type="http://schemas.openxmlformats.org/officeDocument/2006/relationships/image" Target="../media/image1350.png"/><Relationship Id="rId82" Type="http://schemas.openxmlformats.org/officeDocument/2006/relationships/image" Target="../media/image993.png"/><Relationship Id="rId203" Type="http://schemas.openxmlformats.org/officeDocument/2006/relationships/customXml" Target="../ink/ink2036.xml"/><Relationship Id="rId385" Type="http://schemas.openxmlformats.org/officeDocument/2006/relationships/customXml" Target="../ink/ink2127.xml"/><Relationship Id="rId592" Type="http://schemas.openxmlformats.org/officeDocument/2006/relationships/image" Target="../media/image1251.png"/><Relationship Id="rId606" Type="http://schemas.openxmlformats.org/officeDocument/2006/relationships/image" Target="../media/image1258.png"/><Relationship Id="rId648" Type="http://schemas.openxmlformats.org/officeDocument/2006/relationships/image" Target="../media/image1279.png"/><Relationship Id="rId813" Type="http://schemas.openxmlformats.org/officeDocument/2006/relationships/customXml" Target="../ink/ink2341.xml"/><Relationship Id="rId855" Type="http://schemas.openxmlformats.org/officeDocument/2006/relationships/customXml" Target="../ink/ink2362.xml"/><Relationship Id="rId245" Type="http://schemas.openxmlformats.org/officeDocument/2006/relationships/customXml" Target="../ink/ink2057.xml"/><Relationship Id="rId287" Type="http://schemas.openxmlformats.org/officeDocument/2006/relationships/customXml" Target="../ink/ink2078.xml"/><Relationship Id="rId410" Type="http://schemas.openxmlformats.org/officeDocument/2006/relationships/image" Target="../media/image1159.png"/><Relationship Id="rId452" Type="http://schemas.openxmlformats.org/officeDocument/2006/relationships/image" Target="../media/image1180.png"/><Relationship Id="rId494" Type="http://schemas.openxmlformats.org/officeDocument/2006/relationships/image" Target="../media/image1201.png"/><Relationship Id="rId508" Type="http://schemas.openxmlformats.org/officeDocument/2006/relationships/image" Target="../media/image1208.png"/><Relationship Id="rId715" Type="http://schemas.openxmlformats.org/officeDocument/2006/relationships/customXml" Target="../ink/ink2292.xml"/><Relationship Id="rId897" Type="http://schemas.openxmlformats.org/officeDocument/2006/relationships/customXml" Target="../ink/ink2383.xml"/><Relationship Id="rId922" Type="http://schemas.openxmlformats.org/officeDocument/2006/relationships/image" Target="../media/image1418.png"/><Relationship Id="rId105" Type="http://schemas.openxmlformats.org/officeDocument/2006/relationships/customXml" Target="../ink/ink1987.xml"/><Relationship Id="rId147" Type="http://schemas.openxmlformats.org/officeDocument/2006/relationships/customXml" Target="../ink/ink2008.xml"/><Relationship Id="rId312" Type="http://schemas.openxmlformats.org/officeDocument/2006/relationships/image" Target="../media/image1109.png"/><Relationship Id="rId354" Type="http://schemas.openxmlformats.org/officeDocument/2006/relationships/image" Target="../media/image1131.png"/><Relationship Id="rId757" Type="http://schemas.openxmlformats.org/officeDocument/2006/relationships/customXml" Target="../ink/ink2313.xml"/><Relationship Id="rId799" Type="http://schemas.openxmlformats.org/officeDocument/2006/relationships/customXml" Target="../ink/ink2334.xml"/><Relationship Id="rId51" Type="http://schemas.openxmlformats.org/officeDocument/2006/relationships/customXml" Target="../ink/ink1960.xml"/><Relationship Id="rId93" Type="http://schemas.openxmlformats.org/officeDocument/2006/relationships/customXml" Target="../ink/ink1981.xml"/><Relationship Id="rId189" Type="http://schemas.openxmlformats.org/officeDocument/2006/relationships/customXml" Target="../ink/ink2029.xml"/><Relationship Id="rId396" Type="http://schemas.openxmlformats.org/officeDocument/2006/relationships/image" Target="../media/image1152.png"/><Relationship Id="rId561" Type="http://schemas.openxmlformats.org/officeDocument/2006/relationships/customXml" Target="../ink/ink2215.xml"/><Relationship Id="rId617" Type="http://schemas.openxmlformats.org/officeDocument/2006/relationships/customXml" Target="../ink/ink2243.xml"/><Relationship Id="rId659" Type="http://schemas.openxmlformats.org/officeDocument/2006/relationships/customXml" Target="../ink/ink2264.xml"/><Relationship Id="rId824" Type="http://schemas.openxmlformats.org/officeDocument/2006/relationships/image" Target="../media/image1368.png"/><Relationship Id="rId866" Type="http://schemas.openxmlformats.org/officeDocument/2006/relationships/image" Target="../media/image1389.png"/><Relationship Id="rId214" Type="http://schemas.openxmlformats.org/officeDocument/2006/relationships/image" Target="../media/image1060.png"/><Relationship Id="rId256" Type="http://schemas.openxmlformats.org/officeDocument/2006/relationships/image" Target="../media/image1081.png"/><Relationship Id="rId298" Type="http://schemas.openxmlformats.org/officeDocument/2006/relationships/image" Target="../media/image1102.png"/><Relationship Id="rId421" Type="http://schemas.openxmlformats.org/officeDocument/2006/relationships/customXml" Target="../ink/ink2145.xml"/><Relationship Id="rId463" Type="http://schemas.openxmlformats.org/officeDocument/2006/relationships/customXml" Target="../ink/ink2166.xml"/><Relationship Id="rId519" Type="http://schemas.openxmlformats.org/officeDocument/2006/relationships/customXml" Target="../ink/ink2194.xml"/><Relationship Id="rId670" Type="http://schemas.openxmlformats.org/officeDocument/2006/relationships/image" Target="../media/image1290.png"/><Relationship Id="rId116" Type="http://schemas.openxmlformats.org/officeDocument/2006/relationships/image" Target="../media/image1011.png"/><Relationship Id="rId158" Type="http://schemas.openxmlformats.org/officeDocument/2006/relationships/image" Target="../media/image1032.png"/><Relationship Id="rId323" Type="http://schemas.openxmlformats.org/officeDocument/2006/relationships/customXml" Target="../ink/ink2096.xml"/><Relationship Id="rId530" Type="http://schemas.openxmlformats.org/officeDocument/2006/relationships/image" Target="../media/image1220.png"/><Relationship Id="rId726" Type="http://schemas.openxmlformats.org/officeDocument/2006/relationships/image" Target="../media/image1319.png"/><Relationship Id="rId768" Type="http://schemas.openxmlformats.org/officeDocument/2006/relationships/image" Target="../media/image1340.png"/><Relationship Id="rId20" Type="http://schemas.openxmlformats.org/officeDocument/2006/relationships/image" Target="../media/image962.png"/><Relationship Id="rId62" Type="http://schemas.openxmlformats.org/officeDocument/2006/relationships/image" Target="../media/image983.png"/><Relationship Id="rId365" Type="http://schemas.openxmlformats.org/officeDocument/2006/relationships/customXml" Target="../ink/ink2117.xml"/><Relationship Id="rId572" Type="http://schemas.openxmlformats.org/officeDocument/2006/relationships/image" Target="../media/image1241.png"/><Relationship Id="rId628" Type="http://schemas.openxmlformats.org/officeDocument/2006/relationships/image" Target="../media/image1269.png"/><Relationship Id="rId835" Type="http://schemas.openxmlformats.org/officeDocument/2006/relationships/customXml" Target="../ink/ink2352.xml"/><Relationship Id="rId225" Type="http://schemas.openxmlformats.org/officeDocument/2006/relationships/customXml" Target="../ink/ink2047.xml"/><Relationship Id="rId267" Type="http://schemas.openxmlformats.org/officeDocument/2006/relationships/customXml" Target="../ink/ink2068.xml"/><Relationship Id="rId432" Type="http://schemas.openxmlformats.org/officeDocument/2006/relationships/image" Target="../media/image1170.png"/><Relationship Id="rId474" Type="http://schemas.openxmlformats.org/officeDocument/2006/relationships/image" Target="../media/image1191.png"/><Relationship Id="rId877" Type="http://schemas.openxmlformats.org/officeDocument/2006/relationships/customXml" Target="../ink/ink2373.xml"/><Relationship Id="rId127" Type="http://schemas.openxmlformats.org/officeDocument/2006/relationships/customXml" Target="../ink/ink1998.xml"/><Relationship Id="rId681" Type="http://schemas.openxmlformats.org/officeDocument/2006/relationships/customXml" Target="../ink/ink2275.xml"/><Relationship Id="rId737" Type="http://schemas.openxmlformats.org/officeDocument/2006/relationships/customXml" Target="../ink/ink2303.xml"/><Relationship Id="rId779" Type="http://schemas.openxmlformats.org/officeDocument/2006/relationships/customXml" Target="../ink/ink2324.xml"/><Relationship Id="rId902" Type="http://schemas.openxmlformats.org/officeDocument/2006/relationships/image" Target="../media/image1407.png"/><Relationship Id="rId31" Type="http://schemas.openxmlformats.org/officeDocument/2006/relationships/customXml" Target="../ink/ink1950.xml"/><Relationship Id="rId73" Type="http://schemas.openxmlformats.org/officeDocument/2006/relationships/customXml" Target="../ink/ink1971.xml"/><Relationship Id="rId169" Type="http://schemas.openxmlformats.org/officeDocument/2006/relationships/customXml" Target="../ink/ink2019.xml"/><Relationship Id="rId334" Type="http://schemas.openxmlformats.org/officeDocument/2006/relationships/image" Target="../media/image1121.png"/><Relationship Id="rId376" Type="http://schemas.openxmlformats.org/officeDocument/2006/relationships/image" Target="../media/image1142.png"/><Relationship Id="rId541" Type="http://schemas.openxmlformats.org/officeDocument/2006/relationships/customXml" Target="../ink/ink2205.xml"/><Relationship Id="rId583" Type="http://schemas.openxmlformats.org/officeDocument/2006/relationships/customXml" Target="../ink/ink2226.xml"/><Relationship Id="rId639" Type="http://schemas.openxmlformats.org/officeDocument/2006/relationships/customXml" Target="../ink/ink2254.xml"/><Relationship Id="rId790" Type="http://schemas.openxmlformats.org/officeDocument/2006/relationships/image" Target="../media/image1351.png"/><Relationship Id="rId804" Type="http://schemas.openxmlformats.org/officeDocument/2006/relationships/image" Target="../media/image1358.png"/><Relationship Id="rId4" Type="http://schemas.openxmlformats.org/officeDocument/2006/relationships/image" Target="../media/image5210.png"/><Relationship Id="rId180" Type="http://schemas.openxmlformats.org/officeDocument/2006/relationships/image" Target="../media/image1043.png"/><Relationship Id="rId236" Type="http://schemas.openxmlformats.org/officeDocument/2006/relationships/image" Target="../media/image1071.png"/><Relationship Id="rId278" Type="http://schemas.openxmlformats.org/officeDocument/2006/relationships/image" Target="../media/image1092.png"/><Relationship Id="rId401" Type="http://schemas.openxmlformats.org/officeDocument/2006/relationships/customXml" Target="../ink/ink2135.xml"/><Relationship Id="rId443" Type="http://schemas.openxmlformats.org/officeDocument/2006/relationships/customXml" Target="../ink/ink2156.xml"/><Relationship Id="rId650" Type="http://schemas.openxmlformats.org/officeDocument/2006/relationships/image" Target="../media/image1280.png"/><Relationship Id="rId846" Type="http://schemas.openxmlformats.org/officeDocument/2006/relationships/image" Target="../media/image1379.png"/><Relationship Id="rId888" Type="http://schemas.openxmlformats.org/officeDocument/2006/relationships/image" Target="../media/image1400.png"/><Relationship Id="rId303" Type="http://schemas.openxmlformats.org/officeDocument/2006/relationships/customXml" Target="../ink/ink2086.xml"/><Relationship Id="rId485" Type="http://schemas.openxmlformats.org/officeDocument/2006/relationships/customXml" Target="../ink/ink2177.xml"/><Relationship Id="rId692" Type="http://schemas.openxmlformats.org/officeDocument/2006/relationships/image" Target="../media/image1301.png"/><Relationship Id="rId706" Type="http://schemas.openxmlformats.org/officeDocument/2006/relationships/image" Target="../media/image1308.png"/><Relationship Id="rId748" Type="http://schemas.openxmlformats.org/officeDocument/2006/relationships/image" Target="../media/image1330.png"/><Relationship Id="rId913" Type="http://schemas.openxmlformats.org/officeDocument/2006/relationships/customXml" Target="../ink/ink2391.xml"/><Relationship Id="rId42" Type="http://schemas.openxmlformats.org/officeDocument/2006/relationships/image" Target="../media/image973.png"/><Relationship Id="rId84" Type="http://schemas.openxmlformats.org/officeDocument/2006/relationships/image" Target="../media/image994.png"/><Relationship Id="rId138" Type="http://schemas.openxmlformats.org/officeDocument/2006/relationships/image" Target="../media/image1022.png"/><Relationship Id="rId345" Type="http://schemas.openxmlformats.org/officeDocument/2006/relationships/customXml" Target="../ink/ink2107.xml"/><Relationship Id="rId387" Type="http://schemas.openxmlformats.org/officeDocument/2006/relationships/customXml" Target="../ink/ink2128.xml"/><Relationship Id="rId510" Type="http://schemas.openxmlformats.org/officeDocument/2006/relationships/image" Target="../media/image1209.png"/><Relationship Id="rId552" Type="http://schemas.openxmlformats.org/officeDocument/2006/relationships/image" Target="../media/image1231.png"/><Relationship Id="rId594" Type="http://schemas.openxmlformats.org/officeDocument/2006/relationships/image" Target="../media/image1252.png"/><Relationship Id="rId608" Type="http://schemas.openxmlformats.org/officeDocument/2006/relationships/image" Target="../media/image1259.png"/><Relationship Id="rId815" Type="http://schemas.openxmlformats.org/officeDocument/2006/relationships/customXml" Target="../ink/ink2342.xml"/><Relationship Id="rId191" Type="http://schemas.openxmlformats.org/officeDocument/2006/relationships/customXml" Target="../ink/ink2030.xml"/><Relationship Id="rId205" Type="http://schemas.openxmlformats.org/officeDocument/2006/relationships/customXml" Target="../ink/ink2037.xml"/><Relationship Id="rId247" Type="http://schemas.openxmlformats.org/officeDocument/2006/relationships/customXml" Target="../ink/ink2058.xml"/><Relationship Id="rId412" Type="http://schemas.openxmlformats.org/officeDocument/2006/relationships/image" Target="../media/image1160.png"/><Relationship Id="rId857" Type="http://schemas.openxmlformats.org/officeDocument/2006/relationships/customXml" Target="../ink/ink2363.xml"/><Relationship Id="rId899" Type="http://schemas.openxmlformats.org/officeDocument/2006/relationships/customXml" Target="../ink/ink2384.xml"/><Relationship Id="rId107" Type="http://schemas.openxmlformats.org/officeDocument/2006/relationships/customXml" Target="../ink/ink1988.xml"/><Relationship Id="rId289" Type="http://schemas.openxmlformats.org/officeDocument/2006/relationships/customXml" Target="../ink/ink2079.xml"/><Relationship Id="rId454" Type="http://schemas.openxmlformats.org/officeDocument/2006/relationships/image" Target="../media/image1181.png"/><Relationship Id="rId496" Type="http://schemas.openxmlformats.org/officeDocument/2006/relationships/image" Target="../media/image1202.png"/><Relationship Id="rId661" Type="http://schemas.openxmlformats.org/officeDocument/2006/relationships/customXml" Target="../ink/ink2265.xml"/><Relationship Id="rId717" Type="http://schemas.openxmlformats.org/officeDocument/2006/relationships/customXml" Target="../ink/ink2293.xml"/><Relationship Id="rId759" Type="http://schemas.openxmlformats.org/officeDocument/2006/relationships/customXml" Target="../ink/ink2314.xml"/><Relationship Id="rId924" Type="http://schemas.openxmlformats.org/officeDocument/2006/relationships/image" Target="../media/image1419.png"/><Relationship Id="rId11" Type="http://schemas.openxmlformats.org/officeDocument/2006/relationships/customXml" Target="../ink/ink1940.xml"/><Relationship Id="rId53" Type="http://schemas.openxmlformats.org/officeDocument/2006/relationships/customXml" Target="../ink/ink1961.xml"/><Relationship Id="rId149" Type="http://schemas.openxmlformats.org/officeDocument/2006/relationships/customXml" Target="../ink/ink2009.xml"/><Relationship Id="rId314" Type="http://schemas.openxmlformats.org/officeDocument/2006/relationships/image" Target="../media/image1111.png"/><Relationship Id="rId356" Type="http://schemas.openxmlformats.org/officeDocument/2006/relationships/image" Target="../media/image1132.png"/><Relationship Id="rId398" Type="http://schemas.openxmlformats.org/officeDocument/2006/relationships/image" Target="../media/image1153.png"/><Relationship Id="rId521" Type="http://schemas.openxmlformats.org/officeDocument/2006/relationships/customXml" Target="../ink/ink2195.xml"/><Relationship Id="rId563" Type="http://schemas.openxmlformats.org/officeDocument/2006/relationships/customXml" Target="../ink/ink2216.xml"/><Relationship Id="rId619" Type="http://schemas.openxmlformats.org/officeDocument/2006/relationships/customXml" Target="../ink/ink2244.xml"/><Relationship Id="rId770" Type="http://schemas.openxmlformats.org/officeDocument/2006/relationships/image" Target="../media/image1341.png"/><Relationship Id="rId95" Type="http://schemas.openxmlformats.org/officeDocument/2006/relationships/customXml" Target="../ink/ink1982.xml"/><Relationship Id="rId160" Type="http://schemas.openxmlformats.org/officeDocument/2006/relationships/image" Target="../media/image1033.png"/><Relationship Id="rId216" Type="http://schemas.openxmlformats.org/officeDocument/2006/relationships/image" Target="../media/image1061.png"/><Relationship Id="rId423" Type="http://schemas.openxmlformats.org/officeDocument/2006/relationships/customXml" Target="../ink/ink2146.xml"/><Relationship Id="rId826" Type="http://schemas.openxmlformats.org/officeDocument/2006/relationships/image" Target="../media/image1369.png"/><Relationship Id="rId868" Type="http://schemas.openxmlformats.org/officeDocument/2006/relationships/image" Target="../media/image1390.png"/><Relationship Id="rId258" Type="http://schemas.openxmlformats.org/officeDocument/2006/relationships/image" Target="../media/image1082.png"/><Relationship Id="rId465" Type="http://schemas.openxmlformats.org/officeDocument/2006/relationships/customXml" Target="../ink/ink2167.xml"/><Relationship Id="rId630" Type="http://schemas.openxmlformats.org/officeDocument/2006/relationships/image" Target="../media/image1270.png"/><Relationship Id="rId672" Type="http://schemas.openxmlformats.org/officeDocument/2006/relationships/image" Target="../media/image1291.png"/><Relationship Id="rId728" Type="http://schemas.openxmlformats.org/officeDocument/2006/relationships/image" Target="../media/image1320.png"/><Relationship Id="rId22" Type="http://schemas.openxmlformats.org/officeDocument/2006/relationships/image" Target="../media/image963.png"/><Relationship Id="rId64" Type="http://schemas.openxmlformats.org/officeDocument/2006/relationships/image" Target="../media/image984.png"/><Relationship Id="rId118" Type="http://schemas.openxmlformats.org/officeDocument/2006/relationships/image" Target="../media/image1012.png"/><Relationship Id="rId325" Type="http://schemas.openxmlformats.org/officeDocument/2006/relationships/customXml" Target="../ink/ink2097.xml"/><Relationship Id="rId367" Type="http://schemas.openxmlformats.org/officeDocument/2006/relationships/customXml" Target="../ink/ink2118.xml"/><Relationship Id="rId532" Type="http://schemas.openxmlformats.org/officeDocument/2006/relationships/image" Target="../media/image1221.png"/><Relationship Id="rId574" Type="http://schemas.openxmlformats.org/officeDocument/2006/relationships/image" Target="../media/image1242.png"/><Relationship Id="rId171" Type="http://schemas.openxmlformats.org/officeDocument/2006/relationships/customXml" Target="../ink/ink2020.xml"/><Relationship Id="rId227" Type="http://schemas.openxmlformats.org/officeDocument/2006/relationships/customXml" Target="../ink/ink2048.xml"/><Relationship Id="rId781" Type="http://schemas.openxmlformats.org/officeDocument/2006/relationships/customXml" Target="../ink/ink2325.xml"/><Relationship Id="rId837" Type="http://schemas.openxmlformats.org/officeDocument/2006/relationships/customXml" Target="../ink/ink2353.xml"/><Relationship Id="rId879" Type="http://schemas.openxmlformats.org/officeDocument/2006/relationships/customXml" Target="../ink/ink2374.xml"/><Relationship Id="rId269" Type="http://schemas.openxmlformats.org/officeDocument/2006/relationships/customXml" Target="../ink/ink2069.xml"/><Relationship Id="rId434" Type="http://schemas.openxmlformats.org/officeDocument/2006/relationships/image" Target="../media/image1171.png"/><Relationship Id="rId476" Type="http://schemas.openxmlformats.org/officeDocument/2006/relationships/image" Target="../media/image1192.png"/><Relationship Id="rId641" Type="http://schemas.openxmlformats.org/officeDocument/2006/relationships/customXml" Target="../ink/ink2255.xml"/><Relationship Id="rId683" Type="http://schemas.openxmlformats.org/officeDocument/2006/relationships/customXml" Target="../ink/ink2276.xml"/><Relationship Id="rId739" Type="http://schemas.openxmlformats.org/officeDocument/2006/relationships/customXml" Target="../ink/ink2304.xml"/><Relationship Id="rId890" Type="http://schemas.openxmlformats.org/officeDocument/2006/relationships/image" Target="../media/image1401.png"/><Relationship Id="rId904" Type="http://schemas.openxmlformats.org/officeDocument/2006/relationships/image" Target="../media/image1408.png"/><Relationship Id="rId33" Type="http://schemas.openxmlformats.org/officeDocument/2006/relationships/customXml" Target="../ink/ink1951.xml"/><Relationship Id="rId129" Type="http://schemas.openxmlformats.org/officeDocument/2006/relationships/customXml" Target="../ink/ink1999.xml"/><Relationship Id="rId280" Type="http://schemas.openxmlformats.org/officeDocument/2006/relationships/image" Target="../media/image1093.png"/><Relationship Id="rId336" Type="http://schemas.openxmlformats.org/officeDocument/2006/relationships/image" Target="../media/image1122.png"/><Relationship Id="rId501" Type="http://schemas.openxmlformats.org/officeDocument/2006/relationships/customXml" Target="../ink/ink2185.xml"/><Relationship Id="rId543" Type="http://schemas.openxmlformats.org/officeDocument/2006/relationships/customXml" Target="../ink/ink2206.xml"/><Relationship Id="rId75" Type="http://schemas.openxmlformats.org/officeDocument/2006/relationships/customXml" Target="../ink/ink1972.xml"/><Relationship Id="rId140" Type="http://schemas.openxmlformats.org/officeDocument/2006/relationships/image" Target="../media/image1023.png"/><Relationship Id="rId182" Type="http://schemas.openxmlformats.org/officeDocument/2006/relationships/image" Target="../media/image1044.png"/><Relationship Id="rId378" Type="http://schemas.openxmlformats.org/officeDocument/2006/relationships/image" Target="../media/image1143.png"/><Relationship Id="rId403" Type="http://schemas.openxmlformats.org/officeDocument/2006/relationships/customXml" Target="../ink/ink2136.xml"/><Relationship Id="rId585" Type="http://schemas.openxmlformats.org/officeDocument/2006/relationships/customXml" Target="../ink/ink2227.xml"/><Relationship Id="rId750" Type="http://schemas.openxmlformats.org/officeDocument/2006/relationships/image" Target="../media/image1331.png"/><Relationship Id="rId792" Type="http://schemas.openxmlformats.org/officeDocument/2006/relationships/image" Target="../media/image1352.png"/><Relationship Id="rId806" Type="http://schemas.openxmlformats.org/officeDocument/2006/relationships/image" Target="../media/image1359.png"/><Relationship Id="rId848" Type="http://schemas.openxmlformats.org/officeDocument/2006/relationships/image" Target="../media/image1380.png"/><Relationship Id="rId6" Type="http://schemas.openxmlformats.org/officeDocument/2006/relationships/image" Target="../media/image5310.png"/><Relationship Id="rId238" Type="http://schemas.openxmlformats.org/officeDocument/2006/relationships/image" Target="../media/image1072.png"/><Relationship Id="rId445" Type="http://schemas.openxmlformats.org/officeDocument/2006/relationships/customXml" Target="../ink/ink2157.xml"/><Relationship Id="rId487" Type="http://schemas.openxmlformats.org/officeDocument/2006/relationships/customXml" Target="../ink/ink2178.xml"/><Relationship Id="rId610" Type="http://schemas.openxmlformats.org/officeDocument/2006/relationships/image" Target="../media/image1260.png"/><Relationship Id="rId652" Type="http://schemas.openxmlformats.org/officeDocument/2006/relationships/image" Target="../media/image1281.png"/><Relationship Id="rId694" Type="http://schemas.openxmlformats.org/officeDocument/2006/relationships/image" Target="../media/image1302.png"/><Relationship Id="rId708" Type="http://schemas.openxmlformats.org/officeDocument/2006/relationships/image" Target="../media/image1309.png"/><Relationship Id="rId915" Type="http://schemas.openxmlformats.org/officeDocument/2006/relationships/customXml" Target="../ink/ink2392.xml"/><Relationship Id="rId291" Type="http://schemas.openxmlformats.org/officeDocument/2006/relationships/customXml" Target="../ink/ink2080.xml"/><Relationship Id="rId305" Type="http://schemas.openxmlformats.org/officeDocument/2006/relationships/customXml" Target="../ink/ink2087.xml"/><Relationship Id="rId347" Type="http://schemas.openxmlformats.org/officeDocument/2006/relationships/customXml" Target="../ink/ink2108.xml"/><Relationship Id="rId512" Type="http://schemas.openxmlformats.org/officeDocument/2006/relationships/image" Target="../media/image1211.png"/><Relationship Id="rId44" Type="http://schemas.openxmlformats.org/officeDocument/2006/relationships/image" Target="../media/image974.png"/><Relationship Id="rId86" Type="http://schemas.openxmlformats.org/officeDocument/2006/relationships/image" Target="../media/image995.png"/><Relationship Id="rId151" Type="http://schemas.openxmlformats.org/officeDocument/2006/relationships/customXml" Target="../ink/ink2010.xml"/><Relationship Id="rId389" Type="http://schemas.openxmlformats.org/officeDocument/2006/relationships/customXml" Target="../ink/ink2129.xml"/><Relationship Id="rId554" Type="http://schemas.openxmlformats.org/officeDocument/2006/relationships/image" Target="../media/image1232.png"/><Relationship Id="rId596" Type="http://schemas.openxmlformats.org/officeDocument/2006/relationships/image" Target="../media/image1253.png"/><Relationship Id="rId761" Type="http://schemas.openxmlformats.org/officeDocument/2006/relationships/customXml" Target="../ink/ink2315.xml"/><Relationship Id="rId817" Type="http://schemas.openxmlformats.org/officeDocument/2006/relationships/customXml" Target="../ink/ink2343.xml"/><Relationship Id="rId859" Type="http://schemas.openxmlformats.org/officeDocument/2006/relationships/customXml" Target="../ink/ink2364.xml"/><Relationship Id="rId193" Type="http://schemas.openxmlformats.org/officeDocument/2006/relationships/customXml" Target="../ink/ink2031.xml"/><Relationship Id="rId207" Type="http://schemas.openxmlformats.org/officeDocument/2006/relationships/customXml" Target="../ink/ink2038.xml"/><Relationship Id="rId249" Type="http://schemas.openxmlformats.org/officeDocument/2006/relationships/customXml" Target="../ink/ink2059.xml"/><Relationship Id="rId414" Type="http://schemas.openxmlformats.org/officeDocument/2006/relationships/image" Target="../media/image1161.png"/><Relationship Id="rId456" Type="http://schemas.openxmlformats.org/officeDocument/2006/relationships/image" Target="../media/image1182.png"/><Relationship Id="rId498" Type="http://schemas.openxmlformats.org/officeDocument/2006/relationships/image" Target="../media/image1203.png"/><Relationship Id="rId621" Type="http://schemas.openxmlformats.org/officeDocument/2006/relationships/customXml" Target="../ink/ink2245.xml"/><Relationship Id="rId663" Type="http://schemas.openxmlformats.org/officeDocument/2006/relationships/customXml" Target="../ink/ink2266.xml"/><Relationship Id="rId870" Type="http://schemas.openxmlformats.org/officeDocument/2006/relationships/image" Target="../media/image1391.png"/><Relationship Id="rId13" Type="http://schemas.openxmlformats.org/officeDocument/2006/relationships/customXml" Target="../ink/ink1941.xml"/><Relationship Id="rId109" Type="http://schemas.openxmlformats.org/officeDocument/2006/relationships/customXml" Target="../ink/ink1989.xml"/><Relationship Id="rId260" Type="http://schemas.openxmlformats.org/officeDocument/2006/relationships/image" Target="../media/image1083.png"/><Relationship Id="rId316" Type="http://schemas.openxmlformats.org/officeDocument/2006/relationships/image" Target="../media/image1112.png"/><Relationship Id="rId523" Type="http://schemas.openxmlformats.org/officeDocument/2006/relationships/customXml" Target="../ink/ink2196.xml"/><Relationship Id="rId719" Type="http://schemas.openxmlformats.org/officeDocument/2006/relationships/customXml" Target="../ink/ink2294.xml"/><Relationship Id="rId55" Type="http://schemas.openxmlformats.org/officeDocument/2006/relationships/customXml" Target="../ink/ink1962.xml"/><Relationship Id="rId97" Type="http://schemas.openxmlformats.org/officeDocument/2006/relationships/customXml" Target="../ink/ink1983.xml"/><Relationship Id="rId120" Type="http://schemas.openxmlformats.org/officeDocument/2006/relationships/image" Target="../media/image1013.png"/><Relationship Id="rId358" Type="http://schemas.openxmlformats.org/officeDocument/2006/relationships/image" Target="../media/image1133.png"/><Relationship Id="rId565" Type="http://schemas.openxmlformats.org/officeDocument/2006/relationships/customXml" Target="../ink/ink2217.xml"/><Relationship Id="rId730" Type="http://schemas.openxmlformats.org/officeDocument/2006/relationships/image" Target="../media/image1321.png"/><Relationship Id="rId772" Type="http://schemas.openxmlformats.org/officeDocument/2006/relationships/image" Target="../media/image1342.png"/><Relationship Id="rId828" Type="http://schemas.openxmlformats.org/officeDocument/2006/relationships/image" Target="../media/image1370.png"/><Relationship Id="rId162" Type="http://schemas.openxmlformats.org/officeDocument/2006/relationships/image" Target="../media/image1034.png"/><Relationship Id="rId218" Type="http://schemas.openxmlformats.org/officeDocument/2006/relationships/image" Target="../media/image1062.png"/><Relationship Id="rId425" Type="http://schemas.openxmlformats.org/officeDocument/2006/relationships/customXml" Target="../ink/ink2147.xml"/><Relationship Id="rId467" Type="http://schemas.openxmlformats.org/officeDocument/2006/relationships/customXml" Target="../ink/ink2168.xml"/><Relationship Id="rId632" Type="http://schemas.openxmlformats.org/officeDocument/2006/relationships/image" Target="../media/image1271.png"/><Relationship Id="rId271" Type="http://schemas.openxmlformats.org/officeDocument/2006/relationships/customXml" Target="../ink/ink2070.xml"/><Relationship Id="rId674" Type="http://schemas.openxmlformats.org/officeDocument/2006/relationships/image" Target="../media/image1292.png"/><Relationship Id="rId881" Type="http://schemas.openxmlformats.org/officeDocument/2006/relationships/customXml" Target="../ink/ink2375.xml"/><Relationship Id="rId24" Type="http://schemas.openxmlformats.org/officeDocument/2006/relationships/image" Target="../media/image964.png"/><Relationship Id="rId66" Type="http://schemas.openxmlformats.org/officeDocument/2006/relationships/image" Target="../media/image985.png"/><Relationship Id="rId131" Type="http://schemas.openxmlformats.org/officeDocument/2006/relationships/customXml" Target="../ink/ink2000.xml"/><Relationship Id="rId327" Type="http://schemas.openxmlformats.org/officeDocument/2006/relationships/customXml" Target="../ink/ink2098.xml"/><Relationship Id="rId369" Type="http://schemas.openxmlformats.org/officeDocument/2006/relationships/customXml" Target="../ink/ink2119.xml"/><Relationship Id="rId534" Type="http://schemas.openxmlformats.org/officeDocument/2006/relationships/image" Target="../media/image1222.png"/><Relationship Id="rId576" Type="http://schemas.openxmlformats.org/officeDocument/2006/relationships/image" Target="../media/image1243.png"/><Relationship Id="rId741" Type="http://schemas.openxmlformats.org/officeDocument/2006/relationships/customXml" Target="../ink/ink2305.xml"/><Relationship Id="rId783" Type="http://schemas.openxmlformats.org/officeDocument/2006/relationships/customXml" Target="../ink/ink2326.xml"/><Relationship Id="rId839" Type="http://schemas.openxmlformats.org/officeDocument/2006/relationships/customXml" Target="../ink/ink2354.xml"/><Relationship Id="rId173" Type="http://schemas.openxmlformats.org/officeDocument/2006/relationships/customXml" Target="../ink/ink2021.xml"/><Relationship Id="rId229" Type="http://schemas.openxmlformats.org/officeDocument/2006/relationships/customXml" Target="../ink/ink2049.xml"/><Relationship Id="rId380" Type="http://schemas.openxmlformats.org/officeDocument/2006/relationships/image" Target="../media/image1144.png"/><Relationship Id="rId436" Type="http://schemas.openxmlformats.org/officeDocument/2006/relationships/image" Target="../media/image1172.png"/><Relationship Id="rId601" Type="http://schemas.openxmlformats.org/officeDocument/2006/relationships/customXml" Target="../ink/ink2235.xml"/><Relationship Id="rId643" Type="http://schemas.openxmlformats.org/officeDocument/2006/relationships/customXml" Target="../ink/ink2256.xml"/><Relationship Id="rId240" Type="http://schemas.openxmlformats.org/officeDocument/2006/relationships/image" Target="../media/image1073.png"/><Relationship Id="rId478" Type="http://schemas.openxmlformats.org/officeDocument/2006/relationships/image" Target="../media/image1193.png"/><Relationship Id="rId685" Type="http://schemas.openxmlformats.org/officeDocument/2006/relationships/customXml" Target="../ink/ink2277.xml"/><Relationship Id="rId850" Type="http://schemas.openxmlformats.org/officeDocument/2006/relationships/image" Target="../media/image1381.png"/><Relationship Id="rId892" Type="http://schemas.openxmlformats.org/officeDocument/2006/relationships/image" Target="../media/image1402.png"/><Relationship Id="rId906" Type="http://schemas.openxmlformats.org/officeDocument/2006/relationships/image" Target="../media/image1409.png"/><Relationship Id="rId35" Type="http://schemas.openxmlformats.org/officeDocument/2006/relationships/customXml" Target="../ink/ink1952.xml"/><Relationship Id="rId77" Type="http://schemas.openxmlformats.org/officeDocument/2006/relationships/customXml" Target="../ink/ink1973.xml"/><Relationship Id="rId100" Type="http://schemas.openxmlformats.org/officeDocument/2006/relationships/image" Target="../media/image1002.png"/><Relationship Id="rId282" Type="http://schemas.openxmlformats.org/officeDocument/2006/relationships/image" Target="../media/image1094.png"/><Relationship Id="rId338" Type="http://schemas.openxmlformats.org/officeDocument/2006/relationships/image" Target="../media/image1123.png"/><Relationship Id="rId503" Type="http://schemas.openxmlformats.org/officeDocument/2006/relationships/customXml" Target="../ink/ink2186.xml"/><Relationship Id="rId545" Type="http://schemas.openxmlformats.org/officeDocument/2006/relationships/customXml" Target="../ink/ink2207.xml"/><Relationship Id="rId587" Type="http://schemas.openxmlformats.org/officeDocument/2006/relationships/customXml" Target="../ink/ink2228.xml"/><Relationship Id="rId710" Type="http://schemas.openxmlformats.org/officeDocument/2006/relationships/image" Target="../media/image1311.png"/><Relationship Id="rId752" Type="http://schemas.openxmlformats.org/officeDocument/2006/relationships/image" Target="../media/image1332.png"/><Relationship Id="rId808" Type="http://schemas.openxmlformats.org/officeDocument/2006/relationships/image" Target="../media/image1360.png"/><Relationship Id="rId8" Type="http://schemas.openxmlformats.org/officeDocument/2006/relationships/image" Target="../media/image5410.png"/><Relationship Id="rId142" Type="http://schemas.openxmlformats.org/officeDocument/2006/relationships/image" Target="../media/image1024.png"/><Relationship Id="rId184" Type="http://schemas.openxmlformats.org/officeDocument/2006/relationships/image" Target="../media/image1045.png"/><Relationship Id="rId391" Type="http://schemas.openxmlformats.org/officeDocument/2006/relationships/customXml" Target="../ink/ink2130.xml"/><Relationship Id="rId405" Type="http://schemas.openxmlformats.org/officeDocument/2006/relationships/customXml" Target="../ink/ink2137.xml"/><Relationship Id="rId447" Type="http://schemas.openxmlformats.org/officeDocument/2006/relationships/customXml" Target="../ink/ink2158.xml"/><Relationship Id="rId612" Type="http://schemas.openxmlformats.org/officeDocument/2006/relationships/image" Target="../media/image1261.png"/><Relationship Id="rId794" Type="http://schemas.openxmlformats.org/officeDocument/2006/relationships/image" Target="../media/image1353.png"/><Relationship Id="rId251" Type="http://schemas.openxmlformats.org/officeDocument/2006/relationships/customXml" Target="../ink/ink2060.xml"/><Relationship Id="rId489" Type="http://schemas.openxmlformats.org/officeDocument/2006/relationships/customXml" Target="../ink/ink2179.xml"/><Relationship Id="rId654" Type="http://schemas.openxmlformats.org/officeDocument/2006/relationships/image" Target="../media/image1282.png"/><Relationship Id="rId696" Type="http://schemas.openxmlformats.org/officeDocument/2006/relationships/image" Target="../media/image1303.png"/><Relationship Id="rId861" Type="http://schemas.openxmlformats.org/officeDocument/2006/relationships/customXml" Target="../ink/ink2365.xml"/><Relationship Id="rId917" Type="http://schemas.openxmlformats.org/officeDocument/2006/relationships/customXml" Target="../ink/ink2393.xml"/><Relationship Id="rId46" Type="http://schemas.openxmlformats.org/officeDocument/2006/relationships/image" Target="../media/image975.png"/><Relationship Id="rId293" Type="http://schemas.openxmlformats.org/officeDocument/2006/relationships/customXml" Target="../ink/ink2081.xml"/><Relationship Id="rId307" Type="http://schemas.openxmlformats.org/officeDocument/2006/relationships/customXml" Target="../ink/ink2088.xml"/><Relationship Id="rId349" Type="http://schemas.openxmlformats.org/officeDocument/2006/relationships/customXml" Target="../ink/ink2109.xml"/><Relationship Id="rId514" Type="http://schemas.openxmlformats.org/officeDocument/2006/relationships/image" Target="../media/image1212.png"/><Relationship Id="rId556" Type="http://schemas.openxmlformats.org/officeDocument/2006/relationships/image" Target="../media/image1233.png"/><Relationship Id="rId721" Type="http://schemas.openxmlformats.org/officeDocument/2006/relationships/customXml" Target="../ink/ink2295.xml"/><Relationship Id="rId763" Type="http://schemas.openxmlformats.org/officeDocument/2006/relationships/customXml" Target="../ink/ink2316.xml"/><Relationship Id="rId88" Type="http://schemas.openxmlformats.org/officeDocument/2006/relationships/image" Target="../media/image996.png"/><Relationship Id="rId111" Type="http://schemas.openxmlformats.org/officeDocument/2006/relationships/customXml" Target="../ink/ink1990.xml"/><Relationship Id="rId153" Type="http://schemas.openxmlformats.org/officeDocument/2006/relationships/customXml" Target="../ink/ink2011.xml"/><Relationship Id="rId195" Type="http://schemas.openxmlformats.org/officeDocument/2006/relationships/customXml" Target="../ink/ink2032.xml"/><Relationship Id="rId209" Type="http://schemas.openxmlformats.org/officeDocument/2006/relationships/customXml" Target="../ink/ink2039.xml"/><Relationship Id="rId360" Type="http://schemas.openxmlformats.org/officeDocument/2006/relationships/image" Target="../media/image1134.png"/><Relationship Id="rId416" Type="http://schemas.openxmlformats.org/officeDocument/2006/relationships/image" Target="../media/image1162.png"/><Relationship Id="rId598" Type="http://schemas.openxmlformats.org/officeDocument/2006/relationships/image" Target="../media/image1254.png"/><Relationship Id="rId819" Type="http://schemas.openxmlformats.org/officeDocument/2006/relationships/customXml" Target="../ink/ink2344.xml"/><Relationship Id="rId220" Type="http://schemas.openxmlformats.org/officeDocument/2006/relationships/image" Target="../media/image1063.png"/><Relationship Id="rId458" Type="http://schemas.openxmlformats.org/officeDocument/2006/relationships/image" Target="../media/image1183.png"/><Relationship Id="rId623" Type="http://schemas.openxmlformats.org/officeDocument/2006/relationships/customXml" Target="../ink/ink2246.xml"/><Relationship Id="rId665" Type="http://schemas.openxmlformats.org/officeDocument/2006/relationships/customXml" Target="../ink/ink2267.xml"/><Relationship Id="rId830" Type="http://schemas.openxmlformats.org/officeDocument/2006/relationships/image" Target="../media/image1371.png"/><Relationship Id="rId872" Type="http://schemas.openxmlformats.org/officeDocument/2006/relationships/image" Target="../media/image1392.png"/><Relationship Id="rId15" Type="http://schemas.openxmlformats.org/officeDocument/2006/relationships/customXml" Target="../ink/ink1942.xml"/><Relationship Id="rId57" Type="http://schemas.openxmlformats.org/officeDocument/2006/relationships/customXml" Target="../ink/ink1963.xml"/><Relationship Id="rId262" Type="http://schemas.openxmlformats.org/officeDocument/2006/relationships/image" Target="../media/image1084.png"/><Relationship Id="rId318" Type="http://schemas.openxmlformats.org/officeDocument/2006/relationships/image" Target="../media/image1113.png"/><Relationship Id="rId525" Type="http://schemas.openxmlformats.org/officeDocument/2006/relationships/customXml" Target="../ink/ink2197.xml"/><Relationship Id="rId567" Type="http://schemas.openxmlformats.org/officeDocument/2006/relationships/customXml" Target="../ink/ink2218.xml"/><Relationship Id="rId732" Type="http://schemas.openxmlformats.org/officeDocument/2006/relationships/image" Target="../media/image1322.png"/><Relationship Id="rId99" Type="http://schemas.openxmlformats.org/officeDocument/2006/relationships/customXml" Target="../ink/ink1984.xml"/><Relationship Id="rId122" Type="http://schemas.openxmlformats.org/officeDocument/2006/relationships/image" Target="../media/image1014.png"/><Relationship Id="rId164" Type="http://schemas.openxmlformats.org/officeDocument/2006/relationships/image" Target="../media/image1035.png"/><Relationship Id="rId371" Type="http://schemas.openxmlformats.org/officeDocument/2006/relationships/customXml" Target="../ink/ink2120.xml"/><Relationship Id="rId774" Type="http://schemas.openxmlformats.org/officeDocument/2006/relationships/image" Target="../media/image1343.png"/><Relationship Id="rId427" Type="http://schemas.openxmlformats.org/officeDocument/2006/relationships/customXml" Target="../ink/ink2148.xml"/><Relationship Id="rId469" Type="http://schemas.openxmlformats.org/officeDocument/2006/relationships/customXml" Target="../ink/ink2169.xml"/><Relationship Id="rId634" Type="http://schemas.openxmlformats.org/officeDocument/2006/relationships/image" Target="../media/image1272.png"/><Relationship Id="rId676" Type="http://schemas.openxmlformats.org/officeDocument/2006/relationships/image" Target="../media/image1293.png"/><Relationship Id="rId841" Type="http://schemas.openxmlformats.org/officeDocument/2006/relationships/customXml" Target="../ink/ink2355.xml"/><Relationship Id="rId883" Type="http://schemas.openxmlformats.org/officeDocument/2006/relationships/customXml" Target="../ink/ink2376.xml"/><Relationship Id="rId26" Type="http://schemas.openxmlformats.org/officeDocument/2006/relationships/image" Target="../media/image965.png"/><Relationship Id="rId231" Type="http://schemas.openxmlformats.org/officeDocument/2006/relationships/customXml" Target="../ink/ink2050.xml"/><Relationship Id="rId273" Type="http://schemas.openxmlformats.org/officeDocument/2006/relationships/customXml" Target="../ink/ink2071.xml"/><Relationship Id="rId329" Type="http://schemas.openxmlformats.org/officeDocument/2006/relationships/customXml" Target="../ink/ink2099.xml"/><Relationship Id="rId480" Type="http://schemas.openxmlformats.org/officeDocument/2006/relationships/image" Target="../media/image1194.png"/><Relationship Id="rId536" Type="http://schemas.openxmlformats.org/officeDocument/2006/relationships/image" Target="../media/image1223.png"/><Relationship Id="rId701" Type="http://schemas.openxmlformats.org/officeDocument/2006/relationships/customXml" Target="../ink/ink2285.xml"/><Relationship Id="rId68" Type="http://schemas.openxmlformats.org/officeDocument/2006/relationships/image" Target="../media/image986.png"/><Relationship Id="rId133" Type="http://schemas.openxmlformats.org/officeDocument/2006/relationships/customXml" Target="../ink/ink2001.xml"/><Relationship Id="rId175" Type="http://schemas.openxmlformats.org/officeDocument/2006/relationships/customXml" Target="../ink/ink2022.xml"/><Relationship Id="rId340" Type="http://schemas.openxmlformats.org/officeDocument/2006/relationships/image" Target="../media/image1124.png"/><Relationship Id="rId578" Type="http://schemas.openxmlformats.org/officeDocument/2006/relationships/image" Target="../media/image1244.png"/><Relationship Id="rId743" Type="http://schemas.openxmlformats.org/officeDocument/2006/relationships/customXml" Target="../ink/ink2306.xml"/><Relationship Id="rId785" Type="http://schemas.openxmlformats.org/officeDocument/2006/relationships/customXml" Target="../ink/ink2327.xml"/><Relationship Id="rId200" Type="http://schemas.openxmlformats.org/officeDocument/2006/relationships/image" Target="../media/image1053.png"/><Relationship Id="rId382" Type="http://schemas.openxmlformats.org/officeDocument/2006/relationships/image" Target="../media/image1145.png"/><Relationship Id="rId438" Type="http://schemas.openxmlformats.org/officeDocument/2006/relationships/image" Target="../media/image1173.png"/><Relationship Id="rId603" Type="http://schemas.openxmlformats.org/officeDocument/2006/relationships/customXml" Target="../ink/ink2236.xml"/><Relationship Id="rId645" Type="http://schemas.openxmlformats.org/officeDocument/2006/relationships/customXml" Target="../ink/ink2257.xml"/><Relationship Id="rId687" Type="http://schemas.openxmlformats.org/officeDocument/2006/relationships/customXml" Target="../ink/ink2278.xml"/><Relationship Id="rId810" Type="http://schemas.openxmlformats.org/officeDocument/2006/relationships/image" Target="../media/image1361.png"/><Relationship Id="rId852" Type="http://schemas.openxmlformats.org/officeDocument/2006/relationships/image" Target="../media/image1382.png"/><Relationship Id="rId908" Type="http://schemas.openxmlformats.org/officeDocument/2006/relationships/image" Target="../media/image1411.png"/><Relationship Id="rId242" Type="http://schemas.openxmlformats.org/officeDocument/2006/relationships/image" Target="../media/image1074.png"/><Relationship Id="rId284" Type="http://schemas.openxmlformats.org/officeDocument/2006/relationships/image" Target="../media/image1095.png"/><Relationship Id="rId491" Type="http://schemas.openxmlformats.org/officeDocument/2006/relationships/customXml" Target="../ink/ink2180.xml"/><Relationship Id="rId505" Type="http://schemas.openxmlformats.org/officeDocument/2006/relationships/customXml" Target="../ink/ink2187.xml"/><Relationship Id="rId712" Type="http://schemas.openxmlformats.org/officeDocument/2006/relationships/image" Target="../media/image1312.png"/><Relationship Id="rId894" Type="http://schemas.openxmlformats.org/officeDocument/2006/relationships/image" Target="../media/image1403.png"/><Relationship Id="rId37" Type="http://schemas.openxmlformats.org/officeDocument/2006/relationships/customXml" Target="../ink/ink1953.xml"/><Relationship Id="rId79" Type="http://schemas.openxmlformats.org/officeDocument/2006/relationships/customXml" Target="../ink/ink1974.xml"/><Relationship Id="rId102" Type="http://schemas.openxmlformats.org/officeDocument/2006/relationships/image" Target="../media/image1003.png"/><Relationship Id="rId144" Type="http://schemas.openxmlformats.org/officeDocument/2006/relationships/image" Target="../media/image1025.png"/><Relationship Id="rId547" Type="http://schemas.openxmlformats.org/officeDocument/2006/relationships/customXml" Target="../ink/ink2208.xml"/><Relationship Id="rId589" Type="http://schemas.openxmlformats.org/officeDocument/2006/relationships/customXml" Target="../ink/ink2229.xml"/><Relationship Id="rId754" Type="http://schemas.openxmlformats.org/officeDocument/2006/relationships/image" Target="../media/image1333.png"/><Relationship Id="rId796" Type="http://schemas.openxmlformats.org/officeDocument/2006/relationships/image" Target="../media/image1354.png"/><Relationship Id="rId90" Type="http://schemas.openxmlformats.org/officeDocument/2006/relationships/image" Target="../media/image997.png"/><Relationship Id="rId186" Type="http://schemas.openxmlformats.org/officeDocument/2006/relationships/image" Target="../media/image1046.png"/><Relationship Id="rId351" Type="http://schemas.openxmlformats.org/officeDocument/2006/relationships/customXml" Target="../ink/ink2110.xml"/><Relationship Id="rId393" Type="http://schemas.openxmlformats.org/officeDocument/2006/relationships/customXml" Target="../ink/ink2131.xml"/><Relationship Id="rId407" Type="http://schemas.openxmlformats.org/officeDocument/2006/relationships/customXml" Target="../ink/ink2138.xml"/><Relationship Id="rId449" Type="http://schemas.openxmlformats.org/officeDocument/2006/relationships/customXml" Target="../ink/ink2159.xml"/><Relationship Id="rId614" Type="http://schemas.openxmlformats.org/officeDocument/2006/relationships/image" Target="../media/image1262.png"/><Relationship Id="rId656" Type="http://schemas.openxmlformats.org/officeDocument/2006/relationships/image" Target="../media/image1283.png"/><Relationship Id="rId821" Type="http://schemas.openxmlformats.org/officeDocument/2006/relationships/customXml" Target="../ink/ink2345.xml"/><Relationship Id="rId863" Type="http://schemas.openxmlformats.org/officeDocument/2006/relationships/customXml" Target="../ink/ink2366.xml"/><Relationship Id="rId211" Type="http://schemas.openxmlformats.org/officeDocument/2006/relationships/customXml" Target="../ink/ink2040.xml"/><Relationship Id="rId253" Type="http://schemas.openxmlformats.org/officeDocument/2006/relationships/customXml" Target="../ink/ink2061.xml"/><Relationship Id="rId295" Type="http://schemas.openxmlformats.org/officeDocument/2006/relationships/customXml" Target="../ink/ink2082.xml"/><Relationship Id="rId309" Type="http://schemas.openxmlformats.org/officeDocument/2006/relationships/customXml" Target="../ink/ink2089.xml"/><Relationship Id="rId460" Type="http://schemas.openxmlformats.org/officeDocument/2006/relationships/image" Target="../media/image1184.png"/><Relationship Id="rId516" Type="http://schemas.openxmlformats.org/officeDocument/2006/relationships/image" Target="../media/image1213.png"/><Relationship Id="rId698" Type="http://schemas.openxmlformats.org/officeDocument/2006/relationships/image" Target="../media/image1304.png"/><Relationship Id="rId919" Type="http://schemas.openxmlformats.org/officeDocument/2006/relationships/customXml" Target="../ink/ink2394.xml"/><Relationship Id="rId48" Type="http://schemas.openxmlformats.org/officeDocument/2006/relationships/image" Target="../media/image976.png"/><Relationship Id="rId113" Type="http://schemas.openxmlformats.org/officeDocument/2006/relationships/customXml" Target="../ink/ink1991.xml"/><Relationship Id="rId320" Type="http://schemas.openxmlformats.org/officeDocument/2006/relationships/image" Target="../media/image1114.png"/><Relationship Id="rId558" Type="http://schemas.openxmlformats.org/officeDocument/2006/relationships/image" Target="../media/image1234.png"/><Relationship Id="rId723" Type="http://schemas.openxmlformats.org/officeDocument/2006/relationships/customXml" Target="../ink/ink2296.xml"/><Relationship Id="rId765" Type="http://schemas.openxmlformats.org/officeDocument/2006/relationships/customXml" Target="../ink/ink2317.xml"/><Relationship Id="rId155" Type="http://schemas.openxmlformats.org/officeDocument/2006/relationships/customXml" Target="../ink/ink2012.xml"/><Relationship Id="rId197" Type="http://schemas.openxmlformats.org/officeDocument/2006/relationships/customXml" Target="../ink/ink2033.xml"/><Relationship Id="rId362" Type="http://schemas.openxmlformats.org/officeDocument/2006/relationships/image" Target="../media/image1135.png"/><Relationship Id="rId418" Type="http://schemas.openxmlformats.org/officeDocument/2006/relationships/image" Target="../media/image1163.png"/><Relationship Id="rId625" Type="http://schemas.openxmlformats.org/officeDocument/2006/relationships/customXml" Target="../ink/ink2247.xml"/><Relationship Id="rId832" Type="http://schemas.openxmlformats.org/officeDocument/2006/relationships/image" Target="../media/image1372.png"/><Relationship Id="rId222" Type="http://schemas.openxmlformats.org/officeDocument/2006/relationships/image" Target="../media/image1064.png"/><Relationship Id="rId264" Type="http://schemas.openxmlformats.org/officeDocument/2006/relationships/image" Target="../media/image1085.png"/><Relationship Id="rId471" Type="http://schemas.openxmlformats.org/officeDocument/2006/relationships/customXml" Target="../ink/ink2170.xml"/><Relationship Id="rId667" Type="http://schemas.openxmlformats.org/officeDocument/2006/relationships/customXml" Target="../ink/ink2268.xml"/><Relationship Id="rId874" Type="http://schemas.openxmlformats.org/officeDocument/2006/relationships/image" Target="../media/image1393.png"/><Relationship Id="rId17" Type="http://schemas.openxmlformats.org/officeDocument/2006/relationships/customXml" Target="../ink/ink1943.xml"/><Relationship Id="rId59" Type="http://schemas.openxmlformats.org/officeDocument/2006/relationships/customXml" Target="../ink/ink1964.xml"/><Relationship Id="rId124" Type="http://schemas.openxmlformats.org/officeDocument/2006/relationships/image" Target="../media/image1015.png"/><Relationship Id="rId527" Type="http://schemas.openxmlformats.org/officeDocument/2006/relationships/customXml" Target="../ink/ink2198.xml"/><Relationship Id="rId569" Type="http://schemas.openxmlformats.org/officeDocument/2006/relationships/customXml" Target="../ink/ink2219.xml"/><Relationship Id="rId734" Type="http://schemas.openxmlformats.org/officeDocument/2006/relationships/image" Target="../media/image1323.png"/><Relationship Id="rId776" Type="http://schemas.openxmlformats.org/officeDocument/2006/relationships/image" Target="../media/image1344.png"/><Relationship Id="rId70" Type="http://schemas.openxmlformats.org/officeDocument/2006/relationships/image" Target="../media/image987.png"/><Relationship Id="rId166" Type="http://schemas.openxmlformats.org/officeDocument/2006/relationships/image" Target="../media/image1036.png"/><Relationship Id="rId331" Type="http://schemas.openxmlformats.org/officeDocument/2006/relationships/customXml" Target="../ink/ink2100.xml"/><Relationship Id="rId373" Type="http://schemas.openxmlformats.org/officeDocument/2006/relationships/customXml" Target="../ink/ink2121.xml"/><Relationship Id="rId429" Type="http://schemas.openxmlformats.org/officeDocument/2006/relationships/customXml" Target="../ink/ink2149.xml"/><Relationship Id="rId580" Type="http://schemas.openxmlformats.org/officeDocument/2006/relationships/image" Target="../media/image1245.png"/><Relationship Id="rId636" Type="http://schemas.openxmlformats.org/officeDocument/2006/relationships/image" Target="../media/image1273.png"/><Relationship Id="rId801" Type="http://schemas.openxmlformats.org/officeDocument/2006/relationships/customXml" Target="../ink/ink233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051.xml"/><Relationship Id="rId440" Type="http://schemas.openxmlformats.org/officeDocument/2006/relationships/image" Target="../media/image1174.png"/><Relationship Id="rId678" Type="http://schemas.openxmlformats.org/officeDocument/2006/relationships/image" Target="../media/image1294.png"/><Relationship Id="rId843" Type="http://schemas.openxmlformats.org/officeDocument/2006/relationships/customXml" Target="../ink/ink2356.xml"/><Relationship Id="rId885" Type="http://schemas.openxmlformats.org/officeDocument/2006/relationships/customXml" Target="../ink/ink2377.xml"/><Relationship Id="rId28" Type="http://schemas.openxmlformats.org/officeDocument/2006/relationships/image" Target="../media/image966.png"/><Relationship Id="rId275" Type="http://schemas.openxmlformats.org/officeDocument/2006/relationships/customXml" Target="../ink/ink2072.xml"/><Relationship Id="rId300" Type="http://schemas.openxmlformats.org/officeDocument/2006/relationships/image" Target="../media/image1103.png"/><Relationship Id="rId482" Type="http://schemas.openxmlformats.org/officeDocument/2006/relationships/image" Target="../media/image1195.png"/><Relationship Id="rId538" Type="http://schemas.openxmlformats.org/officeDocument/2006/relationships/image" Target="../media/image1224.png"/><Relationship Id="rId703" Type="http://schemas.openxmlformats.org/officeDocument/2006/relationships/customXml" Target="../ink/ink2286.xml"/><Relationship Id="rId745" Type="http://schemas.openxmlformats.org/officeDocument/2006/relationships/customXml" Target="../ink/ink2307.xml"/><Relationship Id="rId910" Type="http://schemas.openxmlformats.org/officeDocument/2006/relationships/image" Target="../media/image1412.png"/><Relationship Id="rId81" Type="http://schemas.openxmlformats.org/officeDocument/2006/relationships/customXml" Target="../ink/ink1975.xml"/><Relationship Id="rId135" Type="http://schemas.openxmlformats.org/officeDocument/2006/relationships/customXml" Target="../ink/ink2002.xml"/><Relationship Id="rId177" Type="http://schemas.openxmlformats.org/officeDocument/2006/relationships/customXml" Target="../ink/ink2023.xml"/><Relationship Id="rId342" Type="http://schemas.openxmlformats.org/officeDocument/2006/relationships/image" Target="../media/image1125.png"/><Relationship Id="rId384" Type="http://schemas.openxmlformats.org/officeDocument/2006/relationships/image" Target="../media/image1146.png"/><Relationship Id="rId591" Type="http://schemas.openxmlformats.org/officeDocument/2006/relationships/customXml" Target="../ink/ink2230.xml"/><Relationship Id="rId605" Type="http://schemas.openxmlformats.org/officeDocument/2006/relationships/customXml" Target="../ink/ink2237.xml"/><Relationship Id="rId787" Type="http://schemas.openxmlformats.org/officeDocument/2006/relationships/customXml" Target="../ink/ink2328.xml"/><Relationship Id="rId812" Type="http://schemas.openxmlformats.org/officeDocument/2006/relationships/image" Target="../media/image1362.png"/><Relationship Id="rId202" Type="http://schemas.openxmlformats.org/officeDocument/2006/relationships/image" Target="../media/image1054.png"/><Relationship Id="rId244" Type="http://schemas.openxmlformats.org/officeDocument/2006/relationships/image" Target="../media/image1075.png"/><Relationship Id="rId647" Type="http://schemas.openxmlformats.org/officeDocument/2006/relationships/customXml" Target="../ink/ink2258.xml"/><Relationship Id="rId689" Type="http://schemas.openxmlformats.org/officeDocument/2006/relationships/customXml" Target="../ink/ink2279.xml"/><Relationship Id="rId854" Type="http://schemas.openxmlformats.org/officeDocument/2006/relationships/image" Target="../media/image1383.png"/><Relationship Id="rId896" Type="http://schemas.openxmlformats.org/officeDocument/2006/relationships/image" Target="../media/image1404.png"/><Relationship Id="rId39" Type="http://schemas.openxmlformats.org/officeDocument/2006/relationships/customXml" Target="../ink/ink1954.xml"/><Relationship Id="rId286" Type="http://schemas.openxmlformats.org/officeDocument/2006/relationships/image" Target="../media/image1096.png"/><Relationship Id="rId451" Type="http://schemas.openxmlformats.org/officeDocument/2006/relationships/customXml" Target="../ink/ink2160.xml"/><Relationship Id="rId493" Type="http://schemas.openxmlformats.org/officeDocument/2006/relationships/customXml" Target="../ink/ink2181.xml"/><Relationship Id="rId507" Type="http://schemas.openxmlformats.org/officeDocument/2006/relationships/customXml" Target="../ink/ink2188.xml"/><Relationship Id="rId549" Type="http://schemas.openxmlformats.org/officeDocument/2006/relationships/customXml" Target="../ink/ink2209.xml"/><Relationship Id="rId714" Type="http://schemas.openxmlformats.org/officeDocument/2006/relationships/image" Target="../media/image1313.png"/><Relationship Id="rId756" Type="http://schemas.openxmlformats.org/officeDocument/2006/relationships/image" Target="../media/image1334.png"/><Relationship Id="rId921" Type="http://schemas.openxmlformats.org/officeDocument/2006/relationships/customXml" Target="../ink/ink2395.xml"/><Relationship Id="rId50" Type="http://schemas.openxmlformats.org/officeDocument/2006/relationships/image" Target="../media/image977.png"/><Relationship Id="rId104" Type="http://schemas.openxmlformats.org/officeDocument/2006/relationships/image" Target="../media/image1004.png"/><Relationship Id="rId146" Type="http://schemas.openxmlformats.org/officeDocument/2006/relationships/image" Target="../media/image1026.png"/><Relationship Id="rId188" Type="http://schemas.openxmlformats.org/officeDocument/2006/relationships/image" Target="../media/image1047.png"/><Relationship Id="rId311" Type="http://schemas.openxmlformats.org/officeDocument/2006/relationships/customXml" Target="../ink/ink2090.xml"/><Relationship Id="rId353" Type="http://schemas.openxmlformats.org/officeDocument/2006/relationships/customXml" Target="../ink/ink2111.xml"/><Relationship Id="rId395" Type="http://schemas.openxmlformats.org/officeDocument/2006/relationships/customXml" Target="../ink/ink2132.xml"/><Relationship Id="rId409" Type="http://schemas.openxmlformats.org/officeDocument/2006/relationships/customXml" Target="../ink/ink2139.xml"/><Relationship Id="rId560" Type="http://schemas.openxmlformats.org/officeDocument/2006/relationships/image" Target="../media/image1235.png"/><Relationship Id="rId798" Type="http://schemas.openxmlformats.org/officeDocument/2006/relationships/image" Target="../media/image1355.png"/><Relationship Id="rId92" Type="http://schemas.openxmlformats.org/officeDocument/2006/relationships/image" Target="../media/image998.png"/><Relationship Id="rId213" Type="http://schemas.openxmlformats.org/officeDocument/2006/relationships/customXml" Target="../ink/ink2041.xml"/><Relationship Id="rId420" Type="http://schemas.openxmlformats.org/officeDocument/2006/relationships/image" Target="../media/image1164.png"/><Relationship Id="rId616" Type="http://schemas.openxmlformats.org/officeDocument/2006/relationships/image" Target="../media/image1263.png"/><Relationship Id="rId658" Type="http://schemas.openxmlformats.org/officeDocument/2006/relationships/image" Target="../media/image1284.png"/><Relationship Id="rId823" Type="http://schemas.openxmlformats.org/officeDocument/2006/relationships/customXml" Target="../ink/ink2346.xml"/><Relationship Id="rId865" Type="http://schemas.openxmlformats.org/officeDocument/2006/relationships/customXml" Target="../ink/ink2367.xml"/><Relationship Id="rId255" Type="http://schemas.openxmlformats.org/officeDocument/2006/relationships/customXml" Target="../ink/ink2062.xml"/><Relationship Id="rId297" Type="http://schemas.openxmlformats.org/officeDocument/2006/relationships/customXml" Target="../ink/ink2083.xml"/><Relationship Id="rId462" Type="http://schemas.openxmlformats.org/officeDocument/2006/relationships/image" Target="../media/image1185.png"/><Relationship Id="rId518" Type="http://schemas.openxmlformats.org/officeDocument/2006/relationships/image" Target="../media/image1214.png"/><Relationship Id="rId725" Type="http://schemas.openxmlformats.org/officeDocument/2006/relationships/customXml" Target="../ink/ink2297.xml"/><Relationship Id="rId115" Type="http://schemas.openxmlformats.org/officeDocument/2006/relationships/customXml" Target="../ink/ink1992.xml"/><Relationship Id="rId157" Type="http://schemas.openxmlformats.org/officeDocument/2006/relationships/customXml" Target="../ink/ink2013.xml"/><Relationship Id="rId322" Type="http://schemas.openxmlformats.org/officeDocument/2006/relationships/image" Target="../media/image1115.png"/><Relationship Id="rId364" Type="http://schemas.openxmlformats.org/officeDocument/2006/relationships/image" Target="../media/image1136.png"/><Relationship Id="rId767" Type="http://schemas.openxmlformats.org/officeDocument/2006/relationships/customXml" Target="../ink/ink2318.xml"/><Relationship Id="rId61" Type="http://schemas.openxmlformats.org/officeDocument/2006/relationships/customXml" Target="../ink/ink1965.xml"/><Relationship Id="rId199" Type="http://schemas.openxmlformats.org/officeDocument/2006/relationships/customXml" Target="../ink/ink2034.xml"/><Relationship Id="rId571" Type="http://schemas.openxmlformats.org/officeDocument/2006/relationships/customXml" Target="../ink/ink2220.xml"/><Relationship Id="rId627" Type="http://schemas.openxmlformats.org/officeDocument/2006/relationships/customXml" Target="../ink/ink2248.xml"/><Relationship Id="rId669" Type="http://schemas.openxmlformats.org/officeDocument/2006/relationships/customXml" Target="../ink/ink2269.xml"/><Relationship Id="rId834" Type="http://schemas.openxmlformats.org/officeDocument/2006/relationships/image" Target="../media/image1373.png"/><Relationship Id="rId876" Type="http://schemas.openxmlformats.org/officeDocument/2006/relationships/image" Target="../media/image1394.png"/><Relationship Id="rId19" Type="http://schemas.openxmlformats.org/officeDocument/2006/relationships/customXml" Target="../ink/ink1944.xml"/><Relationship Id="rId224" Type="http://schemas.openxmlformats.org/officeDocument/2006/relationships/image" Target="../media/image1065.png"/><Relationship Id="rId266" Type="http://schemas.openxmlformats.org/officeDocument/2006/relationships/image" Target="../media/image1086.png"/><Relationship Id="rId431" Type="http://schemas.openxmlformats.org/officeDocument/2006/relationships/customXml" Target="../ink/ink2150.xml"/><Relationship Id="rId473" Type="http://schemas.openxmlformats.org/officeDocument/2006/relationships/customXml" Target="../ink/ink2171.xml"/><Relationship Id="rId529" Type="http://schemas.openxmlformats.org/officeDocument/2006/relationships/customXml" Target="../ink/ink2199.xml"/><Relationship Id="rId680" Type="http://schemas.openxmlformats.org/officeDocument/2006/relationships/image" Target="../media/image1295.png"/><Relationship Id="rId736" Type="http://schemas.openxmlformats.org/officeDocument/2006/relationships/image" Target="../media/image1324.png"/><Relationship Id="rId901" Type="http://schemas.openxmlformats.org/officeDocument/2006/relationships/customXml" Target="../ink/ink2385.xml"/><Relationship Id="rId30" Type="http://schemas.openxmlformats.org/officeDocument/2006/relationships/image" Target="../media/image967.png"/><Relationship Id="rId126" Type="http://schemas.openxmlformats.org/officeDocument/2006/relationships/image" Target="../media/image1016.png"/><Relationship Id="rId168" Type="http://schemas.openxmlformats.org/officeDocument/2006/relationships/image" Target="../media/image1037.png"/><Relationship Id="rId333" Type="http://schemas.openxmlformats.org/officeDocument/2006/relationships/customXml" Target="../ink/ink2101.xml"/><Relationship Id="rId540" Type="http://schemas.openxmlformats.org/officeDocument/2006/relationships/image" Target="../media/image1225.png"/><Relationship Id="rId778" Type="http://schemas.openxmlformats.org/officeDocument/2006/relationships/image" Target="../media/image1345.png"/><Relationship Id="rId72" Type="http://schemas.openxmlformats.org/officeDocument/2006/relationships/image" Target="../media/image988.png"/><Relationship Id="rId375" Type="http://schemas.openxmlformats.org/officeDocument/2006/relationships/customXml" Target="../ink/ink2122.xml"/><Relationship Id="rId582" Type="http://schemas.openxmlformats.org/officeDocument/2006/relationships/image" Target="../media/image1246.png"/><Relationship Id="rId638" Type="http://schemas.openxmlformats.org/officeDocument/2006/relationships/image" Target="../media/image1274.png"/><Relationship Id="rId803" Type="http://schemas.openxmlformats.org/officeDocument/2006/relationships/customXml" Target="../ink/ink2336.xml"/><Relationship Id="rId845" Type="http://schemas.openxmlformats.org/officeDocument/2006/relationships/customXml" Target="../ink/ink2357.xml"/><Relationship Id="rId3" Type="http://schemas.openxmlformats.org/officeDocument/2006/relationships/customXml" Target="../ink/ink1936.xml"/><Relationship Id="rId235" Type="http://schemas.openxmlformats.org/officeDocument/2006/relationships/customXml" Target="../ink/ink2052.xml"/><Relationship Id="rId277" Type="http://schemas.openxmlformats.org/officeDocument/2006/relationships/customXml" Target="../ink/ink2073.xml"/><Relationship Id="rId400" Type="http://schemas.openxmlformats.org/officeDocument/2006/relationships/image" Target="../media/image1154.png"/><Relationship Id="rId442" Type="http://schemas.openxmlformats.org/officeDocument/2006/relationships/image" Target="../media/image1175.png"/><Relationship Id="rId484" Type="http://schemas.openxmlformats.org/officeDocument/2006/relationships/image" Target="../media/image1196.png"/><Relationship Id="rId705" Type="http://schemas.openxmlformats.org/officeDocument/2006/relationships/customXml" Target="../ink/ink2287.xml"/><Relationship Id="rId887" Type="http://schemas.openxmlformats.org/officeDocument/2006/relationships/customXml" Target="../ink/ink2378.xml"/><Relationship Id="rId137" Type="http://schemas.openxmlformats.org/officeDocument/2006/relationships/customXml" Target="../ink/ink2003.xml"/><Relationship Id="rId302" Type="http://schemas.openxmlformats.org/officeDocument/2006/relationships/image" Target="../media/image1104.png"/><Relationship Id="rId344" Type="http://schemas.openxmlformats.org/officeDocument/2006/relationships/image" Target="../media/image1126.png"/><Relationship Id="rId691" Type="http://schemas.openxmlformats.org/officeDocument/2006/relationships/customXml" Target="../ink/ink2280.xml"/><Relationship Id="rId747" Type="http://schemas.openxmlformats.org/officeDocument/2006/relationships/customXml" Target="../ink/ink2308.xml"/><Relationship Id="rId789" Type="http://schemas.openxmlformats.org/officeDocument/2006/relationships/customXml" Target="../ink/ink2329.xml"/><Relationship Id="rId912" Type="http://schemas.openxmlformats.org/officeDocument/2006/relationships/image" Target="../media/image1413.png"/><Relationship Id="rId41" Type="http://schemas.openxmlformats.org/officeDocument/2006/relationships/customXml" Target="../ink/ink1955.xml"/><Relationship Id="rId83" Type="http://schemas.openxmlformats.org/officeDocument/2006/relationships/customXml" Target="../ink/ink1976.xml"/><Relationship Id="rId179" Type="http://schemas.openxmlformats.org/officeDocument/2006/relationships/customXml" Target="../ink/ink2024.xml"/><Relationship Id="rId386" Type="http://schemas.openxmlformats.org/officeDocument/2006/relationships/image" Target="../media/image1147.png"/><Relationship Id="rId551" Type="http://schemas.openxmlformats.org/officeDocument/2006/relationships/customXml" Target="../ink/ink2210.xml"/><Relationship Id="rId593" Type="http://schemas.openxmlformats.org/officeDocument/2006/relationships/customXml" Target="../ink/ink2231.xml"/><Relationship Id="rId607" Type="http://schemas.openxmlformats.org/officeDocument/2006/relationships/customXml" Target="../ink/ink2238.xml"/><Relationship Id="rId649" Type="http://schemas.openxmlformats.org/officeDocument/2006/relationships/customXml" Target="../ink/ink2259.xml"/><Relationship Id="rId814" Type="http://schemas.openxmlformats.org/officeDocument/2006/relationships/image" Target="../media/image1363.png"/><Relationship Id="rId856" Type="http://schemas.openxmlformats.org/officeDocument/2006/relationships/image" Target="../media/image1384.png"/><Relationship Id="rId190" Type="http://schemas.openxmlformats.org/officeDocument/2006/relationships/image" Target="../media/image1048.png"/><Relationship Id="rId204" Type="http://schemas.openxmlformats.org/officeDocument/2006/relationships/image" Target="../media/image1055.png"/><Relationship Id="rId246" Type="http://schemas.openxmlformats.org/officeDocument/2006/relationships/image" Target="../media/image1076.png"/><Relationship Id="rId288" Type="http://schemas.openxmlformats.org/officeDocument/2006/relationships/image" Target="../media/image1097.png"/><Relationship Id="rId411" Type="http://schemas.openxmlformats.org/officeDocument/2006/relationships/customXml" Target="../ink/ink2140.xml"/><Relationship Id="rId453" Type="http://schemas.openxmlformats.org/officeDocument/2006/relationships/customXml" Target="../ink/ink2161.xml"/><Relationship Id="rId509" Type="http://schemas.openxmlformats.org/officeDocument/2006/relationships/customXml" Target="../ink/ink2189.xml"/><Relationship Id="rId660" Type="http://schemas.openxmlformats.org/officeDocument/2006/relationships/image" Target="../media/image1285.png"/><Relationship Id="rId898" Type="http://schemas.openxmlformats.org/officeDocument/2006/relationships/image" Target="../media/image1405.png"/><Relationship Id="rId106" Type="http://schemas.openxmlformats.org/officeDocument/2006/relationships/image" Target="../media/image1005.png"/><Relationship Id="rId313" Type="http://schemas.openxmlformats.org/officeDocument/2006/relationships/customXml" Target="../ink/ink2091.xml"/><Relationship Id="rId495" Type="http://schemas.openxmlformats.org/officeDocument/2006/relationships/customXml" Target="../ink/ink2182.xml"/><Relationship Id="rId716" Type="http://schemas.openxmlformats.org/officeDocument/2006/relationships/image" Target="../media/image1314.png"/><Relationship Id="rId758" Type="http://schemas.openxmlformats.org/officeDocument/2006/relationships/image" Target="../media/image1335.png"/><Relationship Id="rId923" Type="http://schemas.openxmlformats.org/officeDocument/2006/relationships/customXml" Target="../ink/ink2396.xml"/><Relationship Id="rId10" Type="http://schemas.openxmlformats.org/officeDocument/2006/relationships/image" Target="../media/image5510.png"/><Relationship Id="rId52" Type="http://schemas.openxmlformats.org/officeDocument/2006/relationships/image" Target="../media/image978.png"/><Relationship Id="rId94" Type="http://schemas.openxmlformats.org/officeDocument/2006/relationships/image" Target="../media/image999.png"/><Relationship Id="rId148" Type="http://schemas.openxmlformats.org/officeDocument/2006/relationships/image" Target="../media/image1027.png"/><Relationship Id="rId355" Type="http://schemas.openxmlformats.org/officeDocument/2006/relationships/customXml" Target="../ink/ink2112.xml"/><Relationship Id="rId397" Type="http://schemas.openxmlformats.org/officeDocument/2006/relationships/customXml" Target="../ink/ink2133.xml"/><Relationship Id="rId520" Type="http://schemas.openxmlformats.org/officeDocument/2006/relationships/image" Target="../media/image1215.png"/><Relationship Id="rId562" Type="http://schemas.openxmlformats.org/officeDocument/2006/relationships/image" Target="../media/image1236.png"/><Relationship Id="rId618" Type="http://schemas.openxmlformats.org/officeDocument/2006/relationships/image" Target="../media/image1264.png"/><Relationship Id="rId825" Type="http://schemas.openxmlformats.org/officeDocument/2006/relationships/customXml" Target="../ink/ink2347.xml"/><Relationship Id="rId215" Type="http://schemas.openxmlformats.org/officeDocument/2006/relationships/customXml" Target="../ink/ink2042.xml"/><Relationship Id="rId257" Type="http://schemas.openxmlformats.org/officeDocument/2006/relationships/customXml" Target="../ink/ink2063.xml"/><Relationship Id="rId422" Type="http://schemas.openxmlformats.org/officeDocument/2006/relationships/image" Target="../media/image1165.png"/><Relationship Id="rId464" Type="http://schemas.openxmlformats.org/officeDocument/2006/relationships/image" Target="../media/image1186.png"/><Relationship Id="rId867" Type="http://schemas.openxmlformats.org/officeDocument/2006/relationships/customXml" Target="../ink/ink2368.xml"/><Relationship Id="rId299" Type="http://schemas.openxmlformats.org/officeDocument/2006/relationships/customXml" Target="../ink/ink2084.xml"/><Relationship Id="rId727" Type="http://schemas.openxmlformats.org/officeDocument/2006/relationships/customXml" Target="../ink/ink2298.xml"/><Relationship Id="rId63" Type="http://schemas.openxmlformats.org/officeDocument/2006/relationships/customXml" Target="../ink/ink1966.xml"/><Relationship Id="rId159" Type="http://schemas.openxmlformats.org/officeDocument/2006/relationships/customXml" Target="../ink/ink2014.xml"/><Relationship Id="rId366" Type="http://schemas.openxmlformats.org/officeDocument/2006/relationships/image" Target="../media/image1137.png"/><Relationship Id="rId573" Type="http://schemas.openxmlformats.org/officeDocument/2006/relationships/customXml" Target="../ink/ink2221.xml"/><Relationship Id="rId780" Type="http://schemas.openxmlformats.org/officeDocument/2006/relationships/image" Target="../media/image1346.png"/><Relationship Id="rId226" Type="http://schemas.openxmlformats.org/officeDocument/2006/relationships/image" Target="../media/image1066.png"/><Relationship Id="rId433" Type="http://schemas.openxmlformats.org/officeDocument/2006/relationships/customXml" Target="../ink/ink2151.xml"/><Relationship Id="rId878" Type="http://schemas.openxmlformats.org/officeDocument/2006/relationships/image" Target="../media/image1395.png"/><Relationship Id="rId640" Type="http://schemas.openxmlformats.org/officeDocument/2006/relationships/image" Target="../media/image1275.png"/><Relationship Id="rId738" Type="http://schemas.openxmlformats.org/officeDocument/2006/relationships/image" Target="../media/image1325.png"/><Relationship Id="rId74" Type="http://schemas.openxmlformats.org/officeDocument/2006/relationships/image" Target="../media/image989.png"/><Relationship Id="rId377" Type="http://schemas.openxmlformats.org/officeDocument/2006/relationships/customXml" Target="../ink/ink2123.xml"/><Relationship Id="rId500" Type="http://schemas.openxmlformats.org/officeDocument/2006/relationships/image" Target="../media/image1204.png"/><Relationship Id="rId584" Type="http://schemas.openxmlformats.org/officeDocument/2006/relationships/image" Target="../media/image1247.png"/><Relationship Id="rId805" Type="http://schemas.openxmlformats.org/officeDocument/2006/relationships/customXml" Target="../ink/ink2337.xml"/><Relationship Id="rId5" Type="http://schemas.openxmlformats.org/officeDocument/2006/relationships/customXml" Target="../ink/ink1937.xml"/><Relationship Id="rId237" Type="http://schemas.openxmlformats.org/officeDocument/2006/relationships/customXml" Target="../ink/ink2053.xml"/><Relationship Id="rId791" Type="http://schemas.openxmlformats.org/officeDocument/2006/relationships/customXml" Target="../ink/ink2330.xml"/><Relationship Id="rId889" Type="http://schemas.openxmlformats.org/officeDocument/2006/relationships/customXml" Target="../ink/ink2379.xml"/><Relationship Id="rId444" Type="http://schemas.openxmlformats.org/officeDocument/2006/relationships/image" Target="../media/image1176.png"/><Relationship Id="rId651" Type="http://schemas.openxmlformats.org/officeDocument/2006/relationships/customXml" Target="../ink/ink2260.xml"/><Relationship Id="rId749" Type="http://schemas.openxmlformats.org/officeDocument/2006/relationships/customXml" Target="../ink/ink2309.xml"/><Relationship Id="rId290" Type="http://schemas.openxmlformats.org/officeDocument/2006/relationships/image" Target="../media/image1098.png"/><Relationship Id="rId304" Type="http://schemas.openxmlformats.org/officeDocument/2006/relationships/image" Target="../media/image1105.png"/><Relationship Id="rId388" Type="http://schemas.openxmlformats.org/officeDocument/2006/relationships/image" Target="../media/image1148.png"/><Relationship Id="rId511" Type="http://schemas.openxmlformats.org/officeDocument/2006/relationships/customXml" Target="../ink/ink2190.xml"/><Relationship Id="rId609" Type="http://schemas.openxmlformats.org/officeDocument/2006/relationships/customXml" Target="../ink/ink2239.xml"/><Relationship Id="rId85" Type="http://schemas.openxmlformats.org/officeDocument/2006/relationships/customXml" Target="../ink/ink1977.xml"/><Relationship Id="rId150" Type="http://schemas.openxmlformats.org/officeDocument/2006/relationships/image" Target="../media/image1028.png"/><Relationship Id="rId595" Type="http://schemas.openxmlformats.org/officeDocument/2006/relationships/customXml" Target="../ink/ink2232.xml"/><Relationship Id="rId816" Type="http://schemas.openxmlformats.org/officeDocument/2006/relationships/image" Target="../media/image1364.png"/><Relationship Id="rId248" Type="http://schemas.openxmlformats.org/officeDocument/2006/relationships/image" Target="../media/image1077.png"/><Relationship Id="rId455" Type="http://schemas.openxmlformats.org/officeDocument/2006/relationships/customXml" Target="../ink/ink2162.xml"/><Relationship Id="rId662" Type="http://schemas.openxmlformats.org/officeDocument/2006/relationships/image" Target="../media/image1286.png"/><Relationship Id="rId12" Type="http://schemas.openxmlformats.org/officeDocument/2006/relationships/image" Target="../media/image958.png"/><Relationship Id="rId108" Type="http://schemas.openxmlformats.org/officeDocument/2006/relationships/image" Target="../media/image1006.png"/><Relationship Id="rId315" Type="http://schemas.openxmlformats.org/officeDocument/2006/relationships/customXml" Target="../ink/ink2092.xml"/><Relationship Id="rId522" Type="http://schemas.openxmlformats.org/officeDocument/2006/relationships/image" Target="../media/image1216.png"/><Relationship Id="rId96" Type="http://schemas.openxmlformats.org/officeDocument/2006/relationships/image" Target="../media/image1000.png"/><Relationship Id="rId161" Type="http://schemas.openxmlformats.org/officeDocument/2006/relationships/customXml" Target="../ink/ink2015.xml"/><Relationship Id="rId399" Type="http://schemas.openxmlformats.org/officeDocument/2006/relationships/customXml" Target="../ink/ink2134.xml"/><Relationship Id="rId827" Type="http://schemas.openxmlformats.org/officeDocument/2006/relationships/customXml" Target="../ink/ink2348.xml"/><Relationship Id="rId259" Type="http://schemas.openxmlformats.org/officeDocument/2006/relationships/customXml" Target="../ink/ink2064.xml"/><Relationship Id="rId466" Type="http://schemas.openxmlformats.org/officeDocument/2006/relationships/image" Target="../media/image1187.png"/><Relationship Id="rId673" Type="http://schemas.openxmlformats.org/officeDocument/2006/relationships/customXml" Target="../ink/ink2271.xml"/><Relationship Id="rId880" Type="http://schemas.openxmlformats.org/officeDocument/2006/relationships/image" Target="../media/image1396.png"/><Relationship Id="rId23" Type="http://schemas.openxmlformats.org/officeDocument/2006/relationships/customXml" Target="../ink/ink1946.xml"/><Relationship Id="rId119" Type="http://schemas.openxmlformats.org/officeDocument/2006/relationships/customXml" Target="../ink/ink1994.xml"/><Relationship Id="rId326" Type="http://schemas.openxmlformats.org/officeDocument/2006/relationships/image" Target="../media/image1117.png"/><Relationship Id="rId533" Type="http://schemas.openxmlformats.org/officeDocument/2006/relationships/customXml" Target="../ink/ink2201.xml"/><Relationship Id="rId740" Type="http://schemas.openxmlformats.org/officeDocument/2006/relationships/image" Target="../media/image1326.png"/><Relationship Id="rId838" Type="http://schemas.openxmlformats.org/officeDocument/2006/relationships/image" Target="../media/image1375.png"/><Relationship Id="rId172" Type="http://schemas.openxmlformats.org/officeDocument/2006/relationships/image" Target="../media/image1039.png"/><Relationship Id="rId477" Type="http://schemas.openxmlformats.org/officeDocument/2006/relationships/customXml" Target="../ink/ink2173.xml"/><Relationship Id="rId600" Type="http://schemas.openxmlformats.org/officeDocument/2006/relationships/image" Target="../media/image1255.png"/><Relationship Id="rId684" Type="http://schemas.openxmlformats.org/officeDocument/2006/relationships/image" Target="../media/image1297.png"/><Relationship Id="rId337" Type="http://schemas.openxmlformats.org/officeDocument/2006/relationships/customXml" Target="../ink/ink2103.xml"/><Relationship Id="rId891" Type="http://schemas.openxmlformats.org/officeDocument/2006/relationships/customXml" Target="../ink/ink2380.xml"/><Relationship Id="rId905" Type="http://schemas.openxmlformats.org/officeDocument/2006/relationships/customXml" Target="../ink/ink2387.xml"/><Relationship Id="rId34" Type="http://schemas.openxmlformats.org/officeDocument/2006/relationships/image" Target="../media/image969.png"/><Relationship Id="rId544" Type="http://schemas.openxmlformats.org/officeDocument/2006/relationships/image" Target="../media/image1227.png"/><Relationship Id="rId751" Type="http://schemas.openxmlformats.org/officeDocument/2006/relationships/customXml" Target="../ink/ink2310.xml"/><Relationship Id="rId849" Type="http://schemas.openxmlformats.org/officeDocument/2006/relationships/customXml" Target="../ink/ink2359.xml"/><Relationship Id="rId183" Type="http://schemas.openxmlformats.org/officeDocument/2006/relationships/customXml" Target="../ink/ink2026.xml"/><Relationship Id="rId390" Type="http://schemas.openxmlformats.org/officeDocument/2006/relationships/image" Target="../media/image1149.png"/><Relationship Id="rId404" Type="http://schemas.openxmlformats.org/officeDocument/2006/relationships/image" Target="../media/image1156.png"/><Relationship Id="rId611" Type="http://schemas.openxmlformats.org/officeDocument/2006/relationships/customXml" Target="../ink/ink2240.xml"/><Relationship Id="rId250" Type="http://schemas.openxmlformats.org/officeDocument/2006/relationships/image" Target="../media/image1078.png"/><Relationship Id="rId488" Type="http://schemas.openxmlformats.org/officeDocument/2006/relationships/image" Target="../media/image1198.png"/><Relationship Id="rId695" Type="http://schemas.openxmlformats.org/officeDocument/2006/relationships/customXml" Target="../ink/ink2282.xml"/><Relationship Id="rId709" Type="http://schemas.openxmlformats.org/officeDocument/2006/relationships/customXml" Target="../ink/ink2289.xml"/><Relationship Id="rId916" Type="http://schemas.openxmlformats.org/officeDocument/2006/relationships/image" Target="../media/image1415.png"/><Relationship Id="rId45" Type="http://schemas.openxmlformats.org/officeDocument/2006/relationships/customXml" Target="../ink/ink1957.xml"/><Relationship Id="rId110" Type="http://schemas.openxmlformats.org/officeDocument/2006/relationships/image" Target="../media/image1007.png"/><Relationship Id="rId348" Type="http://schemas.openxmlformats.org/officeDocument/2006/relationships/image" Target="../media/image1128.png"/><Relationship Id="rId555" Type="http://schemas.openxmlformats.org/officeDocument/2006/relationships/customXml" Target="../ink/ink2212.xml"/><Relationship Id="rId762" Type="http://schemas.openxmlformats.org/officeDocument/2006/relationships/image" Target="../media/image1337.png"/><Relationship Id="rId194" Type="http://schemas.openxmlformats.org/officeDocument/2006/relationships/image" Target="../media/image1050.png"/><Relationship Id="rId208" Type="http://schemas.openxmlformats.org/officeDocument/2006/relationships/image" Target="../media/image1057.png"/><Relationship Id="rId415" Type="http://schemas.openxmlformats.org/officeDocument/2006/relationships/customXml" Target="../ink/ink2142.xml"/><Relationship Id="rId622" Type="http://schemas.openxmlformats.org/officeDocument/2006/relationships/image" Target="../media/image1266.png"/><Relationship Id="rId261" Type="http://schemas.openxmlformats.org/officeDocument/2006/relationships/customXml" Target="../ink/ink2065.xml"/><Relationship Id="rId499" Type="http://schemas.openxmlformats.org/officeDocument/2006/relationships/customXml" Target="../ink/ink2184.xml"/><Relationship Id="rId56" Type="http://schemas.openxmlformats.org/officeDocument/2006/relationships/image" Target="../media/image980.png"/><Relationship Id="rId359" Type="http://schemas.openxmlformats.org/officeDocument/2006/relationships/customXml" Target="../ink/ink2114.xml"/><Relationship Id="rId566" Type="http://schemas.openxmlformats.org/officeDocument/2006/relationships/image" Target="../media/image1238.png"/><Relationship Id="rId773" Type="http://schemas.openxmlformats.org/officeDocument/2006/relationships/customXml" Target="../ink/ink2321.xml"/><Relationship Id="rId121" Type="http://schemas.openxmlformats.org/officeDocument/2006/relationships/customXml" Target="../ink/ink1995.xml"/><Relationship Id="rId219" Type="http://schemas.openxmlformats.org/officeDocument/2006/relationships/customXml" Target="../ink/ink2044.xml"/><Relationship Id="rId426" Type="http://schemas.openxmlformats.org/officeDocument/2006/relationships/image" Target="../media/image1167.png"/><Relationship Id="rId633" Type="http://schemas.openxmlformats.org/officeDocument/2006/relationships/customXml" Target="../ink/ink2251.xml"/><Relationship Id="rId840" Type="http://schemas.openxmlformats.org/officeDocument/2006/relationships/image" Target="../media/image137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53.xml"/><Relationship Id="rId299" Type="http://schemas.openxmlformats.org/officeDocument/2006/relationships/customXml" Target="../ink/ink2544.xml"/><Relationship Id="rId21" Type="http://schemas.openxmlformats.org/officeDocument/2006/relationships/customXml" Target="../ink/ink2406.xml"/><Relationship Id="rId63" Type="http://schemas.openxmlformats.org/officeDocument/2006/relationships/customXml" Target="../ink/ink2427.xml"/><Relationship Id="rId159" Type="http://schemas.openxmlformats.org/officeDocument/2006/relationships/customXml" Target="../ink/ink2474.xml"/><Relationship Id="rId324" Type="http://schemas.openxmlformats.org/officeDocument/2006/relationships/image" Target="../media/image1534.png"/><Relationship Id="rId366" Type="http://schemas.openxmlformats.org/officeDocument/2006/relationships/image" Target="../media/image1555.png"/><Relationship Id="rId170" Type="http://schemas.openxmlformats.org/officeDocument/2006/relationships/image" Target="../media/image1456.png"/><Relationship Id="rId226" Type="http://schemas.openxmlformats.org/officeDocument/2006/relationships/image" Target="../media/image1484.png"/><Relationship Id="rId433" Type="http://schemas.openxmlformats.org/officeDocument/2006/relationships/customXml" Target="../ink/ink2611.xml"/><Relationship Id="rId268" Type="http://schemas.openxmlformats.org/officeDocument/2006/relationships/image" Target="../media/image1505.png"/><Relationship Id="rId475" Type="http://schemas.openxmlformats.org/officeDocument/2006/relationships/customXml" Target="../ink/ink2632.xml"/><Relationship Id="rId32" Type="http://schemas.openxmlformats.org/officeDocument/2006/relationships/image" Target="../media/image968.png"/><Relationship Id="rId74" Type="http://schemas.openxmlformats.org/officeDocument/2006/relationships/image" Target="../media/image989.png"/><Relationship Id="rId128" Type="http://schemas.openxmlformats.org/officeDocument/2006/relationships/image" Target="../media/image1435.png"/><Relationship Id="rId335" Type="http://schemas.openxmlformats.org/officeDocument/2006/relationships/customXml" Target="../ink/ink2562.xml"/><Relationship Id="rId377" Type="http://schemas.openxmlformats.org/officeDocument/2006/relationships/customXml" Target="../ink/ink2583.xml"/><Relationship Id="rId5" Type="http://schemas.openxmlformats.org/officeDocument/2006/relationships/customXml" Target="../ink/ink2398.xml"/><Relationship Id="rId181" Type="http://schemas.openxmlformats.org/officeDocument/2006/relationships/customXml" Target="../ink/ink2485.xml"/><Relationship Id="rId237" Type="http://schemas.openxmlformats.org/officeDocument/2006/relationships/customXml" Target="../ink/ink2513.xml"/><Relationship Id="rId402" Type="http://schemas.openxmlformats.org/officeDocument/2006/relationships/image" Target="../media/image1573.png"/><Relationship Id="rId279" Type="http://schemas.openxmlformats.org/officeDocument/2006/relationships/customXml" Target="../ink/ink2534.xml"/><Relationship Id="rId444" Type="http://schemas.openxmlformats.org/officeDocument/2006/relationships/image" Target="../media/image1594.png"/><Relationship Id="rId486" Type="http://schemas.openxmlformats.org/officeDocument/2006/relationships/image" Target="../media/image1616.png"/><Relationship Id="rId43" Type="http://schemas.openxmlformats.org/officeDocument/2006/relationships/customXml" Target="../ink/ink2417.xml"/><Relationship Id="rId139" Type="http://schemas.openxmlformats.org/officeDocument/2006/relationships/customXml" Target="../ink/ink2464.xml"/><Relationship Id="rId290" Type="http://schemas.openxmlformats.org/officeDocument/2006/relationships/image" Target="../media/image1517.png"/><Relationship Id="rId304" Type="http://schemas.openxmlformats.org/officeDocument/2006/relationships/image" Target="../media/image1524.png"/><Relationship Id="rId346" Type="http://schemas.openxmlformats.org/officeDocument/2006/relationships/image" Target="../media/image1545.png"/><Relationship Id="rId388" Type="http://schemas.openxmlformats.org/officeDocument/2006/relationships/image" Target="../media/image1566.png"/><Relationship Id="rId85" Type="http://schemas.openxmlformats.org/officeDocument/2006/relationships/customXml" Target="../ink/ink2438.xml"/><Relationship Id="rId150" Type="http://schemas.openxmlformats.org/officeDocument/2006/relationships/image" Target="../media/image1446.png"/><Relationship Id="rId192" Type="http://schemas.openxmlformats.org/officeDocument/2006/relationships/image" Target="../media/image1467.png"/><Relationship Id="rId206" Type="http://schemas.openxmlformats.org/officeDocument/2006/relationships/image" Target="../media/image1474.png"/><Relationship Id="rId413" Type="http://schemas.openxmlformats.org/officeDocument/2006/relationships/customXml" Target="../ink/ink2601.xml"/><Relationship Id="rId248" Type="http://schemas.openxmlformats.org/officeDocument/2006/relationships/image" Target="../media/image1495.png"/><Relationship Id="rId455" Type="http://schemas.openxmlformats.org/officeDocument/2006/relationships/customXml" Target="../ink/ink2622.xml"/><Relationship Id="rId497" Type="http://schemas.openxmlformats.org/officeDocument/2006/relationships/customXml" Target="../ink/ink2643.xml"/><Relationship Id="rId12" Type="http://schemas.openxmlformats.org/officeDocument/2006/relationships/image" Target="../media/image958.png"/><Relationship Id="rId108" Type="http://schemas.openxmlformats.org/officeDocument/2006/relationships/image" Target="../media/image1425.png"/><Relationship Id="rId315" Type="http://schemas.openxmlformats.org/officeDocument/2006/relationships/customXml" Target="../ink/ink2552.xml"/><Relationship Id="rId357" Type="http://schemas.openxmlformats.org/officeDocument/2006/relationships/customXml" Target="../ink/ink2573.xml"/><Relationship Id="rId54" Type="http://schemas.openxmlformats.org/officeDocument/2006/relationships/image" Target="../media/image979.png"/><Relationship Id="rId96" Type="http://schemas.openxmlformats.org/officeDocument/2006/relationships/image" Target="../media/image1000.png"/><Relationship Id="rId161" Type="http://schemas.openxmlformats.org/officeDocument/2006/relationships/customXml" Target="../ink/ink2475.xml"/><Relationship Id="rId217" Type="http://schemas.openxmlformats.org/officeDocument/2006/relationships/customXml" Target="../ink/ink2503.xml"/><Relationship Id="rId399" Type="http://schemas.openxmlformats.org/officeDocument/2006/relationships/customXml" Target="../ink/ink2594.xml"/><Relationship Id="rId259" Type="http://schemas.openxmlformats.org/officeDocument/2006/relationships/customXml" Target="../ink/ink2524.xml"/><Relationship Id="rId424" Type="http://schemas.openxmlformats.org/officeDocument/2006/relationships/image" Target="../media/image1584.png"/><Relationship Id="rId466" Type="http://schemas.openxmlformats.org/officeDocument/2006/relationships/image" Target="../media/image1605.png"/><Relationship Id="rId23" Type="http://schemas.openxmlformats.org/officeDocument/2006/relationships/customXml" Target="../ink/ink2407.xml"/><Relationship Id="rId119" Type="http://schemas.openxmlformats.org/officeDocument/2006/relationships/customXml" Target="../ink/ink2454.xml"/><Relationship Id="rId270" Type="http://schemas.openxmlformats.org/officeDocument/2006/relationships/image" Target="../media/image1506.png"/><Relationship Id="rId326" Type="http://schemas.openxmlformats.org/officeDocument/2006/relationships/image" Target="../media/image1535.png"/><Relationship Id="rId65" Type="http://schemas.openxmlformats.org/officeDocument/2006/relationships/customXml" Target="../ink/ink2428.xml"/><Relationship Id="rId130" Type="http://schemas.openxmlformats.org/officeDocument/2006/relationships/image" Target="../media/image1436.png"/><Relationship Id="rId368" Type="http://schemas.openxmlformats.org/officeDocument/2006/relationships/image" Target="../media/image1556.png"/><Relationship Id="rId172" Type="http://schemas.openxmlformats.org/officeDocument/2006/relationships/image" Target="../media/image1457.png"/><Relationship Id="rId228" Type="http://schemas.openxmlformats.org/officeDocument/2006/relationships/image" Target="../media/image1485.png"/><Relationship Id="rId435" Type="http://schemas.openxmlformats.org/officeDocument/2006/relationships/customXml" Target="../ink/ink2612.xml"/><Relationship Id="rId477" Type="http://schemas.openxmlformats.org/officeDocument/2006/relationships/customXml" Target="../ink/ink2633.xml"/><Relationship Id="rId281" Type="http://schemas.openxmlformats.org/officeDocument/2006/relationships/customXml" Target="../ink/ink2535.xml"/><Relationship Id="rId337" Type="http://schemas.openxmlformats.org/officeDocument/2006/relationships/customXml" Target="../ink/ink2563.xml"/><Relationship Id="rId34" Type="http://schemas.openxmlformats.org/officeDocument/2006/relationships/image" Target="../media/image969.png"/><Relationship Id="rId76" Type="http://schemas.openxmlformats.org/officeDocument/2006/relationships/image" Target="../media/image990.png"/><Relationship Id="rId141" Type="http://schemas.openxmlformats.org/officeDocument/2006/relationships/customXml" Target="../ink/ink2465.xml"/><Relationship Id="rId379" Type="http://schemas.openxmlformats.org/officeDocument/2006/relationships/customXml" Target="../ink/ink2584.xml"/><Relationship Id="rId7" Type="http://schemas.openxmlformats.org/officeDocument/2006/relationships/customXml" Target="../ink/ink2399.xml"/><Relationship Id="rId183" Type="http://schemas.openxmlformats.org/officeDocument/2006/relationships/customXml" Target="../ink/ink2486.xml"/><Relationship Id="rId239" Type="http://schemas.openxmlformats.org/officeDocument/2006/relationships/customXml" Target="../ink/ink2514.xml"/><Relationship Id="rId390" Type="http://schemas.openxmlformats.org/officeDocument/2006/relationships/image" Target="../media/image1567.png"/><Relationship Id="rId404" Type="http://schemas.openxmlformats.org/officeDocument/2006/relationships/image" Target="../media/image1574.png"/><Relationship Id="rId446" Type="http://schemas.openxmlformats.org/officeDocument/2006/relationships/image" Target="../media/image1595.png"/><Relationship Id="rId250" Type="http://schemas.openxmlformats.org/officeDocument/2006/relationships/image" Target="../media/image1496.png"/><Relationship Id="rId271" Type="http://schemas.openxmlformats.org/officeDocument/2006/relationships/customXml" Target="../ink/ink2530.xml"/><Relationship Id="rId292" Type="http://schemas.openxmlformats.org/officeDocument/2006/relationships/image" Target="../media/image1518.png"/><Relationship Id="rId306" Type="http://schemas.openxmlformats.org/officeDocument/2006/relationships/image" Target="../media/image1525.png"/><Relationship Id="rId488" Type="http://schemas.openxmlformats.org/officeDocument/2006/relationships/image" Target="../media/image1617.png"/><Relationship Id="rId24" Type="http://schemas.openxmlformats.org/officeDocument/2006/relationships/image" Target="../media/image964.png"/><Relationship Id="rId45" Type="http://schemas.openxmlformats.org/officeDocument/2006/relationships/customXml" Target="../ink/ink2418.xml"/><Relationship Id="rId66" Type="http://schemas.openxmlformats.org/officeDocument/2006/relationships/image" Target="../media/image985.png"/><Relationship Id="rId87" Type="http://schemas.openxmlformats.org/officeDocument/2006/relationships/customXml" Target="../ink/ink2439.xml"/><Relationship Id="rId110" Type="http://schemas.openxmlformats.org/officeDocument/2006/relationships/image" Target="../media/image1426.png"/><Relationship Id="rId131" Type="http://schemas.openxmlformats.org/officeDocument/2006/relationships/customXml" Target="../ink/ink2460.xml"/><Relationship Id="rId327" Type="http://schemas.openxmlformats.org/officeDocument/2006/relationships/customXml" Target="../ink/ink2558.xml"/><Relationship Id="rId348" Type="http://schemas.openxmlformats.org/officeDocument/2006/relationships/image" Target="../media/image1546.png"/><Relationship Id="rId369" Type="http://schemas.openxmlformats.org/officeDocument/2006/relationships/customXml" Target="../ink/ink2579.xml"/><Relationship Id="rId152" Type="http://schemas.openxmlformats.org/officeDocument/2006/relationships/image" Target="../media/image1447.png"/><Relationship Id="rId173" Type="http://schemas.openxmlformats.org/officeDocument/2006/relationships/customXml" Target="../ink/ink2481.xml"/><Relationship Id="rId194" Type="http://schemas.openxmlformats.org/officeDocument/2006/relationships/image" Target="../media/image1468.png"/><Relationship Id="rId208" Type="http://schemas.openxmlformats.org/officeDocument/2006/relationships/image" Target="../media/image1475.png"/><Relationship Id="rId229" Type="http://schemas.openxmlformats.org/officeDocument/2006/relationships/customXml" Target="../ink/ink2509.xml"/><Relationship Id="rId380" Type="http://schemas.openxmlformats.org/officeDocument/2006/relationships/image" Target="../media/image1562.png"/><Relationship Id="rId415" Type="http://schemas.openxmlformats.org/officeDocument/2006/relationships/customXml" Target="../ink/ink2602.xml"/><Relationship Id="rId436" Type="http://schemas.openxmlformats.org/officeDocument/2006/relationships/image" Target="../media/image1590.png"/><Relationship Id="rId457" Type="http://schemas.openxmlformats.org/officeDocument/2006/relationships/customXml" Target="../ink/ink2623.xml"/><Relationship Id="rId240" Type="http://schemas.openxmlformats.org/officeDocument/2006/relationships/image" Target="../media/image1491.png"/><Relationship Id="rId261" Type="http://schemas.openxmlformats.org/officeDocument/2006/relationships/customXml" Target="../ink/ink2525.xml"/><Relationship Id="rId478" Type="http://schemas.openxmlformats.org/officeDocument/2006/relationships/image" Target="../media/image1612.png"/><Relationship Id="rId14" Type="http://schemas.openxmlformats.org/officeDocument/2006/relationships/image" Target="../media/image959.png"/><Relationship Id="rId35" Type="http://schemas.openxmlformats.org/officeDocument/2006/relationships/customXml" Target="../ink/ink2413.xml"/><Relationship Id="rId56" Type="http://schemas.openxmlformats.org/officeDocument/2006/relationships/image" Target="../media/image980.png"/><Relationship Id="rId77" Type="http://schemas.openxmlformats.org/officeDocument/2006/relationships/customXml" Target="../ink/ink2434.xml"/><Relationship Id="rId100" Type="http://schemas.openxmlformats.org/officeDocument/2006/relationships/image" Target="../media/image1421.png"/><Relationship Id="rId282" Type="http://schemas.openxmlformats.org/officeDocument/2006/relationships/image" Target="../media/image1513.png"/><Relationship Id="rId317" Type="http://schemas.openxmlformats.org/officeDocument/2006/relationships/customXml" Target="../ink/ink2553.xml"/><Relationship Id="rId338" Type="http://schemas.openxmlformats.org/officeDocument/2006/relationships/image" Target="../media/image1541.png"/><Relationship Id="rId359" Type="http://schemas.openxmlformats.org/officeDocument/2006/relationships/customXml" Target="../ink/ink2574.xml"/><Relationship Id="rId8" Type="http://schemas.openxmlformats.org/officeDocument/2006/relationships/image" Target="../media/image5410.png"/><Relationship Id="rId98" Type="http://schemas.openxmlformats.org/officeDocument/2006/relationships/image" Target="../media/image1420.png"/><Relationship Id="rId121" Type="http://schemas.openxmlformats.org/officeDocument/2006/relationships/customXml" Target="../ink/ink2455.xml"/><Relationship Id="rId142" Type="http://schemas.openxmlformats.org/officeDocument/2006/relationships/image" Target="../media/image1442.png"/><Relationship Id="rId163" Type="http://schemas.openxmlformats.org/officeDocument/2006/relationships/customXml" Target="../ink/ink2476.xml"/><Relationship Id="rId184" Type="http://schemas.openxmlformats.org/officeDocument/2006/relationships/image" Target="../media/image1463.png"/><Relationship Id="rId219" Type="http://schemas.openxmlformats.org/officeDocument/2006/relationships/customXml" Target="../ink/ink2504.xml"/><Relationship Id="rId370" Type="http://schemas.openxmlformats.org/officeDocument/2006/relationships/image" Target="../media/image1557.png"/><Relationship Id="rId391" Type="http://schemas.openxmlformats.org/officeDocument/2006/relationships/customXml" Target="../ink/ink2590.xml"/><Relationship Id="rId405" Type="http://schemas.openxmlformats.org/officeDocument/2006/relationships/customXml" Target="../ink/ink2597.xml"/><Relationship Id="rId426" Type="http://schemas.openxmlformats.org/officeDocument/2006/relationships/image" Target="../media/image1585.png"/><Relationship Id="rId447" Type="http://schemas.openxmlformats.org/officeDocument/2006/relationships/customXml" Target="../ink/ink2618.xml"/><Relationship Id="rId230" Type="http://schemas.openxmlformats.org/officeDocument/2006/relationships/image" Target="../media/image1486.png"/><Relationship Id="rId251" Type="http://schemas.openxmlformats.org/officeDocument/2006/relationships/customXml" Target="../ink/ink2520.xml"/><Relationship Id="rId468" Type="http://schemas.openxmlformats.org/officeDocument/2006/relationships/image" Target="../media/image1606.png"/><Relationship Id="rId489" Type="http://schemas.openxmlformats.org/officeDocument/2006/relationships/customXml" Target="../ink/ink2639.xml"/><Relationship Id="rId25" Type="http://schemas.openxmlformats.org/officeDocument/2006/relationships/customXml" Target="../ink/ink2408.xml"/><Relationship Id="rId46" Type="http://schemas.openxmlformats.org/officeDocument/2006/relationships/image" Target="../media/image975.png"/><Relationship Id="rId67" Type="http://schemas.openxmlformats.org/officeDocument/2006/relationships/customXml" Target="../ink/ink2429.xml"/><Relationship Id="rId272" Type="http://schemas.openxmlformats.org/officeDocument/2006/relationships/image" Target="../media/image1507.png"/><Relationship Id="rId293" Type="http://schemas.openxmlformats.org/officeDocument/2006/relationships/customXml" Target="../ink/ink2541.xml"/><Relationship Id="rId307" Type="http://schemas.openxmlformats.org/officeDocument/2006/relationships/customXml" Target="../ink/ink2548.xml"/><Relationship Id="rId328" Type="http://schemas.openxmlformats.org/officeDocument/2006/relationships/image" Target="../media/image1536.png"/><Relationship Id="rId349" Type="http://schemas.openxmlformats.org/officeDocument/2006/relationships/customXml" Target="../ink/ink2569.xml"/><Relationship Id="rId88" Type="http://schemas.openxmlformats.org/officeDocument/2006/relationships/image" Target="../media/image996.png"/><Relationship Id="rId111" Type="http://schemas.openxmlformats.org/officeDocument/2006/relationships/customXml" Target="../ink/ink2451.xml"/><Relationship Id="rId132" Type="http://schemas.openxmlformats.org/officeDocument/2006/relationships/image" Target="../media/image1437.png"/><Relationship Id="rId153" Type="http://schemas.openxmlformats.org/officeDocument/2006/relationships/customXml" Target="../ink/ink2471.xml"/><Relationship Id="rId174" Type="http://schemas.openxmlformats.org/officeDocument/2006/relationships/image" Target="../media/image1458.png"/><Relationship Id="rId195" Type="http://schemas.openxmlformats.org/officeDocument/2006/relationships/customXml" Target="../ink/ink2492.xml"/><Relationship Id="rId209" Type="http://schemas.openxmlformats.org/officeDocument/2006/relationships/customXml" Target="../ink/ink2499.xml"/><Relationship Id="rId360" Type="http://schemas.openxmlformats.org/officeDocument/2006/relationships/image" Target="../media/image1552.png"/><Relationship Id="rId381" Type="http://schemas.openxmlformats.org/officeDocument/2006/relationships/customXml" Target="../ink/ink2585.xml"/><Relationship Id="rId416" Type="http://schemas.openxmlformats.org/officeDocument/2006/relationships/image" Target="../media/image1580.png"/><Relationship Id="rId220" Type="http://schemas.openxmlformats.org/officeDocument/2006/relationships/image" Target="../media/image1481.png"/><Relationship Id="rId241" Type="http://schemas.openxmlformats.org/officeDocument/2006/relationships/customXml" Target="../ink/ink2515.xml"/><Relationship Id="rId437" Type="http://schemas.openxmlformats.org/officeDocument/2006/relationships/customXml" Target="../ink/ink2613.xml"/><Relationship Id="rId458" Type="http://schemas.openxmlformats.org/officeDocument/2006/relationships/image" Target="../media/image1601.png"/><Relationship Id="rId479" Type="http://schemas.openxmlformats.org/officeDocument/2006/relationships/customXml" Target="../ink/ink2634.xml"/><Relationship Id="rId15" Type="http://schemas.openxmlformats.org/officeDocument/2006/relationships/customXml" Target="../ink/ink2403.xml"/><Relationship Id="rId36" Type="http://schemas.openxmlformats.org/officeDocument/2006/relationships/image" Target="../media/image970.png"/><Relationship Id="rId57" Type="http://schemas.openxmlformats.org/officeDocument/2006/relationships/customXml" Target="../ink/ink2424.xml"/><Relationship Id="rId262" Type="http://schemas.openxmlformats.org/officeDocument/2006/relationships/image" Target="../media/image1502.png"/><Relationship Id="rId283" Type="http://schemas.openxmlformats.org/officeDocument/2006/relationships/customXml" Target="../ink/ink2536.xml"/><Relationship Id="rId318" Type="http://schemas.openxmlformats.org/officeDocument/2006/relationships/image" Target="../media/image1531.png"/><Relationship Id="rId339" Type="http://schemas.openxmlformats.org/officeDocument/2006/relationships/customXml" Target="../ink/ink2564.xml"/><Relationship Id="rId490" Type="http://schemas.openxmlformats.org/officeDocument/2006/relationships/image" Target="../media/image1618.png"/><Relationship Id="rId78" Type="http://schemas.openxmlformats.org/officeDocument/2006/relationships/image" Target="../media/image991.png"/><Relationship Id="rId99" Type="http://schemas.openxmlformats.org/officeDocument/2006/relationships/customXml" Target="../ink/ink2445.xml"/><Relationship Id="rId101" Type="http://schemas.openxmlformats.org/officeDocument/2006/relationships/customXml" Target="../ink/ink2446.xml"/><Relationship Id="rId122" Type="http://schemas.openxmlformats.org/officeDocument/2006/relationships/image" Target="../media/image1432.png"/><Relationship Id="rId143" Type="http://schemas.openxmlformats.org/officeDocument/2006/relationships/customXml" Target="../ink/ink2466.xml"/><Relationship Id="rId164" Type="http://schemas.openxmlformats.org/officeDocument/2006/relationships/image" Target="../media/image1453.png"/><Relationship Id="rId185" Type="http://schemas.openxmlformats.org/officeDocument/2006/relationships/customXml" Target="../ink/ink2487.xml"/><Relationship Id="rId350" Type="http://schemas.openxmlformats.org/officeDocument/2006/relationships/image" Target="../media/image1547.png"/><Relationship Id="rId371" Type="http://schemas.openxmlformats.org/officeDocument/2006/relationships/customXml" Target="../ink/ink2580.xml"/><Relationship Id="rId406" Type="http://schemas.openxmlformats.org/officeDocument/2006/relationships/image" Target="../media/image1575.png"/><Relationship Id="rId9" Type="http://schemas.openxmlformats.org/officeDocument/2006/relationships/customXml" Target="../ink/ink2400.xml"/><Relationship Id="rId210" Type="http://schemas.openxmlformats.org/officeDocument/2006/relationships/image" Target="../media/image1476.png"/><Relationship Id="rId392" Type="http://schemas.openxmlformats.org/officeDocument/2006/relationships/image" Target="../media/image1568.png"/><Relationship Id="rId427" Type="http://schemas.openxmlformats.org/officeDocument/2006/relationships/customXml" Target="../ink/ink2608.xml"/><Relationship Id="rId448" Type="http://schemas.openxmlformats.org/officeDocument/2006/relationships/image" Target="../media/image1596.png"/><Relationship Id="rId469" Type="http://schemas.openxmlformats.org/officeDocument/2006/relationships/customXml" Target="../ink/ink2629.xml"/><Relationship Id="rId26" Type="http://schemas.openxmlformats.org/officeDocument/2006/relationships/image" Target="../media/image965.png"/><Relationship Id="rId231" Type="http://schemas.openxmlformats.org/officeDocument/2006/relationships/customXml" Target="../ink/ink2510.xml"/><Relationship Id="rId252" Type="http://schemas.openxmlformats.org/officeDocument/2006/relationships/image" Target="../media/image1497.png"/><Relationship Id="rId273" Type="http://schemas.openxmlformats.org/officeDocument/2006/relationships/customXml" Target="../ink/ink2531.xml"/><Relationship Id="rId294" Type="http://schemas.openxmlformats.org/officeDocument/2006/relationships/image" Target="../media/image1519.png"/><Relationship Id="rId308" Type="http://schemas.openxmlformats.org/officeDocument/2006/relationships/image" Target="../media/image1526.png"/><Relationship Id="rId329" Type="http://schemas.openxmlformats.org/officeDocument/2006/relationships/customXml" Target="../ink/ink2559.xml"/><Relationship Id="rId480" Type="http://schemas.openxmlformats.org/officeDocument/2006/relationships/image" Target="../media/image1613.png"/><Relationship Id="rId47" Type="http://schemas.openxmlformats.org/officeDocument/2006/relationships/customXml" Target="../ink/ink2419.xml"/><Relationship Id="rId68" Type="http://schemas.openxmlformats.org/officeDocument/2006/relationships/image" Target="../media/image986.png"/><Relationship Id="rId89" Type="http://schemas.openxmlformats.org/officeDocument/2006/relationships/customXml" Target="../ink/ink2440.xml"/><Relationship Id="rId112" Type="http://schemas.openxmlformats.org/officeDocument/2006/relationships/image" Target="../media/image1427.png"/><Relationship Id="rId133" Type="http://schemas.openxmlformats.org/officeDocument/2006/relationships/customXml" Target="../ink/ink2461.xml"/><Relationship Id="rId154" Type="http://schemas.openxmlformats.org/officeDocument/2006/relationships/image" Target="../media/image1448.png"/><Relationship Id="rId175" Type="http://schemas.openxmlformats.org/officeDocument/2006/relationships/customXml" Target="../ink/ink2482.xml"/><Relationship Id="rId340" Type="http://schemas.openxmlformats.org/officeDocument/2006/relationships/image" Target="../media/image1542.png"/><Relationship Id="rId361" Type="http://schemas.openxmlformats.org/officeDocument/2006/relationships/customXml" Target="../ink/ink2575.xml"/><Relationship Id="rId196" Type="http://schemas.openxmlformats.org/officeDocument/2006/relationships/image" Target="../media/image1469.png"/><Relationship Id="rId200" Type="http://schemas.openxmlformats.org/officeDocument/2006/relationships/image" Target="../media/image1471.png"/><Relationship Id="rId382" Type="http://schemas.openxmlformats.org/officeDocument/2006/relationships/image" Target="../media/image1563.png"/><Relationship Id="rId417" Type="http://schemas.openxmlformats.org/officeDocument/2006/relationships/customXml" Target="../ink/ink2603.xml"/><Relationship Id="rId438" Type="http://schemas.openxmlformats.org/officeDocument/2006/relationships/image" Target="../media/image1591.png"/><Relationship Id="rId459" Type="http://schemas.openxmlformats.org/officeDocument/2006/relationships/customXml" Target="../ink/ink2624.xml"/><Relationship Id="rId16" Type="http://schemas.openxmlformats.org/officeDocument/2006/relationships/image" Target="../media/image960.png"/><Relationship Id="rId221" Type="http://schemas.openxmlformats.org/officeDocument/2006/relationships/customXml" Target="../ink/ink2505.xml"/><Relationship Id="rId242" Type="http://schemas.openxmlformats.org/officeDocument/2006/relationships/image" Target="../media/image1492.png"/><Relationship Id="rId263" Type="http://schemas.openxmlformats.org/officeDocument/2006/relationships/customXml" Target="../ink/ink2526.xml"/><Relationship Id="rId284" Type="http://schemas.openxmlformats.org/officeDocument/2006/relationships/image" Target="../media/image1514.png"/><Relationship Id="rId319" Type="http://schemas.openxmlformats.org/officeDocument/2006/relationships/customXml" Target="../ink/ink2554.xml"/><Relationship Id="rId470" Type="http://schemas.openxmlformats.org/officeDocument/2006/relationships/image" Target="../media/image1607.png"/><Relationship Id="rId491" Type="http://schemas.openxmlformats.org/officeDocument/2006/relationships/customXml" Target="../ink/ink2640.xml"/><Relationship Id="rId37" Type="http://schemas.openxmlformats.org/officeDocument/2006/relationships/customXml" Target="../ink/ink2414.xml"/><Relationship Id="rId58" Type="http://schemas.openxmlformats.org/officeDocument/2006/relationships/image" Target="../media/image981.png"/><Relationship Id="rId79" Type="http://schemas.openxmlformats.org/officeDocument/2006/relationships/customXml" Target="../ink/ink2435.xml"/><Relationship Id="rId102" Type="http://schemas.openxmlformats.org/officeDocument/2006/relationships/image" Target="../media/image1422.png"/><Relationship Id="rId123" Type="http://schemas.openxmlformats.org/officeDocument/2006/relationships/customXml" Target="../ink/ink2456.xml"/><Relationship Id="rId144" Type="http://schemas.openxmlformats.org/officeDocument/2006/relationships/image" Target="../media/image1443.png"/><Relationship Id="rId330" Type="http://schemas.openxmlformats.org/officeDocument/2006/relationships/image" Target="../media/image1537.png"/><Relationship Id="rId90" Type="http://schemas.openxmlformats.org/officeDocument/2006/relationships/image" Target="../media/image997.png"/><Relationship Id="rId165" Type="http://schemas.openxmlformats.org/officeDocument/2006/relationships/customXml" Target="../ink/ink2477.xml"/><Relationship Id="rId186" Type="http://schemas.openxmlformats.org/officeDocument/2006/relationships/image" Target="../media/image1464.png"/><Relationship Id="rId351" Type="http://schemas.openxmlformats.org/officeDocument/2006/relationships/customXml" Target="../ink/ink2570.xml"/><Relationship Id="rId372" Type="http://schemas.openxmlformats.org/officeDocument/2006/relationships/image" Target="../media/image1558.png"/><Relationship Id="rId393" Type="http://schemas.openxmlformats.org/officeDocument/2006/relationships/customXml" Target="../ink/ink2591.xml"/><Relationship Id="rId407" Type="http://schemas.openxmlformats.org/officeDocument/2006/relationships/customXml" Target="../ink/ink2598.xml"/><Relationship Id="rId428" Type="http://schemas.openxmlformats.org/officeDocument/2006/relationships/image" Target="../media/image1586.png"/><Relationship Id="rId449" Type="http://schemas.openxmlformats.org/officeDocument/2006/relationships/customXml" Target="../ink/ink2619.xml"/><Relationship Id="rId211" Type="http://schemas.openxmlformats.org/officeDocument/2006/relationships/customXml" Target="../ink/ink2500.xml"/><Relationship Id="rId232" Type="http://schemas.openxmlformats.org/officeDocument/2006/relationships/image" Target="../media/image1487.png"/><Relationship Id="rId253" Type="http://schemas.openxmlformats.org/officeDocument/2006/relationships/customXml" Target="../ink/ink2521.xml"/><Relationship Id="rId274" Type="http://schemas.openxmlformats.org/officeDocument/2006/relationships/image" Target="../media/image1508.png"/><Relationship Id="rId295" Type="http://schemas.openxmlformats.org/officeDocument/2006/relationships/customXml" Target="../ink/ink2542.xml"/><Relationship Id="rId309" Type="http://schemas.openxmlformats.org/officeDocument/2006/relationships/customXml" Target="../ink/ink2549.xml"/><Relationship Id="rId460" Type="http://schemas.openxmlformats.org/officeDocument/2006/relationships/image" Target="../media/image1602.png"/><Relationship Id="rId481" Type="http://schemas.openxmlformats.org/officeDocument/2006/relationships/customXml" Target="../ink/ink2635.xml"/><Relationship Id="rId27" Type="http://schemas.openxmlformats.org/officeDocument/2006/relationships/customXml" Target="../ink/ink2409.xml"/><Relationship Id="rId48" Type="http://schemas.openxmlformats.org/officeDocument/2006/relationships/image" Target="../media/image976.png"/><Relationship Id="rId69" Type="http://schemas.openxmlformats.org/officeDocument/2006/relationships/customXml" Target="../ink/ink2430.xml"/><Relationship Id="rId113" Type="http://schemas.openxmlformats.org/officeDocument/2006/relationships/customXml" Target="../ink/ink2452.xml"/><Relationship Id="rId134" Type="http://schemas.openxmlformats.org/officeDocument/2006/relationships/image" Target="../media/image1438.png"/><Relationship Id="rId320" Type="http://schemas.openxmlformats.org/officeDocument/2006/relationships/image" Target="../media/image1532.png"/><Relationship Id="rId80" Type="http://schemas.openxmlformats.org/officeDocument/2006/relationships/image" Target="../media/image992.png"/><Relationship Id="rId155" Type="http://schemas.openxmlformats.org/officeDocument/2006/relationships/customXml" Target="../ink/ink2472.xml"/><Relationship Id="rId176" Type="http://schemas.openxmlformats.org/officeDocument/2006/relationships/image" Target="../media/image1459.png"/><Relationship Id="rId197" Type="http://schemas.openxmlformats.org/officeDocument/2006/relationships/customXml" Target="../ink/ink2493.xml"/><Relationship Id="rId341" Type="http://schemas.openxmlformats.org/officeDocument/2006/relationships/customXml" Target="../ink/ink2565.xml"/><Relationship Id="rId362" Type="http://schemas.openxmlformats.org/officeDocument/2006/relationships/image" Target="../media/image1553.png"/><Relationship Id="rId383" Type="http://schemas.openxmlformats.org/officeDocument/2006/relationships/customXml" Target="../ink/ink2586.xml"/><Relationship Id="rId418" Type="http://schemas.openxmlformats.org/officeDocument/2006/relationships/image" Target="../media/image1581.png"/><Relationship Id="rId439" Type="http://schemas.openxmlformats.org/officeDocument/2006/relationships/customXml" Target="../ink/ink2614.xml"/><Relationship Id="rId201" Type="http://schemas.openxmlformats.org/officeDocument/2006/relationships/customXml" Target="../ink/ink2495.xml"/><Relationship Id="rId222" Type="http://schemas.openxmlformats.org/officeDocument/2006/relationships/image" Target="../media/image1482.png"/><Relationship Id="rId243" Type="http://schemas.openxmlformats.org/officeDocument/2006/relationships/customXml" Target="../ink/ink2516.xml"/><Relationship Id="rId264" Type="http://schemas.openxmlformats.org/officeDocument/2006/relationships/image" Target="../media/image1503.png"/><Relationship Id="rId285" Type="http://schemas.openxmlformats.org/officeDocument/2006/relationships/customXml" Target="../ink/ink2537.xml"/><Relationship Id="rId450" Type="http://schemas.openxmlformats.org/officeDocument/2006/relationships/image" Target="../media/image1597.png"/><Relationship Id="rId471" Type="http://schemas.openxmlformats.org/officeDocument/2006/relationships/customXml" Target="../ink/ink2630.xml"/><Relationship Id="rId17" Type="http://schemas.openxmlformats.org/officeDocument/2006/relationships/customXml" Target="../ink/ink2404.xml"/><Relationship Id="rId38" Type="http://schemas.openxmlformats.org/officeDocument/2006/relationships/image" Target="../media/image971.png"/><Relationship Id="rId59" Type="http://schemas.openxmlformats.org/officeDocument/2006/relationships/customXml" Target="../ink/ink2425.xml"/><Relationship Id="rId103" Type="http://schemas.openxmlformats.org/officeDocument/2006/relationships/customXml" Target="../ink/ink2447.xml"/><Relationship Id="rId124" Type="http://schemas.openxmlformats.org/officeDocument/2006/relationships/image" Target="../media/image1433.png"/><Relationship Id="rId310" Type="http://schemas.openxmlformats.org/officeDocument/2006/relationships/image" Target="../media/image1527.png"/><Relationship Id="rId492" Type="http://schemas.openxmlformats.org/officeDocument/2006/relationships/image" Target="../media/image1619.png"/><Relationship Id="rId70" Type="http://schemas.openxmlformats.org/officeDocument/2006/relationships/image" Target="../media/image987.png"/><Relationship Id="rId91" Type="http://schemas.openxmlformats.org/officeDocument/2006/relationships/customXml" Target="../ink/ink2441.xml"/><Relationship Id="rId145" Type="http://schemas.openxmlformats.org/officeDocument/2006/relationships/customXml" Target="../ink/ink2467.xml"/><Relationship Id="rId166" Type="http://schemas.openxmlformats.org/officeDocument/2006/relationships/image" Target="../media/image1454.png"/><Relationship Id="rId187" Type="http://schemas.openxmlformats.org/officeDocument/2006/relationships/customXml" Target="../ink/ink2488.xml"/><Relationship Id="rId331" Type="http://schemas.openxmlformats.org/officeDocument/2006/relationships/customXml" Target="../ink/ink2560.xml"/><Relationship Id="rId352" Type="http://schemas.openxmlformats.org/officeDocument/2006/relationships/image" Target="../media/image1548.png"/><Relationship Id="rId373" Type="http://schemas.openxmlformats.org/officeDocument/2006/relationships/customXml" Target="../ink/ink2581.xml"/><Relationship Id="rId394" Type="http://schemas.openxmlformats.org/officeDocument/2006/relationships/image" Target="../media/image1569.png"/><Relationship Id="rId408" Type="http://schemas.openxmlformats.org/officeDocument/2006/relationships/image" Target="../media/image1576.png"/><Relationship Id="rId429" Type="http://schemas.openxmlformats.org/officeDocument/2006/relationships/customXml" Target="../ink/ink2609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477.png"/><Relationship Id="rId233" Type="http://schemas.openxmlformats.org/officeDocument/2006/relationships/customXml" Target="../ink/ink2511.xml"/><Relationship Id="rId254" Type="http://schemas.openxmlformats.org/officeDocument/2006/relationships/image" Target="../media/image1498.png"/><Relationship Id="rId440" Type="http://schemas.openxmlformats.org/officeDocument/2006/relationships/image" Target="../media/image1592.png"/><Relationship Id="rId28" Type="http://schemas.openxmlformats.org/officeDocument/2006/relationships/image" Target="../media/image966.png"/><Relationship Id="rId49" Type="http://schemas.openxmlformats.org/officeDocument/2006/relationships/customXml" Target="../ink/ink2420.xml"/><Relationship Id="rId275" Type="http://schemas.openxmlformats.org/officeDocument/2006/relationships/customXml" Target="../ink/ink2532.xml"/><Relationship Id="rId296" Type="http://schemas.openxmlformats.org/officeDocument/2006/relationships/image" Target="../media/image1520.png"/><Relationship Id="rId300" Type="http://schemas.openxmlformats.org/officeDocument/2006/relationships/image" Target="../media/image1522.png"/><Relationship Id="rId461" Type="http://schemas.openxmlformats.org/officeDocument/2006/relationships/customXml" Target="../ink/ink2625.xml"/><Relationship Id="rId482" Type="http://schemas.openxmlformats.org/officeDocument/2006/relationships/image" Target="../media/image1614.png"/><Relationship Id="rId60" Type="http://schemas.openxmlformats.org/officeDocument/2006/relationships/image" Target="../media/image982.png"/><Relationship Id="rId81" Type="http://schemas.openxmlformats.org/officeDocument/2006/relationships/customXml" Target="../ink/ink2436.xml"/><Relationship Id="rId135" Type="http://schemas.openxmlformats.org/officeDocument/2006/relationships/customXml" Target="../ink/ink2462.xml"/><Relationship Id="rId156" Type="http://schemas.openxmlformats.org/officeDocument/2006/relationships/image" Target="../media/image1449.png"/><Relationship Id="rId177" Type="http://schemas.openxmlformats.org/officeDocument/2006/relationships/customXml" Target="../ink/ink2483.xml"/><Relationship Id="rId198" Type="http://schemas.openxmlformats.org/officeDocument/2006/relationships/image" Target="../media/image1470.png"/><Relationship Id="rId321" Type="http://schemas.openxmlformats.org/officeDocument/2006/relationships/customXml" Target="../ink/ink2555.xml"/><Relationship Id="rId342" Type="http://schemas.openxmlformats.org/officeDocument/2006/relationships/image" Target="../media/image1543.png"/><Relationship Id="rId363" Type="http://schemas.openxmlformats.org/officeDocument/2006/relationships/customXml" Target="../ink/ink2576.xml"/><Relationship Id="rId384" Type="http://schemas.openxmlformats.org/officeDocument/2006/relationships/image" Target="../media/image1564.png"/><Relationship Id="rId419" Type="http://schemas.openxmlformats.org/officeDocument/2006/relationships/customXml" Target="../ink/ink2604.xml"/><Relationship Id="rId202" Type="http://schemas.openxmlformats.org/officeDocument/2006/relationships/image" Target="../media/image1472.png"/><Relationship Id="rId223" Type="http://schemas.openxmlformats.org/officeDocument/2006/relationships/customXml" Target="../ink/ink2506.xml"/><Relationship Id="rId244" Type="http://schemas.openxmlformats.org/officeDocument/2006/relationships/image" Target="../media/image1493.png"/><Relationship Id="rId430" Type="http://schemas.openxmlformats.org/officeDocument/2006/relationships/image" Target="../media/image1587.png"/><Relationship Id="rId18" Type="http://schemas.openxmlformats.org/officeDocument/2006/relationships/image" Target="../media/image961.png"/><Relationship Id="rId39" Type="http://schemas.openxmlformats.org/officeDocument/2006/relationships/customXml" Target="../ink/ink2415.xml"/><Relationship Id="rId265" Type="http://schemas.openxmlformats.org/officeDocument/2006/relationships/customXml" Target="../ink/ink2527.xml"/><Relationship Id="rId286" Type="http://schemas.openxmlformats.org/officeDocument/2006/relationships/image" Target="../media/image1515.png"/><Relationship Id="rId451" Type="http://schemas.openxmlformats.org/officeDocument/2006/relationships/customXml" Target="../ink/ink2620.xml"/><Relationship Id="rId472" Type="http://schemas.openxmlformats.org/officeDocument/2006/relationships/image" Target="../media/image1608.png"/><Relationship Id="rId493" Type="http://schemas.openxmlformats.org/officeDocument/2006/relationships/customXml" Target="../ink/ink2641.xml"/><Relationship Id="rId50" Type="http://schemas.openxmlformats.org/officeDocument/2006/relationships/image" Target="../media/image977.png"/><Relationship Id="rId104" Type="http://schemas.openxmlformats.org/officeDocument/2006/relationships/image" Target="../media/image1423.png"/><Relationship Id="rId125" Type="http://schemas.openxmlformats.org/officeDocument/2006/relationships/customXml" Target="../ink/ink2457.xml"/><Relationship Id="rId146" Type="http://schemas.openxmlformats.org/officeDocument/2006/relationships/image" Target="../media/image1444.png"/><Relationship Id="rId167" Type="http://schemas.openxmlformats.org/officeDocument/2006/relationships/customXml" Target="../ink/ink2478.xml"/><Relationship Id="rId188" Type="http://schemas.openxmlformats.org/officeDocument/2006/relationships/image" Target="../media/image1465.png"/><Relationship Id="rId311" Type="http://schemas.openxmlformats.org/officeDocument/2006/relationships/customXml" Target="../ink/ink2550.xml"/><Relationship Id="rId332" Type="http://schemas.openxmlformats.org/officeDocument/2006/relationships/image" Target="../media/image1538.png"/><Relationship Id="rId353" Type="http://schemas.openxmlformats.org/officeDocument/2006/relationships/customXml" Target="../ink/ink2571.xml"/><Relationship Id="rId374" Type="http://schemas.openxmlformats.org/officeDocument/2006/relationships/image" Target="../media/image1559.png"/><Relationship Id="rId395" Type="http://schemas.openxmlformats.org/officeDocument/2006/relationships/customXml" Target="../ink/ink2592.xml"/><Relationship Id="rId409" Type="http://schemas.openxmlformats.org/officeDocument/2006/relationships/customXml" Target="../ink/ink2599.xml"/><Relationship Id="rId71" Type="http://schemas.openxmlformats.org/officeDocument/2006/relationships/customXml" Target="../ink/ink2431.xml"/><Relationship Id="rId92" Type="http://schemas.openxmlformats.org/officeDocument/2006/relationships/image" Target="../media/image998.png"/><Relationship Id="rId213" Type="http://schemas.openxmlformats.org/officeDocument/2006/relationships/customXml" Target="../ink/ink2501.xml"/><Relationship Id="rId234" Type="http://schemas.openxmlformats.org/officeDocument/2006/relationships/image" Target="../media/image1488.png"/><Relationship Id="rId420" Type="http://schemas.openxmlformats.org/officeDocument/2006/relationships/image" Target="../media/image1582.png"/><Relationship Id="rId2" Type="http://schemas.openxmlformats.org/officeDocument/2006/relationships/image" Target="../media/image957.png"/><Relationship Id="rId29" Type="http://schemas.openxmlformats.org/officeDocument/2006/relationships/customXml" Target="../ink/ink2410.xml"/><Relationship Id="rId255" Type="http://schemas.openxmlformats.org/officeDocument/2006/relationships/customXml" Target="../ink/ink2522.xml"/><Relationship Id="rId276" Type="http://schemas.openxmlformats.org/officeDocument/2006/relationships/image" Target="../media/image1509.png"/><Relationship Id="rId297" Type="http://schemas.openxmlformats.org/officeDocument/2006/relationships/customXml" Target="../ink/ink2543.xml"/><Relationship Id="rId441" Type="http://schemas.openxmlformats.org/officeDocument/2006/relationships/customXml" Target="../ink/ink2615.xml"/><Relationship Id="rId462" Type="http://schemas.openxmlformats.org/officeDocument/2006/relationships/image" Target="../media/image1603.png"/><Relationship Id="rId483" Type="http://schemas.openxmlformats.org/officeDocument/2006/relationships/customXml" Target="../ink/ink2636.xml"/><Relationship Id="rId40" Type="http://schemas.openxmlformats.org/officeDocument/2006/relationships/image" Target="../media/image972.png"/><Relationship Id="rId136" Type="http://schemas.openxmlformats.org/officeDocument/2006/relationships/image" Target="../media/image1439.png"/><Relationship Id="rId157" Type="http://schemas.openxmlformats.org/officeDocument/2006/relationships/customXml" Target="../ink/ink2473.xml"/><Relationship Id="rId178" Type="http://schemas.openxmlformats.org/officeDocument/2006/relationships/image" Target="../media/image1460.png"/><Relationship Id="rId301" Type="http://schemas.openxmlformats.org/officeDocument/2006/relationships/customXml" Target="../ink/ink2545.xml"/><Relationship Id="rId322" Type="http://schemas.openxmlformats.org/officeDocument/2006/relationships/image" Target="../media/image1533.png"/><Relationship Id="rId343" Type="http://schemas.openxmlformats.org/officeDocument/2006/relationships/customXml" Target="../ink/ink2566.xml"/><Relationship Id="rId364" Type="http://schemas.openxmlformats.org/officeDocument/2006/relationships/image" Target="../media/image1554.png"/><Relationship Id="rId61" Type="http://schemas.openxmlformats.org/officeDocument/2006/relationships/customXml" Target="../ink/ink2426.xml"/><Relationship Id="rId82" Type="http://schemas.openxmlformats.org/officeDocument/2006/relationships/image" Target="../media/image993.png"/><Relationship Id="rId199" Type="http://schemas.openxmlformats.org/officeDocument/2006/relationships/customXml" Target="../ink/ink2494.xml"/><Relationship Id="rId203" Type="http://schemas.openxmlformats.org/officeDocument/2006/relationships/customXml" Target="../ink/ink2496.xml"/><Relationship Id="rId385" Type="http://schemas.openxmlformats.org/officeDocument/2006/relationships/customXml" Target="../ink/ink2587.xml"/><Relationship Id="rId19" Type="http://schemas.openxmlformats.org/officeDocument/2006/relationships/customXml" Target="../ink/ink2405.xml"/><Relationship Id="rId224" Type="http://schemas.openxmlformats.org/officeDocument/2006/relationships/image" Target="../media/image1483.png"/><Relationship Id="rId245" Type="http://schemas.openxmlformats.org/officeDocument/2006/relationships/customXml" Target="../ink/ink2517.xml"/><Relationship Id="rId266" Type="http://schemas.openxmlformats.org/officeDocument/2006/relationships/image" Target="../media/image1504.png"/><Relationship Id="rId287" Type="http://schemas.openxmlformats.org/officeDocument/2006/relationships/customXml" Target="../ink/ink2538.xml"/><Relationship Id="rId410" Type="http://schemas.openxmlformats.org/officeDocument/2006/relationships/image" Target="../media/image1577.png"/><Relationship Id="rId431" Type="http://schemas.openxmlformats.org/officeDocument/2006/relationships/customXml" Target="../ink/ink2610.xml"/><Relationship Id="rId452" Type="http://schemas.openxmlformats.org/officeDocument/2006/relationships/image" Target="../media/image1598.png"/><Relationship Id="rId473" Type="http://schemas.openxmlformats.org/officeDocument/2006/relationships/customXml" Target="../ink/ink2631.xml"/><Relationship Id="rId494" Type="http://schemas.openxmlformats.org/officeDocument/2006/relationships/image" Target="../media/image1428.png"/><Relationship Id="rId30" Type="http://schemas.openxmlformats.org/officeDocument/2006/relationships/image" Target="../media/image967.png"/><Relationship Id="rId105" Type="http://schemas.openxmlformats.org/officeDocument/2006/relationships/customXml" Target="../ink/ink2448.xml"/><Relationship Id="rId126" Type="http://schemas.openxmlformats.org/officeDocument/2006/relationships/image" Target="../media/image1434.png"/><Relationship Id="rId147" Type="http://schemas.openxmlformats.org/officeDocument/2006/relationships/customXml" Target="../ink/ink2468.xml"/><Relationship Id="rId168" Type="http://schemas.openxmlformats.org/officeDocument/2006/relationships/image" Target="../media/image1455.png"/><Relationship Id="rId312" Type="http://schemas.openxmlformats.org/officeDocument/2006/relationships/image" Target="../media/image1528.png"/><Relationship Id="rId333" Type="http://schemas.openxmlformats.org/officeDocument/2006/relationships/customXml" Target="../ink/ink2561.xml"/><Relationship Id="rId354" Type="http://schemas.openxmlformats.org/officeDocument/2006/relationships/image" Target="../media/image1549.png"/><Relationship Id="rId51" Type="http://schemas.openxmlformats.org/officeDocument/2006/relationships/customXml" Target="../ink/ink2421.xml"/><Relationship Id="rId72" Type="http://schemas.openxmlformats.org/officeDocument/2006/relationships/image" Target="../media/image988.png"/><Relationship Id="rId93" Type="http://schemas.openxmlformats.org/officeDocument/2006/relationships/customXml" Target="../ink/ink2442.xml"/><Relationship Id="rId189" Type="http://schemas.openxmlformats.org/officeDocument/2006/relationships/customXml" Target="../ink/ink2489.xml"/><Relationship Id="rId375" Type="http://schemas.openxmlformats.org/officeDocument/2006/relationships/customXml" Target="../ink/ink2582.xml"/><Relationship Id="rId396" Type="http://schemas.openxmlformats.org/officeDocument/2006/relationships/image" Target="../media/image1570.png"/><Relationship Id="rId3" Type="http://schemas.openxmlformats.org/officeDocument/2006/relationships/customXml" Target="../ink/ink2397.xml"/><Relationship Id="rId214" Type="http://schemas.openxmlformats.org/officeDocument/2006/relationships/image" Target="../media/image1478.png"/><Relationship Id="rId235" Type="http://schemas.openxmlformats.org/officeDocument/2006/relationships/customXml" Target="../ink/ink2512.xml"/><Relationship Id="rId256" Type="http://schemas.openxmlformats.org/officeDocument/2006/relationships/image" Target="../media/image1499.png"/><Relationship Id="rId277" Type="http://schemas.openxmlformats.org/officeDocument/2006/relationships/customXml" Target="../ink/ink2533.xml"/><Relationship Id="rId298" Type="http://schemas.openxmlformats.org/officeDocument/2006/relationships/image" Target="../media/image1521.png"/><Relationship Id="rId400" Type="http://schemas.openxmlformats.org/officeDocument/2006/relationships/image" Target="../media/image1572.png"/><Relationship Id="rId421" Type="http://schemas.openxmlformats.org/officeDocument/2006/relationships/customXml" Target="../ink/ink2605.xml"/><Relationship Id="rId442" Type="http://schemas.openxmlformats.org/officeDocument/2006/relationships/image" Target="../media/image1593.png"/><Relationship Id="rId463" Type="http://schemas.openxmlformats.org/officeDocument/2006/relationships/customXml" Target="../ink/ink2626.xml"/><Relationship Id="rId484" Type="http://schemas.openxmlformats.org/officeDocument/2006/relationships/image" Target="../media/image1615.png"/><Relationship Id="rId116" Type="http://schemas.openxmlformats.org/officeDocument/2006/relationships/image" Target="../media/image1429.png"/><Relationship Id="rId137" Type="http://schemas.openxmlformats.org/officeDocument/2006/relationships/customXml" Target="../ink/ink2463.xml"/><Relationship Id="rId158" Type="http://schemas.openxmlformats.org/officeDocument/2006/relationships/image" Target="../media/image1450.png"/><Relationship Id="rId302" Type="http://schemas.openxmlformats.org/officeDocument/2006/relationships/image" Target="../media/image1523.png"/><Relationship Id="rId323" Type="http://schemas.openxmlformats.org/officeDocument/2006/relationships/customXml" Target="../ink/ink2556.xml"/><Relationship Id="rId344" Type="http://schemas.openxmlformats.org/officeDocument/2006/relationships/image" Target="../media/image1544.png"/><Relationship Id="rId20" Type="http://schemas.openxmlformats.org/officeDocument/2006/relationships/image" Target="../media/image962.png"/><Relationship Id="rId41" Type="http://schemas.openxmlformats.org/officeDocument/2006/relationships/customXml" Target="../ink/ink2416.xml"/><Relationship Id="rId62" Type="http://schemas.openxmlformats.org/officeDocument/2006/relationships/image" Target="../media/image983.png"/><Relationship Id="rId83" Type="http://schemas.openxmlformats.org/officeDocument/2006/relationships/customXml" Target="../ink/ink2437.xml"/><Relationship Id="rId179" Type="http://schemas.openxmlformats.org/officeDocument/2006/relationships/customXml" Target="../ink/ink2484.xml"/><Relationship Id="rId365" Type="http://schemas.openxmlformats.org/officeDocument/2006/relationships/customXml" Target="../ink/ink2577.xml"/><Relationship Id="rId386" Type="http://schemas.openxmlformats.org/officeDocument/2006/relationships/image" Target="../media/image1565.png"/><Relationship Id="rId190" Type="http://schemas.openxmlformats.org/officeDocument/2006/relationships/image" Target="../media/image1466.png"/><Relationship Id="rId204" Type="http://schemas.openxmlformats.org/officeDocument/2006/relationships/image" Target="../media/image1473.png"/><Relationship Id="rId225" Type="http://schemas.openxmlformats.org/officeDocument/2006/relationships/customXml" Target="../ink/ink2507.xml"/><Relationship Id="rId246" Type="http://schemas.openxmlformats.org/officeDocument/2006/relationships/image" Target="../media/image1494.png"/><Relationship Id="rId267" Type="http://schemas.openxmlformats.org/officeDocument/2006/relationships/customXml" Target="../ink/ink2528.xml"/><Relationship Id="rId288" Type="http://schemas.openxmlformats.org/officeDocument/2006/relationships/image" Target="../media/image1516.png"/><Relationship Id="rId411" Type="http://schemas.openxmlformats.org/officeDocument/2006/relationships/customXml" Target="../ink/ink2600.xml"/><Relationship Id="rId432" Type="http://schemas.openxmlformats.org/officeDocument/2006/relationships/image" Target="../media/image1588.png"/><Relationship Id="rId453" Type="http://schemas.openxmlformats.org/officeDocument/2006/relationships/customXml" Target="../ink/ink2621.xml"/><Relationship Id="rId474" Type="http://schemas.openxmlformats.org/officeDocument/2006/relationships/image" Target="../media/image1609.png"/><Relationship Id="rId106" Type="http://schemas.openxmlformats.org/officeDocument/2006/relationships/image" Target="../media/image1424.png"/><Relationship Id="rId127" Type="http://schemas.openxmlformats.org/officeDocument/2006/relationships/customXml" Target="../ink/ink2458.xml"/><Relationship Id="rId313" Type="http://schemas.openxmlformats.org/officeDocument/2006/relationships/customXml" Target="../ink/ink2551.xml"/><Relationship Id="rId495" Type="http://schemas.openxmlformats.org/officeDocument/2006/relationships/customXml" Target="../ink/ink2642.xml"/><Relationship Id="rId10" Type="http://schemas.openxmlformats.org/officeDocument/2006/relationships/image" Target="../media/image5510.png"/><Relationship Id="rId31" Type="http://schemas.openxmlformats.org/officeDocument/2006/relationships/customXml" Target="../ink/ink2411.xml"/><Relationship Id="rId52" Type="http://schemas.openxmlformats.org/officeDocument/2006/relationships/image" Target="../media/image978.png"/><Relationship Id="rId73" Type="http://schemas.openxmlformats.org/officeDocument/2006/relationships/customXml" Target="../ink/ink2432.xml"/><Relationship Id="rId94" Type="http://schemas.openxmlformats.org/officeDocument/2006/relationships/image" Target="../media/image999.png"/><Relationship Id="rId148" Type="http://schemas.openxmlformats.org/officeDocument/2006/relationships/image" Target="../media/image1445.png"/><Relationship Id="rId169" Type="http://schemas.openxmlformats.org/officeDocument/2006/relationships/customXml" Target="../ink/ink2479.xml"/><Relationship Id="rId334" Type="http://schemas.openxmlformats.org/officeDocument/2006/relationships/image" Target="../media/image1539.png"/><Relationship Id="rId355" Type="http://schemas.openxmlformats.org/officeDocument/2006/relationships/customXml" Target="../ink/ink2572.xml"/><Relationship Id="rId376" Type="http://schemas.openxmlformats.org/officeDocument/2006/relationships/image" Target="../media/image1560.png"/><Relationship Id="rId397" Type="http://schemas.openxmlformats.org/officeDocument/2006/relationships/customXml" Target="../ink/ink2593.xml"/><Relationship Id="rId4" Type="http://schemas.openxmlformats.org/officeDocument/2006/relationships/image" Target="../media/image5210.png"/><Relationship Id="rId180" Type="http://schemas.openxmlformats.org/officeDocument/2006/relationships/image" Target="../media/image1461.png"/><Relationship Id="rId215" Type="http://schemas.openxmlformats.org/officeDocument/2006/relationships/customXml" Target="../ink/ink2502.xml"/><Relationship Id="rId236" Type="http://schemas.openxmlformats.org/officeDocument/2006/relationships/image" Target="../media/image1489.png"/><Relationship Id="rId257" Type="http://schemas.openxmlformats.org/officeDocument/2006/relationships/customXml" Target="../ink/ink2523.xml"/><Relationship Id="rId278" Type="http://schemas.openxmlformats.org/officeDocument/2006/relationships/image" Target="../media/image1511.png"/><Relationship Id="rId401" Type="http://schemas.openxmlformats.org/officeDocument/2006/relationships/customXml" Target="../ink/ink2595.xml"/><Relationship Id="rId422" Type="http://schemas.openxmlformats.org/officeDocument/2006/relationships/image" Target="../media/image1583.png"/><Relationship Id="rId443" Type="http://schemas.openxmlformats.org/officeDocument/2006/relationships/customXml" Target="../ink/ink2616.xml"/><Relationship Id="rId464" Type="http://schemas.openxmlformats.org/officeDocument/2006/relationships/image" Target="../media/image1604.png"/><Relationship Id="rId303" Type="http://schemas.openxmlformats.org/officeDocument/2006/relationships/customXml" Target="../ink/ink2546.xml"/><Relationship Id="rId485" Type="http://schemas.openxmlformats.org/officeDocument/2006/relationships/customXml" Target="../ink/ink2637.xml"/><Relationship Id="rId42" Type="http://schemas.openxmlformats.org/officeDocument/2006/relationships/image" Target="../media/image973.png"/><Relationship Id="rId84" Type="http://schemas.openxmlformats.org/officeDocument/2006/relationships/image" Target="../media/image994.png"/><Relationship Id="rId138" Type="http://schemas.openxmlformats.org/officeDocument/2006/relationships/image" Target="../media/image1440.png"/><Relationship Id="rId345" Type="http://schemas.openxmlformats.org/officeDocument/2006/relationships/customXml" Target="../ink/ink2567.xml"/><Relationship Id="rId387" Type="http://schemas.openxmlformats.org/officeDocument/2006/relationships/customXml" Target="../ink/ink2588.xml"/><Relationship Id="rId191" Type="http://schemas.openxmlformats.org/officeDocument/2006/relationships/customXml" Target="../ink/ink2490.xml"/><Relationship Id="rId205" Type="http://schemas.openxmlformats.org/officeDocument/2006/relationships/customXml" Target="../ink/ink2497.xml"/><Relationship Id="rId247" Type="http://schemas.openxmlformats.org/officeDocument/2006/relationships/customXml" Target="../ink/ink2518.xml"/><Relationship Id="rId412" Type="http://schemas.openxmlformats.org/officeDocument/2006/relationships/image" Target="../media/image1578.png"/><Relationship Id="rId107" Type="http://schemas.openxmlformats.org/officeDocument/2006/relationships/customXml" Target="../ink/ink2449.xml"/><Relationship Id="rId289" Type="http://schemas.openxmlformats.org/officeDocument/2006/relationships/customXml" Target="../ink/ink2539.xml"/><Relationship Id="rId454" Type="http://schemas.openxmlformats.org/officeDocument/2006/relationships/image" Target="../media/image1599.png"/><Relationship Id="rId496" Type="http://schemas.openxmlformats.org/officeDocument/2006/relationships/image" Target="../media/image1620.png"/><Relationship Id="rId11" Type="http://schemas.openxmlformats.org/officeDocument/2006/relationships/customXml" Target="../ink/ink2401.xml"/><Relationship Id="rId53" Type="http://schemas.openxmlformats.org/officeDocument/2006/relationships/customXml" Target="../ink/ink2422.xml"/><Relationship Id="rId149" Type="http://schemas.openxmlformats.org/officeDocument/2006/relationships/customXml" Target="../ink/ink2469.xml"/><Relationship Id="rId314" Type="http://schemas.openxmlformats.org/officeDocument/2006/relationships/image" Target="../media/image1529.png"/><Relationship Id="rId356" Type="http://schemas.openxmlformats.org/officeDocument/2006/relationships/image" Target="../media/image1550.png"/><Relationship Id="rId398" Type="http://schemas.openxmlformats.org/officeDocument/2006/relationships/image" Target="../media/image1571.png"/><Relationship Id="rId95" Type="http://schemas.openxmlformats.org/officeDocument/2006/relationships/customXml" Target="../ink/ink2443.xml"/><Relationship Id="rId160" Type="http://schemas.openxmlformats.org/officeDocument/2006/relationships/image" Target="../media/image1451.png"/><Relationship Id="rId216" Type="http://schemas.openxmlformats.org/officeDocument/2006/relationships/image" Target="../media/image1479.png"/><Relationship Id="rId423" Type="http://schemas.openxmlformats.org/officeDocument/2006/relationships/customXml" Target="../ink/ink2606.xml"/><Relationship Id="rId258" Type="http://schemas.openxmlformats.org/officeDocument/2006/relationships/image" Target="../media/image1500.png"/><Relationship Id="rId465" Type="http://schemas.openxmlformats.org/officeDocument/2006/relationships/customXml" Target="../ink/ink2627.xml"/><Relationship Id="rId22" Type="http://schemas.openxmlformats.org/officeDocument/2006/relationships/image" Target="../media/image963.png"/><Relationship Id="rId64" Type="http://schemas.openxmlformats.org/officeDocument/2006/relationships/image" Target="../media/image984.png"/><Relationship Id="rId118" Type="http://schemas.openxmlformats.org/officeDocument/2006/relationships/image" Target="../media/image1430.png"/><Relationship Id="rId325" Type="http://schemas.openxmlformats.org/officeDocument/2006/relationships/customXml" Target="../ink/ink2557.xml"/><Relationship Id="rId367" Type="http://schemas.openxmlformats.org/officeDocument/2006/relationships/customXml" Target="../ink/ink2578.xml"/><Relationship Id="rId171" Type="http://schemas.openxmlformats.org/officeDocument/2006/relationships/customXml" Target="../ink/ink2480.xml"/><Relationship Id="rId227" Type="http://schemas.openxmlformats.org/officeDocument/2006/relationships/customXml" Target="../ink/ink2508.xml"/><Relationship Id="rId269" Type="http://schemas.openxmlformats.org/officeDocument/2006/relationships/customXml" Target="../ink/ink2529.xml"/><Relationship Id="rId434" Type="http://schemas.openxmlformats.org/officeDocument/2006/relationships/image" Target="../media/image1589.png"/><Relationship Id="rId476" Type="http://schemas.openxmlformats.org/officeDocument/2006/relationships/image" Target="../media/image1611.png"/><Relationship Id="rId33" Type="http://schemas.openxmlformats.org/officeDocument/2006/relationships/customXml" Target="../ink/ink2412.xml"/><Relationship Id="rId129" Type="http://schemas.openxmlformats.org/officeDocument/2006/relationships/customXml" Target="../ink/ink2459.xml"/><Relationship Id="rId280" Type="http://schemas.openxmlformats.org/officeDocument/2006/relationships/image" Target="../media/image1512.png"/><Relationship Id="rId336" Type="http://schemas.openxmlformats.org/officeDocument/2006/relationships/image" Target="../media/image1540.png"/><Relationship Id="rId75" Type="http://schemas.openxmlformats.org/officeDocument/2006/relationships/customXml" Target="../ink/ink2433.xml"/><Relationship Id="rId140" Type="http://schemas.openxmlformats.org/officeDocument/2006/relationships/image" Target="../media/image1441.png"/><Relationship Id="rId182" Type="http://schemas.openxmlformats.org/officeDocument/2006/relationships/image" Target="../media/image1462.png"/><Relationship Id="rId378" Type="http://schemas.openxmlformats.org/officeDocument/2006/relationships/image" Target="../media/image1561.png"/><Relationship Id="rId403" Type="http://schemas.openxmlformats.org/officeDocument/2006/relationships/customXml" Target="../ink/ink2596.xml"/><Relationship Id="rId6" Type="http://schemas.openxmlformats.org/officeDocument/2006/relationships/image" Target="../media/image5310.png"/><Relationship Id="rId238" Type="http://schemas.openxmlformats.org/officeDocument/2006/relationships/image" Target="../media/image1490.png"/><Relationship Id="rId445" Type="http://schemas.openxmlformats.org/officeDocument/2006/relationships/customXml" Target="../ink/ink2617.xml"/><Relationship Id="rId487" Type="http://schemas.openxmlformats.org/officeDocument/2006/relationships/customXml" Target="../ink/ink2638.xml"/><Relationship Id="rId291" Type="http://schemas.openxmlformats.org/officeDocument/2006/relationships/customXml" Target="../ink/ink2540.xml"/><Relationship Id="rId305" Type="http://schemas.openxmlformats.org/officeDocument/2006/relationships/customXml" Target="../ink/ink2547.xml"/><Relationship Id="rId347" Type="http://schemas.openxmlformats.org/officeDocument/2006/relationships/customXml" Target="../ink/ink2568.xml"/><Relationship Id="rId44" Type="http://schemas.openxmlformats.org/officeDocument/2006/relationships/image" Target="../media/image974.png"/><Relationship Id="rId86" Type="http://schemas.openxmlformats.org/officeDocument/2006/relationships/image" Target="../media/image995.png"/><Relationship Id="rId151" Type="http://schemas.openxmlformats.org/officeDocument/2006/relationships/customXml" Target="../ink/ink2470.xml"/><Relationship Id="rId389" Type="http://schemas.openxmlformats.org/officeDocument/2006/relationships/customXml" Target="../ink/ink2589.xml"/><Relationship Id="rId193" Type="http://schemas.openxmlformats.org/officeDocument/2006/relationships/customXml" Target="../ink/ink2491.xml"/><Relationship Id="rId207" Type="http://schemas.openxmlformats.org/officeDocument/2006/relationships/customXml" Target="../ink/ink2498.xml"/><Relationship Id="rId249" Type="http://schemas.openxmlformats.org/officeDocument/2006/relationships/customXml" Target="../ink/ink2519.xml"/><Relationship Id="rId414" Type="http://schemas.openxmlformats.org/officeDocument/2006/relationships/image" Target="../media/image1579.png"/><Relationship Id="rId456" Type="http://schemas.openxmlformats.org/officeDocument/2006/relationships/image" Target="../media/image1600.png"/><Relationship Id="rId498" Type="http://schemas.openxmlformats.org/officeDocument/2006/relationships/image" Target="../media/image1844.png"/><Relationship Id="rId13" Type="http://schemas.openxmlformats.org/officeDocument/2006/relationships/customXml" Target="../ink/ink2402.xml"/><Relationship Id="rId109" Type="http://schemas.openxmlformats.org/officeDocument/2006/relationships/customXml" Target="../ink/ink2450.xml"/><Relationship Id="rId260" Type="http://schemas.openxmlformats.org/officeDocument/2006/relationships/image" Target="../media/image1501.png"/><Relationship Id="rId316" Type="http://schemas.openxmlformats.org/officeDocument/2006/relationships/image" Target="../media/image1530.png"/><Relationship Id="rId55" Type="http://schemas.openxmlformats.org/officeDocument/2006/relationships/customXml" Target="../ink/ink2423.xml"/><Relationship Id="rId97" Type="http://schemas.openxmlformats.org/officeDocument/2006/relationships/customXml" Target="../ink/ink2444.xml"/><Relationship Id="rId120" Type="http://schemas.openxmlformats.org/officeDocument/2006/relationships/image" Target="../media/image1431.png"/><Relationship Id="rId358" Type="http://schemas.openxmlformats.org/officeDocument/2006/relationships/image" Target="../media/image1551.png"/><Relationship Id="rId162" Type="http://schemas.openxmlformats.org/officeDocument/2006/relationships/image" Target="../media/image1452.png"/><Relationship Id="rId218" Type="http://schemas.openxmlformats.org/officeDocument/2006/relationships/image" Target="../media/image1480.png"/><Relationship Id="rId425" Type="http://schemas.openxmlformats.org/officeDocument/2006/relationships/customXml" Target="../ink/ink2607.xml"/><Relationship Id="rId467" Type="http://schemas.openxmlformats.org/officeDocument/2006/relationships/customXml" Target="../ink/ink262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9.xml"/><Relationship Id="rId18" Type="http://schemas.openxmlformats.org/officeDocument/2006/relationships/image" Target="../media/image1854.png"/><Relationship Id="rId26" Type="http://schemas.openxmlformats.org/officeDocument/2006/relationships/image" Target="../media/image1858.png"/><Relationship Id="rId39" Type="http://schemas.openxmlformats.org/officeDocument/2006/relationships/customXml" Target="../ink/ink2662.xml"/><Relationship Id="rId21" Type="http://schemas.openxmlformats.org/officeDocument/2006/relationships/customXml" Target="../ink/ink2653.xml"/><Relationship Id="rId34" Type="http://schemas.openxmlformats.org/officeDocument/2006/relationships/image" Target="../media/image1862.png"/><Relationship Id="rId42" Type="http://schemas.openxmlformats.org/officeDocument/2006/relationships/image" Target="../media/image1866.png"/><Relationship Id="rId47" Type="http://schemas.openxmlformats.org/officeDocument/2006/relationships/customXml" Target="../ink/ink2666.xml"/><Relationship Id="rId50" Type="http://schemas.openxmlformats.org/officeDocument/2006/relationships/image" Target="../media/image1870.png"/><Relationship Id="rId55" Type="http://schemas.openxmlformats.org/officeDocument/2006/relationships/customXml" Target="../ink/ink2670.xml"/><Relationship Id="rId63" Type="http://schemas.openxmlformats.org/officeDocument/2006/relationships/customXml" Target="../ink/ink2674.xml"/><Relationship Id="rId68" Type="http://schemas.openxmlformats.org/officeDocument/2006/relationships/image" Target="../media/image1879.png"/><Relationship Id="rId7" Type="http://schemas.openxmlformats.org/officeDocument/2006/relationships/customXml" Target="../ink/ink2646.xml"/><Relationship Id="rId71" Type="http://schemas.openxmlformats.org/officeDocument/2006/relationships/customXml" Target="../ink/ink2678.xml"/><Relationship Id="rId2" Type="http://schemas.openxmlformats.org/officeDocument/2006/relationships/image" Target="../media/image1845.png"/><Relationship Id="rId16" Type="http://schemas.openxmlformats.org/officeDocument/2006/relationships/image" Target="../media/image1853.png"/><Relationship Id="rId29" Type="http://schemas.openxmlformats.org/officeDocument/2006/relationships/customXml" Target="../ink/ink2657.xml"/><Relationship Id="rId11" Type="http://schemas.openxmlformats.org/officeDocument/2006/relationships/customXml" Target="../ink/ink2648.xml"/><Relationship Id="rId24" Type="http://schemas.openxmlformats.org/officeDocument/2006/relationships/image" Target="../media/image1857.png"/><Relationship Id="rId32" Type="http://schemas.openxmlformats.org/officeDocument/2006/relationships/image" Target="../media/image1861.png"/><Relationship Id="rId37" Type="http://schemas.openxmlformats.org/officeDocument/2006/relationships/customXml" Target="../ink/ink2661.xml"/><Relationship Id="rId40" Type="http://schemas.openxmlformats.org/officeDocument/2006/relationships/image" Target="../media/image1865.png"/><Relationship Id="rId45" Type="http://schemas.openxmlformats.org/officeDocument/2006/relationships/customXml" Target="../ink/ink2665.xml"/><Relationship Id="rId53" Type="http://schemas.openxmlformats.org/officeDocument/2006/relationships/customXml" Target="../ink/ink2669.xml"/><Relationship Id="rId58" Type="http://schemas.openxmlformats.org/officeDocument/2006/relationships/image" Target="../media/image1874.png"/><Relationship Id="rId66" Type="http://schemas.openxmlformats.org/officeDocument/2006/relationships/image" Target="../media/image1878.png"/><Relationship Id="rId74" Type="http://schemas.openxmlformats.org/officeDocument/2006/relationships/image" Target="../media/image1882.png"/><Relationship Id="rId5" Type="http://schemas.openxmlformats.org/officeDocument/2006/relationships/customXml" Target="../ink/ink2645.xml"/><Relationship Id="rId15" Type="http://schemas.openxmlformats.org/officeDocument/2006/relationships/customXml" Target="../ink/ink2650.xml"/><Relationship Id="rId23" Type="http://schemas.openxmlformats.org/officeDocument/2006/relationships/customXml" Target="../ink/ink2654.xml"/><Relationship Id="rId28" Type="http://schemas.openxmlformats.org/officeDocument/2006/relationships/image" Target="../media/image1859.png"/><Relationship Id="rId36" Type="http://schemas.openxmlformats.org/officeDocument/2006/relationships/image" Target="../media/image1863.png"/><Relationship Id="rId49" Type="http://schemas.openxmlformats.org/officeDocument/2006/relationships/customXml" Target="../ink/ink2667.xml"/><Relationship Id="rId57" Type="http://schemas.openxmlformats.org/officeDocument/2006/relationships/customXml" Target="../ink/ink2671.xml"/><Relationship Id="rId61" Type="http://schemas.openxmlformats.org/officeDocument/2006/relationships/customXml" Target="../ink/ink2673.xml"/><Relationship Id="rId10" Type="http://schemas.openxmlformats.org/officeDocument/2006/relationships/image" Target="../media/image1850.png"/><Relationship Id="rId19" Type="http://schemas.openxmlformats.org/officeDocument/2006/relationships/customXml" Target="../ink/ink2652.xml"/><Relationship Id="rId31" Type="http://schemas.openxmlformats.org/officeDocument/2006/relationships/customXml" Target="../ink/ink2658.xml"/><Relationship Id="rId44" Type="http://schemas.openxmlformats.org/officeDocument/2006/relationships/image" Target="../media/image1867.png"/><Relationship Id="rId52" Type="http://schemas.openxmlformats.org/officeDocument/2006/relationships/image" Target="../media/image1871.png"/><Relationship Id="rId60" Type="http://schemas.openxmlformats.org/officeDocument/2006/relationships/image" Target="../media/image1875.png"/><Relationship Id="rId65" Type="http://schemas.openxmlformats.org/officeDocument/2006/relationships/customXml" Target="../ink/ink2675.xml"/><Relationship Id="rId73" Type="http://schemas.openxmlformats.org/officeDocument/2006/relationships/customXml" Target="../ink/ink2679.xml"/><Relationship Id="rId4" Type="http://schemas.openxmlformats.org/officeDocument/2006/relationships/image" Target="../media/image1847.png"/><Relationship Id="rId9" Type="http://schemas.openxmlformats.org/officeDocument/2006/relationships/customXml" Target="../ink/ink2647.xml"/><Relationship Id="rId14" Type="http://schemas.openxmlformats.org/officeDocument/2006/relationships/image" Target="../media/image1852.png"/><Relationship Id="rId22" Type="http://schemas.openxmlformats.org/officeDocument/2006/relationships/image" Target="../media/image1856.png"/><Relationship Id="rId27" Type="http://schemas.openxmlformats.org/officeDocument/2006/relationships/customXml" Target="../ink/ink2656.xml"/><Relationship Id="rId30" Type="http://schemas.openxmlformats.org/officeDocument/2006/relationships/image" Target="../media/image1860.png"/><Relationship Id="rId35" Type="http://schemas.openxmlformats.org/officeDocument/2006/relationships/customXml" Target="../ink/ink2660.xml"/><Relationship Id="rId43" Type="http://schemas.openxmlformats.org/officeDocument/2006/relationships/customXml" Target="../ink/ink2664.xml"/><Relationship Id="rId48" Type="http://schemas.openxmlformats.org/officeDocument/2006/relationships/image" Target="../media/image1869.png"/><Relationship Id="rId56" Type="http://schemas.openxmlformats.org/officeDocument/2006/relationships/image" Target="../media/image1873.png"/><Relationship Id="rId64" Type="http://schemas.openxmlformats.org/officeDocument/2006/relationships/image" Target="../media/image1877.png"/><Relationship Id="rId69" Type="http://schemas.openxmlformats.org/officeDocument/2006/relationships/customXml" Target="../ink/ink2677.xml"/><Relationship Id="rId8" Type="http://schemas.openxmlformats.org/officeDocument/2006/relationships/image" Target="../media/image1849.png"/><Relationship Id="rId51" Type="http://schemas.openxmlformats.org/officeDocument/2006/relationships/customXml" Target="../ink/ink2668.xml"/><Relationship Id="rId72" Type="http://schemas.openxmlformats.org/officeDocument/2006/relationships/image" Target="../media/image1881.png"/><Relationship Id="rId3" Type="http://schemas.openxmlformats.org/officeDocument/2006/relationships/customXml" Target="../ink/ink2644.xml"/><Relationship Id="rId12" Type="http://schemas.openxmlformats.org/officeDocument/2006/relationships/image" Target="../media/image1851.png"/><Relationship Id="rId17" Type="http://schemas.openxmlformats.org/officeDocument/2006/relationships/customXml" Target="../ink/ink2651.xml"/><Relationship Id="rId25" Type="http://schemas.openxmlformats.org/officeDocument/2006/relationships/customXml" Target="../ink/ink2655.xml"/><Relationship Id="rId33" Type="http://schemas.openxmlformats.org/officeDocument/2006/relationships/customXml" Target="../ink/ink2659.xml"/><Relationship Id="rId38" Type="http://schemas.openxmlformats.org/officeDocument/2006/relationships/image" Target="../media/image1864.png"/><Relationship Id="rId46" Type="http://schemas.openxmlformats.org/officeDocument/2006/relationships/image" Target="../media/image1868.png"/><Relationship Id="rId59" Type="http://schemas.openxmlformats.org/officeDocument/2006/relationships/customXml" Target="../ink/ink2672.xml"/><Relationship Id="rId67" Type="http://schemas.openxmlformats.org/officeDocument/2006/relationships/customXml" Target="../ink/ink2676.xml"/><Relationship Id="rId20" Type="http://schemas.openxmlformats.org/officeDocument/2006/relationships/image" Target="../media/image1855.png"/><Relationship Id="rId41" Type="http://schemas.openxmlformats.org/officeDocument/2006/relationships/customXml" Target="../ink/ink2663.xml"/><Relationship Id="rId54" Type="http://schemas.openxmlformats.org/officeDocument/2006/relationships/image" Target="../media/image1872.png"/><Relationship Id="rId62" Type="http://schemas.openxmlformats.org/officeDocument/2006/relationships/image" Target="../media/image1876.png"/><Relationship Id="rId70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37.xml"/><Relationship Id="rId299" Type="http://schemas.openxmlformats.org/officeDocument/2006/relationships/image" Target="../media/image2094.png"/><Relationship Id="rId21" Type="http://schemas.openxmlformats.org/officeDocument/2006/relationships/customXml" Target="../ink/ink2689.xml"/><Relationship Id="rId63" Type="http://schemas.openxmlformats.org/officeDocument/2006/relationships/customXml" Target="../ink/ink2710.xml"/><Relationship Id="rId159" Type="http://schemas.openxmlformats.org/officeDocument/2006/relationships/customXml" Target="../ink/ink2758.xml"/><Relationship Id="rId324" Type="http://schemas.openxmlformats.org/officeDocument/2006/relationships/customXml" Target="../ink/ink2841.xml"/><Relationship Id="rId366" Type="http://schemas.openxmlformats.org/officeDocument/2006/relationships/image" Target="../media/image2129.png"/><Relationship Id="rId170" Type="http://schemas.openxmlformats.org/officeDocument/2006/relationships/image" Target="../media/image2030.png"/><Relationship Id="rId226" Type="http://schemas.openxmlformats.org/officeDocument/2006/relationships/image" Target="../media/image2058.png"/><Relationship Id="rId268" Type="http://schemas.openxmlformats.org/officeDocument/2006/relationships/customXml" Target="../ink/ink2813.xml"/><Relationship Id="rId32" Type="http://schemas.openxmlformats.org/officeDocument/2006/relationships/image" Target="../media/image1861.png"/><Relationship Id="rId74" Type="http://schemas.openxmlformats.org/officeDocument/2006/relationships/image" Target="../media/image1882.png"/><Relationship Id="rId128" Type="http://schemas.openxmlformats.org/officeDocument/2006/relationships/image" Target="../media/image2007.png"/><Relationship Id="rId335" Type="http://schemas.openxmlformats.org/officeDocument/2006/relationships/image" Target="../media/image2114.png"/><Relationship Id="rId377" Type="http://schemas.openxmlformats.org/officeDocument/2006/relationships/customXml" Target="../ink/ink2868.xml"/><Relationship Id="rId5" Type="http://schemas.openxmlformats.org/officeDocument/2006/relationships/customXml" Target="../ink/ink2681.xml"/><Relationship Id="rId181" Type="http://schemas.openxmlformats.org/officeDocument/2006/relationships/customXml" Target="../ink/ink2769.xml"/><Relationship Id="rId237" Type="http://schemas.openxmlformats.org/officeDocument/2006/relationships/image" Target="../media/image2063.png"/><Relationship Id="rId402" Type="http://schemas.openxmlformats.org/officeDocument/2006/relationships/image" Target="../media/image2147.png"/><Relationship Id="rId279" Type="http://schemas.openxmlformats.org/officeDocument/2006/relationships/image" Target="../media/image2084.png"/><Relationship Id="rId43" Type="http://schemas.openxmlformats.org/officeDocument/2006/relationships/customXml" Target="../ink/ink2700.xml"/><Relationship Id="rId139" Type="http://schemas.openxmlformats.org/officeDocument/2006/relationships/customXml" Target="../ink/ink2748.xml"/><Relationship Id="rId290" Type="http://schemas.openxmlformats.org/officeDocument/2006/relationships/customXml" Target="../ink/ink2824.xml"/><Relationship Id="rId304" Type="http://schemas.openxmlformats.org/officeDocument/2006/relationships/customXml" Target="../ink/ink2831.xml"/><Relationship Id="rId346" Type="http://schemas.openxmlformats.org/officeDocument/2006/relationships/customXml" Target="../ink/ink2852.xml"/><Relationship Id="rId388" Type="http://schemas.openxmlformats.org/officeDocument/2006/relationships/image" Target="../media/image2140.png"/><Relationship Id="rId85" Type="http://schemas.openxmlformats.org/officeDocument/2006/relationships/customXml" Target="../ink/ink2721.xml"/><Relationship Id="rId150" Type="http://schemas.openxmlformats.org/officeDocument/2006/relationships/image" Target="../media/image2020.png"/><Relationship Id="rId171" Type="http://schemas.openxmlformats.org/officeDocument/2006/relationships/customXml" Target="../ink/ink2764.xml"/><Relationship Id="rId192" Type="http://schemas.openxmlformats.org/officeDocument/2006/relationships/image" Target="../media/image2041.png"/><Relationship Id="rId206" Type="http://schemas.openxmlformats.org/officeDocument/2006/relationships/image" Target="../media/image2048.png"/><Relationship Id="rId227" Type="http://schemas.openxmlformats.org/officeDocument/2006/relationships/customXml" Target="../ink/ink2792.xml"/><Relationship Id="rId413" Type="http://schemas.openxmlformats.org/officeDocument/2006/relationships/customXml" Target="../ink/ink2886.xml"/><Relationship Id="rId248" Type="http://schemas.openxmlformats.org/officeDocument/2006/relationships/customXml" Target="../ink/ink2803.xml"/><Relationship Id="rId269" Type="http://schemas.openxmlformats.org/officeDocument/2006/relationships/image" Target="../media/image2079.png"/><Relationship Id="rId12" Type="http://schemas.openxmlformats.org/officeDocument/2006/relationships/image" Target="../media/image1851.png"/><Relationship Id="rId33" Type="http://schemas.openxmlformats.org/officeDocument/2006/relationships/customXml" Target="../ink/ink2695.xml"/><Relationship Id="rId108" Type="http://schemas.openxmlformats.org/officeDocument/2006/relationships/image" Target="../media/image1899.png"/><Relationship Id="rId129" Type="http://schemas.openxmlformats.org/officeDocument/2006/relationships/customXml" Target="../ink/ink2743.xml"/><Relationship Id="rId280" Type="http://schemas.openxmlformats.org/officeDocument/2006/relationships/customXml" Target="../ink/ink2819.xml"/><Relationship Id="rId315" Type="http://schemas.openxmlformats.org/officeDocument/2006/relationships/image" Target="../media/image2102.png"/><Relationship Id="rId336" Type="http://schemas.openxmlformats.org/officeDocument/2006/relationships/customXml" Target="../ink/ink2847.xml"/><Relationship Id="rId357" Type="http://schemas.openxmlformats.org/officeDocument/2006/relationships/customXml" Target="../ink/ink2858.xml"/><Relationship Id="rId54" Type="http://schemas.openxmlformats.org/officeDocument/2006/relationships/image" Target="../media/image1872.png"/><Relationship Id="rId75" Type="http://schemas.openxmlformats.org/officeDocument/2006/relationships/customXml" Target="../ink/ink2716.xml"/><Relationship Id="rId96" Type="http://schemas.openxmlformats.org/officeDocument/2006/relationships/image" Target="../media/image1893.png"/><Relationship Id="rId140" Type="http://schemas.openxmlformats.org/officeDocument/2006/relationships/image" Target="../media/image2015.png"/><Relationship Id="rId161" Type="http://schemas.openxmlformats.org/officeDocument/2006/relationships/customXml" Target="../ink/ink2759.xml"/><Relationship Id="rId182" Type="http://schemas.openxmlformats.org/officeDocument/2006/relationships/image" Target="../media/image2036.png"/><Relationship Id="rId217" Type="http://schemas.openxmlformats.org/officeDocument/2006/relationships/customXml" Target="../ink/ink2787.xml"/><Relationship Id="rId378" Type="http://schemas.openxmlformats.org/officeDocument/2006/relationships/image" Target="../media/image2135.png"/><Relationship Id="rId399" Type="http://schemas.openxmlformats.org/officeDocument/2006/relationships/customXml" Target="../ink/ink2879.xml"/><Relationship Id="rId403" Type="http://schemas.openxmlformats.org/officeDocument/2006/relationships/customXml" Target="../ink/ink2881.xml"/><Relationship Id="rId6" Type="http://schemas.openxmlformats.org/officeDocument/2006/relationships/image" Target="../media/image1848.png"/><Relationship Id="rId238" Type="http://schemas.openxmlformats.org/officeDocument/2006/relationships/customXml" Target="../ink/ink2798.xml"/><Relationship Id="rId259" Type="http://schemas.openxmlformats.org/officeDocument/2006/relationships/image" Target="../media/image2074.png"/><Relationship Id="rId424" Type="http://schemas.openxmlformats.org/officeDocument/2006/relationships/image" Target="../media/image2158.png"/><Relationship Id="rId23" Type="http://schemas.openxmlformats.org/officeDocument/2006/relationships/customXml" Target="../ink/ink2690.xml"/><Relationship Id="rId119" Type="http://schemas.openxmlformats.org/officeDocument/2006/relationships/customXml" Target="../ink/ink2738.xml"/><Relationship Id="rId270" Type="http://schemas.openxmlformats.org/officeDocument/2006/relationships/customXml" Target="../ink/ink2814.xml"/><Relationship Id="rId291" Type="http://schemas.openxmlformats.org/officeDocument/2006/relationships/image" Target="../media/image2090.png"/><Relationship Id="rId305" Type="http://schemas.openxmlformats.org/officeDocument/2006/relationships/image" Target="../media/image2097.png"/><Relationship Id="rId326" Type="http://schemas.openxmlformats.org/officeDocument/2006/relationships/customXml" Target="../ink/ink2842.xml"/><Relationship Id="rId347" Type="http://schemas.openxmlformats.org/officeDocument/2006/relationships/image" Target="../media/image2120.png"/><Relationship Id="rId44" Type="http://schemas.openxmlformats.org/officeDocument/2006/relationships/image" Target="../media/image1867.png"/><Relationship Id="rId65" Type="http://schemas.openxmlformats.org/officeDocument/2006/relationships/customXml" Target="../ink/ink2711.xml"/><Relationship Id="rId86" Type="http://schemas.openxmlformats.org/officeDocument/2006/relationships/image" Target="../media/image1888.png"/><Relationship Id="rId130" Type="http://schemas.openxmlformats.org/officeDocument/2006/relationships/image" Target="../media/image2008.png"/><Relationship Id="rId151" Type="http://schemas.openxmlformats.org/officeDocument/2006/relationships/customXml" Target="../ink/ink2754.xml"/><Relationship Id="rId368" Type="http://schemas.openxmlformats.org/officeDocument/2006/relationships/image" Target="../media/image2130.png"/><Relationship Id="rId389" Type="http://schemas.openxmlformats.org/officeDocument/2006/relationships/customXml" Target="../ink/ink2874.xml"/><Relationship Id="rId172" Type="http://schemas.openxmlformats.org/officeDocument/2006/relationships/image" Target="../media/image2031.png"/><Relationship Id="rId193" Type="http://schemas.openxmlformats.org/officeDocument/2006/relationships/customXml" Target="../ink/ink2775.xml"/><Relationship Id="rId207" Type="http://schemas.openxmlformats.org/officeDocument/2006/relationships/customXml" Target="../ink/ink2782.xml"/><Relationship Id="rId228" Type="http://schemas.openxmlformats.org/officeDocument/2006/relationships/image" Target="../media/image2059.png"/><Relationship Id="rId249" Type="http://schemas.openxmlformats.org/officeDocument/2006/relationships/image" Target="../media/image2069.png"/><Relationship Id="rId414" Type="http://schemas.openxmlformats.org/officeDocument/2006/relationships/image" Target="../media/image2153.png"/><Relationship Id="rId13" Type="http://schemas.openxmlformats.org/officeDocument/2006/relationships/customXml" Target="../ink/ink2685.xml"/><Relationship Id="rId109" Type="http://schemas.openxmlformats.org/officeDocument/2006/relationships/customXml" Target="../ink/ink2733.xml"/><Relationship Id="rId260" Type="http://schemas.openxmlformats.org/officeDocument/2006/relationships/customXml" Target="../ink/ink2809.xml"/><Relationship Id="rId281" Type="http://schemas.openxmlformats.org/officeDocument/2006/relationships/image" Target="../media/image2085.png"/><Relationship Id="rId316" Type="http://schemas.openxmlformats.org/officeDocument/2006/relationships/customXml" Target="../ink/ink2837.xml"/><Relationship Id="rId337" Type="http://schemas.openxmlformats.org/officeDocument/2006/relationships/image" Target="../media/image2115.png"/><Relationship Id="rId34" Type="http://schemas.openxmlformats.org/officeDocument/2006/relationships/image" Target="../media/image1862.png"/><Relationship Id="rId55" Type="http://schemas.openxmlformats.org/officeDocument/2006/relationships/customXml" Target="../ink/ink2706.xml"/><Relationship Id="rId76" Type="http://schemas.openxmlformats.org/officeDocument/2006/relationships/image" Target="../media/image1883.png"/><Relationship Id="rId97" Type="http://schemas.openxmlformats.org/officeDocument/2006/relationships/customXml" Target="../ink/ink2727.xml"/><Relationship Id="rId120" Type="http://schemas.openxmlformats.org/officeDocument/2006/relationships/image" Target="../media/image1905.png"/><Relationship Id="rId141" Type="http://schemas.openxmlformats.org/officeDocument/2006/relationships/customXml" Target="../ink/ink2749.xml"/><Relationship Id="rId358" Type="http://schemas.openxmlformats.org/officeDocument/2006/relationships/image" Target="../media/image2125.png"/><Relationship Id="rId379" Type="http://schemas.openxmlformats.org/officeDocument/2006/relationships/customXml" Target="../ink/ink2869.xml"/><Relationship Id="rId7" Type="http://schemas.openxmlformats.org/officeDocument/2006/relationships/customXml" Target="../ink/ink2682.xml"/><Relationship Id="rId162" Type="http://schemas.openxmlformats.org/officeDocument/2006/relationships/image" Target="../media/image2026.png"/><Relationship Id="rId183" Type="http://schemas.openxmlformats.org/officeDocument/2006/relationships/customXml" Target="../ink/ink2770.xml"/><Relationship Id="rId218" Type="http://schemas.openxmlformats.org/officeDocument/2006/relationships/image" Target="../media/image2054.png"/><Relationship Id="rId239" Type="http://schemas.openxmlformats.org/officeDocument/2006/relationships/image" Target="../media/image2064.png"/><Relationship Id="rId390" Type="http://schemas.openxmlformats.org/officeDocument/2006/relationships/image" Target="../media/image2141.png"/><Relationship Id="rId404" Type="http://schemas.openxmlformats.org/officeDocument/2006/relationships/image" Target="../media/image2148.png"/><Relationship Id="rId425" Type="http://schemas.openxmlformats.org/officeDocument/2006/relationships/customXml" Target="../ink/ink2892.xml"/><Relationship Id="rId250" Type="http://schemas.openxmlformats.org/officeDocument/2006/relationships/customXml" Target="../ink/ink2804.xml"/><Relationship Id="rId271" Type="http://schemas.openxmlformats.org/officeDocument/2006/relationships/image" Target="../media/image2080.png"/><Relationship Id="rId292" Type="http://schemas.openxmlformats.org/officeDocument/2006/relationships/customXml" Target="../ink/ink2825.xml"/><Relationship Id="rId306" Type="http://schemas.openxmlformats.org/officeDocument/2006/relationships/customXml" Target="../ink/ink2832.xml"/><Relationship Id="rId24" Type="http://schemas.openxmlformats.org/officeDocument/2006/relationships/image" Target="../media/image1857.png"/><Relationship Id="rId45" Type="http://schemas.openxmlformats.org/officeDocument/2006/relationships/customXml" Target="../ink/ink2701.xml"/><Relationship Id="rId66" Type="http://schemas.openxmlformats.org/officeDocument/2006/relationships/image" Target="../media/image1878.png"/><Relationship Id="rId87" Type="http://schemas.openxmlformats.org/officeDocument/2006/relationships/customXml" Target="../ink/ink2722.xml"/><Relationship Id="rId110" Type="http://schemas.openxmlformats.org/officeDocument/2006/relationships/image" Target="../media/image1900.png"/><Relationship Id="rId131" Type="http://schemas.openxmlformats.org/officeDocument/2006/relationships/customXml" Target="../ink/ink2744.xml"/><Relationship Id="rId327" Type="http://schemas.openxmlformats.org/officeDocument/2006/relationships/image" Target="../media/image2108.png"/><Relationship Id="rId348" Type="http://schemas.openxmlformats.org/officeDocument/2006/relationships/customXml" Target="../ink/ink2853.xml"/><Relationship Id="rId369" Type="http://schemas.openxmlformats.org/officeDocument/2006/relationships/customXml" Target="../ink/ink2864.xml"/><Relationship Id="rId152" Type="http://schemas.openxmlformats.org/officeDocument/2006/relationships/image" Target="../media/image2021.png"/><Relationship Id="rId173" Type="http://schemas.openxmlformats.org/officeDocument/2006/relationships/customXml" Target="../ink/ink2765.xml"/><Relationship Id="rId194" Type="http://schemas.openxmlformats.org/officeDocument/2006/relationships/image" Target="../media/image2042.png"/><Relationship Id="rId208" Type="http://schemas.openxmlformats.org/officeDocument/2006/relationships/image" Target="../media/image2049.png"/><Relationship Id="rId229" Type="http://schemas.openxmlformats.org/officeDocument/2006/relationships/customXml" Target="../ink/ink2793.xml"/><Relationship Id="rId380" Type="http://schemas.openxmlformats.org/officeDocument/2006/relationships/image" Target="../media/image2136.png"/><Relationship Id="rId415" Type="http://schemas.openxmlformats.org/officeDocument/2006/relationships/customXml" Target="../ink/ink2887.xml"/><Relationship Id="rId240" Type="http://schemas.openxmlformats.org/officeDocument/2006/relationships/customXml" Target="../ink/ink2799.xml"/><Relationship Id="rId261" Type="http://schemas.openxmlformats.org/officeDocument/2006/relationships/image" Target="../media/image2075.png"/><Relationship Id="rId14" Type="http://schemas.openxmlformats.org/officeDocument/2006/relationships/image" Target="../media/image1852.png"/><Relationship Id="rId35" Type="http://schemas.openxmlformats.org/officeDocument/2006/relationships/customXml" Target="../ink/ink2696.xml"/><Relationship Id="rId56" Type="http://schemas.openxmlformats.org/officeDocument/2006/relationships/image" Target="../media/image1873.png"/><Relationship Id="rId77" Type="http://schemas.openxmlformats.org/officeDocument/2006/relationships/customXml" Target="../ink/ink2717.xml"/><Relationship Id="rId100" Type="http://schemas.openxmlformats.org/officeDocument/2006/relationships/image" Target="../media/image1895.png"/><Relationship Id="rId282" Type="http://schemas.openxmlformats.org/officeDocument/2006/relationships/customXml" Target="../ink/ink2820.xml"/><Relationship Id="rId317" Type="http://schemas.openxmlformats.org/officeDocument/2006/relationships/image" Target="../media/image2103.png"/><Relationship Id="rId338" Type="http://schemas.openxmlformats.org/officeDocument/2006/relationships/customXml" Target="../ink/ink2848.xml"/><Relationship Id="rId359" Type="http://schemas.openxmlformats.org/officeDocument/2006/relationships/customXml" Target="../ink/ink2859.xml"/><Relationship Id="rId8" Type="http://schemas.openxmlformats.org/officeDocument/2006/relationships/image" Target="../media/image1849.png"/><Relationship Id="rId98" Type="http://schemas.openxmlformats.org/officeDocument/2006/relationships/image" Target="../media/image1894.png"/><Relationship Id="rId121" Type="http://schemas.openxmlformats.org/officeDocument/2006/relationships/customXml" Target="../ink/ink2739.xml"/><Relationship Id="rId142" Type="http://schemas.openxmlformats.org/officeDocument/2006/relationships/image" Target="../media/image2016.png"/><Relationship Id="rId163" Type="http://schemas.openxmlformats.org/officeDocument/2006/relationships/customXml" Target="../ink/ink2760.xml"/><Relationship Id="rId184" Type="http://schemas.openxmlformats.org/officeDocument/2006/relationships/image" Target="../media/image2037.png"/><Relationship Id="rId219" Type="http://schemas.openxmlformats.org/officeDocument/2006/relationships/customXml" Target="../ink/ink2788.xml"/><Relationship Id="rId370" Type="http://schemas.openxmlformats.org/officeDocument/2006/relationships/image" Target="../media/image2131.png"/><Relationship Id="rId391" Type="http://schemas.openxmlformats.org/officeDocument/2006/relationships/customXml" Target="../ink/ink2875.xml"/><Relationship Id="rId405" Type="http://schemas.openxmlformats.org/officeDocument/2006/relationships/customXml" Target="../ink/ink2882.xml"/><Relationship Id="rId426" Type="http://schemas.openxmlformats.org/officeDocument/2006/relationships/image" Target="../media/image2159.png"/><Relationship Id="rId230" Type="http://schemas.openxmlformats.org/officeDocument/2006/relationships/image" Target="../media/image2060.png"/><Relationship Id="rId251" Type="http://schemas.openxmlformats.org/officeDocument/2006/relationships/image" Target="../media/image2070.png"/><Relationship Id="rId25" Type="http://schemas.openxmlformats.org/officeDocument/2006/relationships/customXml" Target="../ink/ink2691.xml"/><Relationship Id="rId46" Type="http://schemas.openxmlformats.org/officeDocument/2006/relationships/image" Target="../media/image1868.png"/><Relationship Id="rId67" Type="http://schemas.openxmlformats.org/officeDocument/2006/relationships/customXml" Target="../ink/ink2712.xml"/><Relationship Id="rId272" Type="http://schemas.openxmlformats.org/officeDocument/2006/relationships/customXml" Target="../ink/ink2815.xml"/><Relationship Id="rId293" Type="http://schemas.openxmlformats.org/officeDocument/2006/relationships/image" Target="../media/image2091.png"/><Relationship Id="rId307" Type="http://schemas.openxmlformats.org/officeDocument/2006/relationships/image" Target="../media/image2098.png"/><Relationship Id="rId328" Type="http://schemas.openxmlformats.org/officeDocument/2006/relationships/customXml" Target="../ink/ink2843.xml"/><Relationship Id="rId349" Type="http://schemas.openxmlformats.org/officeDocument/2006/relationships/image" Target="../media/image2121.png"/><Relationship Id="rId88" Type="http://schemas.openxmlformats.org/officeDocument/2006/relationships/image" Target="../media/image1889.png"/><Relationship Id="rId111" Type="http://schemas.openxmlformats.org/officeDocument/2006/relationships/customXml" Target="../ink/ink2734.xml"/><Relationship Id="rId132" Type="http://schemas.openxmlformats.org/officeDocument/2006/relationships/image" Target="../media/image2009.png"/><Relationship Id="rId153" Type="http://schemas.openxmlformats.org/officeDocument/2006/relationships/customXml" Target="../ink/ink2755.xml"/><Relationship Id="rId174" Type="http://schemas.openxmlformats.org/officeDocument/2006/relationships/image" Target="../media/image2032.png"/><Relationship Id="rId195" Type="http://schemas.openxmlformats.org/officeDocument/2006/relationships/customXml" Target="../ink/ink2776.xml"/><Relationship Id="rId209" Type="http://schemas.openxmlformats.org/officeDocument/2006/relationships/customXml" Target="../ink/ink2783.xml"/><Relationship Id="rId360" Type="http://schemas.openxmlformats.org/officeDocument/2006/relationships/image" Target="../media/image2126.png"/><Relationship Id="rId381" Type="http://schemas.openxmlformats.org/officeDocument/2006/relationships/customXml" Target="../ink/ink2870.xml"/><Relationship Id="rId416" Type="http://schemas.openxmlformats.org/officeDocument/2006/relationships/image" Target="../media/image2154.png"/><Relationship Id="rId220" Type="http://schemas.openxmlformats.org/officeDocument/2006/relationships/image" Target="../media/image2055.png"/><Relationship Id="rId241" Type="http://schemas.openxmlformats.org/officeDocument/2006/relationships/image" Target="../media/image2065.png"/><Relationship Id="rId15" Type="http://schemas.openxmlformats.org/officeDocument/2006/relationships/customXml" Target="../ink/ink2686.xml"/><Relationship Id="rId36" Type="http://schemas.openxmlformats.org/officeDocument/2006/relationships/image" Target="../media/image1863.png"/><Relationship Id="rId57" Type="http://schemas.openxmlformats.org/officeDocument/2006/relationships/customXml" Target="../ink/ink2707.xml"/><Relationship Id="rId262" Type="http://schemas.openxmlformats.org/officeDocument/2006/relationships/customXml" Target="../ink/ink2810.xml"/><Relationship Id="rId283" Type="http://schemas.openxmlformats.org/officeDocument/2006/relationships/image" Target="../media/image2086.png"/><Relationship Id="rId318" Type="http://schemas.openxmlformats.org/officeDocument/2006/relationships/customXml" Target="../ink/ink2838.xml"/><Relationship Id="rId339" Type="http://schemas.openxmlformats.org/officeDocument/2006/relationships/image" Target="../media/image2116.png"/><Relationship Id="rId78" Type="http://schemas.openxmlformats.org/officeDocument/2006/relationships/image" Target="../media/image1884.png"/><Relationship Id="rId99" Type="http://schemas.openxmlformats.org/officeDocument/2006/relationships/customXml" Target="../ink/ink2728.xml"/><Relationship Id="rId101" Type="http://schemas.openxmlformats.org/officeDocument/2006/relationships/customXml" Target="../ink/ink2729.xml"/><Relationship Id="rId122" Type="http://schemas.openxmlformats.org/officeDocument/2006/relationships/image" Target="../media/image1906.png"/><Relationship Id="rId143" Type="http://schemas.openxmlformats.org/officeDocument/2006/relationships/customXml" Target="../ink/ink2750.xml"/><Relationship Id="rId164" Type="http://schemas.openxmlformats.org/officeDocument/2006/relationships/image" Target="../media/image2027.png"/><Relationship Id="rId185" Type="http://schemas.openxmlformats.org/officeDocument/2006/relationships/customXml" Target="../ink/ink2771.xml"/><Relationship Id="rId350" Type="http://schemas.openxmlformats.org/officeDocument/2006/relationships/customXml" Target="../ink/ink2854.xml"/><Relationship Id="rId371" Type="http://schemas.openxmlformats.org/officeDocument/2006/relationships/customXml" Target="../ink/ink2865.xml"/><Relationship Id="rId406" Type="http://schemas.openxmlformats.org/officeDocument/2006/relationships/image" Target="../media/image2149.png"/><Relationship Id="rId9" Type="http://schemas.openxmlformats.org/officeDocument/2006/relationships/customXml" Target="../ink/ink2683.xml"/><Relationship Id="rId210" Type="http://schemas.openxmlformats.org/officeDocument/2006/relationships/image" Target="../media/image2050.png"/><Relationship Id="rId392" Type="http://schemas.openxmlformats.org/officeDocument/2006/relationships/image" Target="../media/image2142.png"/><Relationship Id="rId427" Type="http://schemas.openxmlformats.org/officeDocument/2006/relationships/customXml" Target="../ink/ink2893.xml"/><Relationship Id="rId26" Type="http://schemas.openxmlformats.org/officeDocument/2006/relationships/image" Target="../media/image1858.png"/><Relationship Id="rId231" Type="http://schemas.openxmlformats.org/officeDocument/2006/relationships/customXml" Target="../ink/ink2794.xml"/><Relationship Id="rId252" Type="http://schemas.openxmlformats.org/officeDocument/2006/relationships/customXml" Target="../ink/ink2805.xml"/><Relationship Id="rId273" Type="http://schemas.openxmlformats.org/officeDocument/2006/relationships/image" Target="../media/image2081.png"/><Relationship Id="rId294" Type="http://schemas.openxmlformats.org/officeDocument/2006/relationships/customXml" Target="../ink/ink2826.xml"/><Relationship Id="rId308" Type="http://schemas.openxmlformats.org/officeDocument/2006/relationships/customXml" Target="../ink/ink2833.xml"/><Relationship Id="rId329" Type="http://schemas.openxmlformats.org/officeDocument/2006/relationships/image" Target="../media/image2109.png"/><Relationship Id="rId47" Type="http://schemas.openxmlformats.org/officeDocument/2006/relationships/customXml" Target="../ink/ink2702.xml"/><Relationship Id="rId68" Type="http://schemas.openxmlformats.org/officeDocument/2006/relationships/image" Target="../media/image1879.png"/><Relationship Id="rId89" Type="http://schemas.openxmlformats.org/officeDocument/2006/relationships/customXml" Target="../ink/ink2723.xml"/><Relationship Id="rId112" Type="http://schemas.openxmlformats.org/officeDocument/2006/relationships/image" Target="../media/image1901.png"/><Relationship Id="rId133" Type="http://schemas.openxmlformats.org/officeDocument/2006/relationships/customXml" Target="../ink/ink2745.xml"/><Relationship Id="rId154" Type="http://schemas.openxmlformats.org/officeDocument/2006/relationships/image" Target="../media/image2022.png"/><Relationship Id="rId175" Type="http://schemas.openxmlformats.org/officeDocument/2006/relationships/customXml" Target="../ink/ink2766.xml"/><Relationship Id="rId340" Type="http://schemas.openxmlformats.org/officeDocument/2006/relationships/customXml" Target="../ink/ink2849.xml"/><Relationship Id="rId361" Type="http://schemas.openxmlformats.org/officeDocument/2006/relationships/customXml" Target="../ink/ink2860.xml"/><Relationship Id="rId196" Type="http://schemas.openxmlformats.org/officeDocument/2006/relationships/image" Target="../media/image2043.png"/><Relationship Id="rId200" Type="http://schemas.openxmlformats.org/officeDocument/2006/relationships/image" Target="../media/image2045.png"/><Relationship Id="rId382" Type="http://schemas.openxmlformats.org/officeDocument/2006/relationships/image" Target="../media/image2137.png"/><Relationship Id="rId417" Type="http://schemas.openxmlformats.org/officeDocument/2006/relationships/customXml" Target="../ink/ink2888.xml"/><Relationship Id="rId16" Type="http://schemas.openxmlformats.org/officeDocument/2006/relationships/image" Target="../media/image1853.png"/><Relationship Id="rId221" Type="http://schemas.openxmlformats.org/officeDocument/2006/relationships/customXml" Target="../ink/ink2789.xml"/><Relationship Id="rId242" Type="http://schemas.openxmlformats.org/officeDocument/2006/relationships/customXml" Target="../ink/ink2800.xml"/><Relationship Id="rId263" Type="http://schemas.openxmlformats.org/officeDocument/2006/relationships/image" Target="../media/image2076.png"/><Relationship Id="rId284" Type="http://schemas.openxmlformats.org/officeDocument/2006/relationships/customXml" Target="../ink/ink2821.xml"/><Relationship Id="rId319" Type="http://schemas.openxmlformats.org/officeDocument/2006/relationships/image" Target="../media/image2104.png"/><Relationship Id="rId37" Type="http://schemas.openxmlformats.org/officeDocument/2006/relationships/customXml" Target="../ink/ink2697.xml"/><Relationship Id="rId58" Type="http://schemas.openxmlformats.org/officeDocument/2006/relationships/image" Target="../media/image1874.png"/><Relationship Id="rId79" Type="http://schemas.openxmlformats.org/officeDocument/2006/relationships/customXml" Target="../ink/ink2718.xml"/><Relationship Id="rId102" Type="http://schemas.openxmlformats.org/officeDocument/2006/relationships/image" Target="../media/image1896.png"/><Relationship Id="rId123" Type="http://schemas.openxmlformats.org/officeDocument/2006/relationships/customXml" Target="../ink/ink2740.xml"/><Relationship Id="rId144" Type="http://schemas.openxmlformats.org/officeDocument/2006/relationships/image" Target="../media/image2017.png"/><Relationship Id="rId330" Type="http://schemas.openxmlformats.org/officeDocument/2006/relationships/customXml" Target="../ink/ink2844.xml"/><Relationship Id="rId90" Type="http://schemas.openxmlformats.org/officeDocument/2006/relationships/image" Target="../media/image1890.png"/><Relationship Id="rId165" Type="http://schemas.openxmlformats.org/officeDocument/2006/relationships/customXml" Target="../ink/ink2761.xml"/><Relationship Id="rId186" Type="http://schemas.openxmlformats.org/officeDocument/2006/relationships/image" Target="../media/image2038.png"/><Relationship Id="rId351" Type="http://schemas.openxmlformats.org/officeDocument/2006/relationships/image" Target="../media/image2122.png"/><Relationship Id="rId372" Type="http://schemas.openxmlformats.org/officeDocument/2006/relationships/image" Target="../media/image2132.png"/><Relationship Id="rId393" Type="http://schemas.openxmlformats.org/officeDocument/2006/relationships/customXml" Target="../ink/ink2876.xml"/><Relationship Id="rId407" Type="http://schemas.openxmlformats.org/officeDocument/2006/relationships/customXml" Target="../ink/ink2883.xml"/><Relationship Id="rId428" Type="http://schemas.openxmlformats.org/officeDocument/2006/relationships/image" Target="../media/image2160.png"/><Relationship Id="rId211" Type="http://schemas.openxmlformats.org/officeDocument/2006/relationships/customXml" Target="../ink/ink2784.xml"/><Relationship Id="rId232" Type="http://schemas.openxmlformats.org/officeDocument/2006/relationships/customXml" Target="../ink/ink2795.xml"/><Relationship Id="rId253" Type="http://schemas.openxmlformats.org/officeDocument/2006/relationships/image" Target="../media/image2071.png"/><Relationship Id="rId274" Type="http://schemas.openxmlformats.org/officeDocument/2006/relationships/customXml" Target="../ink/ink2816.xml"/><Relationship Id="rId295" Type="http://schemas.openxmlformats.org/officeDocument/2006/relationships/image" Target="../media/image2092.png"/><Relationship Id="rId309" Type="http://schemas.openxmlformats.org/officeDocument/2006/relationships/image" Target="../media/image2099.png"/><Relationship Id="rId27" Type="http://schemas.openxmlformats.org/officeDocument/2006/relationships/customXml" Target="../ink/ink2692.xml"/><Relationship Id="rId48" Type="http://schemas.openxmlformats.org/officeDocument/2006/relationships/image" Target="../media/image1869.png"/><Relationship Id="rId69" Type="http://schemas.openxmlformats.org/officeDocument/2006/relationships/customXml" Target="../ink/ink2713.xml"/><Relationship Id="rId113" Type="http://schemas.openxmlformats.org/officeDocument/2006/relationships/customXml" Target="../ink/ink2735.xml"/><Relationship Id="rId134" Type="http://schemas.openxmlformats.org/officeDocument/2006/relationships/image" Target="../media/image2012.png"/><Relationship Id="rId320" Type="http://schemas.openxmlformats.org/officeDocument/2006/relationships/customXml" Target="../ink/ink2839.xml"/><Relationship Id="rId80" Type="http://schemas.openxmlformats.org/officeDocument/2006/relationships/image" Target="../media/image1885.png"/><Relationship Id="rId155" Type="http://schemas.openxmlformats.org/officeDocument/2006/relationships/customXml" Target="../ink/ink2756.xml"/><Relationship Id="rId176" Type="http://schemas.openxmlformats.org/officeDocument/2006/relationships/image" Target="../media/image2033.png"/><Relationship Id="rId197" Type="http://schemas.openxmlformats.org/officeDocument/2006/relationships/customXml" Target="../ink/ink2777.xml"/><Relationship Id="rId341" Type="http://schemas.openxmlformats.org/officeDocument/2006/relationships/image" Target="../media/image2117.png"/><Relationship Id="rId362" Type="http://schemas.openxmlformats.org/officeDocument/2006/relationships/image" Target="../media/image2127.png"/><Relationship Id="rId383" Type="http://schemas.openxmlformats.org/officeDocument/2006/relationships/customXml" Target="../ink/ink2871.xml"/><Relationship Id="rId418" Type="http://schemas.openxmlformats.org/officeDocument/2006/relationships/image" Target="../media/image2155.png"/><Relationship Id="rId201" Type="http://schemas.openxmlformats.org/officeDocument/2006/relationships/customXml" Target="../ink/ink2779.xml"/><Relationship Id="rId222" Type="http://schemas.openxmlformats.org/officeDocument/2006/relationships/image" Target="../media/image2056.png"/><Relationship Id="rId243" Type="http://schemas.openxmlformats.org/officeDocument/2006/relationships/image" Target="../media/image2066.png"/><Relationship Id="rId264" Type="http://schemas.openxmlformats.org/officeDocument/2006/relationships/customXml" Target="../ink/ink2811.xml"/><Relationship Id="rId285" Type="http://schemas.openxmlformats.org/officeDocument/2006/relationships/image" Target="../media/image2087.png"/><Relationship Id="rId17" Type="http://schemas.openxmlformats.org/officeDocument/2006/relationships/customXml" Target="../ink/ink2687.xml"/><Relationship Id="rId38" Type="http://schemas.openxmlformats.org/officeDocument/2006/relationships/image" Target="../media/image1864.png"/><Relationship Id="rId59" Type="http://schemas.openxmlformats.org/officeDocument/2006/relationships/customXml" Target="../ink/ink2708.xml"/><Relationship Id="rId103" Type="http://schemas.openxmlformats.org/officeDocument/2006/relationships/customXml" Target="../ink/ink2730.xml"/><Relationship Id="rId124" Type="http://schemas.openxmlformats.org/officeDocument/2006/relationships/image" Target="../media/image1907.png"/><Relationship Id="rId310" Type="http://schemas.openxmlformats.org/officeDocument/2006/relationships/customXml" Target="../ink/ink2834.xml"/><Relationship Id="rId70" Type="http://schemas.openxmlformats.org/officeDocument/2006/relationships/image" Target="../media/image1880.png"/><Relationship Id="rId91" Type="http://schemas.openxmlformats.org/officeDocument/2006/relationships/customXml" Target="../ink/ink2724.xml"/><Relationship Id="rId145" Type="http://schemas.openxmlformats.org/officeDocument/2006/relationships/customXml" Target="../ink/ink2751.xml"/><Relationship Id="rId166" Type="http://schemas.openxmlformats.org/officeDocument/2006/relationships/image" Target="../media/image2028.png"/><Relationship Id="rId187" Type="http://schemas.openxmlformats.org/officeDocument/2006/relationships/customXml" Target="../ink/ink2772.xml"/><Relationship Id="rId331" Type="http://schemas.openxmlformats.org/officeDocument/2006/relationships/image" Target="../media/image2112.png"/><Relationship Id="rId352" Type="http://schemas.openxmlformats.org/officeDocument/2006/relationships/customXml" Target="../ink/ink2855.xml"/><Relationship Id="rId373" Type="http://schemas.openxmlformats.org/officeDocument/2006/relationships/customXml" Target="../ink/ink2866.xml"/><Relationship Id="rId394" Type="http://schemas.openxmlformats.org/officeDocument/2006/relationships/image" Target="../media/image2143.png"/><Relationship Id="rId408" Type="http://schemas.openxmlformats.org/officeDocument/2006/relationships/image" Target="../media/image2150.png"/><Relationship Id="rId429" Type="http://schemas.openxmlformats.org/officeDocument/2006/relationships/customXml" Target="../ink/ink28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051.png"/><Relationship Id="rId233" Type="http://schemas.openxmlformats.org/officeDocument/2006/relationships/image" Target="../media/image2061.png"/><Relationship Id="rId254" Type="http://schemas.openxmlformats.org/officeDocument/2006/relationships/customXml" Target="../ink/ink2806.xml"/><Relationship Id="rId28" Type="http://schemas.openxmlformats.org/officeDocument/2006/relationships/image" Target="../media/image1859.png"/><Relationship Id="rId49" Type="http://schemas.openxmlformats.org/officeDocument/2006/relationships/customXml" Target="../ink/ink2703.xml"/><Relationship Id="rId114" Type="http://schemas.openxmlformats.org/officeDocument/2006/relationships/image" Target="../media/image1902.png"/><Relationship Id="rId275" Type="http://schemas.openxmlformats.org/officeDocument/2006/relationships/image" Target="../media/image2082.png"/><Relationship Id="rId296" Type="http://schemas.openxmlformats.org/officeDocument/2006/relationships/customXml" Target="../ink/ink2827.xml"/><Relationship Id="rId300" Type="http://schemas.openxmlformats.org/officeDocument/2006/relationships/customXml" Target="../ink/ink2829.xml"/><Relationship Id="rId60" Type="http://schemas.openxmlformats.org/officeDocument/2006/relationships/image" Target="../media/image1875.png"/><Relationship Id="rId81" Type="http://schemas.openxmlformats.org/officeDocument/2006/relationships/customXml" Target="../ink/ink2719.xml"/><Relationship Id="rId135" Type="http://schemas.openxmlformats.org/officeDocument/2006/relationships/customXml" Target="../ink/ink2746.xml"/><Relationship Id="rId156" Type="http://schemas.openxmlformats.org/officeDocument/2006/relationships/image" Target="../media/image2023.png"/><Relationship Id="rId177" Type="http://schemas.openxmlformats.org/officeDocument/2006/relationships/customXml" Target="../ink/ink2767.xml"/><Relationship Id="rId198" Type="http://schemas.openxmlformats.org/officeDocument/2006/relationships/image" Target="../media/image2044.png"/><Relationship Id="rId321" Type="http://schemas.openxmlformats.org/officeDocument/2006/relationships/image" Target="../media/image2105.png"/><Relationship Id="rId342" Type="http://schemas.openxmlformats.org/officeDocument/2006/relationships/customXml" Target="../ink/ink2850.xml"/><Relationship Id="rId363" Type="http://schemas.openxmlformats.org/officeDocument/2006/relationships/customXml" Target="../ink/ink2861.xml"/><Relationship Id="rId384" Type="http://schemas.openxmlformats.org/officeDocument/2006/relationships/image" Target="../media/image2138.png"/><Relationship Id="rId419" Type="http://schemas.openxmlformats.org/officeDocument/2006/relationships/customXml" Target="../ink/ink2889.xml"/><Relationship Id="rId202" Type="http://schemas.openxmlformats.org/officeDocument/2006/relationships/image" Target="../media/image2046.png"/><Relationship Id="rId223" Type="http://schemas.openxmlformats.org/officeDocument/2006/relationships/customXml" Target="../ink/ink2790.xml"/><Relationship Id="rId244" Type="http://schemas.openxmlformats.org/officeDocument/2006/relationships/customXml" Target="../ink/ink2801.xml"/><Relationship Id="rId430" Type="http://schemas.openxmlformats.org/officeDocument/2006/relationships/image" Target="../media/image2161.png"/><Relationship Id="rId18" Type="http://schemas.openxmlformats.org/officeDocument/2006/relationships/image" Target="../media/image1854.png"/><Relationship Id="rId39" Type="http://schemas.openxmlformats.org/officeDocument/2006/relationships/customXml" Target="../ink/ink2698.xml"/><Relationship Id="rId265" Type="http://schemas.openxmlformats.org/officeDocument/2006/relationships/image" Target="../media/image2077.png"/><Relationship Id="rId286" Type="http://schemas.openxmlformats.org/officeDocument/2006/relationships/customXml" Target="../ink/ink2822.xml"/><Relationship Id="rId50" Type="http://schemas.openxmlformats.org/officeDocument/2006/relationships/image" Target="../media/image1870.png"/><Relationship Id="rId104" Type="http://schemas.openxmlformats.org/officeDocument/2006/relationships/image" Target="../media/image1897.png"/><Relationship Id="rId125" Type="http://schemas.openxmlformats.org/officeDocument/2006/relationships/customXml" Target="../ink/ink2741.xml"/><Relationship Id="rId146" Type="http://schemas.openxmlformats.org/officeDocument/2006/relationships/image" Target="../media/image2018.png"/><Relationship Id="rId167" Type="http://schemas.openxmlformats.org/officeDocument/2006/relationships/customXml" Target="../ink/ink2762.xml"/><Relationship Id="rId188" Type="http://schemas.openxmlformats.org/officeDocument/2006/relationships/image" Target="../media/image2039.png"/><Relationship Id="rId311" Type="http://schemas.openxmlformats.org/officeDocument/2006/relationships/image" Target="../media/image2100.png"/><Relationship Id="rId332" Type="http://schemas.openxmlformats.org/officeDocument/2006/relationships/customXml" Target="../ink/ink2845.xml"/><Relationship Id="rId353" Type="http://schemas.openxmlformats.org/officeDocument/2006/relationships/image" Target="../media/image2123.png"/><Relationship Id="rId374" Type="http://schemas.openxmlformats.org/officeDocument/2006/relationships/image" Target="../media/image2133.png"/><Relationship Id="rId395" Type="http://schemas.openxmlformats.org/officeDocument/2006/relationships/customXml" Target="../ink/ink2877.xml"/><Relationship Id="rId409" Type="http://schemas.openxmlformats.org/officeDocument/2006/relationships/customXml" Target="../ink/ink2884.xml"/><Relationship Id="rId71" Type="http://schemas.openxmlformats.org/officeDocument/2006/relationships/customXml" Target="../ink/ink2714.xml"/><Relationship Id="rId92" Type="http://schemas.openxmlformats.org/officeDocument/2006/relationships/image" Target="../media/image1891.png"/><Relationship Id="rId213" Type="http://schemas.openxmlformats.org/officeDocument/2006/relationships/customXml" Target="../ink/ink2785.xml"/><Relationship Id="rId234" Type="http://schemas.openxmlformats.org/officeDocument/2006/relationships/customXml" Target="../ink/ink2796.xml"/><Relationship Id="rId420" Type="http://schemas.openxmlformats.org/officeDocument/2006/relationships/image" Target="../media/image2156.png"/><Relationship Id="rId2" Type="http://schemas.openxmlformats.org/officeDocument/2006/relationships/image" Target="../media/image1845.png"/><Relationship Id="rId29" Type="http://schemas.openxmlformats.org/officeDocument/2006/relationships/customXml" Target="../ink/ink2693.xml"/><Relationship Id="rId255" Type="http://schemas.openxmlformats.org/officeDocument/2006/relationships/image" Target="../media/image2072.png"/><Relationship Id="rId276" Type="http://schemas.openxmlformats.org/officeDocument/2006/relationships/customXml" Target="../ink/ink2817.xml"/><Relationship Id="rId297" Type="http://schemas.openxmlformats.org/officeDocument/2006/relationships/image" Target="../media/image2093.png"/><Relationship Id="rId40" Type="http://schemas.openxmlformats.org/officeDocument/2006/relationships/image" Target="../media/image1865.png"/><Relationship Id="rId115" Type="http://schemas.openxmlformats.org/officeDocument/2006/relationships/customXml" Target="../ink/ink2736.xml"/><Relationship Id="rId136" Type="http://schemas.openxmlformats.org/officeDocument/2006/relationships/image" Target="../media/image2013.png"/><Relationship Id="rId157" Type="http://schemas.openxmlformats.org/officeDocument/2006/relationships/customXml" Target="../ink/ink2757.xml"/><Relationship Id="rId178" Type="http://schemas.openxmlformats.org/officeDocument/2006/relationships/image" Target="../media/image2034.png"/><Relationship Id="rId301" Type="http://schemas.openxmlformats.org/officeDocument/2006/relationships/image" Target="../media/image2095.png"/><Relationship Id="rId322" Type="http://schemas.openxmlformats.org/officeDocument/2006/relationships/customXml" Target="../ink/ink2840.xml"/><Relationship Id="rId343" Type="http://schemas.openxmlformats.org/officeDocument/2006/relationships/image" Target="../media/image2118.png"/><Relationship Id="rId364" Type="http://schemas.openxmlformats.org/officeDocument/2006/relationships/image" Target="../media/image2128.png"/><Relationship Id="rId61" Type="http://schemas.openxmlformats.org/officeDocument/2006/relationships/customXml" Target="../ink/ink2709.xml"/><Relationship Id="rId82" Type="http://schemas.openxmlformats.org/officeDocument/2006/relationships/image" Target="../media/image1886.png"/><Relationship Id="rId199" Type="http://schemas.openxmlformats.org/officeDocument/2006/relationships/customXml" Target="../ink/ink2778.xml"/><Relationship Id="rId203" Type="http://schemas.openxmlformats.org/officeDocument/2006/relationships/customXml" Target="../ink/ink2780.xml"/><Relationship Id="rId385" Type="http://schemas.openxmlformats.org/officeDocument/2006/relationships/customXml" Target="../ink/ink2872.xml"/><Relationship Id="rId19" Type="http://schemas.openxmlformats.org/officeDocument/2006/relationships/customXml" Target="../ink/ink2688.xml"/><Relationship Id="rId224" Type="http://schemas.openxmlformats.org/officeDocument/2006/relationships/image" Target="../media/image2057.png"/><Relationship Id="rId245" Type="http://schemas.openxmlformats.org/officeDocument/2006/relationships/image" Target="../media/image2067.png"/><Relationship Id="rId266" Type="http://schemas.openxmlformats.org/officeDocument/2006/relationships/customXml" Target="../ink/ink2812.xml"/><Relationship Id="rId287" Type="http://schemas.openxmlformats.org/officeDocument/2006/relationships/image" Target="../media/image2088.png"/><Relationship Id="rId410" Type="http://schemas.openxmlformats.org/officeDocument/2006/relationships/image" Target="../media/image2151.png"/><Relationship Id="rId431" Type="http://schemas.openxmlformats.org/officeDocument/2006/relationships/customXml" Target="../ink/ink2895.xml"/><Relationship Id="rId30" Type="http://schemas.openxmlformats.org/officeDocument/2006/relationships/image" Target="../media/image1860.png"/><Relationship Id="rId105" Type="http://schemas.openxmlformats.org/officeDocument/2006/relationships/customXml" Target="../ink/ink2731.xml"/><Relationship Id="rId126" Type="http://schemas.openxmlformats.org/officeDocument/2006/relationships/image" Target="../media/image2006.png"/><Relationship Id="rId147" Type="http://schemas.openxmlformats.org/officeDocument/2006/relationships/customXml" Target="../ink/ink2752.xml"/><Relationship Id="rId168" Type="http://schemas.openxmlformats.org/officeDocument/2006/relationships/image" Target="../media/image2029.png"/><Relationship Id="rId312" Type="http://schemas.openxmlformats.org/officeDocument/2006/relationships/customXml" Target="../ink/ink2835.xml"/><Relationship Id="rId333" Type="http://schemas.openxmlformats.org/officeDocument/2006/relationships/image" Target="../media/image2113.png"/><Relationship Id="rId354" Type="http://schemas.openxmlformats.org/officeDocument/2006/relationships/customXml" Target="../ink/ink2856.xml"/><Relationship Id="rId51" Type="http://schemas.openxmlformats.org/officeDocument/2006/relationships/customXml" Target="../ink/ink2704.xml"/><Relationship Id="rId72" Type="http://schemas.openxmlformats.org/officeDocument/2006/relationships/image" Target="../media/image1881.png"/><Relationship Id="rId93" Type="http://schemas.openxmlformats.org/officeDocument/2006/relationships/customXml" Target="../ink/ink2725.xml"/><Relationship Id="rId189" Type="http://schemas.openxmlformats.org/officeDocument/2006/relationships/customXml" Target="../ink/ink2773.xml"/><Relationship Id="rId375" Type="http://schemas.openxmlformats.org/officeDocument/2006/relationships/customXml" Target="../ink/ink2867.xml"/><Relationship Id="rId396" Type="http://schemas.openxmlformats.org/officeDocument/2006/relationships/image" Target="../media/image2144.png"/><Relationship Id="rId3" Type="http://schemas.openxmlformats.org/officeDocument/2006/relationships/customXml" Target="../ink/ink2680.xml"/><Relationship Id="rId214" Type="http://schemas.openxmlformats.org/officeDocument/2006/relationships/image" Target="../media/image2052.png"/><Relationship Id="rId235" Type="http://schemas.openxmlformats.org/officeDocument/2006/relationships/image" Target="../media/image2062.png"/><Relationship Id="rId256" Type="http://schemas.openxmlformats.org/officeDocument/2006/relationships/customXml" Target="../ink/ink2807.xml"/><Relationship Id="rId277" Type="http://schemas.openxmlformats.org/officeDocument/2006/relationships/image" Target="../media/image2083.png"/><Relationship Id="rId298" Type="http://schemas.openxmlformats.org/officeDocument/2006/relationships/customXml" Target="../ink/ink2828.xml"/><Relationship Id="rId400" Type="http://schemas.openxmlformats.org/officeDocument/2006/relationships/image" Target="../media/image2146.png"/><Relationship Id="rId421" Type="http://schemas.openxmlformats.org/officeDocument/2006/relationships/customXml" Target="../ink/ink2890.xml"/><Relationship Id="rId116" Type="http://schemas.openxmlformats.org/officeDocument/2006/relationships/image" Target="../media/image1903.png"/><Relationship Id="rId137" Type="http://schemas.openxmlformats.org/officeDocument/2006/relationships/customXml" Target="../ink/ink2747.xml"/><Relationship Id="rId158" Type="http://schemas.openxmlformats.org/officeDocument/2006/relationships/image" Target="../media/image2024.png"/><Relationship Id="rId302" Type="http://schemas.openxmlformats.org/officeDocument/2006/relationships/customXml" Target="../ink/ink2830.xml"/><Relationship Id="rId323" Type="http://schemas.openxmlformats.org/officeDocument/2006/relationships/image" Target="../media/image2106.png"/><Relationship Id="rId344" Type="http://schemas.openxmlformats.org/officeDocument/2006/relationships/customXml" Target="../ink/ink2851.xml"/><Relationship Id="rId20" Type="http://schemas.openxmlformats.org/officeDocument/2006/relationships/image" Target="../media/image1855.png"/><Relationship Id="rId41" Type="http://schemas.openxmlformats.org/officeDocument/2006/relationships/customXml" Target="../ink/ink2699.xml"/><Relationship Id="rId62" Type="http://schemas.openxmlformats.org/officeDocument/2006/relationships/image" Target="../media/image1876.png"/><Relationship Id="rId83" Type="http://schemas.openxmlformats.org/officeDocument/2006/relationships/customXml" Target="../ink/ink2720.xml"/><Relationship Id="rId179" Type="http://schemas.openxmlformats.org/officeDocument/2006/relationships/customXml" Target="../ink/ink2768.xml"/><Relationship Id="rId365" Type="http://schemas.openxmlformats.org/officeDocument/2006/relationships/customXml" Target="../ink/ink2862.xml"/><Relationship Id="rId386" Type="http://schemas.openxmlformats.org/officeDocument/2006/relationships/image" Target="../media/image2139.png"/><Relationship Id="rId190" Type="http://schemas.openxmlformats.org/officeDocument/2006/relationships/image" Target="../media/image2040.png"/><Relationship Id="rId204" Type="http://schemas.openxmlformats.org/officeDocument/2006/relationships/image" Target="../media/image2047.png"/><Relationship Id="rId225" Type="http://schemas.openxmlformats.org/officeDocument/2006/relationships/customXml" Target="../ink/ink2791.xml"/><Relationship Id="rId246" Type="http://schemas.openxmlformats.org/officeDocument/2006/relationships/customXml" Target="../ink/ink2802.xml"/><Relationship Id="rId267" Type="http://schemas.openxmlformats.org/officeDocument/2006/relationships/image" Target="../media/image2078.png"/><Relationship Id="rId288" Type="http://schemas.openxmlformats.org/officeDocument/2006/relationships/customXml" Target="../ink/ink2823.xml"/><Relationship Id="rId411" Type="http://schemas.openxmlformats.org/officeDocument/2006/relationships/customXml" Target="../ink/ink2885.xml"/><Relationship Id="rId432" Type="http://schemas.openxmlformats.org/officeDocument/2006/relationships/image" Target="../media/image2162.png"/><Relationship Id="rId106" Type="http://schemas.openxmlformats.org/officeDocument/2006/relationships/image" Target="../media/image1898.png"/><Relationship Id="rId127" Type="http://schemas.openxmlformats.org/officeDocument/2006/relationships/customXml" Target="../ink/ink2742.xml"/><Relationship Id="rId313" Type="http://schemas.openxmlformats.org/officeDocument/2006/relationships/image" Target="../media/image2101.png"/><Relationship Id="rId10" Type="http://schemas.openxmlformats.org/officeDocument/2006/relationships/image" Target="../media/image1850.png"/><Relationship Id="rId31" Type="http://schemas.openxmlformats.org/officeDocument/2006/relationships/customXml" Target="../ink/ink2694.xml"/><Relationship Id="rId52" Type="http://schemas.openxmlformats.org/officeDocument/2006/relationships/image" Target="../media/image1871.png"/><Relationship Id="rId73" Type="http://schemas.openxmlformats.org/officeDocument/2006/relationships/customXml" Target="../ink/ink2715.xml"/><Relationship Id="rId94" Type="http://schemas.openxmlformats.org/officeDocument/2006/relationships/image" Target="../media/image1892.png"/><Relationship Id="rId148" Type="http://schemas.openxmlformats.org/officeDocument/2006/relationships/image" Target="../media/image2019.png"/><Relationship Id="rId169" Type="http://schemas.openxmlformats.org/officeDocument/2006/relationships/customXml" Target="../ink/ink2763.xml"/><Relationship Id="rId334" Type="http://schemas.openxmlformats.org/officeDocument/2006/relationships/customXml" Target="../ink/ink2846.xml"/><Relationship Id="rId355" Type="http://schemas.openxmlformats.org/officeDocument/2006/relationships/image" Target="../media/image2124.png"/><Relationship Id="rId376" Type="http://schemas.openxmlformats.org/officeDocument/2006/relationships/image" Target="../media/image2134.png"/><Relationship Id="rId397" Type="http://schemas.openxmlformats.org/officeDocument/2006/relationships/customXml" Target="../ink/ink2878.xml"/><Relationship Id="rId4" Type="http://schemas.openxmlformats.org/officeDocument/2006/relationships/image" Target="../media/image1847.png"/><Relationship Id="rId180" Type="http://schemas.openxmlformats.org/officeDocument/2006/relationships/image" Target="../media/image2035.png"/><Relationship Id="rId215" Type="http://schemas.openxmlformats.org/officeDocument/2006/relationships/customXml" Target="../ink/ink2786.xml"/><Relationship Id="rId236" Type="http://schemas.openxmlformats.org/officeDocument/2006/relationships/customXml" Target="../ink/ink2797.xml"/><Relationship Id="rId257" Type="http://schemas.openxmlformats.org/officeDocument/2006/relationships/image" Target="../media/image2073.png"/><Relationship Id="rId278" Type="http://schemas.openxmlformats.org/officeDocument/2006/relationships/customXml" Target="../ink/ink2818.xml"/><Relationship Id="rId401" Type="http://schemas.openxmlformats.org/officeDocument/2006/relationships/customXml" Target="../ink/ink2880.xml"/><Relationship Id="rId422" Type="http://schemas.openxmlformats.org/officeDocument/2006/relationships/image" Target="../media/image2157.png"/><Relationship Id="rId303" Type="http://schemas.openxmlformats.org/officeDocument/2006/relationships/image" Target="../media/image2096.png"/><Relationship Id="rId42" Type="http://schemas.openxmlformats.org/officeDocument/2006/relationships/image" Target="../media/image1866.png"/><Relationship Id="rId84" Type="http://schemas.openxmlformats.org/officeDocument/2006/relationships/image" Target="../media/image1887.png"/><Relationship Id="rId138" Type="http://schemas.openxmlformats.org/officeDocument/2006/relationships/image" Target="../media/image2014.png"/><Relationship Id="rId345" Type="http://schemas.openxmlformats.org/officeDocument/2006/relationships/image" Target="../media/image2119.png"/><Relationship Id="rId387" Type="http://schemas.openxmlformats.org/officeDocument/2006/relationships/customXml" Target="../ink/ink2873.xml"/><Relationship Id="rId191" Type="http://schemas.openxmlformats.org/officeDocument/2006/relationships/customXml" Target="../ink/ink2774.xml"/><Relationship Id="rId205" Type="http://schemas.openxmlformats.org/officeDocument/2006/relationships/customXml" Target="../ink/ink2781.xml"/><Relationship Id="rId247" Type="http://schemas.openxmlformats.org/officeDocument/2006/relationships/image" Target="../media/image2068.png"/><Relationship Id="rId412" Type="http://schemas.openxmlformats.org/officeDocument/2006/relationships/image" Target="../media/image2152.png"/><Relationship Id="rId107" Type="http://schemas.openxmlformats.org/officeDocument/2006/relationships/customXml" Target="../ink/ink2732.xml"/><Relationship Id="rId289" Type="http://schemas.openxmlformats.org/officeDocument/2006/relationships/image" Target="../media/image2089.png"/><Relationship Id="rId11" Type="http://schemas.openxmlformats.org/officeDocument/2006/relationships/customXml" Target="../ink/ink2684.xml"/><Relationship Id="rId53" Type="http://schemas.openxmlformats.org/officeDocument/2006/relationships/customXml" Target="../ink/ink2705.xml"/><Relationship Id="rId149" Type="http://schemas.openxmlformats.org/officeDocument/2006/relationships/customXml" Target="../ink/ink2753.xml"/><Relationship Id="rId314" Type="http://schemas.openxmlformats.org/officeDocument/2006/relationships/customXml" Target="../ink/ink2836.xml"/><Relationship Id="rId356" Type="http://schemas.openxmlformats.org/officeDocument/2006/relationships/customXml" Target="../ink/ink2857.xml"/><Relationship Id="rId398" Type="http://schemas.openxmlformats.org/officeDocument/2006/relationships/image" Target="../media/image2145.png"/><Relationship Id="rId95" Type="http://schemas.openxmlformats.org/officeDocument/2006/relationships/customXml" Target="../ink/ink2726.xml"/><Relationship Id="rId160" Type="http://schemas.openxmlformats.org/officeDocument/2006/relationships/image" Target="../media/image2025.png"/><Relationship Id="rId216" Type="http://schemas.openxmlformats.org/officeDocument/2006/relationships/image" Target="../media/image2053.png"/><Relationship Id="rId423" Type="http://schemas.openxmlformats.org/officeDocument/2006/relationships/customXml" Target="../ink/ink2891.xml"/><Relationship Id="rId258" Type="http://schemas.openxmlformats.org/officeDocument/2006/relationships/customXml" Target="../ink/ink2808.xml"/><Relationship Id="rId22" Type="http://schemas.openxmlformats.org/officeDocument/2006/relationships/image" Target="../media/image1856.png"/><Relationship Id="rId64" Type="http://schemas.openxmlformats.org/officeDocument/2006/relationships/image" Target="../media/image1877.png"/><Relationship Id="rId118" Type="http://schemas.openxmlformats.org/officeDocument/2006/relationships/image" Target="../media/image1904.png"/><Relationship Id="rId325" Type="http://schemas.openxmlformats.org/officeDocument/2006/relationships/image" Target="../media/image2107.png"/><Relationship Id="rId367" Type="http://schemas.openxmlformats.org/officeDocument/2006/relationships/customXml" Target="../ink/ink286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782.png"/><Relationship Id="rId366" Type="http://schemas.openxmlformats.org/officeDocument/2006/relationships/image" Target="../media/image1803.png"/><Relationship Id="rId170" Type="http://schemas.openxmlformats.org/officeDocument/2006/relationships/image" Target="../media/image1704.png"/><Relationship Id="rId226" Type="http://schemas.openxmlformats.org/officeDocument/2006/relationships/image" Target="../media/image1733.png"/><Relationship Id="rId433" Type="http://schemas.openxmlformats.org/officeDocument/2006/relationships/customXml" Target="../ink/ink216.xml"/><Relationship Id="rId268" Type="http://schemas.openxmlformats.org/officeDocument/2006/relationships/image" Target="../media/image1754.png"/><Relationship Id="rId32" Type="http://schemas.openxmlformats.org/officeDocument/2006/relationships/image" Target="../media/image1635.png"/><Relationship Id="rId74" Type="http://schemas.openxmlformats.org/officeDocument/2006/relationships/image" Target="../media/image1656.png"/><Relationship Id="rId128" Type="http://schemas.openxmlformats.org/officeDocument/2006/relationships/image" Target="../media/image1683.png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1822.png"/><Relationship Id="rId279" Type="http://schemas.openxmlformats.org/officeDocument/2006/relationships/customXml" Target="../ink/ink139.xml"/><Relationship Id="rId444" Type="http://schemas.openxmlformats.org/officeDocument/2006/relationships/image" Target="../media/image1843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765.png"/><Relationship Id="rId304" Type="http://schemas.openxmlformats.org/officeDocument/2006/relationships/image" Target="../media/image1772.png"/><Relationship Id="rId346" Type="http://schemas.openxmlformats.org/officeDocument/2006/relationships/image" Target="../media/image1793.png"/><Relationship Id="rId388" Type="http://schemas.openxmlformats.org/officeDocument/2006/relationships/image" Target="../media/image1815.png"/><Relationship Id="rId85" Type="http://schemas.openxmlformats.org/officeDocument/2006/relationships/customXml" Target="../ink/ink42.xml"/><Relationship Id="rId150" Type="http://schemas.openxmlformats.org/officeDocument/2006/relationships/image" Target="../media/image1694.png"/><Relationship Id="rId192" Type="http://schemas.openxmlformats.org/officeDocument/2006/relationships/image" Target="../media/image1716.png"/><Relationship Id="rId206" Type="http://schemas.openxmlformats.org/officeDocument/2006/relationships/image" Target="../media/image1723.png"/><Relationship Id="rId413" Type="http://schemas.openxmlformats.org/officeDocument/2006/relationships/customXml" Target="../ink/ink206.xml"/><Relationship Id="rId248" Type="http://schemas.openxmlformats.org/officeDocument/2006/relationships/image" Target="../media/image1744.png"/><Relationship Id="rId12" Type="http://schemas.openxmlformats.org/officeDocument/2006/relationships/image" Target="../media/image1625.png"/><Relationship Id="rId33" Type="http://schemas.openxmlformats.org/officeDocument/2006/relationships/customXml" Target="../ink/ink16.xml"/><Relationship Id="rId108" Type="http://schemas.openxmlformats.org/officeDocument/2006/relationships/image" Target="../media/image1673.png"/><Relationship Id="rId129" Type="http://schemas.openxmlformats.org/officeDocument/2006/relationships/customXml" Target="../ink/ink64.xml"/><Relationship Id="rId280" Type="http://schemas.openxmlformats.org/officeDocument/2006/relationships/image" Target="../media/image1760.png"/><Relationship Id="rId315" Type="http://schemas.openxmlformats.org/officeDocument/2006/relationships/customXml" Target="../ink/ink157.xml"/><Relationship Id="rId336" Type="http://schemas.openxmlformats.org/officeDocument/2006/relationships/image" Target="../media/image1788.png"/><Relationship Id="rId357" Type="http://schemas.openxmlformats.org/officeDocument/2006/relationships/customXml" Target="../ink/ink178.xml"/><Relationship Id="rId54" Type="http://schemas.openxmlformats.org/officeDocument/2006/relationships/image" Target="../media/image1646.png"/><Relationship Id="rId75" Type="http://schemas.openxmlformats.org/officeDocument/2006/relationships/customXml" Target="../ink/ink37.xml"/><Relationship Id="rId96" Type="http://schemas.openxmlformats.org/officeDocument/2006/relationships/image" Target="../media/image1667.png"/><Relationship Id="rId140" Type="http://schemas.openxmlformats.org/officeDocument/2006/relationships/image" Target="../media/image1689.png"/><Relationship Id="rId161" Type="http://schemas.openxmlformats.org/officeDocument/2006/relationships/customXml" Target="../ink/ink80.xml"/><Relationship Id="rId182" Type="http://schemas.openxmlformats.org/officeDocument/2006/relationships/image" Target="../media/image1711.png"/><Relationship Id="rId217" Type="http://schemas.openxmlformats.org/officeDocument/2006/relationships/customXml" Target="../ink/ink108.xml"/><Relationship Id="rId378" Type="http://schemas.openxmlformats.org/officeDocument/2006/relationships/image" Target="../media/image1809.png"/><Relationship Id="rId399" Type="http://schemas.openxmlformats.org/officeDocument/2006/relationships/customXml" Target="../ink/ink199.xml"/><Relationship Id="rId403" Type="http://schemas.openxmlformats.org/officeDocument/2006/relationships/customXml" Target="../ink/ink201.xml"/><Relationship Id="rId6" Type="http://schemas.openxmlformats.org/officeDocument/2006/relationships/image" Target="../media/image1622.png"/><Relationship Id="rId238" Type="http://schemas.openxmlformats.org/officeDocument/2006/relationships/image" Target="../media/image1739.png"/><Relationship Id="rId259" Type="http://schemas.openxmlformats.org/officeDocument/2006/relationships/customXml" Target="../ink/ink129.xml"/><Relationship Id="rId424" Type="http://schemas.openxmlformats.org/officeDocument/2006/relationships/image" Target="../media/image1833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755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26" Type="http://schemas.openxmlformats.org/officeDocument/2006/relationships/image" Target="../media/image1783.png"/><Relationship Id="rId347" Type="http://schemas.openxmlformats.org/officeDocument/2006/relationships/customXml" Target="../ink/ink173.xml"/><Relationship Id="rId44" Type="http://schemas.openxmlformats.org/officeDocument/2006/relationships/image" Target="../media/image1641.png"/><Relationship Id="rId65" Type="http://schemas.openxmlformats.org/officeDocument/2006/relationships/customXml" Target="../ink/ink32.xml"/><Relationship Id="rId86" Type="http://schemas.openxmlformats.org/officeDocument/2006/relationships/image" Target="../media/image1662.png"/><Relationship Id="rId130" Type="http://schemas.openxmlformats.org/officeDocument/2006/relationships/image" Target="../media/image1684.png"/><Relationship Id="rId151" Type="http://schemas.openxmlformats.org/officeDocument/2006/relationships/customXml" Target="../ink/ink75.xml"/><Relationship Id="rId368" Type="http://schemas.openxmlformats.org/officeDocument/2006/relationships/image" Target="../media/image1804.png"/><Relationship Id="rId389" Type="http://schemas.openxmlformats.org/officeDocument/2006/relationships/customXml" Target="../ink/ink194.xml"/><Relationship Id="rId172" Type="http://schemas.openxmlformats.org/officeDocument/2006/relationships/image" Target="../media/image1705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28" Type="http://schemas.openxmlformats.org/officeDocument/2006/relationships/image" Target="../media/image1734.png"/><Relationship Id="rId249" Type="http://schemas.openxmlformats.org/officeDocument/2006/relationships/customXml" Target="../ink/ink124.xml"/><Relationship Id="rId414" Type="http://schemas.openxmlformats.org/officeDocument/2006/relationships/image" Target="../media/image1828.png"/><Relationship Id="rId435" Type="http://schemas.openxmlformats.org/officeDocument/2006/relationships/customXml" Target="../ink/ink217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750.png"/><Relationship Id="rId281" Type="http://schemas.openxmlformats.org/officeDocument/2006/relationships/customXml" Target="../ink/ink140.xml"/><Relationship Id="rId316" Type="http://schemas.openxmlformats.org/officeDocument/2006/relationships/image" Target="../media/image1778.png"/><Relationship Id="rId337" Type="http://schemas.openxmlformats.org/officeDocument/2006/relationships/customXml" Target="../ink/ink168.xml"/><Relationship Id="rId34" Type="http://schemas.openxmlformats.org/officeDocument/2006/relationships/image" Target="../media/image1636.png"/><Relationship Id="rId55" Type="http://schemas.openxmlformats.org/officeDocument/2006/relationships/customXml" Target="../ink/ink27.xml"/><Relationship Id="rId76" Type="http://schemas.openxmlformats.org/officeDocument/2006/relationships/image" Target="../media/image1657.png"/><Relationship Id="rId97" Type="http://schemas.openxmlformats.org/officeDocument/2006/relationships/customXml" Target="../ink/ink48.xml"/><Relationship Id="rId120" Type="http://schemas.openxmlformats.org/officeDocument/2006/relationships/image" Target="../media/image1679.png"/><Relationship Id="rId141" Type="http://schemas.openxmlformats.org/officeDocument/2006/relationships/customXml" Target="../ink/ink70.xml"/><Relationship Id="rId358" Type="http://schemas.openxmlformats.org/officeDocument/2006/relationships/image" Target="../media/image1799.png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62" Type="http://schemas.openxmlformats.org/officeDocument/2006/relationships/image" Target="../media/image1700.png"/><Relationship Id="rId183" Type="http://schemas.openxmlformats.org/officeDocument/2006/relationships/customXml" Target="../ink/ink91.xml"/><Relationship Id="rId218" Type="http://schemas.openxmlformats.org/officeDocument/2006/relationships/image" Target="../media/image1729.png"/><Relationship Id="rId239" Type="http://schemas.openxmlformats.org/officeDocument/2006/relationships/customXml" Target="../ink/ink119.xml"/><Relationship Id="rId390" Type="http://schemas.openxmlformats.org/officeDocument/2006/relationships/image" Target="../media/image1816.png"/><Relationship Id="rId404" Type="http://schemas.openxmlformats.org/officeDocument/2006/relationships/image" Target="../media/image1823.png"/><Relationship Id="rId425" Type="http://schemas.openxmlformats.org/officeDocument/2006/relationships/customXml" Target="../ink/ink212.xml"/><Relationship Id="rId250" Type="http://schemas.openxmlformats.org/officeDocument/2006/relationships/image" Target="../media/image1745.png"/><Relationship Id="rId271" Type="http://schemas.openxmlformats.org/officeDocument/2006/relationships/customXml" Target="../ink/ink135.xml"/><Relationship Id="rId292" Type="http://schemas.openxmlformats.org/officeDocument/2006/relationships/image" Target="../media/image1766.png"/><Relationship Id="rId306" Type="http://schemas.openxmlformats.org/officeDocument/2006/relationships/image" Target="../media/image1773.png"/><Relationship Id="rId24" Type="http://schemas.openxmlformats.org/officeDocument/2006/relationships/image" Target="../media/image1631.png"/><Relationship Id="rId45" Type="http://schemas.openxmlformats.org/officeDocument/2006/relationships/customXml" Target="../ink/ink22.xml"/><Relationship Id="rId66" Type="http://schemas.openxmlformats.org/officeDocument/2006/relationships/image" Target="../media/image1652.png"/><Relationship Id="rId87" Type="http://schemas.openxmlformats.org/officeDocument/2006/relationships/customXml" Target="../ink/ink43.xml"/><Relationship Id="rId110" Type="http://schemas.openxmlformats.org/officeDocument/2006/relationships/image" Target="../media/image1674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48" Type="http://schemas.openxmlformats.org/officeDocument/2006/relationships/image" Target="../media/image1794.png"/><Relationship Id="rId369" Type="http://schemas.openxmlformats.org/officeDocument/2006/relationships/customXml" Target="../ink/ink184.xml"/><Relationship Id="rId152" Type="http://schemas.openxmlformats.org/officeDocument/2006/relationships/image" Target="../media/image1695.png"/><Relationship Id="rId173" Type="http://schemas.openxmlformats.org/officeDocument/2006/relationships/customXml" Target="../ink/ink86.xml"/><Relationship Id="rId194" Type="http://schemas.openxmlformats.org/officeDocument/2006/relationships/image" Target="../media/image1717.png"/><Relationship Id="rId208" Type="http://schemas.openxmlformats.org/officeDocument/2006/relationships/image" Target="../media/image1724.png"/><Relationship Id="rId229" Type="http://schemas.openxmlformats.org/officeDocument/2006/relationships/customXml" Target="../ink/ink114.xml"/><Relationship Id="rId380" Type="http://schemas.openxmlformats.org/officeDocument/2006/relationships/image" Target="../media/image1811.png"/><Relationship Id="rId415" Type="http://schemas.openxmlformats.org/officeDocument/2006/relationships/customXml" Target="../ink/ink207.xml"/><Relationship Id="rId436" Type="http://schemas.openxmlformats.org/officeDocument/2006/relationships/image" Target="../media/image1839.png"/><Relationship Id="rId240" Type="http://schemas.openxmlformats.org/officeDocument/2006/relationships/image" Target="../media/image1740.png"/><Relationship Id="rId261" Type="http://schemas.openxmlformats.org/officeDocument/2006/relationships/customXml" Target="../ink/ink130.xml"/><Relationship Id="rId14" Type="http://schemas.openxmlformats.org/officeDocument/2006/relationships/image" Target="../media/image1626.png"/><Relationship Id="rId35" Type="http://schemas.openxmlformats.org/officeDocument/2006/relationships/customXml" Target="../ink/ink17.xml"/><Relationship Id="rId56" Type="http://schemas.openxmlformats.org/officeDocument/2006/relationships/image" Target="../media/image1647.png"/><Relationship Id="rId77" Type="http://schemas.openxmlformats.org/officeDocument/2006/relationships/customXml" Target="../ink/ink38.xml"/><Relationship Id="rId100" Type="http://schemas.openxmlformats.org/officeDocument/2006/relationships/image" Target="../media/image1669.png"/><Relationship Id="rId282" Type="http://schemas.openxmlformats.org/officeDocument/2006/relationships/image" Target="../media/image1761.png"/><Relationship Id="rId317" Type="http://schemas.openxmlformats.org/officeDocument/2006/relationships/customXml" Target="../ink/ink158.xml"/><Relationship Id="rId338" Type="http://schemas.openxmlformats.org/officeDocument/2006/relationships/image" Target="../media/image1789.png"/><Relationship Id="rId359" Type="http://schemas.openxmlformats.org/officeDocument/2006/relationships/customXml" Target="../ink/ink179.xml"/><Relationship Id="rId8" Type="http://schemas.openxmlformats.org/officeDocument/2006/relationships/image" Target="../media/image1623.png"/><Relationship Id="rId98" Type="http://schemas.openxmlformats.org/officeDocument/2006/relationships/image" Target="../media/image1668.png"/><Relationship Id="rId121" Type="http://schemas.openxmlformats.org/officeDocument/2006/relationships/customXml" Target="../ink/ink60.xml"/><Relationship Id="rId142" Type="http://schemas.openxmlformats.org/officeDocument/2006/relationships/image" Target="../media/image1690.png"/><Relationship Id="rId163" Type="http://schemas.openxmlformats.org/officeDocument/2006/relationships/customXml" Target="../ink/ink81.xml"/><Relationship Id="rId184" Type="http://schemas.openxmlformats.org/officeDocument/2006/relationships/image" Target="../media/image1712.png"/><Relationship Id="rId219" Type="http://schemas.openxmlformats.org/officeDocument/2006/relationships/customXml" Target="../ink/ink109.xml"/><Relationship Id="rId370" Type="http://schemas.openxmlformats.org/officeDocument/2006/relationships/image" Target="../media/image1805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26" Type="http://schemas.openxmlformats.org/officeDocument/2006/relationships/image" Target="../media/image1834.png"/><Relationship Id="rId230" Type="http://schemas.openxmlformats.org/officeDocument/2006/relationships/image" Target="../media/image1735.png"/><Relationship Id="rId251" Type="http://schemas.openxmlformats.org/officeDocument/2006/relationships/customXml" Target="../ink/ink125.xml"/><Relationship Id="rId25" Type="http://schemas.openxmlformats.org/officeDocument/2006/relationships/customXml" Target="../ink/ink12.xml"/><Relationship Id="rId46" Type="http://schemas.openxmlformats.org/officeDocument/2006/relationships/image" Target="../media/image1642.png"/><Relationship Id="rId67" Type="http://schemas.openxmlformats.org/officeDocument/2006/relationships/customXml" Target="../ink/ink33.xml"/><Relationship Id="rId272" Type="http://schemas.openxmlformats.org/officeDocument/2006/relationships/image" Target="../media/image1756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28" Type="http://schemas.openxmlformats.org/officeDocument/2006/relationships/image" Target="../media/image1784.png"/><Relationship Id="rId349" Type="http://schemas.openxmlformats.org/officeDocument/2006/relationships/customXml" Target="../ink/ink174.xml"/><Relationship Id="rId88" Type="http://schemas.openxmlformats.org/officeDocument/2006/relationships/image" Target="../media/image1663.png"/><Relationship Id="rId111" Type="http://schemas.openxmlformats.org/officeDocument/2006/relationships/customXml" Target="../ink/ink55.xml"/><Relationship Id="rId132" Type="http://schemas.openxmlformats.org/officeDocument/2006/relationships/image" Target="../media/image1685.png"/><Relationship Id="rId153" Type="http://schemas.openxmlformats.org/officeDocument/2006/relationships/customXml" Target="../ink/ink76.xml"/><Relationship Id="rId174" Type="http://schemas.openxmlformats.org/officeDocument/2006/relationships/image" Target="../media/image1706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0.png"/><Relationship Id="rId381" Type="http://schemas.openxmlformats.org/officeDocument/2006/relationships/customXml" Target="../ink/ink190.xml"/><Relationship Id="rId416" Type="http://schemas.openxmlformats.org/officeDocument/2006/relationships/image" Target="../media/image1829.png"/><Relationship Id="rId220" Type="http://schemas.openxmlformats.org/officeDocument/2006/relationships/image" Target="../media/image1730.png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15" Type="http://schemas.openxmlformats.org/officeDocument/2006/relationships/customXml" Target="../ink/ink7.xml"/><Relationship Id="rId36" Type="http://schemas.openxmlformats.org/officeDocument/2006/relationships/image" Target="../media/image1637.png"/><Relationship Id="rId57" Type="http://schemas.openxmlformats.org/officeDocument/2006/relationships/customXml" Target="../ink/ink28.xml"/><Relationship Id="rId262" Type="http://schemas.openxmlformats.org/officeDocument/2006/relationships/image" Target="../media/image1751.png"/><Relationship Id="rId283" Type="http://schemas.openxmlformats.org/officeDocument/2006/relationships/customXml" Target="../ink/ink141.xml"/><Relationship Id="rId318" Type="http://schemas.openxmlformats.org/officeDocument/2006/relationships/image" Target="../media/image1779.png"/><Relationship Id="rId339" Type="http://schemas.openxmlformats.org/officeDocument/2006/relationships/customXml" Target="../ink/ink169.xml"/><Relationship Id="rId78" Type="http://schemas.openxmlformats.org/officeDocument/2006/relationships/image" Target="../media/image165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1680.png"/><Relationship Id="rId143" Type="http://schemas.openxmlformats.org/officeDocument/2006/relationships/customXml" Target="../ink/ink71.xml"/><Relationship Id="rId164" Type="http://schemas.openxmlformats.org/officeDocument/2006/relationships/image" Target="../media/image1701.png"/><Relationship Id="rId185" Type="http://schemas.openxmlformats.org/officeDocument/2006/relationships/customXml" Target="../ink/ink92.xml"/><Relationship Id="rId350" Type="http://schemas.openxmlformats.org/officeDocument/2006/relationships/image" Target="../media/image1795.png"/><Relationship Id="rId371" Type="http://schemas.openxmlformats.org/officeDocument/2006/relationships/customXml" Target="../ink/ink185.xml"/><Relationship Id="rId406" Type="http://schemas.openxmlformats.org/officeDocument/2006/relationships/image" Target="../media/image1824.png"/><Relationship Id="rId9" Type="http://schemas.openxmlformats.org/officeDocument/2006/relationships/customXml" Target="../ink/ink4.xml"/><Relationship Id="rId210" Type="http://schemas.openxmlformats.org/officeDocument/2006/relationships/image" Target="../media/image1725.png"/><Relationship Id="rId392" Type="http://schemas.openxmlformats.org/officeDocument/2006/relationships/image" Target="../media/image1817.png"/><Relationship Id="rId427" Type="http://schemas.openxmlformats.org/officeDocument/2006/relationships/customXml" Target="../ink/ink213.xml"/><Relationship Id="rId26" Type="http://schemas.openxmlformats.org/officeDocument/2006/relationships/image" Target="../media/image1632.png"/><Relationship Id="rId231" Type="http://schemas.openxmlformats.org/officeDocument/2006/relationships/customXml" Target="../ink/ink115.xml"/><Relationship Id="rId252" Type="http://schemas.openxmlformats.org/officeDocument/2006/relationships/image" Target="../media/image1746.png"/><Relationship Id="rId273" Type="http://schemas.openxmlformats.org/officeDocument/2006/relationships/customXml" Target="../ink/ink136.xml"/><Relationship Id="rId294" Type="http://schemas.openxmlformats.org/officeDocument/2006/relationships/image" Target="../media/image1767.png"/><Relationship Id="rId308" Type="http://schemas.openxmlformats.org/officeDocument/2006/relationships/image" Target="../media/image1774.png"/><Relationship Id="rId329" Type="http://schemas.openxmlformats.org/officeDocument/2006/relationships/customXml" Target="../ink/ink164.xml"/><Relationship Id="rId47" Type="http://schemas.openxmlformats.org/officeDocument/2006/relationships/customXml" Target="../ink/ink23.xml"/><Relationship Id="rId68" Type="http://schemas.openxmlformats.org/officeDocument/2006/relationships/image" Target="../media/image1653.png"/><Relationship Id="rId89" Type="http://schemas.openxmlformats.org/officeDocument/2006/relationships/customXml" Target="../ink/ink44.xml"/><Relationship Id="rId112" Type="http://schemas.openxmlformats.org/officeDocument/2006/relationships/image" Target="../media/image1675.png"/><Relationship Id="rId133" Type="http://schemas.openxmlformats.org/officeDocument/2006/relationships/customXml" Target="../ink/ink66.xml"/><Relationship Id="rId154" Type="http://schemas.openxmlformats.org/officeDocument/2006/relationships/image" Target="../media/image1696.png"/><Relationship Id="rId175" Type="http://schemas.openxmlformats.org/officeDocument/2006/relationships/customXml" Target="../ink/ink87.xml"/><Relationship Id="rId340" Type="http://schemas.openxmlformats.org/officeDocument/2006/relationships/image" Target="../media/image1790.png"/><Relationship Id="rId361" Type="http://schemas.openxmlformats.org/officeDocument/2006/relationships/customXml" Target="../ink/ink180.xml"/><Relationship Id="rId196" Type="http://schemas.openxmlformats.org/officeDocument/2006/relationships/image" Target="../media/image1718.png"/><Relationship Id="rId200" Type="http://schemas.openxmlformats.org/officeDocument/2006/relationships/image" Target="../media/image1720.png"/><Relationship Id="rId382" Type="http://schemas.openxmlformats.org/officeDocument/2006/relationships/image" Target="../media/image1812.png"/><Relationship Id="rId417" Type="http://schemas.openxmlformats.org/officeDocument/2006/relationships/customXml" Target="../ink/ink208.xml"/><Relationship Id="rId438" Type="http://schemas.openxmlformats.org/officeDocument/2006/relationships/image" Target="../media/image1840.png"/><Relationship Id="rId16" Type="http://schemas.openxmlformats.org/officeDocument/2006/relationships/image" Target="../media/image1627.png"/><Relationship Id="rId221" Type="http://schemas.openxmlformats.org/officeDocument/2006/relationships/customXml" Target="../ink/ink110.xml"/><Relationship Id="rId242" Type="http://schemas.openxmlformats.org/officeDocument/2006/relationships/image" Target="../media/image1741.png"/><Relationship Id="rId263" Type="http://schemas.openxmlformats.org/officeDocument/2006/relationships/customXml" Target="../ink/ink131.xml"/><Relationship Id="rId284" Type="http://schemas.openxmlformats.org/officeDocument/2006/relationships/image" Target="../media/image1762.png"/><Relationship Id="rId319" Type="http://schemas.openxmlformats.org/officeDocument/2006/relationships/customXml" Target="../ink/ink159.xml"/><Relationship Id="rId37" Type="http://schemas.openxmlformats.org/officeDocument/2006/relationships/customXml" Target="../ink/ink18.xml"/><Relationship Id="rId58" Type="http://schemas.openxmlformats.org/officeDocument/2006/relationships/image" Target="../media/image1648.png"/><Relationship Id="rId79" Type="http://schemas.openxmlformats.org/officeDocument/2006/relationships/customXml" Target="../ink/ink39.xml"/><Relationship Id="rId102" Type="http://schemas.openxmlformats.org/officeDocument/2006/relationships/image" Target="../media/image1670.png"/><Relationship Id="rId123" Type="http://schemas.openxmlformats.org/officeDocument/2006/relationships/customXml" Target="../ink/ink61.xml"/><Relationship Id="rId144" Type="http://schemas.openxmlformats.org/officeDocument/2006/relationships/image" Target="../media/image1691.png"/><Relationship Id="rId330" Type="http://schemas.openxmlformats.org/officeDocument/2006/relationships/image" Target="../media/image1785.png"/><Relationship Id="rId90" Type="http://schemas.openxmlformats.org/officeDocument/2006/relationships/image" Target="../media/image1664.png"/><Relationship Id="rId165" Type="http://schemas.openxmlformats.org/officeDocument/2006/relationships/customXml" Target="../ink/ink82.xml"/><Relationship Id="rId186" Type="http://schemas.openxmlformats.org/officeDocument/2006/relationships/image" Target="../media/image1713.png"/><Relationship Id="rId351" Type="http://schemas.openxmlformats.org/officeDocument/2006/relationships/customXml" Target="../ink/ink175.xml"/><Relationship Id="rId372" Type="http://schemas.openxmlformats.org/officeDocument/2006/relationships/image" Target="../media/image1806.png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28" Type="http://schemas.openxmlformats.org/officeDocument/2006/relationships/image" Target="../media/image1835.png"/><Relationship Id="rId211" Type="http://schemas.openxmlformats.org/officeDocument/2006/relationships/customXml" Target="../ink/ink105.xml"/><Relationship Id="rId232" Type="http://schemas.openxmlformats.org/officeDocument/2006/relationships/image" Target="../media/image1736.png"/><Relationship Id="rId253" Type="http://schemas.openxmlformats.org/officeDocument/2006/relationships/customXml" Target="../ink/ink126.xml"/><Relationship Id="rId274" Type="http://schemas.openxmlformats.org/officeDocument/2006/relationships/image" Target="../media/image1757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customXml" Target="../ink/ink13.xml"/><Relationship Id="rId48" Type="http://schemas.openxmlformats.org/officeDocument/2006/relationships/image" Target="../media/image1643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1686.png"/><Relationship Id="rId320" Type="http://schemas.openxmlformats.org/officeDocument/2006/relationships/image" Target="../media/image1780.png"/><Relationship Id="rId80" Type="http://schemas.openxmlformats.org/officeDocument/2006/relationships/image" Target="../media/image1659.png"/><Relationship Id="rId155" Type="http://schemas.openxmlformats.org/officeDocument/2006/relationships/customXml" Target="../ink/ink77.xml"/><Relationship Id="rId176" Type="http://schemas.openxmlformats.org/officeDocument/2006/relationships/image" Target="../media/image1707.png"/><Relationship Id="rId197" Type="http://schemas.openxmlformats.org/officeDocument/2006/relationships/customXml" Target="../ink/ink98.xml"/><Relationship Id="rId341" Type="http://schemas.openxmlformats.org/officeDocument/2006/relationships/customXml" Target="../ink/ink170.xml"/><Relationship Id="rId362" Type="http://schemas.openxmlformats.org/officeDocument/2006/relationships/image" Target="../media/image1801.png"/><Relationship Id="rId383" Type="http://schemas.openxmlformats.org/officeDocument/2006/relationships/customXml" Target="../ink/ink191.xml"/><Relationship Id="rId418" Type="http://schemas.openxmlformats.org/officeDocument/2006/relationships/image" Target="../media/image1830.png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22" Type="http://schemas.openxmlformats.org/officeDocument/2006/relationships/image" Target="../media/image1731.png"/><Relationship Id="rId243" Type="http://schemas.openxmlformats.org/officeDocument/2006/relationships/customXml" Target="../ink/ink121.xml"/><Relationship Id="rId264" Type="http://schemas.openxmlformats.org/officeDocument/2006/relationships/image" Target="../media/image1752.png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../media/image1638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1681.png"/><Relationship Id="rId310" Type="http://schemas.openxmlformats.org/officeDocument/2006/relationships/image" Target="../media/image1775.png"/><Relationship Id="rId70" Type="http://schemas.openxmlformats.org/officeDocument/2006/relationships/image" Target="../media/image1654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1702.png"/><Relationship Id="rId187" Type="http://schemas.openxmlformats.org/officeDocument/2006/relationships/customXml" Target="../ink/ink93.xml"/><Relationship Id="rId331" Type="http://schemas.openxmlformats.org/officeDocument/2006/relationships/customXml" Target="../ink/ink165.xml"/><Relationship Id="rId352" Type="http://schemas.openxmlformats.org/officeDocument/2006/relationships/image" Target="../media/image1796.png"/><Relationship Id="rId373" Type="http://schemas.openxmlformats.org/officeDocument/2006/relationships/customXml" Target="../ink/ink186.xml"/><Relationship Id="rId394" Type="http://schemas.openxmlformats.org/officeDocument/2006/relationships/image" Target="../media/image1818.png"/><Relationship Id="rId408" Type="http://schemas.openxmlformats.org/officeDocument/2006/relationships/image" Target="../media/image1825.png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726.png"/><Relationship Id="rId233" Type="http://schemas.openxmlformats.org/officeDocument/2006/relationships/customXml" Target="../ink/ink116.xml"/><Relationship Id="rId254" Type="http://schemas.openxmlformats.org/officeDocument/2006/relationships/image" Target="../media/image1747.png"/><Relationship Id="rId440" Type="http://schemas.openxmlformats.org/officeDocument/2006/relationships/image" Target="../media/image1841.png"/><Relationship Id="rId28" Type="http://schemas.openxmlformats.org/officeDocument/2006/relationships/image" Target="../media/image1633.png"/><Relationship Id="rId49" Type="http://schemas.openxmlformats.org/officeDocument/2006/relationships/customXml" Target="../ink/ink24.xml"/><Relationship Id="rId114" Type="http://schemas.openxmlformats.org/officeDocument/2006/relationships/image" Target="../media/image1676.png"/><Relationship Id="rId275" Type="http://schemas.openxmlformats.org/officeDocument/2006/relationships/customXml" Target="../ink/ink137.xml"/><Relationship Id="rId296" Type="http://schemas.openxmlformats.org/officeDocument/2006/relationships/image" Target="../media/image1768.png"/><Relationship Id="rId300" Type="http://schemas.openxmlformats.org/officeDocument/2006/relationships/image" Target="../media/image1770.png"/><Relationship Id="rId60" Type="http://schemas.openxmlformats.org/officeDocument/2006/relationships/image" Target="../media/image1649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1697.png"/><Relationship Id="rId177" Type="http://schemas.openxmlformats.org/officeDocument/2006/relationships/customXml" Target="../ink/ink88.xml"/><Relationship Id="rId198" Type="http://schemas.openxmlformats.org/officeDocument/2006/relationships/image" Target="../media/image1719.png"/><Relationship Id="rId321" Type="http://schemas.openxmlformats.org/officeDocument/2006/relationships/customXml" Target="../ink/ink160.xml"/><Relationship Id="rId342" Type="http://schemas.openxmlformats.org/officeDocument/2006/relationships/image" Target="../media/image1791.png"/><Relationship Id="rId363" Type="http://schemas.openxmlformats.org/officeDocument/2006/relationships/customXml" Target="../ink/ink181.xml"/><Relationship Id="rId384" Type="http://schemas.openxmlformats.org/officeDocument/2006/relationships/image" Target="../media/image1813.png"/><Relationship Id="rId419" Type="http://schemas.openxmlformats.org/officeDocument/2006/relationships/customXml" Target="../ink/ink209.xml"/><Relationship Id="rId202" Type="http://schemas.openxmlformats.org/officeDocument/2006/relationships/image" Target="../media/image1721.png"/><Relationship Id="rId223" Type="http://schemas.openxmlformats.org/officeDocument/2006/relationships/customXml" Target="../ink/ink111.xml"/><Relationship Id="rId244" Type="http://schemas.openxmlformats.org/officeDocument/2006/relationships/image" Target="../media/image1742.png"/><Relationship Id="rId430" Type="http://schemas.openxmlformats.org/officeDocument/2006/relationships/image" Target="../media/image1836.png"/><Relationship Id="rId18" Type="http://schemas.openxmlformats.org/officeDocument/2006/relationships/image" Target="../media/image1628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../media/image1763.png"/><Relationship Id="rId50" Type="http://schemas.openxmlformats.org/officeDocument/2006/relationships/image" Target="../media/image1644.png"/><Relationship Id="rId104" Type="http://schemas.openxmlformats.org/officeDocument/2006/relationships/image" Target="../media/image1671.png"/><Relationship Id="rId125" Type="http://schemas.openxmlformats.org/officeDocument/2006/relationships/customXml" Target="../ink/ink62.xml"/><Relationship Id="rId146" Type="http://schemas.openxmlformats.org/officeDocument/2006/relationships/image" Target="../media/image1692.png"/><Relationship Id="rId167" Type="http://schemas.openxmlformats.org/officeDocument/2006/relationships/customXml" Target="../ink/ink83.xml"/><Relationship Id="rId188" Type="http://schemas.openxmlformats.org/officeDocument/2006/relationships/image" Target="../media/image1714.png"/><Relationship Id="rId311" Type="http://schemas.openxmlformats.org/officeDocument/2006/relationships/customXml" Target="../ink/ink155.xml"/><Relationship Id="rId332" Type="http://schemas.openxmlformats.org/officeDocument/2006/relationships/image" Target="../media/image1786.png"/><Relationship Id="rId353" Type="http://schemas.openxmlformats.org/officeDocument/2006/relationships/customXml" Target="../ink/ink176.xml"/><Relationship Id="rId374" Type="http://schemas.openxmlformats.org/officeDocument/2006/relationships/image" Target="../media/image1807.png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71" Type="http://schemas.openxmlformats.org/officeDocument/2006/relationships/customXml" Target="../ink/ink35.xml"/><Relationship Id="rId92" Type="http://schemas.openxmlformats.org/officeDocument/2006/relationships/image" Target="../media/image1665.png"/><Relationship Id="rId213" Type="http://schemas.openxmlformats.org/officeDocument/2006/relationships/customXml" Target="../ink/ink106.xml"/><Relationship Id="rId234" Type="http://schemas.openxmlformats.org/officeDocument/2006/relationships/image" Target="../media/image1737.png"/><Relationship Id="rId420" Type="http://schemas.openxmlformats.org/officeDocument/2006/relationships/image" Target="../media/image1831.png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1758.png"/><Relationship Id="rId297" Type="http://schemas.openxmlformats.org/officeDocument/2006/relationships/customXml" Target="../ink/ink148.xml"/><Relationship Id="rId441" Type="http://schemas.openxmlformats.org/officeDocument/2006/relationships/customXml" Target="../ink/ink220.xml"/><Relationship Id="rId40" Type="http://schemas.openxmlformats.org/officeDocument/2006/relationships/image" Target="../media/image1639.png"/><Relationship Id="rId115" Type="http://schemas.openxmlformats.org/officeDocument/2006/relationships/customXml" Target="../ink/ink57.xml"/><Relationship Id="rId136" Type="http://schemas.openxmlformats.org/officeDocument/2006/relationships/image" Target="../media/image1687.png"/><Relationship Id="rId157" Type="http://schemas.openxmlformats.org/officeDocument/2006/relationships/customXml" Target="../ink/ink78.xml"/><Relationship Id="rId178" Type="http://schemas.openxmlformats.org/officeDocument/2006/relationships/image" Target="../media/image1708.png"/><Relationship Id="rId301" Type="http://schemas.openxmlformats.org/officeDocument/2006/relationships/customXml" Target="../ink/ink150.xml"/><Relationship Id="rId322" Type="http://schemas.openxmlformats.org/officeDocument/2006/relationships/image" Target="../media/image1781.png"/><Relationship Id="rId343" Type="http://schemas.openxmlformats.org/officeDocument/2006/relationships/customXml" Target="../ink/ink171.xml"/><Relationship Id="rId364" Type="http://schemas.openxmlformats.org/officeDocument/2006/relationships/image" Target="../media/image1802.png"/><Relationship Id="rId61" Type="http://schemas.openxmlformats.org/officeDocument/2006/relationships/customXml" Target="../ink/ink30.xml"/><Relationship Id="rId82" Type="http://schemas.openxmlformats.org/officeDocument/2006/relationships/image" Target="../media/image1660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19" Type="http://schemas.openxmlformats.org/officeDocument/2006/relationships/customXml" Target="../ink/ink9.xml"/><Relationship Id="rId224" Type="http://schemas.openxmlformats.org/officeDocument/2006/relationships/image" Target="../media/image1732.png"/><Relationship Id="rId245" Type="http://schemas.openxmlformats.org/officeDocument/2006/relationships/customXml" Target="../ink/ink122.xml"/><Relationship Id="rId266" Type="http://schemas.openxmlformats.org/officeDocument/2006/relationships/image" Target="../media/image1753.png"/><Relationship Id="rId287" Type="http://schemas.openxmlformats.org/officeDocument/2006/relationships/customXml" Target="../ink/ink143.xml"/><Relationship Id="rId410" Type="http://schemas.openxmlformats.org/officeDocument/2006/relationships/image" Target="../media/image1826.png"/><Relationship Id="rId431" Type="http://schemas.openxmlformats.org/officeDocument/2006/relationships/customXml" Target="../ink/ink215.xml"/><Relationship Id="rId30" Type="http://schemas.openxmlformats.org/officeDocument/2006/relationships/image" Target="../media/image1634.png"/><Relationship Id="rId105" Type="http://schemas.openxmlformats.org/officeDocument/2006/relationships/customXml" Target="../ink/ink52.xml"/><Relationship Id="rId126" Type="http://schemas.openxmlformats.org/officeDocument/2006/relationships/image" Target="../media/image1682.png"/><Relationship Id="rId147" Type="http://schemas.openxmlformats.org/officeDocument/2006/relationships/customXml" Target="../ink/ink73.xml"/><Relationship Id="rId168" Type="http://schemas.openxmlformats.org/officeDocument/2006/relationships/image" Target="../media/image1703.png"/><Relationship Id="rId312" Type="http://schemas.openxmlformats.org/officeDocument/2006/relationships/image" Target="../media/image1776.png"/><Relationship Id="rId333" Type="http://schemas.openxmlformats.org/officeDocument/2006/relationships/customXml" Target="../ink/ink166.xml"/><Relationship Id="rId354" Type="http://schemas.openxmlformats.org/officeDocument/2006/relationships/image" Target="../media/image1797.png"/><Relationship Id="rId51" Type="http://schemas.openxmlformats.org/officeDocument/2006/relationships/customXml" Target="../ink/ink25.xml"/><Relationship Id="rId72" Type="http://schemas.openxmlformats.org/officeDocument/2006/relationships/image" Target="../media/image1655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75" Type="http://schemas.openxmlformats.org/officeDocument/2006/relationships/customXml" Target="../ink/ink187.xml"/><Relationship Id="rId396" Type="http://schemas.openxmlformats.org/officeDocument/2006/relationships/image" Target="../media/image1819.png"/><Relationship Id="rId3" Type="http://schemas.openxmlformats.org/officeDocument/2006/relationships/customXml" Target="../ink/ink1.xml"/><Relationship Id="rId214" Type="http://schemas.openxmlformats.org/officeDocument/2006/relationships/image" Target="../media/image1727.png"/><Relationship Id="rId235" Type="http://schemas.openxmlformats.org/officeDocument/2006/relationships/customXml" Target="../ink/ink117.xml"/><Relationship Id="rId256" Type="http://schemas.openxmlformats.org/officeDocument/2006/relationships/image" Target="../media/image1748.png"/><Relationship Id="rId277" Type="http://schemas.openxmlformats.org/officeDocument/2006/relationships/customXml" Target="../ink/ink138.xml"/><Relationship Id="rId298" Type="http://schemas.openxmlformats.org/officeDocument/2006/relationships/image" Target="../media/image1769.png"/><Relationship Id="rId400" Type="http://schemas.openxmlformats.org/officeDocument/2006/relationships/image" Target="../media/image1821.png"/><Relationship Id="rId421" Type="http://schemas.openxmlformats.org/officeDocument/2006/relationships/customXml" Target="../ink/ink210.xml"/><Relationship Id="rId442" Type="http://schemas.openxmlformats.org/officeDocument/2006/relationships/image" Target="../media/image1842.png"/><Relationship Id="rId116" Type="http://schemas.openxmlformats.org/officeDocument/2006/relationships/image" Target="../media/image1677.png"/><Relationship Id="rId137" Type="http://schemas.openxmlformats.org/officeDocument/2006/relationships/customXml" Target="../ink/ink68.xml"/><Relationship Id="rId158" Type="http://schemas.openxmlformats.org/officeDocument/2006/relationships/image" Target="../media/image1698.png"/><Relationship Id="rId302" Type="http://schemas.openxmlformats.org/officeDocument/2006/relationships/image" Target="../media/image1771.png"/><Relationship Id="rId323" Type="http://schemas.openxmlformats.org/officeDocument/2006/relationships/customXml" Target="../ink/ink161.xml"/><Relationship Id="rId344" Type="http://schemas.openxmlformats.org/officeDocument/2006/relationships/image" Target="../media/image1792.png"/><Relationship Id="rId20" Type="http://schemas.openxmlformats.org/officeDocument/2006/relationships/image" Target="../media/image1629.png"/><Relationship Id="rId41" Type="http://schemas.openxmlformats.org/officeDocument/2006/relationships/customXml" Target="../ink/ink20.xml"/><Relationship Id="rId62" Type="http://schemas.openxmlformats.org/officeDocument/2006/relationships/image" Target="../media/image1650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65" Type="http://schemas.openxmlformats.org/officeDocument/2006/relationships/customXml" Target="../ink/ink182.xml"/><Relationship Id="rId386" Type="http://schemas.openxmlformats.org/officeDocument/2006/relationships/image" Target="../media/image1814.png"/><Relationship Id="rId190" Type="http://schemas.openxmlformats.org/officeDocument/2006/relationships/image" Target="../media/image1715.png"/><Relationship Id="rId204" Type="http://schemas.openxmlformats.org/officeDocument/2006/relationships/image" Target="../media/image1722.png"/><Relationship Id="rId225" Type="http://schemas.openxmlformats.org/officeDocument/2006/relationships/customXml" Target="../ink/ink112.xml"/><Relationship Id="rId246" Type="http://schemas.openxmlformats.org/officeDocument/2006/relationships/image" Target="../media/image1743.png"/><Relationship Id="rId267" Type="http://schemas.openxmlformats.org/officeDocument/2006/relationships/customXml" Target="../ink/ink133.xml"/><Relationship Id="rId288" Type="http://schemas.openxmlformats.org/officeDocument/2006/relationships/image" Target="../media/image1764.png"/><Relationship Id="rId411" Type="http://schemas.openxmlformats.org/officeDocument/2006/relationships/customXml" Target="../ink/ink205.xml"/><Relationship Id="rId432" Type="http://schemas.openxmlformats.org/officeDocument/2006/relationships/image" Target="../media/image1837.png"/><Relationship Id="rId106" Type="http://schemas.openxmlformats.org/officeDocument/2006/relationships/image" Target="../media/image1672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image" Target="../media/image1624.png"/><Relationship Id="rId31" Type="http://schemas.openxmlformats.org/officeDocument/2006/relationships/customXml" Target="../ink/ink15.xml"/><Relationship Id="rId52" Type="http://schemas.openxmlformats.org/officeDocument/2006/relationships/image" Target="../media/image1645.png"/><Relationship Id="rId73" Type="http://schemas.openxmlformats.org/officeDocument/2006/relationships/customXml" Target="../ink/ink36.xml"/><Relationship Id="rId94" Type="http://schemas.openxmlformats.org/officeDocument/2006/relationships/image" Target="../media/image1666.png"/><Relationship Id="rId148" Type="http://schemas.openxmlformats.org/officeDocument/2006/relationships/image" Target="../media/image1693.png"/><Relationship Id="rId169" Type="http://schemas.openxmlformats.org/officeDocument/2006/relationships/customXml" Target="../ink/ink84.xml"/><Relationship Id="rId334" Type="http://schemas.openxmlformats.org/officeDocument/2006/relationships/image" Target="../media/image1787.png"/><Relationship Id="rId355" Type="http://schemas.openxmlformats.org/officeDocument/2006/relationships/customXml" Target="../ink/ink177.xml"/><Relationship Id="rId376" Type="http://schemas.openxmlformats.org/officeDocument/2006/relationships/image" Target="../media/image1808.png"/><Relationship Id="rId397" Type="http://schemas.openxmlformats.org/officeDocument/2006/relationships/customXml" Target="../ink/ink198.xml"/><Relationship Id="rId4" Type="http://schemas.openxmlformats.org/officeDocument/2006/relationships/image" Target="../media/image1621.png"/><Relationship Id="rId180" Type="http://schemas.openxmlformats.org/officeDocument/2006/relationships/image" Target="../media/image1709.png"/><Relationship Id="rId215" Type="http://schemas.openxmlformats.org/officeDocument/2006/relationships/customXml" Target="../ink/ink107.xml"/><Relationship Id="rId236" Type="http://schemas.openxmlformats.org/officeDocument/2006/relationships/image" Target="../media/image1738.png"/><Relationship Id="rId257" Type="http://schemas.openxmlformats.org/officeDocument/2006/relationships/customXml" Target="../ink/ink128.xml"/><Relationship Id="rId278" Type="http://schemas.openxmlformats.org/officeDocument/2006/relationships/image" Target="../media/image1759.png"/><Relationship Id="rId401" Type="http://schemas.openxmlformats.org/officeDocument/2006/relationships/customXml" Target="../ink/ink200.xml"/><Relationship Id="rId422" Type="http://schemas.openxmlformats.org/officeDocument/2006/relationships/image" Target="../media/image1832.png"/><Relationship Id="rId443" Type="http://schemas.openxmlformats.org/officeDocument/2006/relationships/customXml" Target="../ink/ink221.xml"/><Relationship Id="rId303" Type="http://schemas.openxmlformats.org/officeDocument/2006/relationships/customXml" Target="../ink/ink151.xml"/><Relationship Id="rId42" Type="http://schemas.openxmlformats.org/officeDocument/2006/relationships/image" Target="../media/image1640.png"/><Relationship Id="rId84" Type="http://schemas.openxmlformats.org/officeDocument/2006/relationships/image" Target="../media/image1661.png"/><Relationship Id="rId138" Type="http://schemas.openxmlformats.org/officeDocument/2006/relationships/image" Target="../media/image1688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1827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777.png"/><Relationship Id="rId356" Type="http://schemas.openxmlformats.org/officeDocument/2006/relationships/image" Target="../media/image1798.png"/><Relationship Id="rId398" Type="http://schemas.openxmlformats.org/officeDocument/2006/relationships/image" Target="../media/image1820.png"/><Relationship Id="rId95" Type="http://schemas.openxmlformats.org/officeDocument/2006/relationships/customXml" Target="../ink/ink47.xml"/><Relationship Id="rId160" Type="http://schemas.openxmlformats.org/officeDocument/2006/relationships/image" Target="../media/image1699.png"/><Relationship Id="rId216" Type="http://schemas.openxmlformats.org/officeDocument/2006/relationships/image" Target="../media/image1728.png"/><Relationship Id="rId423" Type="http://schemas.openxmlformats.org/officeDocument/2006/relationships/customXml" Target="../ink/ink211.xml"/><Relationship Id="rId258" Type="http://schemas.openxmlformats.org/officeDocument/2006/relationships/image" Target="../media/image1749.png"/><Relationship Id="rId22" Type="http://schemas.openxmlformats.org/officeDocument/2006/relationships/image" Target="../media/image1630.png"/><Relationship Id="rId64" Type="http://schemas.openxmlformats.org/officeDocument/2006/relationships/image" Target="../media/image1651.png"/><Relationship Id="rId118" Type="http://schemas.openxmlformats.org/officeDocument/2006/relationships/image" Target="../media/image1678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183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53.xml"/><Relationship Id="rId299" Type="http://schemas.openxmlformats.org/officeDocument/2006/relationships/image" Target="../media/image2226.png"/><Relationship Id="rId21" Type="http://schemas.openxmlformats.org/officeDocument/2006/relationships/customXml" Target="../ink/ink2905.xml"/><Relationship Id="rId63" Type="http://schemas.openxmlformats.org/officeDocument/2006/relationships/customXml" Target="../ink/ink2926.xml"/><Relationship Id="rId159" Type="http://schemas.openxmlformats.org/officeDocument/2006/relationships/customXml" Target="../ink/ink2974.xml"/><Relationship Id="rId324" Type="http://schemas.openxmlformats.org/officeDocument/2006/relationships/customXml" Target="../ink/ink3057.xml"/><Relationship Id="rId366" Type="http://schemas.openxmlformats.org/officeDocument/2006/relationships/customXml" Target="../ink/ink3078.xml"/><Relationship Id="rId170" Type="http://schemas.openxmlformats.org/officeDocument/2006/relationships/customXml" Target="../ink/ink2980.xml"/><Relationship Id="rId226" Type="http://schemas.openxmlformats.org/officeDocument/2006/relationships/customXml" Target="../ink/ink3008.xml"/><Relationship Id="rId268" Type="http://schemas.openxmlformats.org/officeDocument/2006/relationships/customXml" Target="../ink/ink3029.xml"/><Relationship Id="rId11" Type="http://schemas.openxmlformats.org/officeDocument/2006/relationships/customXml" Target="../ink/ink2900.xml"/><Relationship Id="rId32" Type="http://schemas.openxmlformats.org/officeDocument/2006/relationships/image" Target="../media/image1861.png"/><Relationship Id="rId53" Type="http://schemas.openxmlformats.org/officeDocument/2006/relationships/customXml" Target="../ink/ink2921.xml"/><Relationship Id="rId74" Type="http://schemas.openxmlformats.org/officeDocument/2006/relationships/image" Target="../media/image1882.png"/><Relationship Id="rId128" Type="http://schemas.openxmlformats.org/officeDocument/2006/relationships/image" Target="../media/image2044.png"/><Relationship Id="rId149" Type="http://schemas.openxmlformats.org/officeDocument/2006/relationships/customXml" Target="../ink/ink2969.xml"/><Relationship Id="rId314" Type="http://schemas.openxmlformats.org/officeDocument/2006/relationships/customXml" Target="../ink/ink3052.xml"/><Relationship Id="rId335" Type="http://schemas.openxmlformats.org/officeDocument/2006/relationships/image" Target="../media/image2244.png"/><Relationship Id="rId356" Type="http://schemas.openxmlformats.org/officeDocument/2006/relationships/customXml" Target="../ink/ink3073.xml"/><Relationship Id="rId377" Type="http://schemas.openxmlformats.org/officeDocument/2006/relationships/image" Target="../media/image2265.png"/><Relationship Id="rId398" Type="http://schemas.openxmlformats.org/officeDocument/2006/relationships/customXml" Target="../ink/ink3094.xml"/><Relationship Id="rId5" Type="http://schemas.openxmlformats.org/officeDocument/2006/relationships/customXml" Target="../ink/ink2897.xml"/><Relationship Id="rId95" Type="http://schemas.openxmlformats.org/officeDocument/2006/relationships/customXml" Target="../ink/ink2942.xml"/><Relationship Id="rId160" Type="http://schemas.openxmlformats.org/officeDocument/2006/relationships/image" Target="../media/image2060.png"/><Relationship Id="rId181" Type="http://schemas.openxmlformats.org/officeDocument/2006/relationships/image" Target="../media/image2166.png"/><Relationship Id="rId216" Type="http://schemas.openxmlformats.org/officeDocument/2006/relationships/customXml" Target="../ink/ink3003.xml"/><Relationship Id="rId237" Type="http://schemas.openxmlformats.org/officeDocument/2006/relationships/image" Target="../media/image2194.png"/><Relationship Id="rId402" Type="http://schemas.openxmlformats.org/officeDocument/2006/relationships/customXml" Target="../ink/ink3096.xml"/><Relationship Id="rId258" Type="http://schemas.openxmlformats.org/officeDocument/2006/relationships/customXml" Target="../ink/ink3024.xml"/><Relationship Id="rId279" Type="http://schemas.openxmlformats.org/officeDocument/2006/relationships/image" Target="../media/image2216.png"/><Relationship Id="rId22" Type="http://schemas.openxmlformats.org/officeDocument/2006/relationships/image" Target="../media/image1856.png"/><Relationship Id="rId43" Type="http://schemas.openxmlformats.org/officeDocument/2006/relationships/customXml" Target="../ink/ink2916.xml"/><Relationship Id="rId64" Type="http://schemas.openxmlformats.org/officeDocument/2006/relationships/image" Target="../media/image1877.png"/><Relationship Id="rId118" Type="http://schemas.openxmlformats.org/officeDocument/2006/relationships/image" Target="../media/image2039.png"/><Relationship Id="rId139" Type="http://schemas.openxmlformats.org/officeDocument/2006/relationships/customXml" Target="../ink/ink2964.xml"/><Relationship Id="rId290" Type="http://schemas.openxmlformats.org/officeDocument/2006/relationships/customXml" Target="../ink/ink3040.xml"/><Relationship Id="rId304" Type="http://schemas.openxmlformats.org/officeDocument/2006/relationships/customXml" Target="../ink/ink3047.xml"/><Relationship Id="rId325" Type="http://schemas.openxmlformats.org/officeDocument/2006/relationships/image" Target="../media/image2239.png"/><Relationship Id="rId346" Type="http://schemas.openxmlformats.org/officeDocument/2006/relationships/customXml" Target="../ink/ink3068.xml"/><Relationship Id="rId367" Type="http://schemas.openxmlformats.org/officeDocument/2006/relationships/image" Target="../media/image2260.png"/><Relationship Id="rId388" Type="http://schemas.openxmlformats.org/officeDocument/2006/relationships/customXml" Target="../ink/ink3089.xml"/><Relationship Id="rId85" Type="http://schemas.openxmlformats.org/officeDocument/2006/relationships/customXml" Target="../ink/ink2937.xml"/><Relationship Id="rId150" Type="http://schemas.openxmlformats.org/officeDocument/2006/relationships/image" Target="../media/image2055.png"/><Relationship Id="rId171" Type="http://schemas.openxmlformats.org/officeDocument/2006/relationships/image" Target="../media/image2065.png"/><Relationship Id="rId192" Type="http://schemas.openxmlformats.org/officeDocument/2006/relationships/customXml" Target="../ink/ink2991.xml"/><Relationship Id="rId206" Type="http://schemas.openxmlformats.org/officeDocument/2006/relationships/customXml" Target="../ink/ink2998.xml"/><Relationship Id="rId227" Type="http://schemas.openxmlformats.org/officeDocument/2006/relationships/image" Target="../media/image2189.png"/><Relationship Id="rId248" Type="http://schemas.openxmlformats.org/officeDocument/2006/relationships/customXml" Target="../ink/ink3019.xml"/><Relationship Id="rId269" Type="http://schemas.openxmlformats.org/officeDocument/2006/relationships/image" Target="../media/image2212.png"/><Relationship Id="rId12" Type="http://schemas.openxmlformats.org/officeDocument/2006/relationships/image" Target="../media/image1851.png"/><Relationship Id="rId33" Type="http://schemas.openxmlformats.org/officeDocument/2006/relationships/customXml" Target="../ink/ink2911.xml"/><Relationship Id="rId108" Type="http://schemas.openxmlformats.org/officeDocument/2006/relationships/image" Target="../media/image2034.png"/><Relationship Id="rId129" Type="http://schemas.openxmlformats.org/officeDocument/2006/relationships/customXml" Target="../ink/ink2959.xml"/><Relationship Id="rId280" Type="http://schemas.openxmlformats.org/officeDocument/2006/relationships/customXml" Target="../ink/ink3035.xml"/><Relationship Id="rId315" Type="http://schemas.openxmlformats.org/officeDocument/2006/relationships/image" Target="../media/image2234.png"/><Relationship Id="rId336" Type="http://schemas.openxmlformats.org/officeDocument/2006/relationships/customXml" Target="../ink/ink3063.xml"/><Relationship Id="rId357" Type="http://schemas.openxmlformats.org/officeDocument/2006/relationships/image" Target="../media/image2255.png"/><Relationship Id="rId54" Type="http://schemas.openxmlformats.org/officeDocument/2006/relationships/image" Target="../media/image1872.png"/><Relationship Id="rId75" Type="http://schemas.openxmlformats.org/officeDocument/2006/relationships/customXml" Target="../ink/ink2932.xml"/><Relationship Id="rId96" Type="http://schemas.openxmlformats.org/officeDocument/2006/relationships/image" Target="../media/image2028.png"/><Relationship Id="rId140" Type="http://schemas.openxmlformats.org/officeDocument/2006/relationships/image" Target="../media/image2050.png"/><Relationship Id="rId161" Type="http://schemas.openxmlformats.org/officeDocument/2006/relationships/customXml" Target="../ink/ink2975.xml"/><Relationship Id="rId182" Type="http://schemas.openxmlformats.org/officeDocument/2006/relationships/customXml" Target="../ink/ink2986.xml"/><Relationship Id="rId217" Type="http://schemas.openxmlformats.org/officeDocument/2006/relationships/image" Target="../media/image2184.png"/><Relationship Id="rId378" Type="http://schemas.openxmlformats.org/officeDocument/2006/relationships/customXml" Target="../ink/ink3084.xml"/><Relationship Id="rId399" Type="http://schemas.openxmlformats.org/officeDocument/2006/relationships/image" Target="../media/image2276.png"/><Relationship Id="rId403" Type="http://schemas.openxmlformats.org/officeDocument/2006/relationships/image" Target="../media/image2278.png"/><Relationship Id="rId6" Type="http://schemas.openxmlformats.org/officeDocument/2006/relationships/image" Target="../media/image1848.png"/><Relationship Id="rId238" Type="http://schemas.openxmlformats.org/officeDocument/2006/relationships/customXml" Target="../ink/ink3014.xml"/><Relationship Id="rId259" Type="http://schemas.openxmlformats.org/officeDocument/2006/relationships/image" Target="../media/image2205.png"/><Relationship Id="rId23" Type="http://schemas.openxmlformats.org/officeDocument/2006/relationships/customXml" Target="../ink/ink2906.xml"/><Relationship Id="rId119" Type="http://schemas.openxmlformats.org/officeDocument/2006/relationships/customXml" Target="../ink/ink2954.xml"/><Relationship Id="rId270" Type="http://schemas.openxmlformats.org/officeDocument/2006/relationships/customXml" Target="../ink/ink3030.xml"/><Relationship Id="rId291" Type="http://schemas.openxmlformats.org/officeDocument/2006/relationships/image" Target="../media/image2222.png"/><Relationship Id="rId305" Type="http://schemas.openxmlformats.org/officeDocument/2006/relationships/image" Target="../media/image2229.png"/><Relationship Id="rId326" Type="http://schemas.openxmlformats.org/officeDocument/2006/relationships/customXml" Target="../ink/ink3058.xml"/><Relationship Id="rId347" Type="http://schemas.openxmlformats.org/officeDocument/2006/relationships/image" Target="../media/image2250.png"/><Relationship Id="rId44" Type="http://schemas.openxmlformats.org/officeDocument/2006/relationships/image" Target="../media/image1867.png"/><Relationship Id="rId65" Type="http://schemas.openxmlformats.org/officeDocument/2006/relationships/customXml" Target="../ink/ink2927.xml"/><Relationship Id="rId86" Type="http://schemas.openxmlformats.org/officeDocument/2006/relationships/image" Target="../media/image2023.png"/><Relationship Id="rId130" Type="http://schemas.openxmlformats.org/officeDocument/2006/relationships/image" Target="../media/image2045.png"/><Relationship Id="rId151" Type="http://schemas.openxmlformats.org/officeDocument/2006/relationships/customXml" Target="../ink/ink2970.xml"/><Relationship Id="rId368" Type="http://schemas.openxmlformats.org/officeDocument/2006/relationships/customXml" Target="../ink/ink3079.xml"/><Relationship Id="rId389" Type="http://schemas.openxmlformats.org/officeDocument/2006/relationships/image" Target="../media/image2271.png"/><Relationship Id="rId172" Type="http://schemas.openxmlformats.org/officeDocument/2006/relationships/customXml" Target="../ink/ink2981.xml"/><Relationship Id="rId193" Type="http://schemas.openxmlformats.org/officeDocument/2006/relationships/image" Target="../media/image2172.png"/><Relationship Id="rId207" Type="http://schemas.openxmlformats.org/officeDocument/2006/relationships/image" Target="../media/image2179.png"/><Relationship Id="rId228" Type="http://schemas.openxmlformats.org/officeDocument/2006/relationships/customXml" Target="../ink/ink3009.xml"/><Relationship Id="rId249" Type="http://schemas.openxmlformats.org/officeDocument/2006/relationships/image" Target="../media/image2200.png"/><Relationship Id="rId13" Type="http://schemas.openxmlformats.org/officeDocument/2006/relationships/customXml" Target="../ink/ink2901.xml"/><Relationship Id="rId109" Type="http://schemas.openxmlformats.org/officeDocument/2006/relationships/customXml" Target="../ink/ink2949.xml"/><Relationship Id="rId260" Type="http://schemas.openxmlformats.org/officeDocument/2006/relationships/customXml" Target="../ink/ink3025.xml"/><Relationship Id="rId281" Type="http://schemas.openxmlformats.org/officeDocument/2006/relationships/image" Target="../media/image2217.png"/><Relationship Id="rId316" Type="http://schemas.openxmlformats.org/officeDocument/2006/relationships/customXml" Target="../ink/ink3053.xml"/><Relationship Id="rId337" Type="http://schemas.openxmlformats.org/officeDocument/2006/relationships/image" Target="../media/image2245.png"/><Relationship Id="rId34" Type="http://schemas.openxmlformats.org/officeDocument/2006/relationships/image" Target="../media/image1862.png"/><Relationship Id="rId55" Type="http://schemas.openxmlformats.org/officeDocument/2006/relationships/customXml" Target="../ink/ink2922.xml"/><Relationship Id="rId76" Type="http://schemas.openxmlformats.org/officeDocument/2006/relationships/image" Target="../media/image2018.png"/><Relationship Id="rId97" Type="http://schemas.openxmlformats.org/officeDocument/2006/relationships/customXml" Target="../ink/ink2943.xml"/><Relationship Id="rId120" Type="http://schemas.openxmlformats.org/officeDocument/2006/relationships/image" Target="../media/image2040.png"/><Relationship Id="rId141" Type="http://schemas.openxmlformats.org/officeDocument/2006/relationships/customXml" Target="../ink/ink2965.xml"/><Relationship Id="rId358" Type="http://schemas.openxmlformats.org/officeDocument/2006/relationships/customXml" Target="../ink/ink3074.xml"/><Relationship Id="rId379" Type="http://schemas.openxmlformats.org/officeDocument/2006/relationships/image" Target="../media/image2266.png"/><Relationship Id="rId7" Type="http://schemas.openxmlformats.org/officeDocument/2006/relationships/customXml" Target="../ink/ink2898.xml"/><Relationship Id="rId162" Type="http://schemas.openxmlformats.org/officeDocument/2006/relationships/customXml" Target="../ink/ink2976.xml"/><Relationship Id="rId183" Type="http://schemas.openxmlformats.org/officeDocument/2006/relationships/image" Target="../media/image2167.png"/><Relationship Id="rId218" Type="http://schemas.openxmlformats.org/officeDocument/2006/relationships/customXml" Target="../ink/ink3004.xml"/><Relationship Id="rId239" Type="http://schemas.openxmlformats.org/officeDocument/2006/relationships/image" Target="../media/image2195.png"/><Relationship Id="rId390" Type="http://schemas.openxmlformats.org/officeDocument/2006/relationships/customXml" Target="../ink/ink3090.xml"/><Relationship Id="rId404" Type="http://schemas.openxmlformats.org/officeDocument/2006/relationships/customXml" Target="../ink/ink3097.xml"/><Relationship Id="rId250" Type="http://schemas.openxmlformats.org/officeDocument/2006/relationships/customXml" Target="../ink/ink3020.xml"/><Relationship Id="rId271" Type="http://schemas.openxmlformats.org/officeDocument/2006/relationships/image" Target="../media/image2213.png"/><Relationship Id="rId292" Type="http://schemas.openxmlformats.org/officeDocument/2006/relationships/customXml" Target="../ink/ink3041.xml"/><Relationship Id="rId306" Type="http://schemas.openxmlformats.org/officeDocument/2006/relationships/customXml" Target="../ink/ink3048.xml"/><Relationship Id="rId24" Type="http://schemas.openxmlformats.org/officeDocument/2006/relationships/image" Target="../media/image1857.png"/><Relationship Id="rId45" Type="http://schemas.openxmlformats.org/officeDocument/2006/relationships/customXml" Target="../ink/ink2917.xml"/><Relationship Id="rId66" Type="http://schemas.openxmlformats.org/officeDocument/2006/relationships/image" Target="../media/image1878.png"/><Relationship Id="rId87" Type="http://schemas.openxmlformats.org/officeDocument/2006/relationships/customXml" Target="../ink/ink2938.xml"/><Relationship Id="rId110" Type="http://schemas.openxmlformats.org/officeDocument/2006/relationships/image" Target="../media/image2035.png"/><Relationship Id="rId131" Type="http://schemas.openxmlformats.org/officeDocument/2006/relationships/customXml" Target="../ink/ink2960.xml"/><Relationship Id="rId327" Type="http://schemas.openxmlformats.org/officeDocument/2006/relationships/image" Target="../media/image2240.png"/><Relationship Id="rId348" Type="http://schemas.openxmlformats.org/officeDocument/2006/relationships/customXml" Target="../ink/ink3069.xml"/><Relationship Id="rId369" Type="http://schemas.openxmlformats.org/officeDocument/2006/relationships/image" Target="../media/image2261.png"/><Relationship Id="rId152" Type="http://schemas.openxmlformats.org/officeDocument/2006/relationships/image" Target="../media/image2056.png"/><Relationship Id="rId173" Type="http://schemas.openxmlformats.org/officeDocument/2006/relationships/image" Target="../media/image2066.png"/><Relationship Id="rId194" Type="http://schemas.openxmlformats.org/officeDocument/2006/relationships/customXml" Target="../ink/ink2992.xml"/><Relationship Id="rId208" Type="http://schemas.openxmlformats.org/officeDocument/2006/relationships/customXml" Target="../ink/ink2999.xml"/><Relationship Id="rId229" Type="http://schemas.openxmlformats.org/officeDocument/2006/relationships/image" Target="../media/image2190.png"/><Relationship Id="rId380" Type="http://schemas.openxmlformats.org/officeDocument/2006/relationships/customXml" Target="../ink/ink3085.xml"/><Relationship Id="rId240" Type="http://schemas.openxmlformats.org/officeDocument/2006/relationships/customXml" Target="../ink/ink3015.xml"/><Relationship Id="rId261" Type="http://schemas.openxmlformats.org/officeDocument/2006/relationships/image" Target="../media/image2206.png"/><Relationship Id="rId14" Type="http://schemas.openxmlformats.org/officeDocument/2006/relationships/image" Target="../media/image1852.png"/><Relationship Id="rId35" Type="http://schemas.openxmlformats.org/officeDocument/2006/relationships/customXml" Target="../ink/ink2912.xml"/><Relationship Id="rId56" Type="http://schemas.openxmlformats.org/officeDocument/2006/relationships/image" Target="../media/image1873.png"/><Relationship Id="rId77" Type="http://schemas.openxmlformats.org/officeDocument/2006/relationships/customXml" Target="../ink/ink2933.xml"/><Relationship Id="rId100" Type="http://schemas.openxmlformats.org/officeDocument/2006/relationships/image" Target="../media/image2030.png"/><Relationship Id="rId282" Type="http://schemas.openxmlformats.org/officeDocument/2006/relationships/customXml" Target="../ink/ink3036.xml"/><Relationship Id="rId317" Type="http://schemas.openxmlformats.org/officeDocument/2006/relationships/image" Target="../media/image2235.png"/><Relationship Id="rId338" Type="http://schemas.openxmlformats.org/officeDocument/2006/relationships/customXml" Target="../ink/ink3064.xml"/><Relationship Id="rId359" Type="http://schemas.openxmlformats.org/officeDocument/2006/relationships/image" Target="../media/image2256.png"/><Relationship Id="rId8" Type="http://schemas.openxmlformats.org/officeDocument/2006/relationships/image" Target="../media/image1849.png"/><Relationship Id="rId98" Type="http://schemas.openxmlformats.org/officeDocument/2006/relationships/image" Target="../media/image2029.png"/><Relationship Id="rId121" Type="http://schemas.openxmlformats.org/officeDocument/2006/relationships/customXml" Target="../ink/ink2955.xml"/><Relationship Id="rId142" Type="http://schemas.openxmlformats.org/officeDocument/2006/relationships/image" Target="../media/image2051.png"/><Relationship Id="rId163" Type="http://schemas.openxmlformats.org/officeDocument/2006/relationships/image" Target="../media/image2061.png"/><Relationship Id="rId184" Type="http://schemas.openxmlformats.org/officeDocument/2006/relationships/customXml" Target="../ink/ink2987.xml"/><Relationship Id="rId219" Type="http://schemas.openxmlformats.org/officeDocument/2006/relationships/image" Target="../media/image2185.png"/><Relationship Id="rId370" Type="http://schemas.openxmlformats.org/officeDocument/2006/relationships/customXml" Target="../ink/ink3080.xml"/><Relationship Id="rId391" Type="http://schemas.openxmlformats.org/officeDocument/2006/relationships/image" Target="../media/image2272.png"/><Relationship Id="rId405" Type="http://schemas.openxmlformats.org/officeDocument/2006/relationships/image" Target="../media/image2279.png"/><Relationship Id="rId230" Type="http://schemas.openxmlformats.org/officeDocument/2006/relationships/customXml" Target="../ink/ink3010.xml"/><Relationship Id="rId251" Type="http://schemas.openxmlformats.org/officeDocument/2006/relationships/image" Target="../media/image2201.png"/><Relationship Id="rId25" Type="http://schemas.openxmlformats.org/officeDocument/2006/relationships/customXml" Target="../ink/ink2907.xml"/><Relationship Id="rId46" Type="http://schemas.openxmlformats.org/officeDocument/2006/relationships/image" Target="../media/image1868.png"/><Relationship Id="rId67" Type="http://schemas.openxmlformats.org/officeDocument/2006/relationships/customXml" Target="../ink/ink2928.xml"/><Relationship Id="rId272" Type="http://schemas.openxmlformats.org/officeDocument/2006/relationships/customXml" Target="../ink/ink3031.xml"/><Relationship Id="rId293" Type="http://schemas.openxmlformats.org/officeDocument/2006/relationships/image" Target="../media/image2223.png"/><Relationship Id="rId307" Type="http://schemas.openxmlformats.org/officeDocument/2006/relationships/image" Target="../media/image2230.png"/><Relationship Id="rId328" Type="http://schemas.openxmlformats.org/officeDocument/2006/relationships/customXml" Target="../ink/ink3059.xml"/><Relationship Id="rId349" Type="http://schemas.openxmlformats.org/officeDocument/2006/relationships/image" Target="../media/image2251.png"/><Relationship Id="rId88" Type="http://schemas.openxmlformats.org/officeDocument/2006/relationships/image" Target="../media/image2024.png"/><Relationship Id="rId111" Type="http://schemas.openxmlformats.org/officeDocument/2006/relationships/customXml" Target="../ink/ink2950.xml"/><Relationship Id="rId132" Type="http://schemas.openxmlformats.org/officeDocument/2006/relationships/image" Target="../media/image2046.png"/><Relationship Id="rId153" Type="http://schemas.openxmlformats.org/officeDocument/2006/relationships/customXml" Target="../ink/ink2971.xml"/><Relationship Id="rId174" Type="http://schemas.openxmlformats.org/officeDocument/2006/relationships/customXml" Target="../ink/ink2982.xml"/><Relationship Id="rId195" Type="http://schemas.openxmlformats.org/officeDocument/2006/relationships/image" Target="../media/image2173.png"/><Relationship Id="rId209" Type="http://schemas.openxmlformats.org/officeDocument/2006/relationships/image" Target="../media/image2180.png"/><Relationship Id="rId360" Type="http://schemas.openxmlformats.org/officeDocument/2006/relationships/customXml" Target="../ink/ink3075.xml"/><Relationship Id="rId381" Type="http://schemas.openxmlformats.org/officeDocument/2006/relationships/image" Target="../media/image2267.png"/><Relationship Id="rId220" Type="http://schemas.openxmlformats.org/officeDocument/2006/relationships/customXml" Target="../ink/ink3005.xml"/><Relationship Id="rId241" Type="http://schemas.openxmlformats.org/officeDocument/2006/relationships/image" Target="../media/image2196.png"/><Relationship Id="rId15" Type="http://schemas.openxmlformats.org/officeDocument/2006/relationships/customXml" Target="../ink/ink2902.xml"/><Relationship Id="rId36" Type="http://schemas.openxmlformats.org/officeDocument/2006/relationships/image" Target="../media/image1863.png"/><Relationship Id="rId57" Type="http://schemas.openxmlformats.org/officeDocument/2006/relationships/customXml" Target="../ink/ink2923.xml"/><Relationship Id="rId262" Type="http://schemas.openxmlformats.org/officeDocument/2006/relationships/customXml" Target="../ink/ink3026.xml"/><Relationship Id="rId283" Type="http://schemas.openxmlformats.org/officeDocument/2006/relationships/image" Target="../media/image2218.png"/><Relationship Id="rId318" Type="http://schemas.openxmlformats.org/officeDocument/2006/relationships/customXml" Target="../ink/ink3054.xml"/><Relationship Id="rId339" Type="http://schemas.openxmlformats.org/officeDocument/2006/relationships/image" Target="../media/image2246.png"/><Relationship Id="rId78" Type="http://schemas.openxmlformats.org/officeDocument/2006/relationships/image" Target="../media/image2019.png"/><Relationship Id="rId99" Type="http://schemas.openxmlformats.org/officeDocument/2006/relationships/customXml" Target="../ink/ink2944.xml"/><Relationship Id="rId101" Type="http://schemas.openxmlformats.org/officeDocument/2006/relationships/customXml" Target="../ink/ink2945.xml"/><Relationship Id="rId122" Type="http://schemas.openxmlformats.org/officeDocument/2006/relationships/image" Target="../media/image2041.png"/><Relationship Id="rId143" Type="http://schemas.openxmlformats.org/officeDocument/2006/relationships/customXml" Target="../ink/ink2966.xml"/><Relationship Id="rId164" Type="http://schemas.openxmlformats.org/officeDocument/2006/relationships/customXml" Target="../ink/ink2977.xml"/><Relationship Id="rId185" Type="http://schemas.openxmlformats.org/officeDocument/2006/relationships/image" Target="../media/image2168.png"/><Relationship Id="rId350" Type="http://schemas.openxmlformats.org/officeDocument/2006/relationships/customXml" Target="../ink/ink3070.xml"/><Relationship Id="rId371" Type="http://schemas.openxmlformats.org/officeDocument/2006/relationships/image" Target="../media/image2262.png"/><Relationship Id="rId406" Type="http://schemas.openxmlformats.org/officeDocument/2006/relationships/customXml" Target="../ink/ink3098.xml"/><Relationship Id="rId9" Type="http://schemas.openxmlformats.org/officeDocument/2006/relationships/customXml" Target="../ink/ink2899.xml"/><Relationship Id="rId210" Type="http://schemas.openxmlformats.org/officeDocument/2006/relationships/customXml" Target="../ink/ink3000.xml"/><Relationship Id="rId392" Type="http://schemas.openxmlformats.org/officeDocument/2006/relationships/customXml" Target="../ink/ink3091.xml"/><Relationship Id="rId26" Type="http://schemas.openxmlformats.org/officeDocument/2006/relationships/image" Target="../media/image1858.png"/><Relationship Id="rId231" Type="http://schemas.openxmlformats.org/officeDocument/2006/relationships/image" Target="../media/image2191.png"/><Relationship Id="rId252" Type="http://schemas.openxmlformats.org/officeDocument/2006/relationships/customXml" Target="../ink/ink3021.xml"/><Relationship Id="rId273" Type="http://schemas.openxmlformats.org/officeDocument/2006/relationships/image" Target="../media/image2214.png"/><Relationship Id="rId294" Type="http://schemas.openxmlformats.org/officeDocument/2006/relationships/customXml" Target="../ink/ink3042.xml"/><Relationship Id="rId308" Type="http://schemas.openxmlformats.org/officeDocument/2006/relationships/customXml" Target="../ink/ink3049.xml"/><Relationship Id="rId329" Type="http://schemas.openxmlformats.org/officeDocument/2006/relationships/image" Target="../media/image2241.png"/><Relationship Id="rId47" Type="http://schemas.openxmlformats.org/officeDocument/2006/relationships/customXml" Target="../ink/ink2918.xml"/><Relationship Id="rId68" Type="http://schemas.openxmlformats.org/officeDocument/2006/relationships/image" Target="../media/image1879.png"/><Relationship Id="rId89" Type="http://schemas.openxmlformats.org/officeDocument/2006/relationships/customXml" Target="../ink/ink2939.xml"/><Relationship Id="rId112" Type="http://schemas.openxmlformats.org/officeDocument/2006/relationships/image" Target="../media/image2036.png"/><Relationship Id="rId133" Type="http://schemas.openxmlformats.org/officeDocument/2006/relationships/customXml" Target="../ink/ink2961.xml"/><Relationship Id="rId154" Type="http://schemas.openxmlformats.org/officeDocument/2006/relationships/image" Target="../media/image2057.png"/><Relationship Id="rId175" Type="http://schemas.openxmlformats.org/officeDocument/2006/relationships/image" Target="../media/image2163.png"/><Relationship Id="rId340" Type="http://schemas.openxmlformats.org/officeDocument/2006/relationships/customXml" Target="../ink/ink3065.xml"/><Relationship Id="rId361" Type="http://schemas.openxmlformats.org/officeDocument/2006/relationships/image" Target="../media/image2257.png"/><Relationship Id="rId196" Type="http://schemas.openxmlformats.org/officeDocument/2006/relationships/customXml" Target="../ink/ink2993.xml"/><Relationship Id="rId200" Type="http://schemas.openxmlformats.org/officeDocument/2006/relationships/customXml" Target="../ink/ink2995.xml"/><Relationship Id="rId382" Type="http://schemas.openxmlformats.org/officeDocument/2006/relationships/customXml" Target="../ink/ink3086.xml"/><Relationship Id="rId16" Type="http://schemas.openxmlformats.org/officeDocument/2006/relationships/image" Target="../media/image1853.png"/><Relationship Id="rId221" Type="http://schemas.openxmlformats.org/officeDocument/2006/relationships/image" Target="../media/image2186.png"/><Relationship Id="rId242" Type="http://schemas.openxmlformats.org/officeDocument/2006/relationships/customXml" Target="../ink/ink3016.xml"/><Relationship Id="rId263" Type="http://schemas.openxmlformats.org/officeDocument/2006/relationships/image" Target="../media/image2207.png"/><Relationship Id="rId284" Type="http://schemas.openxmlformats.org/officeDocument/2006/relationships/customXml" Target="../ink/ink3037.xml"/><Relationship Id="rId319" Type="http://schemas.openxmlformats.org/officeDocument/2006/relationships/image" Target="../media/image2236.png"/><Relationship Id="rId37" Type="http://schemas.openxmlformats.org/officeDocument/2006/relationships/customXml" Target="../ink/ink2913.xml"/><Relationship Id="rId58" Type="http://schemas.openxmlformats.org/officeDocument/2006/relationships/image" Target="../media/image1874.png"/><Relationship Id="rId79" Type="http://schemas.openxmlformats.org/officeDocument/2006/relationships/customXml" Target="../ink/ink2934.xml"/><Relationship Id="rId102" Type="http://schemas.openxmlformats.org/officeDocument/2006/relationships/image" Target="../media/image2031.png"/><Relationship Id="rId123" Type="http://schemas.openxmlformats.org/officeDocument/2006/relationships/customXml" Target="../ink/ink2956.xml"/><Relationship Id="rId144" Type="http://schemas.openxmlformats.org/officeDocument/2006/relationships/image" Target="../media/image2052.png"/><Relationship Id="rId330" Type="http://schemas.openxmlformats.org/officeDocument/2006/relationships/customXml" Target="../ink/ink3060.xml"/><Relationship Id="rId90" Type="http://schemas.openxmlformats.org/officeDocument/2006/relationships/image" Target="../media/image2025.png"/><Relationship Id="rId165" Type="http://schemas.openxmlformats.org/officeDocument/2006/relationships/image" Target="../media/image2062.png"/><Relationship Id="rId186" Type="http://schemas.openxmlformats.org/officeDocument/2006/relationships/customXml" Target="../ink/ink2988.xml"/><Relationship Id="rId351" Type="http://schemas.openxmlformats.org/officeDocument/2006/relationships/image" Target="../media/image2252.png"/><Relationship Id="rId372" Type="http://schemas.openxmlformats.org/officeDocument/2006/relationships/customXml" Target="../ink/ink3081.xml"/><Relationship Id="rId393" Type="http://schemas.openxmlformats.org/officeDocument/2006/relationships/image" Target="../media/image2273.png"/><Relationship Id="rId407" Type="http://schemas.openxmlformats.org/officeDocument/2006/relationships/image" Target="../media/image2280.png"/><Relationship Id="rId211" Type="http://schemas.openxmlformats.org/officeDocument/2006/relationships/image" Target="../media/image2181.png"/><Relationship Id="rId232" Type="http://schemas.openxmlformats.org/officeDocument/2006/relationships/customXml" Target="../ink/ink3011.xml"/><Relationship Id="rId253" Type="http://schemas.openxmlformats.org/officeDocument/2006/relationships/image" Target="../media/image2202.png"/><Relationship Id="rId274" Type="http://schemas.openxmlformats.org/officeDocument/2006/relationships/customXml" Target="../ink/ink3032.xml"/><Relationship Id="rId295" Type="http://schemas.openxmlformats.org/officeDocument/2006/relationships/image" Target="../media/image2224.png"/><Relationship Id="rId309" Type="http://schemas.openxmlformats.org/officeDocument/2006/relationships/image" Target="../media/image2231.png"/><Relationship Id="rId27" Type="http://schemas.openxmlformats.org/officeDocument/2006/relationships/customXml" Target="../ink/ink2908.xml"/><Relationship Id="rId48" Type="http://schemas.openxmlformats.org/officeDocument/2006/relationships/image" Target="../media/image1869.png"/><Relationship Id="rId69" Type="http://schemas.openxmlformats.org/officeDocument/2006/relationships/customXml" Target="../ink/ink2929.xml"/><Relationship Id="rId113" Type="http://schemas.openxmlformats.org/officeDocument/2006/relationships/customXml" Target="../ink/ink2951.xml"/><Relationship Id="rId134" Type="http://schemas.openxmlformats.org/officeDocument/2006/relationships/image" Target="../media/image2047.png"/><Relationship Id="rId320" Type="http://schemas.openxmlformats.org/officeDocument/2006/relationships/customXml" Target="../ink/ink3055.xml"/><Relationship Id="rId80" Type="http://schemas.openxmlformats.org/officeDocument/2006/relationships/image" Target="../media/image2020.png"/><Relationship Id="rId155" Type="http://schemas.openxmlformats.org/officeDocument/2006/relationships/customXml" Target="../ink/ink2972.xml"/><Relationship Id="rId176" Type="http://schemas.openxmlformats.org/officeDocument/2006/relationships/customXml" Target="../ink/ink2983.xml"/><Relationship Id="rId197" Type="http://schemas.openxmlformats.org/officeDocument/2006/relationships/image" Target="../media/image2174.png"/><Relationship Id="rId341" Type="http://schemas.openxmlformats.org/officeDocument/2006/relationships/image" Target="../media/image2247.png"/><Relationship Id="rId362" Type="http://schemas.openxmlformats.org/officeDocument/2006/relationships/customXml" Target="../ink/ink3076.xml"/><Relationship Id="rId383" Type="http://schemas.openxmlformats.org/officeDocument/2006/relationships/image" Target="../media/image2268.png"/><Relationship Id="rId201" Type="http://schemas.openxmlformats.org/officeDocument/2006/relationships/image" Target="../media/image2176.png"/><Relationship Id="rId222" Type="http://schemas.openxmlformats.org/officeDocument/2006/relationships/customXml" Target="../ink/ink3006.xml"/><Relationship Id="rId243" Type="http://schemas.openxmlformats.org/officeDocument/2006/relationships/image" Target="../media/image2197.png"/><Relationship Id="rId264" Type="http://schemas.openxmlformats.org/officeDocument/2006/relationships/customXml" Target="../ink/ink3027.xml"/><Relationship Id="rId285" Type="http://schemas.openxmlformats.org/officeDocument/2006/relationships/image" Target="../media/image2219.png"/><Relationship Id="rId17" Type="http://schemas.openxmlformats.org/officeDocument/2006/relationships/customXml" Target="../ink/ink2903.xml"/><Relationship Id="rId38" Type="http://schemas.openxmlformats.org/officeDocument/2006/relationships/image" Target="../media/image1864.png"/><Relationship Id="rId59" Type="http://schemas.openxmlformats.org/officeDocument/2006/relationships/customXml" Target="../ink/ink2924.xml"/><Relationship Id="rId103" Type="http://schemas.openxmlformats.org/officeDocument/2006/relationships/customXml" Target="../ink/ink2946.xml"/><Relationship Id="rId124" Type="http://schemas.openxmlformats.org/officeDocument/2006/relationships/image" Target="../media/image2042.png"/><Relationship Id="rId310" Type="http://schemas.openxmlformats.org/officeDocument/2006/relationships/customXml" Target="../ink/ink3050.xml"/><Relationship Id="rId70" Type="http://schemas.openxmlformats.org/officeDocument/2006/relationships/image" Target="../media/image1880.png"/><Relationship Id="rId91" Type="http://schemas.openxmlformats.org/officeDocument/2006/relationships/customXml" Target="../ink/ink2940.xml"/><Relationship Id="rId145" Type="http://schemas.openxmlformats.org/officeDocument/2006/relationships/customXml" Target="../ink/ink2967.xml"/><Relationship Id="rId166" Type="http://schemas.openxmlformats.org/officeDocument/2006/relationships/customXml" Target="../ink/ink2978.xml"/><Relationship Id="rId187" Type="http://schemas.openxmlformats.org/officeDocument/2006/relationships/image" Target="../media/image2169.png"/><Relationship Id="rId331" Type="http://schemas.openxmlformats.org/officeDocument/2006/relationships/image" Target="../media/image2242.png"/><Relationship Id="rId352" Type="http://schemas.openxmlformats.org/officeDocument/2006/relationships/customXml" Target="../ink/ink3071.xml"/><Relationship Id="rId373" Type="http://schemas.openxmlformats.org/officeDocument/2006/relationships/image" Target="../media/image2263.png"/><Relationship Id="rId394" Type="http://schemas.openxmlformats.org/officeDocument/2006/relationships/customXml" Target="../ink/ink309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01.xml"/><Relationship Id="rId233" Type="http://schemas.openxmlformats.org/officeDocument/2006/relationships/image" Target="../media/image2192.png"/><Relationship Id="rId254" Type="http://schemas.openxmlformats.org/officeDocument/2006/relationships/customXml" Target="../ink/ink3022.xml"/><Relationship Id="rId28" Type="http://schemas.openxmlformats.org/officeDocument/2006/relationships/image" Target="../media/image1859.png"/><Relationship Id="rId49" Type="http://schemas.openxmlformats.org/officeDocument/2006/relationships/customXml" Target="../ink/ink2919.xml"/><Relationship Id="rId114" Type="http://schemas.openxmlformats.org/officeDocument/2006/relationships/image" Target="../media/image2037.png"/><Relationship Id="rId275" Type="http://schemas.openxmlformats.org/officeDocument/2006/relationships/image" Target="../media/image2215.png"/><Relationship Id="rId296" Type="http://schemas.openxmlformats.org/officeDocument/2006/relationships/customXml" Target="../ink/ink3043.xml"/><Relationship Id="rId300" Type="http://schemas.openxmlformats.org/officeDocument/2006/relationships/customXml" Target="../ink/ink3045.xml"/><Relationship Id="rId60" Type="http://schemas.openxmlformats.org/officeDocument/2006/relationships/image" Target="../media/image1875.png"/><Relationship Id="rId81" Type="http://schemas.openxmlformats.org/officeDocument/2006/relationships/customXml" Target="../ink/ink2935.xml"/><Relationship Id="rId135" Type="http://schemas.openxmlformats.org/officeDocument/2006/relationships/customXml" Target="../ink/ink2962.xml"/><Relationship Id="rId156" Type="http://schemas.openxmlformats.org/officeDocument/2006/relationships/image" Target="../media/image2058.png"/><Relationship Id="rId177" Type="http://schemas.openxmlformats.org/officeDocument/2006/relationships/image" Target="../media/image2164.png"/><Relationship Id="rId198" Type="http://schemas.openxmlformats.org/officeDocument/2006/relationships/customXml" Target="../ink/ink2994.xml"/><Relationship Id="rId321" Type="http://schemas.openxmlformats.org/officeDocument/2006/relationships/image" Target="../media/image2237.png"/><Relationship Id="rId342" Type="http://schemas.openxmlformats.org/officeDocument/2006/relationships/customXml" Target="../ink/ink3066.xml"/><Relationship Id="rId363" Type="http://schemas.openxmlformats.org/officeDocument/2006/relationships/image" Target="../media/image2258.png"/><Relationship Id="rId384" Type="http://schemas.openxmlformats.org/officeDocument/2006/relationships/customXml" Target="../ink/ink3087.xml"/><Relationship Id="rId202" Type="http://schemas.openxmlformats.org/officeDocument/2006/relationships/customXml" Target="../ink/ink2996.xml"/><Relationship Id="rId223" Type="http://schemas.openxmlformats.org/officeDocument/2006/relationships/image" Target="../media/image2187.png"/><Relationship Id="rId244" Type="http://schemas.openxmlformats.org/officeDocument/2006/relationships/customXml" Target="../ink/ink3017.xml"/><Relationship Id="rId18" Type="http://schemas.openxmlformats.org/officeDocument/2006/relationships/image" Target="../media/image1854.png"/><Relationship Id="rId39" Type="http://schemas.openxmlformats.org/officeDocument/2006/relationships/customXml" Target="../ink/ink2914.xml"/><Relationship Id="rId265" Type="http://schemas.openxmlformats.org/officeDocument/2006/relationships/image" Target="../media/image2208.png"/><Relationship Id="rId286" Type="http://schemas.openxmlformats.org/officeDocument/2006/relationships/customXml" Target="../ink/ink3038.xml"/><Relationship Id="rId50" Type="http://schemas.openxmlformats.org/officeDocument/2006/relationships/image" Target="../media/image1870.png"/><Relationship Id="rId104" Type="http://schemas.openxmlformats.org/officeDocument/2006/relationships/image" Target="../media/image2032.png"/><Relationship Id="rId125" Type="http://schemas.openxmlformats.org/officeDocument/2006/relationships/customXml" Target="../ink/ink2957.xml"/><Relationship Id="rId146" Type="http://schemas.openxmlformats.org/officeDocument/2006/relationships/image" Target="../media/image2053.png"/><Relationship Id="rId167" Type="http://schemas.openxmlformats.org/officeDocument/2006/relationships/image" Target="../media/image2063.png"/><Relationship Id="rId188" Type="http://schemas.openxmlformats.org/officeDocument/2006/relationships/customXml" Target="../ink/ink2989.xml"/><Relationship Id="rId311" Type="http://schemas.openxmlformats.org/officeDocument/2006/relationships/image" Target="../media/image2232.png"/><Relationship Id="rId332" Type="http://schemas.openxmlformats.org/officeDocument/2006/relationships/customXml" Target="../ink/ink3061.xml"/><Relationship Id="rId353" Type="http://schemas.openxmlformats.org/officeDocument/2006/relationships/image" Target="../media/image2253.png"/><Relationship Id="rId374" Type="http://schemas.openxmlformats.org/officeDocument/2006/relationships/customXml" Target="../ink/ink3082.xml"/><Relationship Id="rId395" Type="http://schemas.openxmlformats.org/officeDocument/2006/relationships/image" Target="../media/image2274.png"/><Relationship Id="rId71" Type="http://schemas.openxmlformats.org/officeDocument/2006/relationships/customXml" Target="../ink/ink2930.xml"/><Relationship Id="rId92" Type="http://schemas.openxmlformats.org/officeDocument/2006/relationships/image" Target="../media/image2026.png"/><Relationship Id="rId213" Type="http://schemas.openxmlformats.org/officeDocument/2006/relationships/image" Target="../media/image2182.png"/><Relationship Id="rId234" Type="http://schemas.openxmlformats.org/officeDocument/2006/relationships/customXml" Target="../ink/ink3012.xml"/><Relationship Id="rId2" Type="http://schemas.openxmlformats.org/officeDocument/2006/relationships/image" Target="../media/image1845.png"/><Relationship Id="rId29" Type="http://schemas.openxmlformats.org/officeDocument/2006/relationships/customXml" Target="../ink/ink2909.xml"/><Relationship Id="rId255" Type="http://schemas.openxmlformats.org/officeDocument/2006/relationships/image" Target="../media/image2203.png"/><Relationship Id="rId276" Type="http://schemas.openxmlformats.org/officeDocument/2006/relationships/customXml" Target="../ink/ink3033.xml"/><Relationship Id="rId297" Type="http://schemas.openxmlformats.org/officeDocument/2006/relationships/image" Target="../media/image2225.png"/><Relationship Id="rId40" Type="http://schemas.openxmlformats.org/officeDocument/2006/relationships/image" Target="../media/image1865.png"/><Relationship Id="rId115" Type="http://schemas.openxmlformats.org/officeDocument/2006/relationships/customXml" Target="../ink/ink2952.xml"/><Relationship Id="rId136" Type="http://schemas.openxmlformats.org/officeDocument/2006/relationships/image" Target="../media/image2048.png"/><Relationship Id="rId157" Type="http://schemas.openxmlformats.org/officeDocument/2006/relationships/customXml" Target="../ink/ink2973.xml"/><Relationship Id="rId178" Type="http://schemas.openxmlformats.org/officeDocument/2006/relationships/customXml" Target="../ink/ink2984.xml"/><Relationship Id="rId301" Type="http://schemas.openxmlformats.org/officeDocument/2006/relationships/image" Target="../media/image2227.png"/><Relationship Id="rId322" Type="http://schemas.openxmlformats.org/officeDocument/2006/relationships/customXml" Target="../ink/ink3056.xml"/><Relationship Id="rId343" Type="http://schemas.openxmlformats.org/officeDocument/2006/relationships/image" Target="../media/image2248.png"/><Relationship Id="rId364" Type="http://schemas.openxmlformats.org/officeDocument/2006/relationships/customXml" Target="../ink/ink3077.xml"/><Relationship Id="rId61" Type="http://schemas.openxmlformats.org/officeDocument/2006/relationships/customXml" Target="../ink/ink2925.xml"/><Relationship Id="rId82" Type="http://schemas.openxmlformats.org/officeDocument/2006/relationships/image" Target="../media/image2021.png"/><Relationship Id="rId199" Type="http://schemas.openxmlformats.org/officeDocument/2006/relationships/image" Target="../media/image2175.png"/><Relationship Id="rId203" Type="http://schemas.openxmlformats.org/officeDocument/2006/relationships/image" Target="../media/image2177.png"/><Relationship Id="rId385" Type="http://schemas.openxmlformats.org/officeDocument/2006/relationships/image" Target="../media/image2269.png"/><Relationship Id="rId19" Type="http://schemas.openxmlformats.org/officeDocument/2006/relationships/customXml" Target="../ink/ink2904.xml"/><Relationship Id="rId224" Type="http://schemas.openxmlformats.org/officeDocument/2006/relationships/customXml" Target="../ink/ink3007.xml"/><Relationship Id="rId245" Type="http://schemas.openxmlformats.org/officeDocument/2006/relationships/image" Target="../media/image2198.png"/><Relationship Id="rId266" Type="http://schemas.openxmlformats.org/officeDocument/2006/relationships/customXml" Target="../ink/ink3028.xml"/><Relationship Id="rId287" Type="http://schemas.openxmlformats.org/officeDocument/2006/relationships/image" Target="../media/image2220.png"/><Relationship Id="rId30" Type="http://schemas.openxmlformats.org/officeDocument/2006/relationships/image" Target="../media/image1860.png"/><Relationship Id="rId105" Type="http://schemas.openxmlformats.org/officeDocument/2006/relationships/customXml" Target="../ink/ink2947.xml"/><Relationship Id="rId126" Type="http://schemas.openxmlformats.org/officeDocument/2006/relationships/image" Target="../media/image2043.png"/><Relationship Id="rId147" Type="http://schemas.openxmlformats.org/officeDocument/2006/relationships/customXml" Target="../ink/ink2968.xml"/><Relationship Id="rId168" Type="http://schemas.openxmlformats.org/officeDocument/2006/relationships/customXml" Target="../ink/ink2979.xml"/><Relationship Id="rId312" Type="http://schemas.openxmlformats.org/officeDocument/2006/relationships/customXml" Target="../ink/ink3051.xml"/><Relationship Id="rId333" Type="http://schemas.openxmlformats.org/officeDocument/2006/relationships/image" Target="../media/image2243.png"/><Relationship Id="rId354" Type="http://schemas.openxmlformats.org/officeDocument/2006/relationships/customXml" Target="../ink/ink3072.xml"/><Relationship Id="rId51" Type="http://schemas.openxmlformats.org/officeDocument/2006/relationships/customXml" Target="../ink/ink2920.xml"/><Relationship Id="rId72" Type="http://schemas.openxmlformats.org/officeDocument/2006/relationships/image" Target="../media/image1881.png"/><Relationship Id="rId93" Type="http://schemas.openxmlformats.org/officeDocument/2006/relationships/customXml" Target="../ink/ink2941.xml"/><Relationship Id="rId189" Type="http://schemas.openxmlformats.org/officeDocument/2006/relationships/image" Target="../media/image2170.png"/><Relationship Id="rId375" Type="http://schemas.openxmlformats.org/officeDocument/2006/relationships/image" Target="../media/image2264.png"/><Relationship Id="rId396" Type="http://schemas.openxmlformats.org/officeDocument/2006/relationships/customXml" Target="../ink/ink3093.xml"/><Relationship Id="rId3" Type="http://schemas.openxmlformats.org/officeDocument/2006/relationships/customXml" Target="../ink/ink2896.xml"/><Relationship Id="rId214" Type="http://schemas.openxmlformats.org/officeDocument/2006/relationships/customXml" Target="../ink/ink3002.xml"/><Relationship Id="rId235" Type="http://schemas.openxmlformats.org/officeDocument/2006/relationships/image" Target="../media/image2193.png"/><Relationship Id="rId256" Type="http://schemas.openxmlformats.org/officeDocument/2006/relationships/customXml" Target="../ink/ink3023.xml"/><Relationship Id="rId277" Type="http://schemas.openxmlformats.org/officeDocument/2006/relationships/image" Target="../media/image2109.png"/><Relationship Id="rId298" Type="http://schemas.openxmlformats.org/officeDocument/2006/relationships/customXml" Target="../ink/ink3044.xml"/><Relationship Id="rId400" Type="http://schemas.openxmlformats.org/officeDocument/2006/relationships/customXml" Target="../ink/ink3095.xml"/><Relationship Id="rId116" Type="http://schemas.openxmlformats.org/officeDocument/2006/relationships/image" Target="../media/image2038.png"/><Relationship Id="rId137" Type="http://schemas.openxmlformats.org/officeDocument/2006/relationships/customXml" Target="../ink/ink2963.xml"/><Relationship Id="rId158" Type="http://schemas.openxmlformats.org/officeDocument/2006/relationships/image" Target="../media/image2059.png"/><Relationship Id="rId302" Type="http://schemas.openxmlformats.org/officeDocument/2006/relationships/customXml" Target="../ink/ink3046.xml"/><Relationship Id="rId323" Type="http://schemas.openxmlformats.org/officeDocument/2006/relationships/image" Target="../media/image2238.png"/><Relationship Id="rId344" Type="http://schemas.openxmlformats.org/officeDocument/2006/relationships/customXml" Target="../ink/ink3067.xml"/><Relationship Id="rId20" Type="http://schemas.openxmlformats.org/officeDocument/2006/relationships/image" Target="../media/image1855.png"/><Relationship Id="rId41" Type="http://schemas.openxmlformats.org/officeDocument/2006/relationships/customXml" Target="../ink/ink2915.xml"/><Relationship Id="rId62" Type="http://schemas.openxmlformats.org/officeDocument/2006/relationships/image" Target="../media/image1876.png"/><Relationship Id="rId83" Type="http://schemas.openxmlformats.org/officeDocument/2006/relationships/customXml" Target="../ink/ink2936.xml"/><Relationship Id="rId179" Type="http://schemas.openxmlformats.org/officeDocument/2006/relationships/image" Target="../media/image2165.png"/><Relationship Id="rId365" Type="http://schemas.openxmlformats.org/officeDocument/2006/relationships/image" Target="../media/image2259.png"/><Relationship Id="rId386" Type="http://schemas.openxmlformats.org/officeDocument/2006/relationships/customXml" Target="../ink/ink3088.xml"/><Relationship Id="rId190" Type="http://schemas.openxmlformats.org/officeDocument/2006/relationships/customXml" Target="../ink/ink2990.xml"/><Relationship Id="rId204" Type="http://schemas.openxmlformats.org/officeDocument/2006/relationships/customXml" Target="../ink/ink2997.xml"/><Relationship Id="rId225" Type="http://schemas.openxmlformats.org/officeDocument/2006/relationships/image" Target="../media/image2188.png"/><Relationship Id="rId246" Type="http://schemas.openxmlformats.org/officeDocument/2006/relationships/customXml" Target="../ink/ink3018.xml"/><Relationship Id="rId267" Type="http://schemas.openxmlformats.org/officeDocument/2006/relationships/image" Target="../media/image2209.png"/><Relationship Id="rId288" Type="http://schemas.openxmlformats.org/officeDocument/2006/relationships/customXml" Target="../ink/ink3039.xml"/><Relationship Id="rId106" Type="http://schemas.openxmlformats.org/officeDocument/2006/relationships/image" Target="../media/image2033.png"/><Relationship Id="rId127" Type="http://schemas.openxmlformats.org/officeDocument/2006/relationships/customXml" Target="../ink/ink2958.xml"/><Relationship Id="rId313" Type="http://schemas.openxmlformats.org/officeDocument/2006/relationships/image" Target="../media/image2233.png"/><Relationship Id="rId10" Type="http://schemas.openxmlformats.org/officeDocument/2006/relationships/image" Target="../media/image1850.png"/><Relationship Id="rId31" Type="http://schemas.openxmlformats.org/officeDocument/2006/relationships/customXml" Target="../ink/ink2910.xml"/><Relationship Id="rId52" Type="http://schemas.openxmlformats.org/officeDocument/2006/relationships/image" Target="../media/image1871.png"/><Relationship Id="rId73" Type="http://schemas.openxmlformats.org/officeDocument/2006/relationships/customXml" Target="../ink/ink2931.xml"/><Relationship Id="rId94" Type="http://schemas.openxmlformats.org/officeDocument/2006/relationships/image" Target="../media/image2027.png"/><Relationship Id="rId148" Type="http://schemas.openxmlformats.org/officeDocument/2006/relationships/image" Target="../media/image2054.png"/><Relationship Id="rId169" Type="http://schemas.openxmlformats.org/officeDocument/2006/relationships/image" Target="../media/image2064.png"/><Relationship Id="rId334" Type="http://schemas.openxmlformats.org/officeDocument/2006/relationships/customXml" Target="../ink/ink3062.xml"/><Relationship Id="rId355" Type="http://schemas.openxmlformats.org/officeDocument/2006/relationships/image" Target="../media/image2254.png"/><Relationship Id="rId376" Type="http://schemas.openxmlformats.org/officeDocument/2006/relationships/customXml" Target="../ink/ink3083.xml"/><Relationship Id="rId397" Type="http://schemas.openxmlformats.org/officeDocument/2006/relationships/image" Target="../media/image2275.png"/><Relationship Id="rId4" Type="http://schemas.openxmlformats.org/officeDocument/2006/relationships/image" Target="../media/image1847.png"/><Relationship Id="rId180" Type="http://schemas.openxmlformats.org/officeDocument/2006/relationships/customXml" Target="../ink/ink2985.xml"/><Relationship Id="rId215" Type="http://schemas.openxmlformats.org/officeDocument/2006/relationships/image" Target="../media/image2183.png"/><Relationship Id="rId236" Type="http://schemas.openxmlformats.org/officeDocument/2006/relationships/customXml" Target="../ink/ink3013.xml"/><Relationship Id="rId257" Type="http://schemas.openxmlformats.org/officeDocument/2006/relationships/image" Target="../media/image2204.png"/><Relationship Id="rId278" Type="http://schemas.openxmlformats.org/officeDocument/2006/relationships/customXml" Target="../ink/ink3034.xml"/><Relationship Id="rId401" Type="http://schemas.openxmlformats.org/officeDocument/2006/relationships/image" Target="../media/image2277.png"/><Relationship Id="rId303" Type="http://schemas.openxmlformats.org/officeDocument/2006/relationships/image" Target="../media/image2228.png"/><Relationship Id="rId42" Type="http://schemas.openxmlformats.org/officeDocument/2006/relationships/image" Target="../media/image1866.png"/><Relationship Id="rId84" Type="http://schemas.openxmlformats.org/officeDocument/2006/relationships/image" Target="../media/image2022.png"/><Relationship Id="rId138" Type="http://schemas.openxmlformats.org/officeDocument/2006/relationships/image" Target="../media/image2049.png"/><Relationship Id="rId345" Type="http://schemas.openxmlformats.org/officeDocument/2006/relationships/image" Target="../media/image2249.png"/><Relationship Id="rId387" Type="http://schemas.openxmlformats.org/officeDocument/2006/relationships/image" Target="../media/image2270.png"/><Relationship Id="rId191" Type="http://schemas.openxmlformats.org/officeDocument/2006/relationships/image" Target="../media/image2171.png"/><Relationship Id="rId205" Type="http://schemas.openxmlformats.org/officeDocument/2006/relationships/image" Target="../media/image2178.png"/><Relationship Id="rId247" Type="http://schemas.openxmlformats.org/officeDocument/2006/relationships/image" Target="../media/image2199.png"/><Relationship Id="rId107" Type="http://schemas.openxmlformats.org/officeDocument/2006/relationships/customXml" Target="../ink/ink2948.xml"/><Relationship Id="rId289" Type="http://schemas.openxmlformats.org/officeDocument/2006/relationships/image" Target="../media/image222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56.xml"/><Relationship Id="rId21" Type="http://schemas.openxmlformats.org/officeDocument/2006/relationships/customXml" Target="../ink/ink3108.xml"/><Relationship Id="rId42" Type="http://schemas.openxmlformats.org/officeDocument/2006/relationships/image" Target="../media/image1866.png"/><Relationship Id="rId63" Type="http://schemas.openxmlformats.org/officeDocument/2006/relationships/customXml" Target="../ink/ink3129.xml"/><Relationship Id="rId84" Type="http://schemas.openxmlformats.org/officeDocument/2006/relationships/image" Target="../media/image2022.png"/><Relationship Id="rId138" Type="http://schemas.openxmlformats.org/officeDocument/2006/relationships/image" Target="../media/image2049.png"/><Relationship Id="rId159" Type="http://schemas.openxmlformats.org/officeDocument/2006/relationships/customXml" Target="../ink/ink3177.xml"/><Relationship Id="rId170" Type="http://schemas.openxmlformats.org/officeDocument/2006/relationships/customXml" Target="../ink/ink3183.xml"/><Relationship Id="rId191" Type="http://schemas.openxmlformats.org/officeDocument/2006/relationships/image" Target="../media/image2286.png"/><Relationship Id="rId205" Type="http://schemas.openxmlformats.org/officeDocument/2006/relationships/image" Target="../media/image2293.png"/><Relationship Id="rId226" Type="http://schemas.openxmlformats.org/officeDocument/2006/relationships/customXml" Target="../ink/ink3211.xml"/><Relationship Id="rId247" Type="http://schemas.openxmlformats.org/officeDocument/2006/relationships/image" Target="../media/image2316.png"/><Relationship Id="rId107" Type="http://schemas.openxmlformats.org/officeDocument/2006/relationships/customXml" Target="../ink/ink3151.xml"/><Relationship Id="rId268" Type="http://schemas.openxmlformats.org/officeDocument/2006/relationships/customXml" Target="../ink/ink3232.xml"/><Relationship Id="rId11" Type="http://schemas.openxmlformats.org/officeDocument/2006/relationships/customXml" Target="../ink/ink3103.xml"/><Relationship Id="rId32" Type="http://schemas.openxmlformats.org/officeDocument/2006/relationships/image" Target="../media/image1861.png"/><Relationship Id="rId53" Type="http://schemas.openxmlformats.org/officeDocument/2006/relationships/customXml" Target="../ink/ink3124.xml"/><Relationship Id="rId74" Type="http://schemas.openxmlformats.org/officeDocument/2006/relationships/image" Target="../media/image1882.png"/><Relationship Id="rId128" Type="http://schemas.openxmlformats.org/officeDocument/2006/relationships/image" Target="../media/image2044.png"/><Relationship Id="rId149" Type="http://schemas.openxmlformats.org/officeDocument/2006/relationships/customXml" Target="../ink/ink3172.xml"/><Relationship Id="rId5" Type="http://schemas.openxmlformats.org/officeDocument/2006/relationships/customXml" Target="../ink/ink3100.xml"/><Relationship Id="rId95" Type="http://schemas.openxmlformats.org/officeDocument/2006/relationships/customXml" Target="../ink/ink3145.xml"/><Relationship Id="rId160" Type="http://schemas.openxmlformats.org/officeDocument/2006/relationships/image" Target="../media/image2060.png"/><Relationship Id="rId181" Type="http://schemas.openxmlformats.org/officeDocument/2006/relationships/image" Target="../media/image2281.png"/><Relationship Id="rId216" Type="http://schemas.openxmlformats.org/officeDocument/2006/relationships/customXml" Target="../ink/ink3206.xml"/><Relationship Id="rId237" Type="http://schemas.openxmlformats.org/officeDocument/2006/relationships/image" Target="../media/image2309.png"/><Relationship Id="rId258" Type="http://schemas.openxmlformats.org/officeDocument/2006/relationships/customXml" Target="../ink/ink3227.xml"/><Relationship Id="rId22" Type="http://schemas.openxmlformats.org/officeDocument/2006/relationships/image" Target="../media/image1856.png"/><Relationship Id="rId43" Type="http://schemas.openxmlformats.org/officeDocument/2006/relationships/customXml" Target="../ink/ink3119.xml"/><Relationship Id="rId64" Type="http://schemas.openxmlformats.org/officeDocument/2006/relationships/image" Target="../media/image1877.png"/><Relationship Id="rId118" Type="http://schemas.openxmlformats.org/officeDocument/2006/relationships/image" Target="../media/image2039.png"/><Relationship Id="rId139" Type="http://schemas.openxmlformats.org/officeDocument/2006/relationships/customXml" Target="../ink/ink3167.xml"/><Relationship Id="rId85" Type="http://schemas.openxmlformats.org/officeDocument/2006/relationships/customXml" Target="../ink/ink3140.xml"/><Relationship Id="rId150" Type="http://schemas.openxmlformats.org/officeDocument/2006/relationships/image" Target="../media/image2055.png"/><Relationship Id="rId171" Type="http://schemas.openxmlformats.org/officeDocument/2006/relationships/image" Target="../media/image2065.png"/><Relationship Id="rId192" Type="http://schemas.openxmlformats.org/officeDocument/2006/relationships/customXml" Target="../ink/ink3194.xml"/><Relationship Id="rId206" Type="http://schemas.openxmlformats.org/officeDocument/2006/relationships/customXml" Target="../ink/ink3201.xml"/><Relationship Id="rId227" Type="http://schemas.openxmlformats.org/officeDocument/2006/relationships/image" Target="../media/image2304.png"/><Relationship Id="rId248" Type="http://schemas.openxmlformats.org/officeDocument/2006/relationships/customXml" Target="../ink/ink3222.xml"/><Relationship Id="rId269" Type="http://schemas.openxmlformats.org/officeDocument/2006/relationships/image" Target="../media/image2327.png"/><Relationship Id="rId12" Type="http://schemas.openxmlformats.org/officeDocument/2006/relationships/image" Target="../media/image1851.png"/><Relationship Id="rId33" Type="http://schemas.openxmlformats.org/officeDocument/2006/relationships/customXml" Target="../ink/ink3114.xml"/><Relationship Id="rId108" Type="http://schemas.openxmlformats.org/officeDocument/2006/relationships/image" Target="../media/image2034.png"/><Relationship Id="rId129" Type="http://schemas.openxmlformats.org/officeDocument/2006/relationships/customXml" Target="../ink/ink3162.xml"/><Relationship Id="rId54" Type="http://schemas.openxmlformats.org/officeDocument/2006/relationships/image" Target="../media/image1872.png"/><Relationship Id="rId75" Type="http://schemas.openxmlformats.org/officeDocument/2006/relationships/customXml" Target="../ink/ink3135.xml"/><Relationship Id="rId96" Type="http://schemas.openxmlformats.org/officeDocument/2006/relationships/image" Target="../media/image2028.png"/><Relationship Id="rId140" Type="http://schemas.openxmlformats.org/officeDocument/2006/relationships/image" Target="../media/image2050.png"/><Relationship Id="rId161" Type="http://schemas.openxmlformats.org/officeDocument/2006/relationships/customXml" Target="../ink/ink3178.xml"/><Relationship Id="rId182" Type="http://schemas.openxmlformats.org/officeDocument/2006/relationships/customXml" Target="../ink/ink3189.xml"/><Relationship Id="rId217" Type="http://schemas.openxmlformats.org/officeDocument/2006/relationships/image" Target="../media/image2299.png"/><Relationship Id="rId6" Type="http://schemas.openxmlformats.org/officeDocument/2006/relationships/image" Target="../media/image1848.png"/><Relationship Id="rId238" Type="http://schemas.openxmlformats.org/officeDocument/2006/relationships/customXml" Target="../ink/ink3217.xml"/><Relationship Id="rId259" Type="http://schemas.openxmlformats.org/officeDocument/2006/relationships/image" Target="../media/image2322.png"/><Relationship Id="rId23" Type="http://schemas.openxmlformats.org/officeDocument/2006/relationships/customXml" Target="../ink/ink3109.xml"/><Relationship Id="rId119" Type="http://schemas.openxmlformats.org/officeDocument/2006/relationships/customXml" Target="../ink/ink3157.xml"/><Relationship Id="rId270" Type="http://schemas.openxmlformats.org/officeDocument/2006/relationships/customXml" Target="../ink/ink3233.xml"/><Relationship Id="rId44" Type="http://schemas.openxmlformats.org/officeDocument/2006/relationships/image" Target="../media/image1867.png"/><Relationship Id="rId65" Type="http://schemas.openxmlformats.org/officeDocument/2006/relationships/customXml" Target="../ink/ink3130.xml"/><Relationship Id="rId86" Type="http://schemas.openxmlformats.org/officeDocument/2006/relationships/image" Target="../media/image2023.png"/><Relationship Id="rId130" Type="http://schemas.openxmlformats.org/officeDocument/2006/relationships/image" Target="../media/image2045.png"/><Relationship Id="rId151" Type="http://schemas.openxmlformats.org/officeDocument/2006/relationships/customXml" Target="../ink/ink3173.xml"/><Relationship Id="rId172" Type="http://schemas.openxmlformats.org/officeDocument/2006/relationships/customXml" Target="../ink/ink3184.xml"/><Relationship Id="rId193" Type="http://schemas.openxmlformats.org/officeDocument/2006/relationships/image" Target="../media/image2287.png"/><Relationship Id="rId202" Type="http://schemas.openxmlformats.org/officeDocument/2006/relationships/customXml" Target="../ink/ink3199.xml"/><Relationship Id="rId207" Type="http://schemas.openxmlformats.org/officeDocument/2006/relationships/image" Target="../media/image2294.png"/><Relationship Id="rId223" Type="http://schemas.openxmlformats.org/officeDocument/2006/relationships/image" Target="../media/image2302.png"/><Relationship Id="rId228" Type="http://schemas.openxmlformats.org/officeDocument/2006/relationships/customXml" Target="../ink/ink3212.xml"/><Relationship Id="rId244" Type="http://schemas.openxmlformats.org/officeDocument/2006/relationships/customXml" Target="../ink/ink3220.xml"/><Relationship Id="rId249" Type="http://schemas.openxmlformats.org/officeDocument/2006/relationships/image" Target="../media/image2317.png"/><Relationship Id="rId13" Type="http://schemas.openxmlformats.org/officeDocument/2006/relationships/customXml" Target="../ink/ink3104.xml"/><Relationship Id="rId18" Type="http://schemas.openxmlformats.org/officeDocument/2006/relationships/image" Target="../media/image1854.png"/><Relationship Id="rId39" Type="http://schemas.openxmlformats.org/officeDocument/2006/relationships/customXml" Target="../ink/ink3117.xml"/><Relationship Id="rId109" Type="http://schemas.openxmlformats.org/officeDocument/2006/relationships/customXml" Target="../ink/ink3152.xml"/><Relationship Id="rId260" Type="http://schemas.openxmlformats.org/officeDocument/2006/relationships/customXml" Target="../ink/ink3228.xml"/><Relationship Id="rId265" Type="http://schemas.openxmlformats.org/officeDocument/2006/relationships/image" Target="../media/image2325.png"/><Relationship Id="rId34" Type="http://schemas.openxmlformats.org/officeDocument/2006/relationships/image" Target="../media/image1862.png"/><Relationship Id="rId50" Type="http://schemas.openxmlformats.org/officeDocument/2006/relationships/image" Target="../media/image1870.png"/><Relationship Id="rId55" Type="http://schemas.openxmlformats.org/officeDocument/2006/relationships/customXml" Target="../ink/ink3125.xml"/><Relationship Id="rId76" Type="http://schemas.openxmlformats.org/officeDocument/2006/relationships/image" Target="../media/image2018.png"/><Relationship Id="rId97" Type="http://schemas.openxmlformats.org/officeDocument/2006/relationships/customXml" Target="../ink/ink3146.xml"/><Relationship Id="rId104" Type="http://schemas.openxmlformats.org/officeDocument/2006/relationships/image" Target="../media/image2032.png"/><Relationship Id="rId120" Type="http://schemas.openxmlformats.org/officeDocument/2006/relationships/image" Target="../media/image2040.png"/><Relationship Id="rId125" Type="http://schemas.openxmlformats.org/officeDocument/2006/relationships/customXml" Target="../ink/ink3160.xml"/><Relationship Id="rId141" Type="http://schemas.openxmlformats.org/officeDocument/2006/relationships/customXml" Target="../ink/ink3168.xml"/><Relationship Id="rId146" Type="http://schemas.openxmlformats.org/officeDocument/2006/relationships/image" Target="../media/image2053.png"/><Relationship Id="rId167" Type="http://schemas.openxmlformats.org/officeDocument/2006/relationships/image" Target="../media/image2063.png"/><Relationship Id="rId188" Type="http://schemas.openxmlformats.org/officeDocument/2006/relationships/customXml" Target="../ink/ink3192.xml"/><Relationship Id="rId7" Type="http://schemas.openxmlformats.org/officeDocument/2006/relationships/customXml" Target="../ink/ink3101.xml"/><Relationship Id="rId71" Type="http://schemas.openxmlformats.org/officeDocument/2006/relationships/customXml" Target="../ink/ink3133.xml"/><Relationship Id="rId92" Type="http://schemas.openxmlformats.org/officeDocument/2006/relationships/image" Target="../media/image2026.png"/><Relationship Id="rId162" Type="http://schemas.openxmlformats.org/officeDocument/2006/relationships/customXml" Target="../ink/ink3179.xml"/><Relationship Id="rId183" Type="http://schemas.openxmlformats.org/officeDocument/2006/relationships/image" Target="../media/image2282.png"/><Relationship Id="rId213" Type="http://schemas.openxmlformats.org/officeDocument/2006/relationships/image" Target="../media/image2297.png"/><Relationship Id="rId218" Type="http://schemas.openxmlformats.org/officeDocument/2006/relationships/customXml" Target="../ink/ink3207.xml"/><Relationship Id="rId234" Type="http://schemas.openxmlformats.org/officeDocument/2006/relationships/customXml" Target="../ink/ink3215.xml"/><Relationship Id="rId239" Type="http://schemas.openxmlformats.org/officeDocument/2006/relationships/image" Target="../media/image2312.png"/><Relationship Id="rId2" Type="http://schemas.openxmlformats.org/officeDocument/2006/relationships/image" Target="../media/image1845.png"/><Relationship Id="rId29" Type="http://schemas.openxmlformats.org/officeDocument/2006/relationships/customXml" Target="../ink/ink3112.xml"/><Relationship Id="rId250" Type="http://schemas.openxmlformats.org/officeDocument/2006/relationships/customXml" Target="../ink/ink3223.xml"/><Relationship Id="rId255" Type="http://schemas.openxmlformats.org/officeDocument/2006/relationships/image" Target="../media/image2320.png"/><Relationship Id="rId271" Type="http://schemas.openxmlformats.org/officeDocument/2006/relationships/image" Target="../media/image2328.png"/><Relationship Id="rId276" Type="http://schemas.openxmlformats.org/officeDocument/2006/relationships/customXml" Target="../ink/ink3236.xml"/><Relationship Id="rId24" Type="http://schemas.openxmlformats.org/officeDocument/2006/relationships/image" Target="../media/image1857.png"/><Relationship Id="rId40" Type="http://schemas.openxmlformats.org/officeDocument/2006/relationships/image" Target="../media/image1865.png"/><Relationship Id="rId45" Type="http://schemas.openxmlformats.org/officeDocument/2006/relationships/customXml" Target="../ink/ink3120.xml"/><Relationship Id="rId66" Type="http://schemas.openxmlformats.org/officeDocument/2006/relationships/image" Target="../media/image1878.png"/><Relationship Id="rId87" Type="http://schemas.openxmlformats.org/officeDocument/2006/relationships/customXml" Target="../ink/ink3141.xml"/><Relationship Id="rId110" Type="http://schemas.openxmlformats.org/officeDocument/2006/relationships/image" Target="../media/image2035.png"/><Relationship Id="rId115" Type="http://schemas.openxmlformats.org/officeDocument/2006/relationships/customXml" Target="../ink/ink3155.xml"/><Relationship Id="rId131" Type="http://schemas.openxmlformats.org/officeDocument/2006/relationships/customXml" Target="../ink/ink3163.xml"/><Relationship Id="rId136" Type="http://schemas.openxmlformats.org/officeDocument/2006/relationships/image" Target="../media/image2048.png"/><Relationship Id="rId157" Type="http://schemas.openxmlformats.org/officeDocument/2006/relationships/customXml" Target="../ink/ink3176.xml"/><Relationship Id="rId178" Type="http://schemas.openxmlformats.org/officeDocument/2006/relationships/customXml" Target="../ink/ink3187.xml"/><Relationship Id="rId61" Type="http://schemas.openxmlformats.org/officeDocument/2006/relationships/customXml" Target="../ink/ink3128.xml"/><Relationship Id="rId82" Type="http://schemas.openxmlformats.org/officeDocument/2006/relationships/image" Target="../media/image2021.png"/><Relationship Id="rId152" Type="http://schemas.openxmlformats.org/officeDocument/2006/relationships/image" Target="../media/image2056.png"/><Relationship Id="rId173" Type="http://schemas.openxmlformats.org/officeDocument/2006/relationships/image" Target="../media/image2066.png"/><Relationship Id="rId194" Type="http://schemas.openxmlformats.org/officeDocument/2006/relationships/customXml" Target="../ink/ink3195.xml"/><Relationship Id="rId199" Type="http://schemas.openxmlformats.org/officeDocument/2006/relationships/image" Target="../media/image2290.png"/><Relationship Id="rId203" Type="http://schemas.openxmlformats.org/officeDocument/2006/relationships/image" Target="../media/image2292.png"/><Relationship Id="rId208" Type="http://schemas.openxmlformats.org/officeDocument/2006/relationships/customXml" Target="../ink/ink3202.xml"/><Relationship Id="rId229" Type="http://schemas.openxmlformats.org/officeDocument/2006/relationships/image" Target="../media/image2305.png"/><Relationship Id="rId19" Type="http://schemas.openxmlformats.org/officeDocument/2006/relationships/customXml" Target="../ink/ink3107.xml"/><Relationship Id="rId224" Type="http://schemas.openxmlformats.org/officeDocument/2006/relationships/customXml" Target="../ink/ink3210.xml"/><Relationship Id="rId240" Type="http://schemas.openxmlformats.org/officeDocument/2006/relationships/customXml" Target="../ink/ink3218.xml"/><Relationship Id="rId245" Type="http://schemas.openxmlformats.org/officeDocument/2006/relationships/image" Target="../media/image2315.png"/><Relationship Id="rId261" Type="http://schemas.openxmlformats.org/officeDocument/2006/relationships/image" Target="../media/image2323.png"/><Relationship Id="rId266" Type="http://schemas.openxmlformats.org/officeDocument/2006/relationships/customXml" Target="../ink/ink3231.xml"/><Relationship Id="rId14" Type="http://schemas.openxmlformats.org/officeDocument/2006/relationships/image" Target="../media/image1852.png"/><Relationship Id="rId30" Type="http://schemas.openxmlformats.org/officeDocument/2006/relationships/image" Target="../media/image1860.png"/><Relationship Id="rId35" Type="http://schemas.openxmlformats.org/officeDocument/2006/relationships/customXml" Target="../ink/ink3115.xml"/><Relationship Id="rId56" Type="http://schemas.openxmlformats.org/officeDocument/2006/relationships/image" Target="../media/image1873.png"/><Relationship Id="rId77" Type="http://schemas.openxmlformats.org/officeDocument/2006/relationships/customXml" Target="../ink/ink3136.xml"/><Relationship Id="rId100" Type="http://schemas.openxmlformats.org/officeDocument/2006/relationships/image" Target="../media/image2030.png"/><Relationship Id="rId105" Type="http://schemas.openxmlformats.org/officeDocument/2006/relationships/customXml" Target="../ink/ink3150.xml"/><Relationship Id="rId126" Type="http://schemas.openxmlformats.org/officeDocument/2006/relationships/image" Target="../media/image2043.png"/><Relationship Id="rId147" Type="http://schemas.openxmlformats.org/officeDocument/2006/relationships/customXml" Target="../ink/ink3171.xml"/><Relationship Id="rId168" Type="http://schemas.openxmlformats.org/officeDocument/2006/relationships/customXml" Target="../ink/ink3182.xml"/><Relationship Id="rId8" Type="http://schemas.openxmlformats.org/officeDocument/2006/relationships/image" Target="../media/image1849.png"/><Relationship Id="rId51" Type="http://schemas.openxmlformats.org/officeDocument/2006/relationships/customXml" Target="../ink/ink3123.xml"/><Relationship Id="rId72" Type="http://schemas.openxmlformats.org/officeDocument/2006/relationships/image" Target="../media/image1881.png"/><Relationship Id="rId93" Type="http://schemas.openxmlformats.org/officeDocument/2006/relationships/customXml" Target="../ink/ink3144.xml"/><Relationship Id="rId98" Type="http://schemas.openxmlformats.org/officeDocument/2006/relationships/image" Target="../media/image2029.png"/><Relationship Id="rId121" Type="http://schemas.openxmlformats.org/officeDocument/2006/relationships/customXml" Target="../ink/ink3158.xml"/><Relationship Id="rId142" Type="http://schemas.openxmlformats.org/officeDocument/2006/relationships/image" Target="../media/image2051.png"/><Relationship Id="rId163" Type="http://schemas.openxmlformats.org/officeDocument/2006/relationships/image" Target="../media/image2061.png"/><Relationship Id="rId184" Type="http://schemas.openxmlformats.org/officeDocument/2006/relationships/customXml" Target="../ink/ink3190.xml"/><Relationship Id="rId189" Type="http://schemas.openxmlformats.org/officeDocument/2006/relationships/image" Target="../media/image2285.png"/><Relationship Id="rId219" Type="http://schemas.openxmlformats.org/officeDocument/2006/relationships/image" Target="../media/image2300.png"/><Relationship Id="rId3" Type="http://schemas.openxmlformats.org/officeDocument/2006/relationships/customXml" Target="../ink/ink3099.xml"/><Relationship Id="rId214" Type="http://schemas.openxmlformats.org/officeDocument/2006/relationships/customXml" Target="../ink/ink3205.xml"/><Relationship Id="rId230" Type="http://schemas.openxmlformats.org/officeDocument/2006/relationships/customXml" Target="../ink/ink3213.xml"/><Relationship Id="rId235" Type="http://schemas.openxmlformats.org/officeDocument/2006/relationships/image" Target="../media/image2308.png"/><Relationship Id="rId251" Type="http://schemas.openxmlformats.org/officeDocument/2006/relationships/image" Target="../media/image2318.png"/><Relationship Id="rId256" Type="http://schemas.openxmlformats.org/officeDocument/2006/relationships/customXml" Target="../ink/ink3226.xml"/><Relationship Id="rId277" Type="http://schemas.openxmlformats.org/officeDocument/2006/relationships/image" Target="../media/image2331.png"/><Relationship Id="rId25" Type="http://schemas.openxmlformats.org/officeDocument/2006/relationships/customXml" Target="../ink/ink3110.xml"/><Relationship Id="rId46" Type="http://schemas.openxmlformats.org/officeDocument/2006/relationships/image" Target="../media/image1868.png"/><Relationship Id="rId67" Type="http://schemas.openxmlformats.org/officeDocument/2006/relationships/customXml" Target="../ink/ink3131.xml"/><Relationship Id="rId116" Type="http://schemas.openxmlformats.org/officeDocument/2006/relationships/image" Target="../media/image2038.png"/><Relationship Id="rId137" Type="http://schemas.openxmlformats.org/officeDocument/2006/relationships/customXml" Target="../ink/ink3166.xml"/><Relationship Id="rId158" Type="http://schemas.openxmlformats.org/officeDocument/2006/relationships/image" Target="../media/image2059.png"/><Relationship Id="rId272" Type="http://schemas.openxmlformats.org/officeDocument/2006/relationships/customXml" Target="../ink/ink3234.xml"/><Relationship Id="rId20" Type="http://schemas.openxmlformats.org/officeDocument/2006/relationships/image" Target="../media/image1855.png"/><Relationship Id="rId41" Type="http://schemas.openxmlformats.org/officeDocument/2006/relationships/customXml" Target="../ink/ink3118.xml"/><Relationship Id="rId62" Type="http://schemas.openxmlformats.org/officeDocument/2006/relationships/image" Target="../media/image1876.png"/><Relationship Id="rId83" Type="http://schemas.openxmlformats.org/officeDocument/2006/relationships/customXml" Target="../ink/ink3139.xml"/><Relationship Id="rId88" Type="http://schemas.openxmlformats.org/officeDocument/2006/relationships/image" Target="../media/image2024.png"/><Relationship Id="rId111" Type="http://schemas.openxmlformats.org/officeDocument/2006/relationships/customXml" Target="../ink/ink3153.xml"/><Relationship Id="rId132" Type="http://schemas.openxmlformats.org/officeDocument/2006/relationships/image" Target="../media/image2046.png"/><Relationship Id="rId153" Type="http://schemas.openxmlformats.org/officeDocument/2006/relationships/customXml" Target="../ink/ink3174.xml"/><Relationship Id="rId174" Type="http://schemas.openxmlformats.org/officeDocument/2006/relationships/customXml" Target="../ink/ink3185.xml"/><Relationship Id="rId179" Type="http://schemas.openxmlformats.org/officeDocument/2006/relationships/image" Target="../media/image2109.png"/><Relationship Id="rId195" Type="http://schemas.openxmlformats.org/officeDocument/2006/relationships/image" Target="../media/image2288.png"/><Relationship Id="rId209" Type="http://schemas.openxmlformats.org/officeDocument/2006/relationships/image" Target="../media/image2295.png"/><Relationship Id="rId190" Type="http://schemas.openxmlformats.org/officeDocument/2006/relationships/customXml" Target="../ink/ink3193.xml"/><Relationship Id="rId204" Type="http://schemas.openxmlformats.org/officeDocument/2006/relationships/customXml" Target="../ink/ink3200.xml"/><Relationship Id="rId220" Type="http://schemas.openxmlformats.org/officeDocument/2006/relationships/customXml" Target="../ink/ink3208.xml"/><Relationship Id="rId225" Type="http://schemas.openxmlformats.org/officeDocument/2006/relationships/image" Target="../media/image2303.png"/><Relationship Id="rId241" Type="http://schemas.openxmlformats.org/officeDocument/2006/relationships/image" Target="../media/image2313.png"/><Relationship Id="rId246" Type="http://schemas.openxmlformats.org/officeDocument/2006/relationships/customXml" Target="../ink/ink3221.xml"/><Relationship Id="rId267" Type="http://schemas.openxmlformats.org/officeDocument/2006/relationships/image" Target="../media/image2326.png"/><Relationship Id="rId15" Type="http://schemas.openxmlformats.org/officeDocument/2006/relationships/customXml" Target="../ink/ink3105.xml"/><Relationship Id="rId36" Type="http://schemas.openxmlformats.org/officeDocument/2006/relationships/image" Target="../media/image1863.png"/><Relationship Id="rId57" Type="http://schemas.openxmlformats.org/officeDocument/2006/relationships/customXml" Target="../ink/ink3126.xml"/><Relationship Id="rId106" Type="http://schemas.openxmlformats.org/officeDocument/2006/relationships/image" Target="../media/image2033.png"/><Relationship Id="rId127" Type="http://schemas.openxmlformats.org/officeDocument/2006/relationships/customXml" Target="../ink/ink3161.xml"/><Relationship Id="rId262" Type="http://schemas.openxmlformats.org/officeDocument/2006/relationships/customXml" Target="../ink/ink3229.xml"/><Relationship Id="rId10" Type="http://schemas.openxmlformats.org/officeDocument/2006/relationships/image" Target="../media/image1850.png"/><Relationship Id="rId31" Type="http://schemas.openxmlformats.org/officeDocument/2006/relationships/customXml" Target="../ink/ink3113.xml"/><Relationship Id="rId52" Type="http://schemas.openxmlformats.org/officeDocument/2006/relationships/image" Target="../media/image1871.png"/><Relationship Id="rId73" Type="http://schemas.openxmlformats.org/officeDocument/2006/relationships/customXml" Target="../ink/ink3134.xml"/><Relationship Id="rId78" Type="http://schemas.openxmlformats.org/officeDocument/2006/relationships/image" Target="../media/image2019.png"/><Relationship Id="rId94" Type="http://schemas.openxmlformats.org/officeDocument/2006/relationships/image" Target="../media/image2027.png"/><Relationship Id="rId99" Type="http://schemas.openxmlformats.org/officeDocument/2006/relationships/customXml" Target="../ink/ink3147.xml"/><Relationship Id="rId101" Type="http://schemas.openxmlformats.org/officeDocument/2006/relationships/customXml" Target="../ink/ink3148.xml"/><Relationship Id="rId122" Type="http://schemas.openxmlformats.org/officeDocument/2006/relationships/image" Target="../media/image2041.png"/><Relationship Id="rId143" Type="http://schemas.openxmlformats.org/officeDocument/2006/relationships/customXml" Target="../ink/ink3169.xml"/><Relationship Id="rId148" Type="http://schemas.openxmlformats.org/officeDocument/2006/relationships/image" Target="../media/image2054.png"/><Relationship Id="rId164" Type="http://schemas.openxmlformats.org/officeDocument/2006/relationships/customXml" Target="../ink/ink3180.xml"/><Relationship Id="rId169" Type="http://schemas.openxmlformats.org/officeDocument/2006/relationships/image" Target="../media/image2064.png"/><Relationship Id="rId185" Type="http://schemas.openxmlformats.org/officeDocument/2006/relationships/image" Target="../media/image2283.png"/><Relationship Id="rId4" Type="http://schemas.openxmlformats.org/officeDocument/2006/relationships/image" Target="../media/image1847.png"/><Relationship Id="rId9" Type="http://schemas.openxmlformats.org/officeDocument/2006/relationships/customXml" Target="../ink/ink3102.xml"/><Relationship Id="rId180" Type="http://schemas.openxmlformats.org/officeDocument/2006/relationships/customXml" Target="../ink/ink3188.xml"/><Relationship Id="rId210" Type="http://schemas.openxmlformats.org/officeDocument/2006/relationships/customXml" Target="../ink/ink3203.xml"/><Relationship Id="rId215" Type="http://schemas.openxmlformats.org/officeDocument/2006/relationships/image" Target="../media/image2298.png"/><Relationship Id="rId236" Type="http://schemas.openxmlformats.org/officeDocument/2006/relationships/customXml" Target="../ink/ink3216.xml"/><Relationship Id="rId257" Type="http://schemas.openxmlformats.org/officeDocument/2006/relationships/image" Target="../media/image2321.png"/><Relationship Id="rId26" Type="http://schemas.openxmlformats.org/officeDocument/2006/relationships/image" Target="../media/image1858.png"/><Relationship Id="rId231" Type="http://schemas.openxmlformats.org/officeDocument/2006/relationships/image" Target="../media/image2306.png"/><Relationship Id="rId252" Type="http://schemas.openxmlformats.org/officeDocument/2006/relationships/customXml" Target="../ink/ink3224.xml"/><Relationship Id="rId273" Type="http://schemas.openxmlformats.org/officeDocument/2006/relationships/image" Target="../media/image2329.png"/><Relationship Id="rId47" Type="http://schemas.openxmlformats.org/officeDocument/2006/relationships/customXml" Target="../ink/ink3121.xml"/><Relationship Id="rId68" Type="http://schemas.openxmlformats.org/officeDocument/2006/relationships/image" Target="../media/image1879.png"/><Relationship Id="rId89" Type="http://schemas.openxmlformats.org/officeDocument/2006/relationships/customXml" Target="../ink/ink3142.xml"/><Relationship Id="rId112" Type="http://schemas.openxmlformats.org/officeDocument/2006/relationships/image" Target="../media/image2036.png"/><Relationship Id="rId133" Type="http://schemas.openxmlformats.org/officeDocument/2006/relationships/customXml" Target="../ink/ink3164.xml"/><Relationship Id="rId154" Type="http://schemas.openxmlformats.org/officeDocument/2006/relationships/image" Target="../media/image2057.png"/><Relationship Id="rId175" Type="http://schemas.openxmlformats.org/officeDocument/2006/relationships/image" Target="../media/image2186.png"/><Relationship Id="rId196" Type="http://schemas.openxmlformats.org/officeDocument/2006/relationships/customXml" Target="../ink/ink3196.xml"/><Relationship Id="rId200" Type="http://schemas.openxmlformats.org/officeDocument/2006/relationships/customXml" Target="../ink/ink3198.xml"/><Relationship Id="rId16" Type="http://schemas.openxmlformats.org/officeDocument/2006/relationships/image" Target="../media/image1853.png"/><Relationship Id="rId221" Type="http://schemas.openxmlformats.org/officeDocument/2006/relationships/image" Target="../media/image2301.png"/><Relationship Id="rId242" Type="http://schemas.openxmlformats.org/officeDocument/2006/relationships/customXml" Target="../ink/ink3219.xml"/><Relationship Id="rId263" Type="http://schemas.openxmlformats.org/officeDocument/2006/relationships/image" Target="../media/image2324.png"/><Relationship Id="rId37" Type="http://schemas.openxmlformats.org/officeDocument/2006/relationships/customXml" Target="../ink/ink3116.xml"/><Relationship Id="rId58" Type="http://schemas.openxmlformats.org/officeDocument/2006/relationships/image" Target="../media/image1874.png"/><Relationship Id="rId79" Type="http://schemas.openxmlformats.org/officeDocument/2006/relationships/customXml" Target="../ink/ink3137.xml"/><Relationship Id="rId102" Type="http://schemas.openxmlformats.org/officeDocument/2006/relationships/image" Target="../media/image2031.png"/><Relationship Id="rId123" Type="http://schemas.openxmlformats.org/officeDocument/2006/relationships/customXml" Target="../ink/ink3159.xml"/><Relationship Id="rId144" Type="http://schemas.openxmlformats.org/officeDocument/2006/relationships/image" Target="../media/image2052.png"/><Relationship Id="rId90" Type="http://schemas.openxmlformats.org/officeDocument/2006/relationships/image" Target="../media/image2025.png"/><Relationship Id="rId165" Type="http://schemas.openxmlformats.org/officeDocument/2006/relationships/image" Target="../media/image2062.png"/><Relationship Id="rId186" Type="http://schemas.openxmlformats.org/officeDocument/2006/relationships/customXml" Target="../ink/ink3191.xml"/><Relationship Id="rId211" Type="http://schemas.openxmlformats.org/officeDocument/2006/relationships/image" Target="../media/image2296.png"/><Relationship Id="rId232" Type="http://schemas.openxmlformats.org/officeDocument/2006/relationships/customXml" Target="../ink/ink3214.xml"/><Relationship Id="rId253" Type="http://schemas.openxmlformats.org/officeDocument/2006/relationships/image" Target="../media/image2319.png"/><Relationship Id="rId274" Type="http://schemas.openxmlformats.org/officeDocument/2006/relationships/customXml" Target="../ink/ink3235.xml"/><Relationship Id="rId27" Type="http://schemas.openxmlformats.org/officeDocument/2006/relationships/customXml" Target="../ink/ink3111.xml"/><Relationship Id="rId48" Type="http://schemas.openxmlformats.org/officeDocument/2006/relationships/image" Target="../media/image1869.png"/><Relationship Id="rId69" Type="http://schemas.openxmlformats.org/officeDocument/2006/relationships/customXml" Target="../ink/ink3132.xml"/><Relationship Id="rId113" Type="http://schemas.openxmlformats.org/officeDocument/2006/relationships/customXml" Target="../ink/ink3154.xml"/><Relationship Id="rId134" Type="http://schemas.openxmlformats.org/officeDocument/2006/relationships/image" Target="../media/image2047.png"/><Relationship Id="rId80" Type="http://schemas.openxmlformats.org/officeDocument/2006/relationships/image" Target="../media/image2020.png"/><Relationship Id="rId155" Type="http://schemas.openxmlformats.org/officeDocument/2006/relationships/customXml" Target="../ink/ink3175.xml"/><Relationship Id="rId176" Type="http://schemas.openxmlformats.org/officeDocument/2006/relationships/customXml" Target="../ink/ink3186.xml"/><Relationship Id="rId197" Type="http://schemas.openxmlformats.org/officeDocument/2006/relationships/image" Target="../media/image2289.png"/><Relationship Id="rId201" Type="http://schemas.openxmlformats.org/officeDocument/2006/relationships/image" Target="../media/image2291.png"/><Relationship Id="rId222" Type="http://schemas.openxmlformats.org/officeDocument/2006/relationships/customXml" Target="../ink/ink3209.xml"/><Relationship Id="rId243" Type="http://schemas.openxmlformats.org/officeDocument/2006/relationships/image" Target="../media/image2314.png"/><Relationship Id="rId264" Type="http://schemas.openxmlformats.org/officeDocument/2006/relationships/customXml" Target="../ink/ink3230.xml"/><Relationship Id="rId17" Type="http://schemas.openxmlformats.org/officeDocument/2006/relationships/customXml" Target="../ink/ink3106.xml"/><Relationship Id="rId38" Type="http://schemas.openxmlformats.org/officeDocument/2006/relationships/image" Target="../media/image1864.png"/><Relationship Id="rId59" Type="http://schemas.openxmlformats.org/officeDocument/2006/relationships/customXml" Target="../ink/ink3127.xml"/><Relationship Id="rId103" Type="http://schemas.openxmlformats.org/officeDocument/2006/relationships/customXml" Target="../ink/ink3149.xml"/><Relationship Id="rId124" Type="http://schemas.openxmlformats.org/officeDocument/2006/relationships/image" Target="../media/image2042.png"/><Relationship Id="rId70" Type="http://schemas.openxmlformats.org/officeDocument/2006/relationships/image" Target="../media/image1880.png"/><Relationship Id="rId91" Type="http://schemas.openxmlformats.org/officeDocument/2006/relationships/customXml" Target="../ink/ink3143.xml"/><Relationship Id="rId145" Type="http://schemas.openxmlformats.org/officeDocument/2006/relationships/customXml" Target="../ink/ink3170.xml"/><Relationship Id="rId166" Type="http://schemas.openxmlformats.org/officeDocument/2006/relationships/customXml" Target="../ink/ink3181.xml"/><Relationship Id="rId187" Type="http://schemas.openxmlformats.org/officeDocument/2006/relationships/image" Target="../media/image228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04.xml"/><Relationship Id="rId233" Type="http://schemas.openxmlformats.org/officeDocument/2006/relationships/image" Target="../media/image2307.png"/><Relationship Id="rId254" Type="http://schemas.openxmlformats.org/officeDocument/2006/relationships/customXml" Target="../ink/ink3225.xml"/><Relationship Id="rId28" Type="http://schemas.openxmlformats.org/officeDocument/2006/relationships/image" Target="../media/image1859.png"/><Relationship Id="rId49" Type="http://schemas.openxmlformats.org/officeDocument/2006/relationships/customXml" Target="../ink/ink3122.xml"/><Relationship Id="rId114" Type="http://schemas.openxmlformats.org/officeDocument/2006/relationships/image" Target="../media/image2037.png"/><Relationship Id="rId275" Type="http://schemas.openxmlformats.org/officeDocument/2006/relationships/image" Target="../media/image2330.png"/><Relationship Id="rId60" Type="http://schemas.openxmlformats.org/officeDocument/2006/relationships/image" Target="../media/image1875.png"/><Relationship Id="rId81" Type="http://schemas.openxmlformats.org/officeDocument/2006/relationships/customXml" Target="../ink/ink3138.xml"/><Relationship Id="rId135" Type="http://schemas.openxmlformats.org/officeDocument/2006/relationships/customXml" Target="../ink/ink3165.xml"/><Relationship Id="rId156" Type="http://schemas.openxmlformats.org/officeDocument/2006/relationships/image" Target="../media/image2058.png"/><Relationship Id="rId177" Type="http://schemas.openxmlformats.org/officeDocument/2006/relationships/image" Target="../media/image2190.png"/><Relationship Id="rId198" Type="http://schemas.openxmlformats.org/officeDocument/2006/relationships/customXml" Target="../ink/ink319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42.xml"/><Relationship Id="rId18" Type="http://schemas.openxmlformats.org/officeDocument/2006/relationships/image" Target="../media/image2339.png"/><Relationship Id="rId26" Type="http://schemas.openxmlformats.org/officeDocument/2006/relationships/image" Target="../media/image2343.png"/><Relationship Id="rId39" Type="http://schemas.openxmlformats.org/officeDocument/2006/relationships/customXml" Target="../ink/ink3255.xml"/><Relationship Id="rId21" Type="http://schemas.openxmlformats.org/officeDocument/2006/relationships/customXml" Target="../ink/ink3246.xml"/><Relationship Id="rId34" Type="http://schemas.openxmlformats.org/officeDocument/2006/relationships/image" Target="../media/image2347.png"/><Relationship Id="rId42" Type="http://schemas.openxmlformats.org/officeDocument/2006/relationships/image" Target="../media/image2351.png"/><Relationship Id="rId47" Type="http://schemas.openxmlformats.org/officeDocument/2006/relationships/customXml" Target="../ink/ink3259.xml"/><Relationship Id="rId50" Type="http://schemas.openxmlformats.org/officeDocument/2006/relationships/customXml" Target="../ink/ink3261.xml"/><Relationship Id="rId55" Type="http://schemas.openxmlformats.org/officeDocument/2006/relationships/image" Target="../media/image2357.png"/><Relationship Id="rId63" Type="http://schemas.openxmlformats.org/officeDocument/2006/relationships/image" Target="../media/image2361.png"/><Relationship Id="rId68" Type="http://schemas.openxmlformats.org/officeDocument/2006/relationships/customXml" Target="../ink/ink3270.xml"/><Relationship Id="rId76" Type="http://schemas.openxmlformats.org/officeDocument/2006/relationships/customXml" Target="../ink/ink3274.xml"/><Relationship Id="rId84" Type="http://schemas.openxmlformats.org/officeDocument/2006/relationships/customXml" Target="../ink/ink3278.xml"/><Relationship Id="rId89" Type="http://schemas.openxmlformats.org/officeDocument/2006/relationships/image" Target="../media/image2374.png"/><Relationship Id="rId7" Type="http://schemas.openxmlformats.org/officeDocument/2006/relationships/customXml" Target="../ink/ink3239.xml"/><Relationship Id="rId71" Type="http://schemas.openxmlformats.org/officeDocument/2006/relationships/image" Target="../media/image2365.png"/><Relationship Id="rId92" Type="http://schemas.openxmlformats.org/officeDocument/2006/relationships/customXml" Target="../ink/ink3282.xml"/><Relationship Id="rId2" Type="http://schemas.openxmlformats.org/officeDocument/2006/relationships/image" Target="../media/image1845.png"/><Relationship Id="rId16" Type="http://schemas.openxmlformats.org/officeDocument/2006/relationships/image" Target="../media/image2338.png"/><Relationship Id="rId29" Type="http://schemas.openxmlformats.org/officeDocument/2006/relationships/customXml" Target="../ink/ink3250.xml"/><Relationship Id="rId11" Type="http://schemas.openxmlformats.org/officeDocument/2006/relationships/customXml" Target="../ink/ink3241.xml"/><Relationship Id="rId24" Type="http://schemas.openxmlformats.org/officeDocument/2006/relationships/image" Target="../media/image2342.png"/><Relationship Id="rId32" Type="http://schemas.openxmlformats.org/officeDocument/2006/relationships/image" Target="../media/image2346.png"/><Relationship Id="rId37" Type="http://schemas.openxmlformats.org/officeDocument/2006/relationships/customXml" Target="../ink/ink3254.xml"/><Relationship Id="rId40" Type="http://schemas.openxmlformats.org/officeDocument/2006/relationships/image" Target="../media/image2350.png"/><Relationship Id="rId45" Type="http://schemas.openxmlformats.org/officeDocument/2006/relationships/customXml" Target="../ink/ink3258.xml"/><Relationship Id="rId53" Type="http://schemas.openxmlformats.org/officeDocument/2006/relationships/image" Target="../media/image2356.png"/><Relationship Id="rId58" Type="http://schemas.openxmlformats.org/officeDocument/2006/relationships/customXml" Target="../ink/ink3265.xml"/><Relationship Id="rId66" Type="http://schemas.openxmlformats.org/officeDocument/2006/relationships/customXml" Target="../ink/ink3269.xml"/><Relationship Id="rId74" Type="http://schemas.openxmlformats.org/officeDocument/2006/relationships/customXml" Target="../ink/ink3273.xml"/><Relationship Id="rId79" Type="http://schemas.openxmlformats.org/officeDocument/2006/relationships/image" Target="../media/image2369.png"/><Relationship Id="rId87" Type="http://schemas.openxmlformats.org/officeDocument/2006/relationships/image" Target="../media/image2373.png"/><Relationship Id="rId5" Type="http://schemas.openxmlformats.org/officeDocument/2006/relationships/customXml" Target="../ink/ink3238.xml"/><Relationship Id="rId61" Type="http://schemas.openxmlformats.org/officeDocument/2006/relationships/image" Target="../media/image2360.png"/><Relationship Id="rId82" Type="http://schemas.openxmlformats.org/officeDocument/2006/relationships/customXml" Target="../ink/ink3277.xml"/><Relationship Id="rId90" Type="http://schemas.openxmlformats.org/officeDocument/2006/relationships/customXml" Target="../ink/ink3281.xml"/><Relationship Id="rId19" Type="http://schemas.openxmlformats.org/officeDocument/2006/relationships/customXml" Target="../ink/ink3245.xml"/><Relationship Id="rId14" Type="http://schemas.openxmlformats.org/officeDocument/2006/relationships/image" Target="../media/image2337.png"/><Relationship Id="rId22" Type="http://schemas.openxmlformats.org/officeDocument/2006/relationships/image" Target="../media/image2341.png"/><Relationship Id="rId27" Type="http://schemas.openxmlformats.org/officeDocument/2006/relationships/customXml" Target="../ink/ink3249.xml"/><Relationship Id="rId30" Type="http://schemas.openxmlformats.org/officeDocument/2006/relationships/image" Target="../media/image2345.png"/><Relationship Id="rId35" Type="http://schemas.openxmlformats.org/officeDocument/2006/relationships/customXml" Target="../ink/ink3253.xml"/><Relationship Id="rId43" Type="http://schemas.openxmlformats.org/officeDocument/2006/relationships/customXml" Target="../ink/ink3257.xml"/><Relationship Id="rId48" Type="http://schemas.openxmlformats.org/officeDocument/2006/relationships/customXml" Target="../ink/ink3260.xml"/><Relationship Id="rId56" Type="http://schemas.openxmlformats.org/officeDocument/2006/relationships/customXml" Target="../ink/ink3264.xml"/><Relationship Id="rId64" Type="http://schemas.openxmlformats.org/officeDocument/2006/relationships/customXml" Target="../ink/ink3268.xml"/><Relationship Id="rId69" Type="http://schemas.openxmlformats.org/officeDocument/2006/relationships/image" Target="../media/image2364.png"/><Relationship Id="rId77" Type="http://schemas.openxmlformats.org/officeDocument/2006/relationships/image" Target="../media/image2368.png"/><Relationship Id="rId8" Type="http://schemas.openxmlformats.org/officeDocument/2006/relationships/image" Target="../media/image2334.png"/><Relationship Id="rId51" Type="http://schemas.openxmlformats.org/officeDocument/2006/relationships/image" Target="../media/image2355.png"/><Relationship Id="rId72" Type="http://schemas.openxmlformats.org/officeDocument/2006/relationships/customXml" Target="../ink/ink3272.xml"/><Relationship Id="rId80" Type="http://schemas.openxmlformats.org/officeDocument/2006/relationships/customXml" Target="../ink/ink3276.xml"/><Relationship Id="rId85" Type="http://schemas.openxmlformats.org/officeDocument/2006/relationships/image" Target="../media/image2372.png"/><Relationship Id="rId93" Type="http://schemas.openxmlformats.org/officeDocument/2006/relationships/image" Target="../media/image2376.png"/><Relationship Id="rId3" Type="http://schemas.openxmlformats.org/officeDocument/2006/relationships/customXml" Target="../ink/ink3237.xml"/><Relationship Id="rId12" Type="http://schemas.openxmlformats.org/officeDocument/2006/relationships/image" Target="../media/image2336.png"/><Relationship Id="rId17" Type="http://schemas.openxmlformats.org/officeDocument/2006/relationships/customXml" Target="../ink/ink3244.xml"/><Relationship Id="rId25" Type="http://schemas.openxmlformats.org/officeDocument/2006/relationships/customXml" Target="../ink/ink3248.xml"/><Relationship Id="rId33" Type="http://schemas.openxmlformats.org/officeDocument/2006/relationships/customXml" Target="../ink/ink3252.xml"/><Relationship Id="rId38" Type="http://schemas.openxmlformats.org/officeDocument/2006/relationships/image" Target="../media/image2349.png"/><Relationship Id="rId46" Type="http://schemas.openxmlformats.org/officeDocument/2006/relationships/image" Target="../media/image2353.png"/><Relationship Id="rId59" Type="http://schemas.openxmlformats.org/officeDocument/2006/relationships/image" Target="../media/image2359.png"/><Relationship Id="rId67" Type="http://schemas.openxmlformats.org/officeDocument/2006/relationships/image" Target="../media/image2363.png"/><Relationship Id="rId20" Type="http://schemas.openxmlformats.org/officeDocument/2006/relationships/image" Target="../media/image2340.png"/><Relationship Id="rId41" Type="http://schemas.openxmlformats.org/officeDocument/2006/relationships/customXml" Target="../ink/ink3256.xml"/><Relationship Id="rId54" Type="http://schemas.openxmlformats.org/officeDocument/2006/relationships/customXml" Target="../ink/ink3263.xml"/><Relationship Id="rId62" Type="http://schemas.openxmlformats.org/officeDocument/2006/relationships/customXml" Target="../ink/ink3267.xml"/><Relationship Id="rId70" Type="http://schemas.openxmlformats.org/officeDocument/2006/relationships/customXml" Target="../ink/ink3271.xml"/><Relationship Id="rId75" Type="http://schemas.openxmlformats.org/officeDocument/2006/relationships/image" Target="../media/image2367.png"/><Relationship Id="rId83" Type="http://schemas.openxmlformats.org/officeDocument/2006/relationships/image" Target="../media/image2371.png"/><Relationship Id="rId88" Type="http://schemas.openxmlformats.org/officeDocument/2006/relationships/customXml" Target="../ink/ink3280.xml"/><Relationship Id="rId91" Type="http://schemas.openxmlformats.org/officeDocument/2006/relationships/image" Target="../media/image2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3.png"/><Relationship Id="rId15" Type="http://schemas.openxmlformats.org/officeDocument/2006/relationships/customXml" Target="../ink/ink3243.xml"/><Relationship Id="rId23" Type="http://schemas.openxmlformats.org/officeDocument/2006/relationships/customXml" Target="../ink/ink3247.xml"/><Relationship Id="rId28" Type="http://schemas.openxmlformats.org/officeDocument/2006/relationships/image" Target="../media/image2344.png"/><Relationship Id="rId36" Type="http://schemas.openxmlformats.org/officeDocument/2006/relationships/image" Target="../media/image2348.png"/><Relationship Id="rId49" Type="http://schemas.openxmlformats.org/officeDocument/2006/relationships/image" Target="../media/image2354.png"/><Relationship Id="rId57" Type="http://schemas.openxmlformats.org/officeDocument/2006/relationships/image" Target="../media/image2358.png"/><Relationship Id="rId10" Type="http://schemas.openxmlformats.org/officeDocument/2006/relationships/image" Target="../media/image2335.png"/><Relationship Id="rId31" Type="http://schemas.openxmlformats.org/officeDocument/2006/relationships/customXml" Target="../ink/ink3251.xml"/><Relationship Id="rId44" Type="http://schemas.openxmlformats.org/officeDocument/2006/relationships/image" Target="../media/image2352.png"/><Relationship Id="rId52" Type="http://schemas.openxmlformats.org/officeDocument/2006/relationships/customXml" Target="../ink/ink3262.xml"/><Relationship Id="rId60" Type="http://schemas.openxmlformats.org/officeDocument/2006/relationships/customXml" Target="../ink/ink3266.xml"/><Relationship Id="rId65" Type="http://schemas.openxmlformats.org/officeDocument/2006/relationships/image" Target="../media/image2362.png"/><Relationship Id="rId73" Type="http://schemas.openxmlformats.org/officeDocument/2006/relationships/image" Target="../media/image2366.png"/><Relationship Id="rId78" Type="http://schemas.openxmlformats.org/officeDocument/2006/relationships/customXml" Target="../ink/ink3275.xml"/><Relationship Id="rId81" Type="http://schemas.openxmlformats.org/officeDocument/2006/relationships/image" Target="../media/image2370.png"/><Relationship Id="rId86" Type="http://schemas.openxmlformats.org/officeDocument/2006/relationships/customXml" Target="../ink/ink3279.xml"/><Relationship Id="rId94" Type="http://schemas.openxmlformats.org/officeDocument/2006/relationships/customXml" Target="../ink/ink3283.xml"/><Relationship Id="rId4" Type="http://schemas.openxmlformats.org/officeDocument/2006/relationships/image" Target="../media/image2332.png"/><Relationship Id="rId9" Type="http://schemas.openxmlformats.org/officeDocument/2006/relationships/customXml" Target="../ink/ink32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10.png"/><Relationship Id="rId21" Type="http://schemas.openxmlformats.org/officeDocument/2006/relationships/customXml" Target="../ink/ink231.xml"/><Relationship Id="rId42" Type="http://schemas.openxmlformats.org/officeDocument/2006/relationships/image" Target="../media/image7700.png"/><Relationship Id="rId47" Type="http://schemas.openxmlformats.org/officeDocument/2006/relationships/customXml" Target="../ink/ink244.xml"/><Relationship Id="rId63" Type="http://schemas.openxmlformats.org/officeDocument/2006/relationships/customXml" Target="../ink/ink252.xml"/><Relationship Id="rId68" Type="http://schemas.openxmlformats.org/officeDocument/2006/relationships/image" Target="../media/image9000.png"/><Relationship Id="rId84" Type="http://schemas.openxmlformats.org/officeDocument/2006/relationships/image" Target="../media/image9800.png"/><Relationship Id="rId89" Type="http://schemas.openxmlformats.org/officeDocument/2006/relationships/customXml" Target="../ink/ink265.xml"/><Relationship Id="rId112" Type="http://schemas.openxmlformats.org/officeDocument/2006/relationships/image" Target="../media/image11200.png"/><Relationship Id="rId2" Type="http://schemas.openxmlformats.org/officeDocument/2006/relationships/image" Target="../media/image2.png"/><Relationship Id="rId16" Type="http://schemas.openxmlformats.org/officeDocument/2006/relationships/image" Target="../media/image6410.png"/><Relationship Id="rId29" Type="http://schemas.openxmlformats.org/officeDocument/2006/relationships/customXml" Target="../ink/ink235.xml"/><Relationship Id="rId107" Type="http://schemas.openxmlformats.org/officeDocument/2006/relationships/customXml" Target="../ink/ink274.xml"/><Relationship Id="rId11" Type="http://schemas.openxmlformats.org/officeDocument/2006/relationships/customXml" Target="../ink/ink226.xml"/><Relationship Id="rId24" Type="http://schemas.openxmlformats.org/officeDocument/2006/relationships/image" Target="../media/image6810.png"/><Relationship Id="rId32" Type="http://schemas.openxmlformats.org/officeDocument/2006/relationships/image" Target="../media/image7210.png"/><Relationship Id="rId37" Type="http://schemas.openxmlformats.org/officeDocument/2006/relationships/customXml" Target="../ink/ink239.xml"/><Relationship Id="rId40" Type="http://schemas.openxmlformats.org/officeDocument/2006/relationships/image" Target="../media/image7600.png"/><Relationship Id="rId45" Type="http://schemas.openxmlformats.org/officeDocument/2006/relationships/customXml" Target="../ink/ink243.xml"/><Relationship Id="rId53" Type="http://schemas.openxmlformats.org/officeDocument/2006/relationships/customXml" Target="../ink/ink247.xml"/><Relationship Id="rId58" Type="http://schemas.openxmlformats.org/officeDocument/2006/relationships/image" Target="../media/image8500.png"/><Relationship Id="rId66" Type="http://schemas.openxmlformats.org/officeDocument/2006/relationships/image" Target="../media/image8900.png"/><Relationship Id="rId74" Type="http://schemas.openxmlformats.org/officeDocument/2006/relationships/image" Target="../media/image9300.png"/><Relationship Id="rId79" Type="http://schemas.openxmlformats.org/officeDocument/2006/relationships/customXml" Target="../ink/ink260.xml"/><Relationship Id="rId87" Type="http://schemas.openxmlformats.org/officeDocument/2006/relationships/customXml" Target="../ink/ink264.xml"/><Relationship Id="rId102" Type="http://schemas.openxmlformats.org/officeDocument/2006/relationships/image" Target="../media/image10700.png"/><Relationship Id="rId110" Type="http://schemas.openxmlformats.org/officeDocument/2006/relationships/image" Target="../media/image11110.png"/><Relationship Id="rId5" Type="http://schemas.openxmlformats.org/officeDocument/2006/relationships/customXml" Target="../ink/ink223.xml"/><Relationship Id="rId61" Type="http://schemas.openxmlformats.org/officeDocument/2006/relationships/customXml" Target="../ink/ink251.xml"/><Relationship Id="rId82" Type="http://schemas.openxmlformats.org/officeDocument/2006/relationships/image" Target="../media/image9700.png"/><Relationship Id="rId90" Type="http://schemas.openxmlformats.org/officeDocument/2006/relationships/image" Target="../media/image10110.png"/><Relationship Id="rId95" Type="http://schemas.openxmlformats.org/officeDocument/2006/relationships/customXml" Target="../ink/ink268.xml"/><Relationship Id="rId19" Type="http://schemas.openxmlformats.org/officeDocument/2006/relationships/customXml" Target="../ink/ink230.xml"/><Relationship Id="rId14" Type="http://schemas.openxmlformats.org/officeDocument/2006/relationships/image" Target="../media/image6310.png"/><Relationship Id="rId22" Type="http://schemas.openxmlformats.org/officeDocument/2006/relationships/image" Target="../media/image6710.png"/><Relationship Id="rId27" Type="http://schemas.openxmlformats.org/officeDocument/2006/relationships/customXml" Target="../ink/ink234.xml"/><Relationship Id="rId30" Type="http://schemas.openxmlformats.org/officeDocument/2006/relationships/image" Target="../media/image7110.png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48" Type="http://schemas.openxmlformats.org/officeDocument/2006/relationships/image" Target="../media/image8000.png"/><Relationship Id="rId56" Type="http://schemas.openxmlformats.org/officeDocument/2006/relationships/image" Target="../media/image8400.png"/><Relationship Id="rId64" Type="http://schemas.openxmlformats.org/officeDocument/2006/relationships/image" Target="../media/image8800.png"/><Relationship Id="rId69" Type="http://schemas.openxmlformats.org/officeDocument/2006/relationships/customXml" Target="../ink/ink255.xml"/><Relationship Id="rId77" Type="http://schemas.openxmlformats.org/officeDocument/2006/relationships/customXml" Target="../ink/ink259.xml"/><Relationship Id="rId100" Type="http://schemas.openxmlformats.org/officeDocument/2006/relationships/image" Target="../media/image10600.png"/><Relationship Id="rId105" Type="http://schemas.openxmlformats.org/officeDocument/2006/relationships/customXml" Target="../ink/ink273.xml"/><Relationship Id="rId113" Type="http://schemas.openxmlformats.org/officeDocument/2006/relationships/customXml" Target="../ink/ink277.xml"/><Relationship Id="rId8" Type="http://schemas.openxmlformats.org/officeDocument/2006/relationships/image" Target="../media/image6010.png"/><Relationship Id="rId51" Type="http://schemas.openxmlformats.org/officeDocument/2006/relationships/customXml" Target="../ink/ink246.xml"/><Relationship Id="rId72" Type="http://schemas.openxmlformats.org/officeDocument/2006/relationships/image" Target="../media/image9200.png"/><Relationship Id="rId80" Type="http://schemas.openxmlformats.org/officeDocument/2006/relationships/image" Target="../media/image9600.png"/><Relationship Id="rId85" Type="http://schemas.openxmlformats.org/officeDocument/2006/relationships/customXml" Target="../ink/ink263.xml"/><Relationship Id="rId93" Type="http://schemas.openxmlformats.org/officeDocument/2006/relationships/customXml" Target="../ink/ink267.xml"/><Relationship Id="rId98" Type="http://schemas.openxmlformats.org/officeDocument/2006/relationships/image" Target="../media/image10500.png"/><Relationship Id="rId3" Type="http://schemas.openxmlformats.org/officeDocument/2006/relationships/customXml" Target="../ink/ink222.xml"/><Relationship Id="rId12" Type="http://schemas.openxmlformats.org/officeDocument/2006/relationships/image" Target="../media/image6210.png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7500.png"/><Relationship Id="rId46" Type="http://schemas.openxmlformats.org/officeDocument/2006/relationships/image" Target="../media/image7900.png"/><Relationship Id="rId59" Type="http://schemas.openxmlformats.org/officeDocument/2006/relationships/customXml" Target="../ink/ink250.xml"/><Relationship Id="rId67" Type="http://schemas.openxmlformats.org/officeDocument/2006/relationships/customXml" Target="../ink/ink254.xml"/><Relationship Id="rId103" Type="http://schemas.openxmlformats.org/officeDocument/2006/relationships/customXml" Target="../ink/ink272.xml"/><Relationship Id="rId108" Type="http://schemas.openxmlformats.org/officeDocument/2006/relationships/image" Target="../media/image11000.png"/><Relationship Id="rId20" Type="http://schemas.openxmlformats.org/officeDocument/2006/relationships/image" Target="../media/image6610.png"/><Relationship Id="rId41" Type="http://schemas.openxmlformats.org/officeDocument/2006/relationships/customXml" Target="../ink/ink241.xml"/><Relationship Id="rId54" Type="http://schemas.openxmlformats.org/officeDocument/2006/relationships/image" Target="../media/image8300.png"/><Relationship Id="rId62" Type="http://schemas.openxmlformats.org/officeDocument/2006/relationships/image" Target="../media/image8700.png"/><Relationship Id="rId70" Type="http://schemas.openxmlformats.org/officeDocument/2006/relationships/image" Target="../media/image9110.png"/><Relationship Id="rId75" Type="http://schemas.openxmlformats.org/officeDocument/2006/relationships/customXml" Target="../ink/ink258.xml"/><Relationship Id="rId83" Type="http://schemas.openxmlformats.org/officeDocument/2006/relationships/customXml" Target="../ink/ink262.xml"/><Relationship Id="rId88" Type="http://schemas.openxmlformats.org/officeDocument/2006/relationships/image" Target="../media/image10000.png"/><Relationship Id="rId91" Type="http://schemas.openxmlformats.org/officeDocument/2006/relationships/customXml" Target="../ink/ink266.xml"/><Relationship Id="rId96" Type="http://schemas.openxmlformats.org/officeDocument/2006/relationships/image" Target="../media/image10400.png"/><Relationship Id="rId111" Type="http://schemas.openxmlformats.org/officeDocument/2006/relationships/customXml" Target="../ink/ink2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10.png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7010.png"/><Relationship Id="rId36" Type="http://schemas.openxmlformats.org/officeDocument/2006/relationships/image" Target="../media/image7400.png"/><Relationship Id="rId49" Type="http://schemas.openxmlformats.org/officeDocument/2006/relationships/customXml" Target="../ink/ink245.xml"/><Relationship Id="rId57" Type="http://schemas.openxmlformats.org/officeDocument/2006/relationships/customXml" Target="../ink/ink249.xml"/><Relationship Id="rId106" Type="http://schemas.openxmlformats.org/officeDocument/2006/relationships/image" Target="../media/image10900.png"/><Relationship Id="rId114" Type="http://schemas.openxmlformats.org/officeDocument/2006/relationships/image" Target="../media/image11300.png"/><Relationship Id="rId10" Type="http://schemas.openxmlformats.org/officeDocument/2006/relationships/image" Target="../media/image6110.png"/><Relationship Id="rId31" Type="http://schemas.openxmlformats.org/officeDocument/2006/relationships/customXml" Target="../ink/ink236.xml"/><Relationship Id="rId44" Type="http://schemas.openxmlformats.org/officeDocument/2006/relationships/image" Target="../media/image7800.png"/><Relationship Id="rId52" Type="http://schemas.openxmlformats.org/officeDocument/2006/relationships/image" Target="../media/image8200.png"/><Relationship Id="rId60" Type="http://schemas.openxmlformats.org/officeDocument/2006/relationships/image" Target="../media/image8600.png"/><Relationship Id="rId65" Type="http://schemas.openxmlformats.org/officeDocument/2006/relationships/customXml" Target="../ink/ink253.xml"/><Relationship Id="rId73" Type="http://schemas.openxmlformats.org/officeDocument/2006/relationships/customXml" Target="../ink/ink257.xml"/><Relationship Id="rId78" Type="http://schemas.openxmlformats.org/officeDocument/2006/relationships/image" Target="../media/image9500.png"/><Relationship Id="rId81" Type="http://schemas.openxmlformats.org/officeDocument/2006/relationships/customXml" Target="../ink/ink261.xml"/><Relationship Id="rId86" Type="http://schemas.openxmlformats.org/officeDocument/2006/relationships/image" Target="../media/image9900.png"/><Relationship Id="rId94" Type="http://schemas.openxmlformats.org/officeDocument/2006/relationships/image" Target="../media/image10300.png"/><Relationship Id="rId99" Type="http://schemas.openxmlformats.org/officeDocument/2006/relationships/customXml" Target="../ink/ink270.xml"/><Relationship Id="rId101" Type="http://schemas.openxmlformats.org/officeDocument/2006/relationships/customXml" Target="../ink/ink271.xml"/><Relationship Id="rId4" Type="http://schemas.openxmlformats.org/officeDocument/2006/relationships/image" Target="../media/image5810.png"/><Relationship Id="rId9" Type="http://schemas.openxmlformats.org/officeDocument/2006/relationships/customXml" Target="../ink/ink225.xml"/><Relationship Id="rId13" Type="http://schemas.openxmlformats.org/officeDocument/2006/relationships/customXml" Target="../ink/ink227.xml"/><Relationship Id="rId18" Type="http://schemas.openxmlformats.org/officeDocument/2006/relationships/image" Target="../media/image6510.png"/><Relationship Id="rId39" Type="http://schemas.openxmlformats.org/officeDocument/2006/relationships/customXml" Target="../ink/ink240.xml"/><Relationship Id="rId109" Type="http://schemas.openxmlformats.org/officeDocument/2006/relationships/customXml" Target="../ink/ink275.xml"/><Relationship Id="rId34" Type="http://schemas.openxmlformats.org/officeDocument/2006/relationships/image" Target="../media/image7340.png"/><Relationship Id="rId50" Type="http://schemas.openxmlformats.org/officeDocument/2006/relationships/image" Target="../media/image8110.png"/><Relationship Id="rId55" Type="http://schemas.openxmlformats.org/officeDocument/2006/relationships/customXml" Target="../ink/ink248.xml"/><Relationship Id="rId76" Type="http://schemas.openxmlformats.org/officeDocument/2006/relationships/image" Target="../media/image9400.png"/><Relationship Id="rId97" Type="http://schemas.openxmlformats.org/officeDocument/2006/relationships/customXml" Target="../ink/ink269.xml"/><Relationship Id="rId104" Type="http://schemas.openxmlformats.org/officeDocument/2006/relationships/image" Target="../media/image10800.png"/><Relationship Id="rId7" Type="http://schemas.openxmlformats.org/officeDocument/2006/relationships/customXml" Target="../ink/ink224.xml"/><Relationship Id="rId71" Type="http://schemas.openxmlformats.org/officeDocument/2006/relationships/customXml" Target="../ink/ink256.xml"/><Relationship Id="rId92" Type="http://schemas.openxmlformats.org/officeDocument/2006/relationships/image" Target="../media/image1020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5.xml"/><Relationship Id="rId299" Type="http://schemas.openxmlformats.org/officeDocument/2006/relationships/customXml" Target="../ink/ink426.xml"/><Relationship Id="rId303" Type="http://schemas.openxmlformats.org/officeDocument/2006/relationships/customXml" Target="../ink/ink428.xml"/><Relationship Id="rId21" Type="http://schemas.openxmlformats.org/officeDocument/2006/relationships/customXml" Target="../ink/ink287.xml"/><Relationship Id="rId42" Type="http://schemas.openxmlformats.org/officeDocument/2006/relationships/image" Target="../media/image7700.png"/><Relationship Id="rId63" Type="http://schemas.openxmlformats.org/officeDocument/2006/relationships/customXml" Target="../ink/ink308.xml"/><Relationship Id="rId84" Type="http://schemas.openxmlformats.org/officeDocument/2006/relationships/image" Target="../media/image9800.png"/><Relationship Id="rId138" Type="http://schemas.openxmlformats.org/officeDocument/2006/relationships/image" Target="../media/image9260.png"/><Relationship Id="rId159" Type="http://schemas.openxmlformats.org/officeDocument/2006/relationships/customXml" Target="../ink/ink356.xml"/><Relationship Id="rId324" Type="http://schemas.openxmlformats.org/officeDocument/2006/relationships/image" Target="../media/image10310.png"/><Relationship Id="rId345" Type="http://schemas.openxmlformats.org/officeDocument/2006/relationships/customXml" Target="../ink/ink449.xml"/><Relationship Id="rId366" Type="http://schemas.openxmlformats.org/officeDocument/2006/relationships/image" Target="../media/image15.png"/><Relationship Id="rId170" Type="http://schemas.openxmlformats.org/officeDocument/2006/relationships/image" Target="../media/image9440.png"/><Relationship Id="rId191" Type="http://schemas.openxmlformats.org/officeDocument/2006/relationships/customXml" Target="../ink/ink372.xml"/><Relationship Id="rId205" Type="http://schemas.openxmlformats.org/officeDocument/2006/relationships/customXml" Target="../ink/ink379.xml"/><Relationship Id="rId226" Type="http://schemas.openxmlformats.org/officeDocument/2006/relationships/image" Target="../media/image9750.png"/><Relationship Id="rId247" Type="http://schemas.openxmlformats.org/officeDocument/2006/relationships/customXml" Target="../ink/ink400.xml"/><Relationship Id="rId107" Type="http://schemas.openxmlformats.org/officeDocument/2006/relationships/customXml" Target="../ink/ink330.xml"/><Relationship Id="rId268" Type="http://schemas.openxmlformats.org/officeDocument/2006/relationships/image" Target="../media/image9980.png"/><Relationship Id="rId289" Type="http://schemas.openxmlformats.org/officeDocument/2006/relationships/customXml" Target="../ink/ink421.xml"/><Relationship Id="rId11" Type="http://schemas.openxmlformats.org/officeDocument/2006/relationships/customXml" Target="../ink/ink282.xml"/><Relationship Id="rId32" Type="http://schemas.openxmlformats.org/officeDocument/2006/relationships/image" Target="../media/image7210.png"/><Relationship Id="rId53" Type="http://schemas.openxmlformats.org/officeDocument/2006/relationships/customXml" Target="../ink/ink303.xml"/><Relationship Id="rId74" Type="http://schemas.openxmlformats.org/officeDocument/2006/relationships/image" Target="../media/image9300.png"/><Relationship Id="rId128" Type="http://schemas.openxmlformats.org/officeDocument/2006/relationships/image" Target="../media/image9210.png"/><Relationship Id="rId149" Type="http://schemas.openxmlformats.org/officeDocument/2006/relationships/customXml" Target="../ink/ink351.xml"/><Relationship Id="rId314" Type="http://schemas.openxmlformats.org/officeDocument/2006/relationships/image" Target="../media/image10250.png"/><Relationship Id="rId335" Type="http://schemas.openxmlformats.org/officeDocument/2006/relationships/customXml" Target="../ink/ink444.xml"/><Relationship Id="rId356" Type="http://schemas.openxmlformats.org/officeDocument/2006/relationships/image" Target="../media/image10.png"/><Relationship Id="rId5" Type="http://schemas.openxmlformats.org/officeDocument/2006/relationships/customXml" Target="../ink/ink279.xml"/><Relationship Id="rId95" Type="http://schemas.openxmlformats.org/officeDocument/2006/relationships/customXml" Target="../ink/ink324.xml"/><Relationship Id="rId160" Type="http://schemas.openxmlformats.org/officeDocument/2006/relationships/image" Target="../media/image9380.png"/><Relationship Id="rId181" Type="http://schemas.openxmlformats.org/officeDocument/2006/relationships/customXml" Target="../ink/ink367.xml"/><Relationship Id="rId216" Type="http://schemas.openxmlformats.org/officeDocument/2006/relationships/image" Target="../media/image9690.png"/><Relationship Id="rId237" Type="http://schemas.openxmlformats.org/officeDocument/2006/relationships/customXml" Target="../ink/ink395.xml"/><Relationship Id="rId258" Type="http://schemas.openxmlformats.org/officeDocument/2006/relationships/image" Target="../media/image9930.png"/><Relationship Id="rId279" Type="http://schemas.openxmlformats.org/officeDocument/2006/relationships/customXml" Target="../ink/ink416.xml"/><Relationship Id="rId22" Type="http://schemas.openxmlformats.org/officeDocument/2006/relationships/image" Target="../media/image6710.png"/><Relationship Id="rId43" Type="http://schemas.openxmlformats.org/officeDocument/2006/relationships/customXml" Target="../ink/ink298.xml"/><Relationship Id="rId64" Type="http://schemas.openxmlformats.org/officeDocument/2006/relationships/image" Target="../media/image8800.png"/><Relationship Id="rId118" Type="http://schemas.openxmlformats.org/officeDocument/2006/relationships/image" Target="../media/image9150.png"/><Relationship Id="rId139" Type="http://schemas.openxmlformats.org/officeDocument/2006/relationships/customXml" Target="../ink/ink346.xml"/><Relationship Id="rId290" Type="http://schemas.openxmlformats.org/officeDocument/2006/relationships/image" Target="../media/image10120.png"/><Relationship Id="rId304" Type="http://schemas.openxmlformats.org/officeDocument/2006/relationships/image" Target="../media/image10190.png"/><Relationship Id="rId325" Type="http://schemas.openxmlformats.org/officeDocument/2006/relationships/customXml" Target="../ink/ink439.xml"/><Relationship Id="rId346" Type="http://schemas.openxmlformats.org/officeDocument/2006/relationships/image" Target="../media/image5.png"/><Relationship Id="rId367" Type="http://schemas.openxmlformats.org/officeDocument/2006/relationships/customXml" Target="../ink/ink460.xml"/><Relationship Id="rId85" Type="http://schemas.openxmlformats.org/officeDocument/2006/relationships/customXml" Target="../ink/ink319.xml"/><Relationship Id="rId150" Type="http://schemas.openxmlformats.org/officeDocument/2006/relationships/image" Target="../media/image9330.png"/><Relationship Id="rId171" Type="http://schemas.openxmlformats.org/officeDocument/2006/relationships/customXml" Target="../ink/ink362.xml"/><Relationship Id="rId192" Type="http://schemas.openxmlformats.org/officeDocument/2006/relationships/image" Target="../media/image9560.png"/><Relationship Id="rId206" Type="http://schemas.openxmlformats.org/officeDocument/2006/relationships/image" Target="../media/image9640.png"/><Relationship Id="rId227" Type="http://schemas.openxmlformats.org/officeDocument/2006/relationships/customXml" Target="../ink/ink390.xml"/><Relationship Id="rId248" Type="http://schemas.openxmlformats.org/officeDocument/2006/relationships/image" Target="../media/image9870.png"/><Relationship Id="rId269" Type="http://schemas.openxmlformats.org/officeDocument/2006/relationships/customXml" Target="../ink/ink411.xml"/><Relationship Id="rId12" Type="http://schemas.openxmlformats.org/officeDocument/2006/relationships/image" Target="../media/image6210.png"/><Relationship Id="rId33" Type="http://schemas.openxmlformats.org/officeDocument/2006/relationships/customXml" Target="../ink/ink293.xml"/><Relationship Id="rId108" Type="http://schemas.openxmlformats.org/officeDocument/2006/relationships/image" Target="../media/image11000.png"/><Relationship Id="rId129" Type="http://schemas.openxmlformats.org/officeDocument/2006/relationships/customXml" Target="../ink/ink341.xml"/><Relationship Id="rId280" Type="http://schemas.openxmlformats.org/officeDocument/2006/relationships/image" Target="../media/image10050.png"/><Relationship Id="rId315" Type="http://schemas.openxmlformats.org/officeDocument/2006/relationships/customXml" Target="../ink/ink434.xml"/><Relationship Id="rId336" Type="http://schemas.openxmlformats.org/officeDocument/2006/relationships/image" Target="../media/image10370.png"/><Relationship Id="rId357" Type="http://schemas.openxmlformats.org/officeDocument/2006/relationships/customXml" Target="../ink/ink455.xml"/><Relationship Id="rId54" Type="http://schemas.openxmlformats.org/officeDocument/2006/relationships/image" Target="../media/image8300.png"/><Relationship Id="rId75" Type="http://schemas.openxmlformats.org/officeDocument/2006/relationships/customXml" Target="../ink/ink314.xml"/><Relationship Id="rId96" Type="http://schemas.openxmlformats.org/officeDocument/2006/relationships/image" Target="../media/image10400.png"/><Relationship Id="rId140" Type="http://schemas.openxmlformats.org/officeDocument/2006/relationships/image" Target="../media/image9270.png"/><Relationship Id="rId161" Type="http://schemas.openxmlformats.org/officeDocument/2006/relationships/customXml" Target="../ink/ink357.xml"/><Relationship Id="rId182" Type="http://schemas.openxmlformats.org/officeDocument/2006/relationships/image" Target="../media/image9510.png"/><Relationship Id="rId217" Type="http://schemas.openxmlformats.org/officeDocument/2006/relationships/customXml" Target="../ink/ink385.xml"/><Relationship Id="rId6" Type="http://schemas.openxmlformats.org/officeDocument/2006/relationships/image" Target="../media/image5910.png"/><Relationship Id="rId238" Type="http://schemas.openxmlformats.org/officeDocument/2006/relationships/image" Target="../media/image9820.png"/><Relationship Id="rId259" Type="http://schemas.openxmlformats.org/officeDocument/2006/relationships/customXml" Target="../ink/ink406.xml"/><Relationship Id="rId23" Type="http://schemas.openxmlformats.org/officeDocument/2006/relationships/customXml" Target="../ink/ink288.xml"/><Relationship Id="rId119" Type="http://schemas.openxmlformats.org/officeDocument/2006/relationships/customXml" Target="../ink/ink336.xml"/><Relationship Id="rId270" Type="http://schemas.openxmlformats.org/officeDocument/2006/relationships/image" Target="../media/image9990.png"/><Relationship Id="rId291" Type="http://schemas.openxmlformats.org/officeDocument/2006/relationships/customXml" Target="../ink/ink422.xml"/><Relationship Id="rId305" Type="http://schemas.openxmlformats.org/officeDocument/2006/relationships/customXml" Target="../ink/ink429.xml"/><Relationship Id="rId326" Type="http://schemas.openxmlformats.org/officeDocument/2006/relationships/image" Target="../media/image10320.png"/><Relationship Id="rId347" Type="http://schemas.openxmlformats.org/officeDocument/2006/relationships/customXml" Target="../ink/ink450.xml"/><Relationship Id="rId44" Type="http://schemas.openxmlformats.org/officeDocument/2006/relationships/image" Target="../media/image7800.png"/><Relationship Id="rId65" Type="http://schemas.openxmlformats.org/officeDocument/2006/relationships/customXml" Target="../ink/ink309.xml"/><Relationship Id="rId86" Type="http://schemas.openxmlformats.org/officeDocument/2006/relationships/image" Target="../media/image9900.png"/><Relationship Id="rId130" Type="http://schemas.openxmlformats.org/officeDocument/2006/relationships/image" Target="../media/image9220.png"/><Relationship Id="rId151" Type="http://schemas.openxmlformats.org/officeDocument/2006/relationships/customXml" Target="../ink/ink352.xml"/><Relationship Id="rId368" Type="http://schemas.openxmlformats.org/officeDocument/2006/relationships/image" Target="../media/image16.png"/><Relationship Id="rId172" Type="http://schemas.openxmlformats.org/officeDocument/2006/relationships/image" Target="../media/image9450.png"/><Relationship Id="rId193" Type="http://schemas.openxmlformats.org/officeDocument/2006/relationships/customXml" Target="../ink/ink373.xml"/><Relationship Id="rId207" Type="http://schemas.openxmlformats.org/officeDocument/2006/relationships/customXml" Target="../ink/ink380.xml"/><Relationship Id="rId228" Type="http://schemas.openxmlformats.org/officeDocument/2006/relationships/image" Target="../media/image9760.png"/><Relationship Id="rId249" Type="http://schemas.openxmlformats.org/officeDocument/2006/relationships/customXml" Target="../ink/ink401.xml"/><Relationship Id="rId13" Type="http://schemas.openxmlformats.org/officeDocument/2006/relationships/customXml" Target="../ink/ink283.xml"/><Relationship Id="rId109" Type="http://schemas.openxmlformats.org/officeDocument/2006/relationships/customXml" Target="../ink/ink331.xml"/><Relationship Id="rId260" Type="http://schemas.openxmlformats.org/officeDocument/2006/relationships/image" Target="../media/image9940.png"/><Relationship Id="rId281" Type="http://schemas.openxmlformats.org/officeDocument/2006/relationships/customXml" Target="../ink/ink417.xml"/><Relationship Id="rId316" Type="http://schemas.openxmlformats.org/officeDocument/2006/relationships/image" Target="../media/image10260.png"/><Relationship Id="rId337" Type="http://schemas.openxmlformats.org/officeDocument/2006/relationships/customXml" Target="../ink/ink445.xml"/><Relationship Id="rId34" Type="http://schemas.openxmlformats.org/officeDocument/2006/relationships/image" Target="../media/image7340.png"/><Relationship Id="rId55" Type="http://schemas.openxmlformats.org/officeDocument/2006/relationships/customXml" Target="../ink/ink304.xml"/><Relationship Id="rId76" Type="http://schemas.openxmlformats.org/officeDocument/2006/relationships/image" Target="../media/image9400.png"/><Relationship Id="rId97" Type="http://schemas.openxmlformats.org/officeDocument/2006/relationships/customXml" Target="../ink/ink325.xml"/><Relationship Id="rId120" Type="http://schemas.openxmlformats.org/officeDocument/2006/relationships/image" Target="../media/image9160.png"/><Relationship Id="rId141" Type="http://schemas.openxmlformats.org/officeDocument/2006/relationships/customXml" Target="../ink/ink347.xml"/><Relationship Id="rId358" Type="http://schemas.openxmlformats.org/officeDocument/2006/relationships/image" Target="../media/image11.png"/><Relationship Id="rId7" Type="http://schemas.openxmlformats.org/officeDocument/2006/relationships/customXml" Target="../ink/ink280.xml"/><Relationship Id="rId162" Type="http://schemas.openxmlformats.org/officeDocument/2006/relationships/image" Target="../media/image9390.png"/><Relationship Id="rId183" Type="http://schemas.openxmlformats.org/officeDocument/2006/relationships/customXml" Target="../ink/ink368.xml"/><Relationship Id="rId218" Type="http://schemas.openxmlformats.org/officeDocument/2006/relationships/image" Target="../media/image9710.png"/><Relationship Id="rId239" Type="http://schemas.openxmlformats.org/officeDocument/2006/relationships/customXml" Target="../ink/ink396.xml"/><Relationship Id="rId250" Type="http://schemas.openxmlformats.org/officeDocument/2006/relationships/image" Target="../media/image9880.png"/><Relationship Id="rId271" Type="http://schemas.openxmlformats.org/officeDocument/2006/relationships/customXml" Target="../ink/ink412.xml"/><Relationship Id="rId292" Type="http://schemas.openxmlformats.org/officeDocument/2006/relationships/image" Target="../media/image10130.png"/><Relationship Id="rId306" Type="http://schemas.openxmlformats.org/officeDocument/2006/relationships/image" Target="../media/image10210.png"/><Relationship Id="rId24" Type="http://schemas.openxmlformats.org/officeDocument/2006/relationships/image" Target="../media/image6810.png"/><Relationship Id="rId45" Type="http://schemas.openxmlformats.org/officeDocument/2006/relationships/customXml" Target="../ink/ink299.xml"/><Relationship Id="rId66" Type="http://schemas.openxmlformats.org/officeDocument/2006/relationships/image" Target="../media/image8900.png"/><Relationship Id="rId87" Type="http://schemas.openxmlformats.org/officeDocument/2006/relationships/customXml" Target="../ink/ink320.xml"/><Relationship Id="rId110" Type="http://schemas.openxmlformats.org/officeDocument/2006/relationships/image" Target="../media/image11110.png"/><Relationship Id="rId131" Type="http://schemas.openxmlformats.org/officeDocument/2006/relationships/customXml" Target="../ink/ink342.xml"/><Relationship Id="rId327" Type="http://schemas.openxmlformats.org/officeDocument/2006/relationships/customXml" Target="../ink/ink440.xml"/><Relationship Id="rId348" Type="http://schemas.openxmlformats.org/officeDocument/2006/relationships/image" Target="../media/image6.png"/><Relationship Id="rId152" Type="http://schemas.openxmlformats.org/officeDocument/2006/relationships/image" Target="../media/image9340.png"/><Relationship Id="rId173" Type="http://schemas.openxmlformats.org/officeDocument/2006/relationships/customXml" Target="../ink/ink363.xml"/><Relationship Id="rId194" Type="http://schemas.openxmlformats.org/officeDocument/2006/relationships/image" Target="../media/image9570.png"/><Relationship Id="rId208" Type="http://schemas.openxmlformats.org/officeDocument/2006/relationships/image" Target="../media/image9650.png"/><Relationship Id="rId229" Type="http://schemas.openxmlformats.org/officeDocument/2006/relationships/customXml" Target="../ink/ink391.xml"/><Relationship Id="rId240" Type="http://schemas.openxmlformats.org/officeDocument/2006/relationships/image" Target="../media/image9830.png"/><Relationship Id="rId261" Type="http://schemas.openxmlformats.org/officeDocument/2006/relationships/customXml" Target="../ink/ink407.xml"/><Relationship Id="rId14" Type="http://schemas.openxmlformats.org/officeDocument/2006/relationships/image" Target="../media/image6310.png"/><Relationship Id="rId35" Type="http://schemas.openxmlformats.org/officeDocument/2006/relationships/customXml" Target="../ink/ink294.xml"/><Relationship Id="rId56" Type="http://schemas.openxmlformats.org/officeDocument/2006/relationships/image" Target="../media/image8400.png"/><Relationship Id="rId77" Type="http://schemas.openxmlformats.org/officeDocument/2006/relationships/customXml" Target="../ink/ink315.xml"/><Relationship Id="rId100" Type="http://schemas.openxmlformats.org/officeDocument/2006/relationships/image" Target="../media/image10600.png"/><Relationship Id="rId282" Type="http://schemas.openxmlformats.org/officeDocument/2006/relationships/image" Target="../media/image10060.png"/><Relationship Id="rId317" Type="http://schemas.openxmlformats.org/officeDocument/2006/relationships/customXml" Target="../ink/ink435.xml"/><Relationship Id="rId338" Type="http://schemas.openxmlformats.org/officeDocument/2006/relationships/image" Target="../media/image10380.png"/><Relationship Id="rId359" Type="http://schemas.openxmlformats.org/officeDocument/2006/relationships/customXml" Target="../ink/ink456.xml"/><Relationship Id="rId8" Type="http://schemas.openxmlformats.org/officeDocument/2006/relationships/image" Target="../media/image6010.png"/><Relationship Id="rId98" Type="http://schemas.openxmlformats.org/officeDocument/2006/relationships/image" Target="../media/image10500.png"/><Relationship Id="rId121" Type="http://schemas.openxmlformats.org/officeDocument/2006/relationships/customXml" Target="../ink/ink337.xml"/><Relationship Id="rId142" Type="http://schemas.openxmlformats.org/officeDocument/2006/relationships/image" Target="../media/image9280.png"/><Relationship Id="rId163" Type="http://schemas.openxmlformats.org/officeDocument/2006/relationships/customXml" Target="../ink/ink358.xml"/><Relationship Id="rId184" Type="http://schemas.openxmlformats.org/officeDocument/2006/relationships/image" Target="../media/image9520.png"/><Relationship Id="rId219" Type="http://schemas.openxmlformats.org/officeDocument/2006/relationships/customXml" Target="../ink/ink386.xml"/><Relationship Id="rId230" Type="http://schemas.openxmlformats.org/officeDocument/2006/relationships/image" Target="../media/image9770.png"/><Relationship Id="rId251" Type="http://schemas.openxmlformats.org/officeDocument/2006/relationships/customXml" Target="../ink/ink402.xml"/><Relationship Id="rId25" Type="http://schemas.openxmlformats.org/officeDocument/2006/relationships/customXml" Target="../ink/ink289.xml"/><Relationship Id="rId46" Type="http://schemas.openxmlformats.org/officeDocument/2006/relationships/image" Target="../media/image7900.png"/><Relationship Id="rId67" Type="http://schemas.openxmlformats.org/officeDocument/2006/relationships/customXml" Target="../ink/ink310.xml"/><Relationship Id="rId272" Type="http://schemas.openxmlformats.org/officeDocument/2006/relationships/image" Target="../media/image10010.png"/><Relationship Id="rId293" Type="http://schemas.openxmlformats.org/officeDocument/2006/relationships/customXml" Target="../ink/ink423.xml"/><Relationship Id="rId307" Type="http://schemas.openxmlformats.org/officeDocument/2006/relationships/customXml" Target="../ink/ink430.xml"/><Relationship Id="rId328" Type="http://schemas.openxmlformats.org/officeDocument/2006/relationships/image" Target="../media/image10330.png"/><Relationship Id="rId349" Type="http://schemas.openxmlformats.org/officeDocument/2006/relationships/customXml" Target="../ink/ink451.xml"/><Relationship Id="rId88" Type="http://schemas.openxmlformats.org/officeDocument/2006/relationships/image" Target="../media/image10000.png"/><Relationship Id="rId111" Type="http://schemas.openxmlformats.org/officeDocument/2006/relationships/customXml" Target="../ink/ink332.xml"/><Relationship Id="rId132" Type="http://schemas.openxmlformats.org/officeDocument/2006/relationships/image" Target="../media/image9230.png"/><Relationship Id="rId153" Type="http://schemas.openxmlformats.org/officeDocument/2006/relationships/customXml" Target="../ink/ink353.xml"/><Relationship Id="rId174" Type="http://schemas.openxmlformats.org/officeDocument/2006/relationships/image" Target="../media/image9460.png"/><Relationship Id="rId195" Type="http://schemas.openxmlformats.org/officeDocument/2006/relationships/customXml" Target="../ink/ink374.xml"/><Relationship Id="rId209" Type="http://schemas.openxmlformats.org/officeDocument/2006/relationships/customXml" Target="../ink/ink381.xml"/><Relationship Id="rId360" Type="http://schemas.openxmlformats.org/officeDocument/2006/relationships/image" Target="../media/image12.png"/><Relationship Id="rId220" Type="http://schemas.openxmlformats.org/officeDocument/2006/relationships/image" Target="../media/image9720.png"/><Relationship Id="rId241" Type="http://schemas.openxmlformats.org/officeDocument/2006/relationships/customXml" Target="../ink/ink397.xml"/><Relationship Id="rId15" Type="http://schemas.openxmlformats.org/officeDocument/2006/relationships/customXml" Target="../ink/ink284.xml"/><Relationship Id="rId36" Type="http://schemas.openxmlformats.org/officeDocument/2006/relationships/image" Target="../media/image7400.png"/><Relationship Id="rId57" Type="http://schemas.openxmlformats.org/officeDocument/2006/relationships/customXml" Target="../ink/ink305.xml"/><Relationship Id="rId262" Type="http://schemas.openxmlformats.org/officeDocument/2006/relationships/image" Target="../media/image9950.png"/><Relationship Id="rId283" Type="http://schemas.openxmlformats.org/officeDocument/2006/relationships/customXml" Target="../ink/ink418.xml"/><Relationship Id="rId318" Type="http://schemas.openxmlformats.org/officeDocument/2006/relationships/image" Target="../media/image10270.png"/><Relationship Id="rId339" Type="http://schemas.openxmlformats.org/officeDocument/2006/relationships/customXml" Target="../ink/ink446.xml"/><Relationship Id="rId10" Type="http://schemas.openxmlformats.org/officeDocument/2006/relationships/image" Target="../media/image6110.png"/><Relationship Id="rId31" Type="http://schemas.openxmlformats.org/officeDocument/2006/relationships/customXml" Target="../ink/ink292.xml"/><Relationship Id="rId52" Type="http://schemas.openxmlformats.org/officeDocument/2006/relationships/image" Target="../media/image8200.png"/><Relationship Id="rId73" Type="http://schemas.openxmlformats.org/officeDocument/2006/relationships/customXml" Target="../ink/ink313.xml"/><Relationship Id="rId78" Type="http://schemas.openxmlformats.org/officeDocument/2006/relationships/image" Target="../media/image9500.png"/><Relationship Id="rId94" Type="http://schemas.openxmlformats.org/officeDocument/2006/relationships/image" Target="../media/image10300.png"/><Relationship Id="rId99" Type="http://schemas.openxmlformats.org/officeDocument/2006/relationships/customXml" Target="../ink/ink326.xml"/><Relationship Id="rId101" Type="http://schemas.openxmlformats.org/officeDocument/2006/relationships/customXml" Target="../ink/ink327.xml"/><Relationship Id="rId122" Type="http://schemas.openxmlformats.org/officeDocument/2006/relationships/image" Target="../media/image9170.png"/><Relationship Id="rId143" Type="http://schemas.openxmlformats.org/officeDocument/2006/relationships/customXml" Target="../ink/ink348.xml"/><Relationship Id="rId148" Type="http://schemas.openxmlformats.org/officeDocument/2006/relationships/image" Target="../media/image9320.png"/><Relationship Id="rId164" Type="http://schemas.openxmlformats.org/officeDocument/2006/relationships/image" Target="../media/image9410.png"/><Relationship Id="rId169" Type="http://schemas.openxmlformats.org/officeDocument/2006/relationships/customXml" Target="../ink/ink361.xml"/><Relationship Id="rId185" Type="http://schemas.openxmlformats.org/officeDocument/2006/relationships/customXml" Target="../ink/ink369.xml"/><Relationship Id="rId334" Type="http://schemas.openxmlformats.org/officeDocument/2006/relationships/image" Target="../media/image10360.png"/><Relationship Id="rId350" Type="http://schemas.openxmlformats.org/officeDocument/2006/relationships/image" Target="../media/image7.png"/><Relationship Id="rId355" Type="http://schemas.openxmlformats.org/officeDocument/2006/relationships/customXml" Target="../ink/ink454.xml"/><Relationship Id="rId4" Type="http://schemas.openxmlformats.org/officeDocument/2006/relationships/image" Target="../media/image5810.png"/><Relationship Id="rId9" Type="http://schemas.openxmlformats.org/officeDocument/2006/relationships/customXml" Target="../ink/ink281.xml"/><Relationship Id="rId180" Type="http://schemas.openxmlformats.org/officeDocument/2006/relationships/image" Target="../media/image9490.png"/><Relationship Id="rId210" Type="http://schemas.openxmlformats.org/officeDocument/2006/relationships/image" Target="../media/image9660.png"/><Relationship Id="rId215" Type="http://schemas.openxmlformats.org/officeDocument/2006/relationships/customXml" Target="../ink/ink384.xml"/><Relationship Id="rId236" Type="http://schemas.openxmlformats.org/officeDocument/2006/relationships/image" Target="../media/image9810.png"/><Relationship Id="rId257" Type="http://schemas.openxmlformats.org/officeDocument/2006/relationships/customXml" Target="../ink/ink405.xml"/><Relationship Id="rId278" Type="http://schemas.openxmlformats.org/officeDocument/2006/relationships/image" Target="../media/image10040.png"/><Relationship Id="rId26" Type="http://schemas.openxmlformats.org/officeDocument/2006/relationships/image" Target="../media/image6910.png"/><Relationship Id="rId231" Type="http://schemas.openxmlformats.org/officeDocument/2006/relationships/customXml" Target="../ink/ink392.xml"/><Relationship Id="rId252" Type="http://schemas.openxmlformats.org/officeDocument/2006/relationships/image" Target="../media/image9890.png"/><Relationship Id="rId273" Type="http://schemas.openxmlformats.org/officeDocument/2006/relationships/customXml" Target="../ink/ink413.xml"/><Relationship Id="rId294" Type="http://schemas.openxmlformats.org/officeDocument/2006/relationships/image" Target="../media/image10140.png"/><Relationship Id="rId308" Type="http://schemas.openxmlformats.org/officeDocument/2006/relationships/image" Target="../media/image10220.png"/><Relationship Id="rId329" Type="http://schemas.openxmlformats.org/officeDocument/2006/relationships/customXml" Target="../ink/ink441.xml"/><Relationship Id="rId47" Type="http://schemas.openxmlformats.org/officeDocument/2006/relationships/customXml" Target="../ink/ink300.xml"/><Relationship Id="rId68" Type="http://schemas.openxmlformats.org/officeDocument/2006/relationships/image" Target="../media/image9000.png"/><Relationship Id="rId89" Type="http://schemas.openxmlformats.org/officeDocument/2006/relationships/customXml" Target="../ink/ink321.xml"/><Relationship Id="rId112" Type="http://schemas.openxmlformats.org/officeDocument/2006/relationships/image" Target="../media/image11200.png"/><Relationship Id="rId133" Type="http://schemas.openxmlformats.org/officeDocument/2006/relationships/customXml" Target="../ink/ink343.xml"/><Relationship Id="rId154" Type="http://schemas.openxmlformats.org/officeDocument/2006/relationships/image" Target="../media/image9350.png"/><Relationship Id="rId175" Type="http://schemas.openxmlformats.org/officeDocument/2006/relationships/customXml" Target="../ink/ink364.xml"/><Relationship Id="rId340" Type="http://schemas.openxmlformats.org/officeDocument/2006/relationships/image" Target="../media/image10390.png"/><Relationship Id="rId361" Type="http://schemas.openxmlformats.org/officeDocument/2006/relationships/customXml" Target="../ink/ink457.xml"/><Relationship Id="rId196" Type="http://schemas.openxmlformats.org/officeDocument/2006/relationships/image" Target="../media/image9580.png"/><Relationship Id="rId200" Type="http://schemas.openxmlformats.org/officeDocument/2006/relationships/image" Target="../media/image9610.png"/><Relationship Id="rId16" Type="http://schemas.openxmlformats.org/officeDocument/2006/relationships/image" Target="../media/image6410.png"/><Relationship Id="rId221" Type="http://schemas.openxmlformats.org/officeDocument/2006/relationships/customXml" Target="../ink/ink387.xml"/><Relationship Id="rId242" Type="http://schemas.openxmlformats.org/officeDocument/2006/relationships/image" Target="../media/image9840.png"/><Relationship Id="rId263" Type="http://schemas.openxmlformats.org/officeDocument/2006/relationships/customXml" Target="../ink/ink408.xml"/><Relationship Id="rId284" Type="http://schemas.openxmlformats.org/officeDocument/2006/relationships/image" Target="../media/image10070.png"/><Relationship Id="rId319" Type="http://schemas.openxmlformats.org/officeDocument/2006/relationships/customXml" Target="../ink/ink436.xml"/><Relationship Id="rId37" Type="http://schemas.openxmlformats.org/officeDocument/2006/relationships/customXml" Target="../ink/ink295.xml"/><Relationship Id="rId58" Type="http://schemas.openxmlformats.org/officeDocument/2006/relationships/image" Target="../media/image8500.png"/><Relationship Id="rId79" Type="http://schemas.openxmlformats.org/officeDocument/2006/relationships/customXml" Target="../ink/ink316.xml"/><Relationship Id="rId102" Type="http://schemas.openxmlformats.org/officeDocument/2006/relationships/image" Target="../media/image10700.png"/><Relationship Id="rId123" Type="http://schemas.openxmlformats.org/officeDocument/2006/relationships/customXml" Target="../ink/ink338.xml"/><Relationship Id="rId144" Type="http://schemas.openxmlformats.org/officeDocument/2006/relationships/image" Target="../media/image9290.png"/><Relationship Id="rId330" Type="http://schemas.openxmlformats.org/officeDocument/2006/relationships/image" Target="../media/image10340.png"/><Relationship Id="rId90" Type="http://schemas.openxmlformats.org/officeDocument/2006/relationships/image" Target="../media/image10110.png"/><Relationship Id="rId165" Type="http://schemas.openxmlformats.org/officeDocument/2006/relationships/customXml" Target="../ink/ink359.xml"/><Relationship Id="rId186" Type="http://schemas.openxmlformats.org/officeDocument/2006/relationships/image" Target="../media/image9530.png"/><Relationship Id="rId351" Type="http://schemas.openxmlformats.org/officeDocument/2006/relationships/customXml" Target="../ink/ink452.xml"/><Relationship Id="rId211" Type="http://schemas.openxmlformats.org/officeDocument/2006/relationships/customXml" Target="../ink/ink382.xml"/><Relationship Id="rId232" Type="http://schemas.openxmlformats.org/officeDocument/2006/relationships/image" Target="../media/image9780.png"/><Relationship Id="rId253" Type="http://schemas.openxmlformats.org/officeDocument/2006/relationships/customXml" Target="../ink/ink403.xml"/><Relationship Id="rId274" Type="http://schemas.openxmlformats.org/officeDocument/2006/relationships/image" Target="../media/image10020.png"/><Relationship Id="rId295" Type="http://schemas.openxmlformats.org/officeDocument/2006/relationships/customXml" Target="../ink/ink424.xml"/><Relationship Id="rId309" Type="http://schemas.openxmlformats.org/officeDocument/2006/relationships/customXml" Target="../ink/ink431.xml"/><Relationship Id="rId27" Type="http://schemas.openxmlformats.org/officeDocument/2006/relationships/customXml" Target="../ink/ink290.xml"/><Relationship Id="rId48" Type="http://schemas.openxmlformats.org/officeDocument/2006/relationships/image" Target="../media/image8000.png"/><Relationship Id="rId69" Type="http://schemas.openxmlformats.org/officeDocument/2006/relationships/customXml" Target="../ink/ink311.xml"/><Relationship Id="rId113" Type="http://schemas.openxmlformats.org/officeDocument/2006/relationships/customXml" Target="../ink/ink333.xml"/><Relationship Id="rId134" Type="http://schemas.openxmlformats.org/officeDocument/2006/relationships/image" Target="../media/image9240.png"/><Relationship Id="rId320" Type="http://schemas.openxmlformats.org/officeDocument/2006/relationships/image" Target="../media/image10280.png"/><Relationship Id="rId80" Type="http://schemas.openxmlformats.org/officeDocument/2006/relationships/image" Target="../media/image9600.png"/><Relationship Id="rId155" Type="http://schemas.openxmlformats.org/officeDocument/2006/relationships/customXml" Target="../ink/ink354.xml"/><Relationship Id="rId176" Type="http://schemas.openxmlformats.org/officeDocument/2006/relationships/image" Target="../media/image9470.png"/><Relationship Id="rId197" Type="http://schemas.openxmlformats.org/officeDocument/2006/relationships/customXml" Target="../ink/ink375.xml"/><Relationship Id="rId341" Type="http://schemas.openxmlformats.org/officeDocument/2006/relationships/customXml" Target="../ink/ink447.xml"/><Relationship Id="rId362" Type="http://schemas.openxmlformats.org/officeDocument/2006/relationships/image" Target="../media/image13.png"/><Relationship Id="rId201" Type="http://schemas.openxmlformats.org/officeDocument/2006/relationships/customXml" Target="../ink/ink377.xml"/><Relationship Id="rId222" Type="http://schemas.openxmlformats.org/officeDocument/2006/relationships/image" Target="../media/image9730.png"/><Relationship Id="rId243" Type="http://schemas.openxmlformats.org/officeDocument/2006/relationships/customXml" Target="../ink/ink398.xml"/><Relationship Id="rId264" Type="http://schemas.openxmlformats.org/officeDocument/2006/relationships/image" Target="../media/image9960.png"/><Relationship Id="rId285" Type="http://schemas.openxmlformats.org/officeDocument/2006/relationships/customXml" Target="../ink/ink419.xml"/><Relationship Id="rId17" Type="http://schemas.openxmlformats.org/officeDocument/2006/relationships/customXml" Target="../ink/ink285.xml"/><Relationship Id="rId38" Type="http://schemas.openxmlformats.org/officeDocument/2006/relationships/image" Target="../media/image7500.png"/><Relationship Id="rId59" Type="http://schemas.openxmlformats.org/officeDocument/2006/relationships/customXml" Target="../ink/ink306.xml"/><Relationship Id="rId103" Type="http://schemas.openxmlformats.org/officeDocument/2006/relationships/customXml" Target="../ink/ink328.xml"/><Relationship Id="rId124" Type="http://schemas.openxmlformats.org/officeDocument/2006/relationships/image" Target="../media/image9180.png"/><Relationship Id="rId310" Type="http://schemas.openxmlformats.org/officeDocument/2006/relationships/image" Target="../media/image10230.png"/><Relationship Id="rId70" Type="http://schemas.openxmlformats.org/officeDocument/2006/relationships/image" Target="../media/image9110.png"/><Relationship Id="rId91" Type="http://schemas.openxmlformats.org/officeDocument/2006/relationships/customXml" Target="../ink/ink322.xml"/><Relationship Id="rId145" Type="http://schemas.openxmlformats.org/officeDocument/2006/relationships/customXml" Target="../ink/ink349.xml"/><Relationship Id="rId166" Type="http://schemas.openxmlformats.org/officeDocument/2006/relationships/image" Target="../media/image9420.png"/><Relationship Id="rId187" Type="http://schemas.openxmlformats.org/officeDocument/2006/relationships/customXml" Target="../ink/ink370.xml"/><Relationship Id="rId331" Type="http://schemas.openxmlformats.org/officeDocument/2006/relationships/customXml" Target="../ink/ink442.xml"/><Relationship Id="rId35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9670.png"/><Relationship Id="rId233" Type="http://schemas.openxmlformats.org/officeDocument/2006/relationships/customXml" Target="../ink/ink393.xml"/><Relationship Id="rId254" Type="http://schemas.openxmlformats.org/officeDocument/2006/relationships/image" Target="../media/image9910.png"/><Relationship Id="rId28" Type="http://schemas.openxmlformats.org/officeDocument/2006/relationships/image" Target="../media/image7010.png"/><Relationship Id="rId49" Type="http://schemas.openxmlformats.org/officeDocument/2006/relationships/customXml" Target="../ink/ink301.xml"/><Relationship Id="rId114" Type="http://schemas.openxmlformats.org/officeDocument/2006/relationships/image" Target="../media/image11300.png"/><Relationship Id="rId275" Type="http://schemas.openxmlformats.org/officeDocument/2006/relationships/customXml" Target="../ink/ink414.xml"/><Relationship Id="rId296" Type="http://schemas.openxmlformats.org/officeDocument/2006/relationships/image" Target="../media/image10150.png"/><Relationship Id="rId300" Type="http://schemas.openxmlformats.org/officeDocument/2006/relationships/image" Target="../media/image10170.png"/><Relationship Id="rId60" Type="http://schemas.openxmlformats.org/officeDocument/2006/relationships/image" Target="../media/image8600.png"/><Relationship Id="rId81" Type="http://schemas.openxmlformats.org/officeDocument/2006/relationships/customXml" Target="../ink/ink317.xml"/><Relationship Id="rId135" Type="http://schemas.openxmlformats.org/officeDocument/2006/relationships/customXml" Target="../ink/ink344.xml"/><Relationship Id="rId156" Type="http://schemas.openxmlformats.org/officeDocument/2006/relationships/image" Target="../media/image9360.png"/><Relationship Id="rId177" Type="http://schemas.openxmlformats.org/officeDocument/2006/relationships/customXml" Target="../ink/ink365.xml"/><Relationship Id="rId198" Type="http://schemas.openxmlformats.org/officeDocument/2006/relationships/image" Target="../media/image9590.png"/><Relationship Id="rId321" Type="http://schemas.openxmlformats.org/officeDocument/2006/relationships/customXml" Target="../ink/ink437.xml"/><Relationship Id="rId342" Type="http://schemas.openxmlformats.org/officeDocument/2006/relationships/image" Target="../media/image3.png"/><Relationship Id="rId363" Type="http://schemas.openxmlformats.org/officeDocument/2006/relationships/customXml" Target="../ink/ink458.xml"/><Relationship Id="rId202" Type="http://schemas.openxmlformats.org/officeDocument/2006/relationships/image" Target="../media/image9620.png"/><Relationship Id="rId223" Type="http://schemas.openxmlformats.org/officeDocument/2006/relationships/customXml" Target="../ink/ink388.xml"/><Relationship Id="rId244" Type="http://schemas.openxmlformats.org/officeDocument/2006/relationships/image" Target="../media/image9850.png"/><Relationship Id="rId18" Type="http://schemas.openxmlformats.org/officeDocument/2006/relationships/image" Target="../media/image6510.png"/><Relationship Id="rId39" Type="http://schemas.openxmlformats.org/officeDocument/2006/relationships/customXml" Target="../ink/ink296.xml"/><Relationship Id="rId265" Type="http://schemas.openxmlformats.org/officeDocument/2006/relationships/customXml" Target="../ink/ink409.xml"/><Relationship Id="rId286" Type="http://schemas.openxmlformats.org/officeDocument/2006/relationships/image" Target="../media/image10080.png"/><Relationship Id="rId50" Type="http://schemas.openxmlformats.org/officeDocument/2006/relationships/image" Target="../media/image8110.png"/><Relationship Id="rId104" Type="http://schemas.openxmlformats.org/officeDocument/2006/relationships/image" Target="../media/image10800.png"/><Relationship Id="rId125" Type="http://schemas.openxmlformats.org/officeDocument/2006/relationships/customXml" Target="../ink/ink339.xml"/><Relationship Id="rId146" Type="http://schemas.openxmlformats.org/officeDocument/2006/relationships/image" Target="../media/image9310.png"/><Relationship Id="rId167" Type="http://schemas.openxmlformats.org/officeDocument/2006/relationships/customXml" Target="../ink/ink360.xml"/><Relationship Id="rId188" Type="http://schemas.openxmlformats.org/officeDocument/2006/relationships/image" Target="../media/image9540.png"/><Relationship Id="rId311" Type="http://schemas.openxmlformats.org/officeDocument/2006/relationships/customXml" Target="../ink/ink432.xml"/><Relationship Id="rId332" Type="http://schemas.openxmlformats.org/officeDocument/2006/relationships/image" Target="../media/image10350.png"/><Relationship Id="rId353" Type="http://schemas.openxmlformats.org/officeDocument/2006/relationships/customXml" Target="../ink/ink453.xml"/><Relationship Id="rId71" Type="http://schemas.openxmlformats.org/officeDocument/2006/relationships/customXml" Target="../ink/ink312.xml"/><Relationship Id="rId92" Type="http://schemas.openxmlformats.org/officeDocument/2006/relationships/image" Target="../media/image10200.png"/><Relationship Id="rId213" Type="http://schemas.openxmlformats.org/officeDocument/2006/relationships/customXml" Target="../ink/ink383.xml"/><Relationship Id="rId234" Type="http://schemas.openxmlformats.org/officeDocument/2006/relationships/image" Target="../media/image9790.png"/><Relationship Id="rId2" Type="http://schemas.openxmlformats.org/officeDocument/2006/relationships/image" Target="../media/image2.png"/><Relationship Id="rId29" Type="http://schemas.openxmlformats.org/officeDocument/2006/relationships/customXml" Target="../ink/ink291.xml"/><Relationship Id="rId255" Type="http://schemas.openxmlformats.org/officeDocument/2006/relationships/customXml" Target="../ink/ink404.xml"/><Relationship Id="rId276" Type="http://schemas.openxmlformats.org/officeDocument/2006/relationships/image" Target="../media/image10030.png"/><Relationship Id="rId297" Type="http://schemas.openxmlformats.org/officeDocument/2006/relationships/customXml" Target="../ink/ink425.xml"/><Relationship Id="rId40" Type="http://schemas.openxmlformats.org/officeDocument/2006/relationships/image" Target="../media/image7600.png"/><Relationship Id="rId115" Type="http://schemas.openxmlformats.org/officeDocument/2006/relationships/customXml" Target="../ink/ink334.xml"/><Relationship Id="rId136" Type="http://schemas.openxmlformats.org/officeDocument/2006/relationships/image" Target="../media/image9250.png"/><Relationship Id="rId157" Type="http://schemas.openxmlformats.org/officeDocument/2006/relationships/customXml" Target="../ink/ink355.xml"/><Relationship Id="rId178" Type="http://schemas.openxmlformats.org/officeDocument/2006/relationships/image" Target="../media/image9480.png"/><Relationship Id="rId301" Type="http://schemas.openxmlformats.org/officeDocument/2006/relationships/customXml" Target="../ink/ink427.xml"/><Relationship Id="rId322" Type="http://schemas.openxmlformats.org/officeDocument/2006/relationships/image" Target="../media/image10290.png"/><Relationship Id="rId343" Type="http://schemas.openxmlformats.org/officeDocument/2006/relationships/customXml" Target="../ink/ink448.xml"/><Relationship Id="rId364" Type="http://schemas.openxmlformats.org/officeDocument/2006/relationships/image" Target="../media/image14.png"/><Relationship Id="rId61" Type="http://schemas.openxmlformats.org/officeDocument/2006/relationships/customXml" Target="../ink/ink307.xml"/><Relationship Id="rId82" Type="http://schemas.openxmlformats.org/officeDocument/2006/relationships/image" Target="../media/image9700.png"/><Relationship Id="rId199" Type="http://schemas.openxmlformats.org/officeDocument/2006/relationships/customXml" Target="../ink/ink376.xml"/><Relationship Id="rId203" Type="http://schemas.openxmlformats.org/officeDocument/2006/relationships/customXml" Target="../ink/ink378.xml"/><Relationship Id="rId19" Type="http://schemas.openxmlformats.org/officeDocument/2006/relationships/customXml" Target="../ink/ink286.xml"/><Relationship Id="rId224" Type="http://schemas.openxmlformats.org/officeDocument/2006/relationships/image" Target="../media/image9740.png"/><Relationship Id="rId245" Type="http://schemas.openxmlformats.org/officeDocument/2006/relationships/customXml" Target="../ink/ink399.xml"/><Relationship Id="rId266" Type="http://schemas.openxmlformats.org/officeDocument/2006/relationships/image" Target="../media/image9970.png"/><Relationship Id="rId287" Type="http://schemas.openxmlformats.org/officeDocument/2006/relationships/customXml" Target="../ink/ink420.xml"/><Relationship Id="rId30" Type="http://schemas.openxmlformats.org/officeDocument/2006/relationships/image" Target="../media/image7110.png"/><Relationship Id="rId105" Type="http://schemas.openxmlformats.org/officeDocument/2006/relationships/customXml" Target="../ink/ink329.xml"/><Relationship Id="rId126" Type="http://schemas.openxmlformats.org/officeDocument/2006/relationships/image" Target="../media/image9190.png"/><Relationship Id="rId147" Type="http://schemas.openxmlformats.org/officeDocument/2006/relationships/customXml" Target="../ink/ink350.xml"/><Relationship Id="rId168" Type="http://schemas.openxmlformats.org/officeDocument/2006/relationships/image" Target="../media/image9430.png"/><Relationship Id="rId312" Type="http://schemas.openxmlformats.org/officeDocument/2006/relationships/image" Target="../media/image10240.png"/><Relationship Id="rId333" Type="http://schemas.openxmlformats.org/officeDocument/2006/relationships/customXml" Target="../ink/ink443.xml"/><Relationship Id="rId354" Type="http://schemas.openxmlformats.org/officeDocument/2006/relationships/image" Target="../media/image9.png"/><Relationship Id="rId51" Type="http://schemas.openxmlformats.org/officeDocument/2006/relationships/customXml" Target="../ink/ink302.xml"/><Relationship Id="rId72" Type="http://schemas.openxmlformats.org/officeDocument/2006/relationships/image" Target="../media/image9200.png"/><Relationship Id="rId93" Type="http://schemas.openxmlformats.org/officeDocument/2006/relationships/customXml" Target="../ink/ink323.xml"/><Relationship Id="rId189" Type="http://schemas.openxmlformats.org/officeDocument/2006/relationships/customXml" Target="../ink/ink371.xml"/><Relationship Id="rId3" Type="http://schemas.openxmlformats.org/officeDocument/2006/relationships/customXml" Target="../ink/ink278.xml"/><Relationship Id="rId214" Type="http://schemas.openxmlformats.org/officeDocument/2006/relationships/image" Target="../media/image9680.png"/><Relationship Id="rId235" Type="http://schemas.openxmlformats.org/officeDocument/2006/relationships/customXml" Target="../ink/ink394.xml"/><Relationship Id="rId256" Type="http://schemas.openxmlformats.org/officeDocument/2006/relationships/image" Target="../media/image9920.png"/><Relationship Id="rId277" Type="http://schemas.openxmlformats.org/officeDocument/2006/relationships/customXml" Target="../ink/ink415.xml"/><Relationship Id="rId298" Type="http://schemas.openxmlformats.org/officeDocument/2006/relationships/image" Target="../media/image10160.png"/><Relationship Id="rId116" Type="http://schemas.openxmlformats.org/officeDocument/2006/relationships/image" Target="../media/image9140.png"/><Relationship Id="rId137" Type="http://schemas.openxmlformats.org/officeDocument/2006/relationships/customXml" Target="../ink/ink345.xml"/><Relationship Id="rId158" Type="http://schemas.openxmlformats.org/officeDocument/2006/relationships/image" Target="../media/image9370.png"/><Relationship Id="rId302" Type="http://schemas.openxmlformats.org/officeDocument/2006/relationships/image" Target="../media/image10180.png"/><Relationship Id="rId323" Type="http://schemas.openxmlformats.org/officeDocument/2006/relationships/customXml" Target="../ink/ink438.xml"/><Relationship Id="rId344" Type="http://schemas.openxmlformats.org/officeDocument/2006/relationships/image" Target="../media/image4.png"/><Relationship Id="rId20" Type="http://schemas.openxmlformats.org/officeDocument/2006/relationships/image" Target="../media/image6610.png"/><Relationship Id="rId41" Type="http://schemas.openxmlformats.org/officeDocument/2006/relationships/customXml" Target="../ink/ink297.xml"/><Relationship Id="rId62" Type="http://schemas.openxmlformats.org/officeDocument/2006/relationships/image" Target="../media/image8700.png"/><Relationship Id="rId83" Type="http://schemas.openxmlformats.org/officeDocument/2006/relationships/customXml" Target="../ink/ink318.xml"/><Relationship Id="rId179" Type="http://schemas.openxmlformats.org/officeDocument/2006/relationships/customXml" Target="../ink/ink366.xml"/><Relationship Id="rId365" Type="http://schemas.openxmlformats.org/officeDocument/2006/relationships/customXml" Target="../ink/ink459.xml"/><Relationship Id="rId190" Type="http://schemas.openxmlformats.org/officeDocument/2006/relationships/image" Target="../media/image9550.png"/><Relationship Id="rId204" Type="http://schemas.openxmlformats.org/officeDocument/2006/relationships/image" Target="../media/image9630.png"/><Relationship Id="rId225" Type="http://schemas.openxmlformats.org/officeDocument/2006/relationships/customXml" Target="../ink/ink389.xml"/><Relationship Id="rId246" Type="http://schemas.openxmlformats.org/officeDocument/2006/relationships/image" Target="../media/image9860.png"/><Relationship Id="rId267" Type="http://schemas.openxmlformats.org/officeDocument/2006/relationships/customXml" Target="../ink/ink410.xml"/><Relationship Id="rId288" Type="http://schemas.openxmlformats.org/officeDocument/2006/relationships/image" Target="../media/image10090.png"/><Relationship Id="rId106" Type="http://schemas.openxmlformats.org/officeDocument/2006/relationships/image" Target="../media/image10900.png"/><Relationship Id="rId127" Type="http://schemas.openxmlformats.org/officeDocument/2006/relationships/customXml" Target="../ink/ink340.xml"/><Relationship Id="rId313" Type="http://schemas.openxmlformats.org/officeDocument/2006/relationships/customXml" Target="../ink/ink433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303" Type="http://schemas.openxmlformats.org/officeDocument/2006/relationships/customXml" Target="../ink/ink600.xml"/><Relationship Id="rId21" Type="http://schemas.openxmlformats.org/officeDocument/2006/relationships/customXml" Target="../ink/ink470.xml"/><Relationship Id="rId42" Type="http://schemas.openxmlformats.org/officeDocument/2006/relationships/image" Target="../media/image7700.png"/><Relationship Id="rId63" Type="http://schemas.openxmlformats.org/officeDocument/2006/relationships/customXml" Target="../ink/ink491.xml"/><Relationship Id="rId84" Type="http://schemas.openxmlformats.org/officeDocument/2006/relationships/image" Target="../media/image9800.png"/><Relationship Id="rId138" Type="http://schemas.openxmlformats.org/officeDocument/2006/relationships/image" Target="../media/image9270.png"/><Relationship Id="rId159" Type="http://schemas.openxmlformats.org/officeDocument/2006/relationships/customXml" Target="../ink/ink539.xml"/><Relationship Id="rId345" Type="http://schemas.openxmlformats.org/officeDocument/2006/relationships/customXml" Target="../ink/ink615.xml"/><Relationship Id="rId366" Type="http://schemas.openxmlformats.org/officeDocument/2006/relationships/image" Target="../media/image33.png"/><Relationship Id="rId387" Type="http://schemas.openxmlformats.org/officeDocument/2006/relationships/customXml" Target="../ink/ink636.xml"/><Relationship Id="rId170" Type="http://schemas.openxmlformats.org/officeDocument/2006/relationships/image" Target="../media/image9450.png"/><Relationship Id="rId191" Type="http://schemas.openxmlformats.org/officeDocument/2006/relationships/customXml" Target="../ink/ink555.xml"/><Relationship Id="rId205" Type="http://schemas.openxmlformats.org/officeDocument/2006/relationships/customXml" Target="../ink/ink562.xml"/><Relationship Id="rId226" Type="http://schemas.openxmlformats.org/officeDocument/2006/relationships/image" Target="../media/image9760.png"/><Relationship Id="rId247" Type="http://schemas.openxmlformats.org/officeDocument/2006/relationships/customXml" Target="../ink/ink583.xml"/><Relationship Id="rId107" Type="http://schemas.openxmlformats.org/officeDocument/2006/relationships/customXml" Target="../ink/ink513.xml"/><Relationship Id="rId268" Type="http://schemas.openxmlformats.org/officeDocument/2006/relationships/image" Target="../media/image19.png"/><Relationship Id="rId11" Type="http://schemas.openxmlformats.org/officeDocument/2006/relationships/customXml" Target="../ink/ink465.xml"/><Relationship Id="rId32" Type="http://schemas.openxmlformats.org/officeDocument/2006/relationships/image" Target="../media/image7210.png"/><Relationship Id="rId53" Type="http://schemas.openxmlformats.org/officeDocument/2006/relationships/customXml" Target="../ink/ink486.xml"/><Relationship Id="rId74" Type="http://schemas.openxmlformats.org/officeDocument/2006/relationships/image" Target="../media/image9300.png"/><Relationship Id="rId128" Type="http://schemas.openxmlformats.org/officeDocument/2006/relationships/image" Target="../media/image9210.png"/><Relationship Id="rId149" Type="http://schemas.openxmlformats.org/officeDocument/2006/relationships/customXml" Target="../ink/ink534.xml"/><Relationship Id="rId314" Type="http://schemas.openxmlformats.org/officeDocument/2006/relationships/image" Target="../media/image11510.png"/><Relationship Id="rId335" Type="http://schemas.openxmlformats.org/officeDocument/2006/relationships/customXml" Target="../ink/ink610.xml"/><Relationship Id="rId356" Type="http://schemas.openxmlformats.org/officeDocument/2006/relationships/image" Target="../media/image28.png"/><Relationship Id="rId377" Type="http://schemas.openxmlformats.org/officeDocument/2006/relationships/customXml" Target="../ink/ink631.xml"/><Relationship Id="rId398" Type="http://schemas.openxmlformats.org/officeDocument/2006/relationships/image" Target="../media/image49.png"/><Relationship Id="rId5" Type="http://schemas.openxmlformats.org/officeDocument/2006/relationships/customXml" Target="../ink/ink462.xml"/><Relationship Id="rId95" Type="http://schemas.openxmlformats.org/officeDocument/2006/relationships/customXml" Target="../ink/ink507.xml"/><Relationship Id="rId160" Type="http://schemas.openxmlformats.org/officeDocument/2006/relationships/image" Target="../media/image9390.png"/><Relationship Id="rId181" Type="http://schemas.openxmlformats.org/officeDocument/2006/relationships/customXml" Target="../ink/ink550.xml"/><Relationship Id="rId216" Type="http://schemas.openxmlformats.org/officeDocument/2006/relationships/image" Target="../media/image9710.png"/><Relationship Id="rId237" Type="http://schemas.openxmlformats.org/officeDocument/2006/relationships/customXml" Target="../ink/ink578.xml"/><Relationship Id="rId402" Type="http://schemas.openxmlformats.org/officeDocument/2006/relationships/image" Target="../media/image51.png"/><Relationship Id="rId258" Type="http://schemas.openxmlformats.org/officeDocument/2006/relationships/image" Target="../media/image9940.png"/><Relationship Id="rId279" Type="http://schemas.openxmlformats.org/officeDocument/2006/relationships/customXml" Target="../ink/ink598.xml"/><Relationship Id="rId22" Type="http://schemas.openxmlformats.org/officeDocument/2006/relationships/image" Target="../media/image6710.png"/><Relationship Id="rId43" Type="http://schemas.openxmlformats.org/officeDocument/2006/relationships/customXml" Target="../ink/ink481.xml"/><Relationship Id="rId64" Type="http://schemas.openxmlformats.org/officeDocument/2006/relationships/image" Target="../media/image8800.png"/><Relationship Id="rId118" Type="http://schemas.openxmlformats.org/officeDocument/2006/relationships/image" Target="../media/image9150.png"/><Relationship Id="rId139" Type="http://schemas.openxmlformats.org/officeDocument/2006/relationships/customXml" Target="../ink/ink529.xml"/><Relationship Id="rId304" Type="http://schemas.openxmlformats.org/officeDocument/2006/relationships/image" Target="../media/image11460.png"/><Relationship Id="rId346" Type="http://schemas.openxmlformats.org/officeDocument/2006/relationships/image" Target="../media/image11670.png"/><Relationship Id="rId367" Type="http://schemas.openxmlformats.org/officeDocument/2006/relationships/customXml" Target="../ink/ink626.xml"/><Relationship Id="rId388" Type="http://schemas.openxmlformats.org/officeDocument/2006/relationships/image" Target="../media/image44.png"/><Relationship Id="rId85" Type="http://schemas.openxmlformats.org/officeDocument/2006/relationships/customXml" Target="../ink/ink502.xml"/><Relationship Id="rId150" Type="http://schemas.openxmlformats.org/officeDocument/2006/relationships/image" Target="../media/image9340.png"/><Relationship Id="rId171" Type="http://schemas.openxmlformats.org/officeDocument/2006/relationships/customXml" Target="../ink/ink545.xml"/><Relationship Id="rId192" Type="http://schemas.openxmlformats.org/officeDocument/2006/relationships/image" Target="../media/image9570.png"/><Relationship Id="rId206" Type="http://schemas.openxmlformats.org/officeDocument/2006/relationships/image" Target="../media/image9650.png"/><Relationship Id="rId227" Type="http://schemas.openxmlformats.org/officeDocument/2006/relationships/customXml" Target="../ink/ink573.xml"/><Relationship Id="rId248" Type="http://schemas.openxmlformats.org/officeDocument/2006/relationships/image" Target="../media/image9880.png"/><Relationship Id="rId269" Type="http://schemas.openxmlformats.org/officeDocument/2006/relationships/customXml" Target="../ink/ink593.xml"/><Relationship Id="rId12" Type="http://schemas.openxmlformats.org/officeDocument/2006/relationships/image" Target="../media/image6210.png"/><Relationship Id="rId33" Type="http://schemas.openxmlformats.org/officeDocument/2006/relationships/customXml" Target="../ink/ink476.xml"/><Relationship Id="rId108" Type="http://schemas.openxmlformats.org/officeDocument/2006/relationships/image" Target="../media/image11000.png"/><Relationship Id="rId129" Type="http://schemas.openxmlformats.org/officeDocument/2006/relationships/customXml" Target="../ink/ink524.xml"/><Relationship Id="rId315" Type="http://schemas.openxmlformats.org/officeDocument/2006/relationships/customXml" Target="../ink/ink606.xml"/><Relationship Id="rId336" Type="http://schemas.openxmlformats.org/officeDocument/2006/relationships/image" Target="../media/image11620.png"/><Relationship Id="rId357" Type="http://schemas.openxmlformats.org/officeDocument/2006/relationships/customXml" Target="../ink/ink621.xml"/><Relationship Id="rId54" Type="http://schemas.openxmlformats.org/officeDocument/2006/relationships/image" Target="../media/image8300.png"/><Relationship Id="rId75" Type="http://schemas.openxmlformats.org/officeDocument/2006/relationships/customXml" Target="../ink/ink497.xml"/><Relationship Id="rId96" Type="http://schemas.openxmlformats.org/officeDocument/2006/relationships/image" Target="../media/image10400.png"/><Relationship Id="rId140" Type="http://schemas.openxmlformats.org/officeDocument/2006/relationships/image" Target="../media/image9280.png"/><Relationship Id="rId161" Type="http://schemas.openxmlformats.org/officeDocument/2006/relationships/customXml" Target="../ink/ink540.xml"/><Relationship Id="rId182" Type="http://schemas.openxmlformats.org/officeDocument/2006/relationships/image" Target="../media/image9520.png"/><Relationship Id="rId217" Type="http://schemas.openxmlformats.org/officeDocument/2006/relationships/customXml" Target="../ink/ink568.xml"/><Relationship Id="rId378" Type="http://schemas.openxmlformats.org/officeDocument/2006/relationships/image" Target="../media/image39.png"/><Relationship Id="rId399" Type="http://schemas.openxmlformats.org/officeDocument/2006/relationships/customXml" Target="../ink/ink642.xml"/><Relationship Id="rId403" Type="http://schemas.openxmlformats.org/officeDocument/2006/relationships/customXml" Target="../ink/ink644.xml"/><Relationship Id="rId6" Type="http://schemas.openxmlformats.org/officeDocument/2006/relationships/image" Target="../media/image5910.png"/><Relationship Id="rId238" Type="http://schemas.openxmlformats.org/officeDocument/2006/relationships/image" Target="../media/image9830.png"/><Relationship Id="rId259" Type="http://schemas.openxmlformats.org/officeDocument/2006/relationships/customXml" Target="../ink/ink589.xml"/><Relationship Id="rId23" Type="http://schemas.openxmlformats.org/officeDocument/2006/relationships/customXml" Target="../ink/ink471.xml"/><Relationship Id="rId119" Type="http://schemas.openxmlformats.org/officeDocument/2006/relationships/customXml" Target="../ink/ink519.xml"/><Relationship Id="rId270" Type="http://schemas.openxmlformats.org/officeDocument/2006/relationships/image" Target="../media/image20.png"/><Relationship Id="rId305" Type="http://schemas.openxmlformats.org/officeDocument/2006/relationships/customXml" Target="../ink/ink601.xml"/><Relationship Id="rId347" Type="http://schemas.openxmlformats.org/officeDocument/2006/relationships/customXml" Target="../ink/ink616.xml"/><Relationship Id="rId44" Type="http://schemas.openxmlformats.org/officeDocument/2006/relationships/image" Target="../media/image7800.png"/><Relationship Id="rId65" Type="http://schemas.openxmlformats.org/officeDocument/2006/relationships/customXml" Target="../ink/ink492.xml"/><Relationship Id="rId86" Type="http://schemas.openxmlformats.org/officeDocument/2006/relationships/image" Target="../media/image9900.png"/><Relationship Id="rId130" Type="http://schemas.openxmlformats.org/officeDocument/2006/relationships/image" Target="../media/image9220.png"/><Relationship Id="rId151" Type="http://schemas.openxmlformats.org/officeDocument/2006/relationships/customXml" Target="../ink/ink535.xml"/><Relationship Id="rId368" Type="http://schemas.openxmlformats.org/officeDocument/2006/relationships/image" Target="../media/image34.png"/><Relationship Id="rId389" Type="http://schemas.openxmlformats.org/officeDocument/2006/relationships/customXml" Target="../ink/ink637.xml"/><Relationship Id="rId172" Type="http://schemas.openxmlformats.org/officeDocument/2006/relationships/image" Target="../media/image9460.png"/><Relationship Id="rId193" Type="http://schemas.openxmlformats.org/officeDocument/2006/relationships/customXml" Target="../ink/ink556.xml"/><Relationship Id="rId207" Type="http://schemas.openxmlformats.org/officeDocument/2006/relationships/customXml" Target="../ink/ink563.xml"/><Relationship Id="rId228" Type="http://schemas.openxmlformats.org/officeDocument/2006/relationships/image" Target="../media/image9770.png"/><Relationship Id="rId249" Type="http://schemas.openxmlformats.org/officeDocument/2006/relationships/customXml" Target="../ink/ink584.xml"/><Relationship Id="rId13" Type="http://schemas.openxmlformats.org/officeDocument/2006/relationships/customXml" Target="../ink/ink466.xml"/><Relationship Id="rId109" Type="http://schemas.openxmlformats.org/officeDocument/2006/relationships/customXml" Target="../ink/ink514.xml"/><Relationship Id="rId337" Type="http://schemas.openxmlformats.org/officeDocument/2006/relationships/customXml" Target="../ink/ink611.xml"/><Relationship Id="rId34" Type="http://schemas.openxmlformats.org/officeDocument/2006/relationships/image" Target="../media/image7340.png"/><Relationship Id="rId55" Type="http://schemas.openxmlformats.org/officeDocument/2006/relationships/customXml" Target="../ink/ink487.xml"/><Relationship Id="rId76" Type="http://schemas.openxmlformats.org/officeDocument/2006/relationships/image" Target="../media/image9400.png"/><Relationship Id="rId97" Type="http://schemas.openxmlformats.org/officeDocument/2006/relationships/customXml" Target="../ink/ink508.xml"/><Relationship Id="rId120" Type="http://schemas.openxmlformats.org/officeDocument/2006/relationships/image" Target="../media/image9160.png"/><Relationship Id="rId141" Type="http://schemas.openxmlformats.org/officeDocument/2006/relationships/customXml" Target="../ink/ink530.xml"/><Relationship Id="rId358" Type="http://schemas.openxmlformats.org/officeDocument/2006/relationships/image" Target="../media/image29.png"/><Relationship Id="rId379" Type="http://schemas.openxmlformats.org/officeDocument/2006/relationships/customXml" Target="../ink/ink632.xml"/><Relationship Id="rId7" Type="http://schemas.openxmlformats.org/officeDocument/2006/relationships/customXml" Target="../ink/ink463.xml"/><Relationship Id="rId162" Type="http://schemas.openxmlformats.org/officeDocument/2006/relationships/image" Target="../media/image9410.png"/><Relationship Id="rId183" Type="http://schemas.openxmlformats.org/officeDocument/2006/relationships/customXml" Target="../ink/ink551.xml"/><Relationship Id="rId218" Type="http://schemas.openxmlformats.org/officeDocument/2006/relationships/image" Target="../media/image9720.png"/><Relationship Id="rId239" Type="http://schemas.openxmlformats.org/officeDocument/2006/relationships/customXml" Target="../ink/ink579.xml"/><Relationship Id="rId390" Type="http://schemas.openxmlformats.org/officeDocument/2006/relationships/image" Target="../media/image45.png"/><Relationship Id="rId404" Type="http://schemas.openxmlformats.org/officeDocument/2006/relationships/image" Target="../media/image52.png"/><Relationship Id="rId250" Type="http://schemas.openxmlformats.org/officeDocument/2006/relationships/image" Target="../media/image9890.png"/><Relationship Id="rId271" Type="http://schemas.openxmlformats.org/officeDocument/2006/relationships/customXml" Target="../ink/ink594.xml"/><Relationship Id="rId306" Type="http://schemas.openxmlformats.org/officeDocument/2006/relationships/image" Target="../media/image11470.png"/><Relationship Id="rId24" Type="http://schemas.openxmlformats.org/officeDocument/2006/relationships/image" Target="../media/image6810.png"/><Relationship Id="rId45" Type="http://schemas.openxmlformats.org/officeDocument/2006/relationships/customXml" Target="../ink/ink482.xml"/><Relationship Id="rId66" Type="http://schemas.openxmlformats.org/officeDocument/2006/relationships/image" Target="../media/image8900.png"/><Relationship Id="rId87" Type="http://schemas.openxmlformats.org/officeDocument/2006/relationships/customXml" Target="../ink/ink503.xml"/><Relationship Id="rId110" Type="http://schemas.openxmlformats.org/officeDocument/2006/relationships/image" Target="../media/image11110.png"/><Relationship Id="rId131" Type="http://schemas.openxmlformats.org/officeDocument/2006/relationships/customXml" Target="../ink/ink525.xml"/><Relationship Id="rId348" Type="http://schemas.openxmlformats.org/officeDocument/2006/relationships/image" Target="../media/image11680.png"/><Relationship Id="rId369" Type="http://schemas.openxmlformats.org/officeDocument/2006/relationships/customXml" Target="../ink/ink627.xml"/><Relationship Id="rId152" Type="http://schemas.openxmlformats.org/officeDocument/2006/relationships/image" Target="../media/image9350.png"/><Relationship Id="rId173" Type="http://schemas.openxmlformats.org/officeDocument/2006/relationships/customXml" Target="../ink/ink546.xml"/><Relationship Id="rId194" Type="http://schemas.openxmlformats.org/officeDocument/2006/relationships/image" Target="../media/image9580.png"/><Relationship Id="rId208" Type="http://schemas.openxmlformats.org/officeDocument/2006/relationships/image" Target="../media/image9660.png"/><Relationship Id="rId229" Type="http://schemas.openxmlformats.org/officeDocument/2006/relationships/customXml" Target="../ink/ink574.xml"/><Relationship Id="rId380" Type="http://schemas.openxmlformats.org/officeDocument/2006/relationships/image" Target="../media/image40.png"/><Relationship Id="rId240" Type="http://schemas.openxmlformats.org/officeDocument/2006/relationships/image" Target="../media/image9840.png"/><Relationship Id="rId14" Type="http://schemas.openxmlformats.org/officeDocument/2006/relationships/image" Target="../media/image6310.png"/><Relationship Id="rId35" Type="http://schemas.openxmlformats.org/officeDocument/2006/relationships/customXml" Target="../ink/ink477.xml"/><Relationship Id="rId56" Type="http://schemas.openxmlformats.org/officeDocument/2006/relationships/image" Target="../media/image8400.png"/><Relationship Id="rId77" Type="http://schemas.openxmlformats.org/officeDocument/2006/relationships/customXml" Target="../ink/ink498.xml"/><Relationship Id="rId100" Type="http://schemas.openxmlformats.org/officeDocument/2006/relationships/image" Target="../media/image10600.png"/><Relationship Id="rId338" Type="http://schemas.openxmlformats.org/officeDocument/2006/relationships/image" Target="../media/image11630.png"/><Relationship Id="rId359" Type="http://schemas.openxmlformats.org/officeDocument/2006/relationships/customXml" Target="../ink/ink622.xml"/><Relationship Id="rId8" Type="http://schemas.openxmlformats.org/officeDocument/2006/relationships/image" Target="../media/image6010.png"/><Relationship Id="rId98" Type="http://schemas.openxmlformats.org/officeDocument/2006/relationships/image" Target="../media/image10500.png"/><Relationship Id="rId121" Type="http://schemas.openxmlformats.org/officeDocument/2006/relationships/customXml" Target="../ink/ink520.xml"/><Relationship Id="rId142" Type="http://schemas.openxmlformats.org/officeDocument/2006/relationships/image" Target="../media/image9290.png"/><Relationship Id="rId163" Type="http://schemas.openxmlformats.org/officeDocument/2006/relationships/customXml" Target="../ink/ink541.xml"/><Relationship Id="rId184" Type="http://schemas.openxmlformats.org/officeDocument/2006/relationships/image" Target="../media/image9530.png"/><Relationship Id="rId219" Type="http://schemas.openxmlformats.org/officeDocument/2006/relationships/customXml" Target="../ink/ink569.xml"/><Relationship Id="rId370" Type="http://schemas.openxmlformats.org/officeDocument/2006/relationships/image" Target="../media/image35.png"/><Relationship Id="rId391" Type="http://schemas.openxmlformats.org/officeDocument/2006/relationships/customXml" Target="../ink/ink638.xml"/><Relationship Id="rId405" Type="http://schemas.openxmlformats.org/officeDocument/2006/relationships/customXml" Target="../ink/ink645.xml"/><Relationship Id="rId230" Type="http://schemas.openxmlformats.org/officeDocument/2006/relationships/image" Target="../media/image9780.png"/><Relationship Id="rId251" Type="http://schemas.openxmlformats.org/officeDocument/2006/relationships/customXml" Target="../ink/ink585.xml"/><Relationship Id="rId25" Type="http://schemas.openxmlformats.org/officeDocument/2006/relationships/customXml" Target="../ink/ink472.xml"/><Relationship Id="rId46" Type="http://schemas.openxmlformats.org/officeDocument/2006/relationships/image" Target="../media/image7900.png"/><Relationship Id="rId67" Type="http://schemas.openxmlformats.org/officeDocument/2006/relationships/customXml" Target="../ink/ink493.xml"/><Relationship Id="rId272" Type="http://schemas.openxmlformats.org/officeDocument/2006/relationships/image" Target="../media/image21.png"/><Relationship Id="rId307" Type="http://schemas.openxmlformats.org/officeDocument/2006/relationships/customXml" Target="../ink/ink602.xml"/><Relationship Id="rId328" Type="http://schemas.openxmlformats.org/officeDocument/2006/relationships/image" Target="../media/image11580.png"/><Relationship Id="rId349" Type="http://schemas.openxmlformats.org/officeDocument/2006/relationships/customXml" Target="../ink/ink617.xml"/><Relationship Id="rId88" Type="http://schemas.openxmlformats.org/officeDocument/2006/relationships/image" Target="../media/image10000.png"/><Relationship Id="rId111" Type="http://schemas.openxmlformats.org/officeDocument/2006/relationships/customXml" Target="../ink/ink515.xml"/><Relationship Id="rId132" Type="http://schemas.openxmlformats.org/officeDocument/2006/relationships/image" Target="../media/image9240.png"/><Relationship Id="rId153" Type="http://schemas.openxmlformats.org/officeDocument/2006/relationships/customXml" Target="../ink/ink536.xml"/><Relationship Id="rId174" Type="http://schemas.openxmlformats.org/officeDocument/2006/relationships/image" Target="../media/image9470.png"/><Relationship Id="rId195" Type="http://schemas.openxmlformats.org/officeDocument/2006/relationships/customXml" Target="../ink/ink557.xml"/><Relationship Id="rId209" Type="http://schemas.openxmlformats.org/officeDocument/2006/relationships/customXml" Target="../ink/ink564.xml"/><Relationship Id="rId360" Type="http://schemas.openxmlformats.org/officeDocument/2006/relationships/image" Target="../media/image30.png"/><Relationship Id="rId381" Type="http://schemas.openxmlformats.org/officeDocument/2006/relationships/customXml" Target="../ink/ink633.xml"/><Relationship Id="rId220" Type="http://schemas.openxmlformats.org/officeDocument/2006/relationships/image" Target="../media/image9730.png"/><Relationship Id="rId241" Type="http://schemas.openxmlformats.org/officeDocument/2006/relationships/customXml" Target="../ink/ink580.xml"/><Relationship Id="rId15" Type="http://schemas.openxmlformats.org/officeDocument/2006/relationships/customXml" Target="../ink/ink467.xml"/><Relationship Id="rId36" Type="http://schemas.openxmlformats.org/officeDocument/2006/relationships/image" Target="../media/image7400.png"/><Relationship Id="rId57" Type="http://schemas.openxmlformats.org/officeDocument/2006/relationships/customXml" Target="../ink/ink488.xml"/><Relationship Id="rId262" Type="http://schemas.openxmlformats.org/officeDocument/2006/relationships/image" Target="../media/image10080.png"/><Relationship Id="rId339" Type="http://schemas.openxmlformats.org/officeDocument/2006/relationships/customXml" Target="../ink/ink612.xml"/><Relationship Id="rId10" Type="http://schemas.openxmlformats.org/officeDocument/2006/relationships/image" Target="../media/image6110.png"/><Relationship Id="rId31" Type="http://schemas.openxmlformats.org/officeDocument/2006/relationships/customXml" Target="../ink/ink475.xml"/><Relationship Id="rId52" Type="http://schemas.openxmlformats.org/officeDocument/2006/relationships/image" Target="../media/image8200.png"/><Relationship Id="rId73" Type="http://schemas.openxmlformats.org/officeDocument/2006/relationships/customXml" Target="../ink/ink496.xml"/><Relationship Id="rId78" Type="http://schemas.openxmlformats.org/officeDocument/2006/relationships/image" Target="../media/image9500.png"/><Relationship Id="rId94" Type="http://schemas.openxmlformats.org/officeDocument/2006/relationships/image" Target="../media/image10300.png"/><Relationship Id="rId99" Type="http://schemas.openxmlformats.org/officeDocument/2006/relationships/customXml" Target="../ink/ink509.xml"/><Relationship Id="rId101" Type="http://schemas.openxmlformats.org/officeDocument/2006/relationships/customXml" Target="../ink/ink510.xml"/><Relationship Id="rId122" Type="http://schemas.openxmlformats.org/officeDocument/2006/relationships/image" Target="../media/image9170.png"/><Relationship Id="rId143" Type="http://schemas.openxmlformats.org/officeDocument/2006/relationships/customXml" Target="../ink/ink531.xml"/><Relationship Id="rId148" Type="http://schemas.openxmlformats.org/officeDocument/2006/relationships/image" Target="../media/image9330.png"/><Relationship Id="rId164" Type="http://schemas.openxmlformats.org/officeDocument/2006/relationships/image" Target="../media/image9420.png"/><Relationship Id="rId169" Type="http://schemas.openxmlformats.org/officeDocument/2006/relationships/customXml" Target="../ink/ink544.xml"/><Relationship Id="rId185" Type="http://schemas.openxmlformats.org/officeDocument/2006/relationships/customXml" Target="../ink/ink552.xml"/><Relationship Id="rId334" Type="http://schemas.openxmlformats.org/officeDocument/2006/relationships/image" Target="../media/image11610.png"/><Relationship Id="rId350" Type="http://schemas.openxmlformats.org/officeDocument/2006/relationships/image" Target="../media/image25.png"/><Relationship Id="rId355" Type="http://schemas.openxmlformats.org/officeDocument/2006/relationships/customXml" Target="../ink/ink620.xml"/><Relationship Id="rId371" Type="http://schemas.openxmlformats.org/officeDocument/2006/relationships/customXml" Target="../ink/ink628.xml"/><Relationship Id="rId376" Type="http://schemas.openxmlformats.org/officeDocument/2006/relationships/image" Target="../media/image38.png"/><Relationship Id="rId397" Type="http://schemas.openxmlformats.org/officeDocument/2006/relationships/customXml" Target="../ink/ink641.xml"/><Relationship Id="rId406" Type="http://schemas.openxmlformats.org/officeDocument/2006/relationships/image" Target="../media/image53.png"/><Relationship Id="rId4" Type="http://schemas.openxmlformats.org/officeDocument/2006/relationships/image" Target="../media/image5810.png"/><Relationship Id="rId9" Type="http://schemas.openxmlformats.org/officeDocument/2006/relationships/customXml" Target="../ink/ink464.xml"/><Relationship Id="rId180" Type="http://schemas.openxmlformats.org/officeDocument/2006/relationships/image" Target="../media/image9510.png"/><Relationship Id="rId210" Type="http://schemas.openxmlformats.org/officeDocument/2006/relationships/image" Target="../media/image9670.png"/><Relationship Id="rId215" Type="http://schemas.openxmlformats.org/officeDocument/2006/relationships/customXml" Target="../ink/ink567.xml"/><Relationship Id="rId236" Type="http://schemas.openxmlformats.org/officeDocument/2006/relationships/image" Target="../media/image9820.png"/><Relationship Id="rId257" Type="http://schemas.openxmlformats.org/officeDocument/2006/relationships/customXml" Target="../ink/ink588.xml"/><Relationship Id="rId278" Type="http://schemas.openxmlformats.org/officeDocument/2006/relationships/image" Target="../media/image24.png"/><Relationship Id="rId392" Type="http://schemas.openxmlformats.org/officeDocument/2006/relationships/image" Target="../media/image46.png"/><Relationship Id="rId401" Type="http://schemas.openxmlformats.org/officeDocument/2006/relationships/customXml" Target="../ink/ink643.xml"/><Relationship Id="rId26" Type="http://schemas.openxmlformats.org/officeDocument/2006/relationships/image" Target="../media/image6910.png"/><Relationship Id="rId231" Type="http://schemas.openxmlformats.org/officeDocument/2006/relationships/customXml" Target="../ink/ink575.xml"/><Relationship Id="rId252" Type="http://schemas.openxmlformats.org/officeDocument/2006/relationships/image" Target="../media/image9910.png"/><Relationship Id="rId273" Type="http://schemas.openxmlformats.org/officeDocument/2006/relationships/customXml" Target="../ink/ink595.xml"/><Relationship Id="rId308" Type="http://schemas.openxmlformats.org/officeDocument/2006/relationships/image" Target="../media/image11480.png"/><Relationship Id="rId329" Type="http://schemas.openxmlformats.org/officeDocument/2006/relationships/customXml" Target="../ink/ink607.xml"/><Relationship Id="rId47" Type="http://schemas.openxmlformats.org/officeDocument/2006/relationships/customXml" Target="../ink/ink483.xml"/><Relationship Id="rId68" Type="http://schemas.openxmlformats.org/officeDocument/2006/relationships/image" Target="../media/image9000.png"/><Relationship Id="rId89" Type="http://schemas.openxmlformats.org/officeDocument/2006/relationships/customXml" Target="../ink/ink504.xml"/><Relationship Id="rId112" Type="http://schemas.openxmlformats.org/officeDocument/2006/relationships/image" Target="../media/image11200.png"/><Relationship Id="rId133" Type="http://schemas.openxmlformats.org/officeDocument/2006/relationships/customXml" Target="../ink/ink526.xml"/><Relationship Id="rId154" Type="http://schemas.openxmlformats.org/officeDocument/2006/relationships/image" Target="../media/image9360.png"/><Relationship Id="rId175" Type="http://schemas.openxmlformats.org/officeDocument/2006/relationships/customXml" Target="../ink/ink547.xml"/><Relationship Id="rId340" Type="http://schemas.openxmlformats.org/officeDocument/2006/relationships/image" Target="../media/image11640.png"/><Relationship Id="rId361" Type="http://schemas.openxmlformats.org/officeDocument/2006/relationships/customXml" Target="../ink/ink623.xml"/><Relationship Id="rId196" Type="http://schemas.openxmlformats.org/officeDocument/2006/relationships/image" Target="../media/image9590.png"/><Relationship Id="rId200" Type="http://schemas.openxmlformats.org/officeDocument/2006/relationships/image" Target="../media/image9620.png"/><Relationship Id="rId382" Type="http://schemas.openxmlformats.org/officeDocument/2006/relationships/image" Target="../media/image41.png"/><Relationship Id="rId16" Type="http://schemas.openxmlformats.org/officeDocument/2006/relationships/image" Target="../media/image6410.png"/><Relationship Id="rId221" Type="http://schemas.openxmlformats.org/officeDocument/2006/relationships/customXml" Target="../ink/ink570.xml"/><Relationship Id="rId242" Type="http://schemas.openxmlformats.org/officeDocument/2006/relationships/image" Target="../media/image9850.png"/><Relationship Id="rId263" Type="http://schemas.openxmlformats.org/officeDocument/2006/relationships/customXml" Target="../ink/ink590.xml"/><Relationship Id="rId37" Type="http://schemas.openxmlformats.org/officeDocument/2006/relationships/customXml" Target="../ink/ink478.xml"/><Relationship Id="rId58" Type="http://schemas.openxmlformats.org/officeDocument/2006/relationships/image" Target="../media/image8500.png"/><Relationship Id="rId79" Type="http://schemas.openxmlformats.org/officeDocument/2006/relationships/customXml" Target="../ink/ink499.xml"/><Relationship Id="rId102" Type="http://schemas.openxmlformats.org/officeDocument/2006/relationships/image" Target="../media/image10700.png"/><Relationship Id="rId123" Type="http://schemas.openxmlformats.org/officeDocument/2006/relationships/customXml" Target="../ink/ink521.xml"/><Relationship Id="rId144" Type="http://schemas.openxmlformats.org/officeDocument/2006/relationships/image" Target="../media/image9310.png"/><Relationship Id="rId330" Type="http://schemas.openxmlformats.org/officeDocument/2006/relationships/image" Target="../media/image11590.png"/><Relationship Id="rId90" Type="http://schemas.openxmlformats.org/officeDocument/2006/relationships/image" Target="../media/image10110.png"/><Relationship Id="rId165" Type="http://schemas.openxmlformats.org/officeDocument/2006/relationships/customXml" Target="../ink/ink542.xml"/><Relationship Id="rId186" Type="http://schemas.openxmlformats.org/officeDocument/2006/relationships/image" Target="../media/image9540.png"/><Relationship Id="rId351" Type="http://schemas.openxmlformats.org/officeDocument/2006/relationships/customXml" Target="../ink/ink618.xml"/><Relationship Id="rId372" Type="http://schemas.openxmlformats.org/officeDocument/2006/relationships/image" Target="../media/image36.png"/><Relationship Id="rId393" Type="http://schemas.openxmlformats.org/officeDocument/2006/relationships/customXml" Target="../ink/ink639.xml"/><Relationship Id="rId211" Type="http://schemas.openxmlformats.org/officeDocument/2006/relationships/customXml" Target="../ink/ink565.xml"/><Relationship Id="rId232" Type="http://schemas.openxmlformats.org/officeDocument/2006/relationships/image" Target="../media/image9790.png"/><Relationship Id="rId253" Type="http://schemas.openxmlformats.org/officeDocument/2006/relationships/customXml" Target="../ink/ink586.xml"/><Relationship Id="rId274" Type="http://schemas.openxmlformats.org/officeDocument/2006/relationships/image" Target="../media/image22.png"/><Relationship Id="rId309" Type="http://schemas.openxmlformats.org/officeDocument/2006/relationships/customXml" Target="../ink/ink603.xml"/><Relationship Id="rId27" Type="http://schemas.openxmlformats.org/officeDocument/2006/relationships/customXml" Target="../ink/ink473.xml"/><Relationship Id="rId48" Type="http://schemas.openxmlformats.org/officeDocument/2006/relationships/image" Target="../media/image8000.png"/><Relationship Id="rId69" Type="http://schemas.openxmlformats.org/officeDocument/2006/relationships/customXml" Target="../ink/ink494.xml"/><Relationship Id="rId113" Type="http://schemas.openxmlformats.org/officeDocument/2006/relationships/customXml" Target="../ink/ink516.xml"/><Relationship Id="rId134" Type="http://schemas.openxmlformats.org/officeDocument/2006/relationships/image" Target="../media/image9250.png"/><Relationship Id="rId80" Type="http://schemas.openxmlformats.org/officeDocument/2006/relationships/image" Target="../media/image9600.png"/><Relationship Id="rId155" Type="http://schemas.openxmlformats.org/officeDocument/2006/relationships/customXml" Target="../ink/ink537.xml"/><Relationship Id="rId176" Type="http://schemas.openxmlformats.org/officeDocument/2006/relationships/image" Target="../media/image9480.png"/><Relationship Id="rId197" Type="http://schemas.openxmlformats.org/officeDocument/2006/relationships/customXml" Target="../ink/ink558.xml"/><Relationship Id="rId341" Type="http://schemas.openxmlformats.org/officeDocument/2006/relationships/customXml" Target="../ink/ink613.xml"/><Relationship Id="rId362" Type="http://schemas.openxmlformats.org/officeDocument/2006/relationships/image" Target="../media/image31.png"/><Relationship Id="rId383" Type="http://schemas.openxmlformats.org/officeDocument/2006/relationships/customXml" Target="../ink/ink634.xml"/><Relationship Id="rId201" Type="http://schemas.openxmlformats.org/officeDocument/2006/relationships/customXml" Target="../ink/ink560.xml"/><Relationship Id="rId222" Type="http://schemas.openxmlformats.org/officeDocument/2006/relationships/image" Target="../media/image9740.png"/><Relationship Id="rId243" Type="http://schemas.openxmlformats.org/officeDocument/2006/relationships/customXml" Target="../ink/ink581.xml"/><Relationship Id="rId264" Type="http://schemas.openxmlformats.org/officeDocument/2006/relationships/image" Target="../media/image17.png"/><Relationship Id="rId17" Type="http://schemas.openxmlformats.org/officeDocument/2006/relationships/customXml" Target="../ink/ink468.xml"/><Relationship Id="rId38" Type="http://schemas.openxmlformats.org/officeDocument/2006/relationships/image" Target="../media/image7500.png"/><Relationship Id="rId59" Type="http://schemas.openxmlformats.org/officeDocument/2006/relationships/customXml" Target="../ink/ink489.xml"/><Relationship Id="rId103" Type="http://schemas.openxmlformats.org/officeDocument/2006/relationships/customXml" Target="../ink/ink511.xml"/><Relationship Id="rId124" Type="http://schemas.openxmlformats.org/officeDocument/2006/relationships/image" Target="../media/image9180.png"/><Relationship Id="rId310" Type="http://schemas.openxmlformats.org/officeDocument/2006/relationships/image" Target="../media/image11490.png"/><Relationship Id="rId70" Type="http://schemas.openxmlformats.org/officeDocument/2006/relationships/image" Target="../media/image9110.png"/><Relationship Id="rId91" Type="http://schemas.openxmlformats.org/officeDocument/2006/relationships/customXml" Target="../ink/ink505.xml"/><Relationship Id="rId145" Type="http://schemas.openxmlformats.org/officeDocument/2006/relationships/customXml" Target="../ink/ink532.xml"/><Relationship Id="rId166" Type="http://schemas.openxmlformats.org/officeDocument/2006/relationships/image" Target="../media/image9430.png"/><Relationship Id="rId187" Type="http://schemas.openxmlformats.org/officeDocument/2006/relationships/customXml" Target="../ink/ink553.xml"/><Relationship Id="rId331" Type="http://schemas.openxmlformats.org/officeDocument/2006/relationships/customXml" Target="../ink/ink608.xml"/><Relationship Id="rId352" Type="http://schemas.openxmlformats.org/officeDocument/2006/relationships/image" Target="../media/image26.png"/><Relationship Id="rId373" Type="http://schemas.openxmlformats.org/officeDocument/2006/relationships/customXml" Target="../ink/ink629.xml"/><Relationship Id="rId39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9680.png"/><Relationship Id="rId233" Type="http://schemas.openxmlformats.org/officeDocument/2006/relationships/customXml" Target="../ink/ink576.xml"/><Relationship Id="rId254" Type="http://schemas.openxmlformats.org/officeDocument/2006/relationships/image" Target="../media/image9920.png"/><Relationship Id="rId28" Type="http://schemas.openxmlformats.org/officeDocument/2006/relationships/image" Target="../media/image7010.png"/><Relationship Id="rId49" Type="http://schemas.openxmlformats.org/officeDocument/2006/relationships/customXml" Target="../ink/ink484.xml"/><Relationship Id="rId114" Type="http://schemas.openxmlformats.org/officeDocument/2006/relationships/image" Target="../media/image11300.png"/><Relationship Id="rId275" Type="http://schemas.openxmlformats.org/officeDocument/2006/relationships/customXml" Target="../ink/ink596.xml"/><Relationship Id="rId300" Type="http://schemas.openxmlformats.org/officeDocument/2006/relationships/image" Target="../media/image11440.png"/><Relationship Id="rId60" Type="http://schemas.openxmlformats.org/officeDocument/2006/relationships/image" Target="../media/image8600.png"/><Relationship Id="rId81" Type="http://schemas.openxmlformats.org/officeDocument/2006/relationships/customXml" Target="../ink/ink500.xml"/><Relationship Id="rId135" Type="http://schemas.openxmlformats.org/officeDocument/2006/relationships/customXml" Target="../ink/ink527.xml"/><Relationship Id="rId156" Type="http://schemas.openxmlformats.org/officeDocument/2006/relationships/image" Target="../media/image9370.png"/><Relationship Id="rId177" Type="http://schemas.openxmlformats.org/officeDocument/2006/relationships/customXml" Target="../ink/ink548.xml"/><Relationship Id="rId198" Type="http://schemas.openxmlformats.org/officeDocument/2006/relationships/image" Target="../media/image9610.png"/><Relationship Id="rId342" Type="http://schemas.openxmlformats.org/officeDocument/2006/relationships/image" Target="../media/image11650.png"/><Relationship Id="rId363" Type="http://schemas.openxmlformats.org/officeDocument/2006/relationships/customXml" Target="../ink/ink624.xml"/><Relationship Id="rId384" Type="http://schemas.openxmlformats.org/officeDocument/2006/relationships/image" Target="../media/image42.png"/><Relationship Id="rId202" Type="http://schemas.openxmlformats.org/officeDocument/2006/relationships/image" Target="../media/image9630.png"/><Relationship Id="rId223" Type="http://schemas.openxmlformats.org/officeDocument/2006/relationships/customXml" Target="../ink/ink571.xml"/><Relationship Id="rId244" Type="http://schemas.openxmlformats.org/officeDocument/2006/relationships/image" Target="../media/image9860.png"/><Relationship Id="rId18" Type="http://schemas.openxmlformats.org/officeDocument/2006/relationships/image" Target="../media/image6510.png"/><Relationship Id="rId39" Type="http://schemas.openxmlformats.org/officeDocument/2006/relationships/customXml" Target="../ink/ink479.xml"/><Relationship Id="rId265" Type="http://schemas.openxmlformats.org/officeDocument/2006/relationships/customXml" Target="../ink/ink591.xml"/><Relationship Id="rId50" Type="http://schemas.openxmlformats.org/officeDocument/2006/relationships/image" Target="../media/image8110.png"/><Relationship Id="rId104" Type="http://schemas.openxmlformats.org/officeDocument/2006/relationships/image" Target="../media/image10800.png"/><Relationship Id="rId125" Type="http://schemas.openxmlformats.org/officeDocument/2006/relationships/customXml" Target="../ink/ink522.xml"/><Relationship Id="rId146" Type="http://schemas.openxmlformats.org/officeDocument/2006/relationships/image" Target="../media/image9320.png"/><Relationship Id="rId167" Type="http://schemas.openxmlformats.org/officeDocument/2006/relationships/customXml" Target="../ink/ink543.xml"/><Relationship Id="rId188" Type="http://schemas.openxmlformats.org/officeDocument/2006/relationships/image" Target="../media/image9550.png"/><Relationship Id="rId311" Type="http://schemas.openxmlformats.org/officeDocument/2006/relationships/customXml" Target="../ink/ink604.xml"/><Relationship Id="rId332" Type="http://schemas.openxmlformats.org/officeDocument/2006/relationships/image" Target="../media/image11600.png"/><Relationship Id="rId353" Type="http://schemas.openxmlformats.org/officeDocument/2006/relationships/customXml" Target="../ink/ink619.xml"/><Relationship Id="rId374" Type="http://schemas.openxmlformats.org/officeDocument/2006/relationships/image" Target="../media/image37.png"/><Relationship Id="rId395" Type="http://schemas.openxmlformats.org/officeDocument/2006/relationships/customXml" Target="../ink/ink640.xml"/><Relationship Id="rId71" Type="http://schemas.openxmlformats.org/officeDocument/2006/relationships/customXml" Target="../ink/ink495.xml"/><Relationship Id="rId92" Type="http://schemas.openxmlformats.org/officeDocument/2006/relationships/image" Target="../media/image10200.png"/><Relationship Id="rId213" Type="http://schemas.openxmlformats.org/officeDocument/2006/relationships/customXml" Target="../ink/ink566.xml"/><Relationship Id="rId234" Type="http://schemas.openxmlformats.org/officeDocument/2006/relationships/image" Target="../media/image9810.png"/><Relationship Id="rId2" Type="http://schemas.openxmlformats.org/officeDocument/2006/relationships/image" Target="../media/image2.png"/><Relationship Id="rId29" Type="http://schemas.openxmlformats.org/officeDocument/2006/relationships/customXml" Target="../ink/ink474.xml"/><Relationship Id="rId255" Type="http://schemas.openxmlformats.org/officeDocument/2006/relationships/customXml" Target="../ink/ink587.xml"/><Relationship Id="rId276" Type="http://schemas.openxmlformats.org/officeDocument/2006/relationships/image" Target="../media/image23.png"/><Relationship Id="rId40" Type="http://schemas.openxmlformats.org/officeDocument/2006/relationships/image" Target="../media/image7600.png"/><Relationship Id="rId115" Type="http://schemas.openxmlformats.org/officeDocument/2006/relationships/customXml" Target="../ink/ink517.xml"/><Relationship Id="rId136" Type="http://schemas.openxmlformats.org/officeDocument/2006/relationships/image" Target="../media/image9260.png"/><Relationship Id="rId157" Type="http://schemas.openxmlformats.org/officeDocument/2006/relationships/customXml" Target="../ink/ink538.xml"/><Relationship Id="rId178" Type="http://schemas.openxmlformats.org/officeDocument/2006/relationships/image" Target="../media/image9490.png"/><Relationship Id="rId301" Type="http://schemas.openxmlformats.org/officeDocument/2006/relationships/customXml" Target="../ink/ink599.xml"/><Relationship Id="rId343" Type="http://schemas.openxmlformats.org/officeDocument/2006/relationships/customXml" Target="../ink/ink614.xml"/><Relationship Id="rId364" Type="http://schemas.openxmlformats.org/officeDocument/2006/relationships/image" Target="../media/image32.png"/><Relationship Id="rId61" Type="http://schemas.openxmlformats.org/officeDocument/2006/relationships/customXml" Target="../ink/ink490.xml"/><Relationship Id="rId82" Type="http://schemas.openxmlformats.org/officeDocument/2006/relationships/image" Target="../media/image9700.png"/><Relationship Id="rId199" Type="http://schemas.openxmlformats.org/officeDocument/2006/relationships/customXml" Target="../ink/ink559.xml"/><Relationship Id="rId203" Type="http://schemas.openxmlformats.org/officeDocument/2006/relationships/customXml" Target="../ink/ink561.xml"/><Relationship Id="rId385" Type="http://schemas.openxmlformats.org/officeDocument/2006/relationships/customXml" Target="../ink/ink635.xml"/><Relationship Id="rId19" Type="http://schemas.openxmlformats.org/officeDocument/2006/relationships/customXml" Target="../ink/ink469.xml"/><Relationship Id="rId224" Type="http://schemas.openxmlformats.org/officeDocument/2006/relationships/image" Target="../media/image9750.png"/><Relationship Id="rId245" Type="http://schemas.openxmlformats.org/officeDocument/2006/relationships/customXml" Target="../ink/ink582.xml"/><Relationship Id="rId266" Type="http://schemas.openxmlformats.org/officeDocument/2006/relationships/image" Target="../media/image18.png"/><Relationship Id="rId30" Type="http://schemas.openxmlformats.org/officeDocument/2006/relationships/image" Target="../media/image7110.png"/><Relationship Id="rId105" Type="http://schemas.openxmlformats.org/officeDocument/2006/relationships/customXml" Target="../ink/ink512.xml"/><Relationship Id="rId126" Type="http://schemas.openxmlformats.org/officeDocument/2006/relationships/image" Target="../media/image9190.png"/><Relationship Id="rId147" Type="http://schemas.openxmlformats.org/officeDocument/2006/relationships/customXml" Target="../ink/ink533.xml"/><Relationship Id="rId168" Type="http://schemas.openxmlformats.org/officeDocument/2006/relationships/image" Target="../media/image9440.png"/><Relationship Id="rId312" Type="http://schemas.openxmlformats.org/officeDocument/2006/relationships/image" Target="../media/image11500.png"/><Relationship Id="rId333" Type="http://schemas.openxmlformats.org/officeDocument/2006/relationships/customXml" Target="../ink/ink609.xml"/><Relationship Id="rId354" Type="http://schemas.openxmlformats.org/officeDocument/2006/relationships/image" Target="../media/image27.png"/><Relationship Id="rId51" Type="http://schemas.openxmlformats.org/officeDocument/2006/relationships/customXml" Target="../ink/ink485.xml"/><Relationship Id="rId72" Type="http://schemas.openxmlformats.org/officeDocument/2006/relationships/image" Target="../media/image9200.png"/><Relationship Id="rId93" Type="http://schemas.openxmlformats.org/officeDocument/2006/relationships/customXml" Target="../ink/ink506.xml"/><Relationship Id="rId189" Type="http://schemas.openxmlformats.org/officeDocument/2006/relationships/customXml" Target="../ink/ink554.xml"/><Relationship Id="rId375" Type="http://schemas.openxmlformats.org/officeDocument/2006/relationships/customXml" Target="../ink/ink630.xml"/><Relationship Id="rId396" Type="http://schemas.openxmlformats.org/officeDocument/2006/relationships/image" Target="../media/image48.png"/><Relationship Id="rId3" Type="http://schemas.openxmlformats.org/officeDocument/2006/relationships/customXml" Target="../ink/ink461.xml"/><Relationship Id="rId214" Type="http://schemas.openxmlformats.org/officeDocument/2006/relationships/image" Target="../media/image9690.png"/><Relationship Id="rId235" Type="http://schemas.openxmlformats.org/officeDocument/2006/relationships/customXml" Target="../ink/ink577.xml"/><Relationship Id="rId256" Type="http://schemas.openxmlformats.org/officeDocument/2006/relationships/image" Target="../media/image9930.png"/><Relationship Id="rId277" Type="http://schemas.openxmlformats.org/officeDocument/2006/relationships/customXml" Target="../ink/ink597.xml"/><Relationship Id="rId400" Type="http://schemas.openxmlformats.org/officeDocument/2006/relationships/image" Target="../media/image50.png"/><Relationship Id="rId116" Type="http://schemas.openxmlformats.org/officeDocument/2006/relationships/image" Target="../media/image9140.png"/><Relationship Id="rId137" Type="http://schemas.openxmlformats.org/officeDocument/2006/relationships/customXml" Target="../ink/ink528.xml"/><Relationship Id="rId158" Type="http://schemas.openxmlformats.org/officeDocument/2006/relationships/image" Target="../media/image9380.png"/><Relationship Id="rId302" Type="http://schemas.openxmlformats.org/officeDocument/2006/relationships/image" Target="../media/image11450.png"/><Relationship Id="rId344" Type="http://schemas.openxmlformats.org/officeDocument/2006/relationships/image" Target="../media/image11660.png"/><Relationship Id="rId20" Type="http://schemas.openxmlformats.org/officeDocument/2006/relationships/image" Target="../media/image6610.png"/><Relationship Id="rId41" Type="http://schemas.openxmlformats.org/officeDocument/2006/relationships/customXml" Target="../ink/ink480.xml"/><Relationship Id="rId62" Type="http://schemas.openxmlformats.org/officeDocument/2006/relationships/image" Target="../media/image8700.png"/><Relationship Id="rId83" Type="http://schemas.openxmlformats.org/officeDocument/2006/relationships/customXml" Target="../ink/ink501.xml"/><Relationship Id="rId179" Type="http://schemas.openxmlformats.org/officeDocument/2006/relationships/customXml" Target="../ink/ink549.xml"/><Relationship Id="rId365" Type="http://schemas.openxmlformats.org/officeDocument/2006/relationships/customXml" Target="../ink/ink625.xml"/><Relationship Id="rId386" Type="http://schemas.openxmlformats.org/officeDocument/2006/relationships/image" Target="../media/image43.png"/><Relationship Id="rId190" Type="http://schemas.openxmlformats.org/officeDocument/2006/relationships/image" Target="../media/image9560.png"/><Relationship Id="rId204" Type="http://schemas.openxmlformats.org/officeDocument/2006/relationships/image" Target="../media/image9640.png"/><Relationship Id="rId225" Type="http://schemas.openxmlformats.org/officeDocument/2006/relationships/customXml" Target="../ink/ink572.xml"/><Relationship Id="rId246" Type="http://schemas.openxmlformats.org/officeDocument/2006/relationships/image" Target="../media/image9870.png"/><Relationship Id="rId267" Type="http://schemas.openxmlformats.org/officeDocument/2006/relationships/customXml" Target="../ink/ink592.xml"/><Relationship Id="rId106" Type="http://schemas.openxmlformats.org/officeDocument/2006/relationships/image" Target="../media/image10900.png"/><Relationship Id="rId127" Type="http://schemas.openxmlformats.org/officeDocument/2006/relationships/customXml" Target="../ink/ink523.xml"/><Relationship Id="rId313" Type="http://schemas.openxmlformats.org/officeDocument/2006/relationships/customXml" Target="../ink/ink60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3.xml"/><Relationship Id="rId671" Type="http://schemas.openxmlformats.org/officeDocument/2006/relationships/customXml" Target="../ink/ink844.xml"/><Relationship Id="rId727" Type="http://schemas.openxmlformats.org/officeDocument/2006/relationships/customXml" Target="../ink/ink872.xml"/><Relationship Id="rId769" Type="http://schemas.openxmlformats.org/officeDocument/2006/relationships/customXml" Target="../ink/ink893.xml"/><Relationship Id="rId21" Type="http://schemas.openxmlformats.org/officeDocument/2006/relationships/customXml" Target="../ink/ink655.xml"/><Relationship Id="rId63" Type="http://schemas.openxmlformats.org/officeDocument/2006/relationships/customXml" Target="../ink/ink676.xml"/><Relationship Id="rId159" Type="http://schemas.openxmlformats.org/officeDocument/2006/relationships/customXml" Target="../ink/ink724.xml"/><Relationship Id="rId629" Type="http://schemas.openxmlformats.org/officeDocument/2006/relationships/customXml" Target="../ink/ink823.xml"/><Relationship Id="rId780" Type="http://schemas.openxmlformats.org/officeDocument/2006/relationships/image" Target="../media/image62.png"/><Relationship Id="rId170" Type="http://schemas.openxmlformats.org/officeDocument/2006/relationships/image" Target="../media/image9450.png"/><Relationship Id="rId226" Type="http://schemas.openxmlformats.org/officeDocument/2006/relationships/image" Target="../media/image9760.png"/><Relationship Id="rId836" Type="http://schemas.openxmlformats.org/officeDocument/2006/relationships/image" Target="../media/image90.png"/><Relationship Id="rId878" Type="http://schemas.openxmlformats.org/officeDocument/2006/relationships/customXml" Target="../ink/ink948.xml"/><Relationship Id="rId268" Type="http://schemas.openxmlformats.org/officeDocument/2006/relationships/image" Target="../media/image11270.png"/><Relationship Id="rId640" Type="http://schemas.openxmlformats.org/officeDocument/2006/relationships/image" Target="../media/image1942.png"/><Relationship Id="rId682" Type="http://schemas.openxmlformats.org/officeDocument/2006/relationships/image" Target="../media/image1963.png"/><Relationship Id="rId738" Type="http://schemas.openxmlformats.org/officeDocument/2006/relationships/image" Target="../media/image1993.png"/><Relationship Id="rId32" Type="http://schemas.openxmlformats.org/officeDocument/2006/relationships/image" Target="../media/image7210.png"/><Relationship Id="rId74" Type="http://schemas.openxmlformats.org/officeDocument/2006/relationships/image" Target="../media/image9300.png"/><Relationship Id="rId128" Type="http://schemas.openxmlformats.org/officeDocument/2006/relationships/image" Target="../media/image9210.png"/><Relationship Id="rId584" Type="http://schemas.openxmlformats.org/officeDocument/2006/relationships/image" Target="../media/image1914.png"/><Relationship Id="rId805" Type="http://schemas.openxmlformats.org/officeDocument/2006/relationships/customXml" Target="../ink/ink911.xml"/><Relationship Id="rId5" Type="http://schemas.openxmlformats.org/officeDocument/2006/relationships/customXml" Target="../ink/ink647.xml"/><Relationship Id="rId181" Type="http://schemas.openxmlformats.org/officeDocument/2006/relationships/customXml" Target="../ink/ink735.xml"/><Relationship Id="rId237" Type="http://schemas.openxmlformats.org/officeDocument/2006/relationships/customXml" Target="../ink/ink763.xml"/><Relationship Id="rId791" Type="http://schemas.openxmlformats.org/officeDocument/2006/relationships/customXml" Target="../ink/ink904.xml"/><Relationship Id="rId847" Type="http://schemas.openxmlformats.org/officeDocument/2006/relationships/customXml" Target="../ink/ink932.xml"/><Relationship Id="rId279" Type="http://schemas.openxmlformats.org/officeDocument/2006/relationships/customXml" Target="../ink/ink784.xml"/><Relationship Id="rId651" Type="http://schemas.openxmlformats.org/officeDocument/2006/relationships/customXml" Target="../ink/ink834.xml"/><Relationship Id="rId693" Type="http://schemas.openxmlformats.org/officeDocument/2006/relationships/customXml" Target="../ink/ink855.xml"/><Relationship Id="rId707" Type="http://schemas.openxmlformats.org/officeDocument/2006/relationships/customXml" Target="../ink/ink862.xml"/><Relationship Id="rId749" Type="http://schemas.openxmlformats.org/officeDocument/2006/relationships/customXml" Target="../ink/ink883.xml"/><Relationship Id="rId43" Type="http://schemas.openxmlformats.org/officeDocument/2006/relationships/customXml" Target="../ink/ink666.xml"/><Relationship Id="rId139" Type="http://schemas.openxmlformats.org/officeDocument/2006/relationships/customXml" Target="../ink/ink714.xml"/><Relationship Id="rId609" Type="http://schemas.openxmlformats.org/officeDocument/2006/relationships/customXml" Target="../ink/ink814.xml"/><Relationship Id="rId760" Type="http://schemas.openxmlformats.org/officeDocument/2006/relationships/image" Target="../media/image2004.png"/><Relationship Id="rId85" Type="http://schemas.openxmlformats.org/officeDocument/2006/relationships/customXml" Target="../ink/ink687.xml"/><Relationship Id="rId150" Type="http://schemas.openxmlformats.org/officeDocument/2006/relationships/image" Target="../media/image9340.png"/><Relationship Id="rId192" Type="http://schemas.openxmlformats.org/officeDocument/2006/relationships/image" Target="../media/image9570.png"/><Relationship Id="rId206" Type="http://schemas.openxmlformats.org/officeDocument/2006/relationships/image" Target="../media/image9650.png"/><Relationship Id="rId595" Type="http://schemas.openxmlformats.org/officeDocument/2006/relationships/customXml" Target="../ink/ink807.xml"/><Relationship Id="rId816" Type="http://schemas.openxmlformats.org/officeDocument/2006/relationships/image" Target="../media/image80.png"/><Relationship Id="rId858" Type="http://schemas.openxmlformats.org/officeDocument/2006/relationships/image" Target="../media/image101.png"/><Relationship Id="rId248" Type="http://schemas.openxmlformats.org/officeDocument/2006/relationships/image" Target="../media/image9880.png"/><Relationship Id="rId620" Type="http://schemas.openxmlformats.org/officeDocument/2006/relationships/image" Target="../media/image1932.png"/><Relationship Id="rId662" Type="http://schemas.openxmlformats.org/officeDocument/2006/relationships/image" Target="../media/image1953.png"/><Relationship Id="rId718" Type="http://schemas.openxmlformats.org/officeDocument/2006/relationships/image" Target="../media/image1982.png"/><Relationship Id="rId12" Type="http://schemas.openxmlformats.org/officeDocument/2006/relationships/image" Target="../media/image6210.png"/><Relationship Id="rId108" Type="http://schemas.openxmlformats.org/officeDocument/2006/relationships/image" Target="../media/image11000.png"/><Relationship Id="rId357" Type="http://schemas.openxmlformats.org/officeDocument/2006/relationships/customXml" Target="../ink/ink790.xml"/><Relationship Id="rId54" Type="http://schemas.openxmlformats.org/officeDocument/2006/relationships/image" Target="../media/image8300.png"/><Relationship Id="rId96" Type="http://schemas.openxmlformats.org/officeDocument/2006/relationships/image" Target="../media/image10400.png"/><Relationship Id="rId161" Type="http://schemas.openxmlformats.org/officeDocument/2006/relationships/customXml" Target="../ink/ink725.xml"/><Relationship Id="rId217" Type="http://schemas.openxmlformats.org/officeDocument/2006/relationships/customXml" Target="../ink/ink753.xml"/><Relationship Id="rId771" Type="http://schemas.openxmlformats.org/officeDocument/2006/relationships/customXml" Target="../ink/ink894.xml"/><Relationship Id="rId827" Type="http://schemas.openxmlformats.org/officeDocument/2006/relationships/customXml" Target="../ink/ink922.xml"/><Relationship Id="rId869" Type="http://schemas.openxmlformats.org/officeDocument/2006/relationships/customXml" Target="../ink/ink943.xml"/><Relationship Id="rId259" Type="http://schemas.openxmlformats.org/officeDocument/2006/relationships/customXml" Target="../ink/ink774.xml"/><Relationship Id="rId631" Type="http://schemas.openxmlformats.org/officeDocument/2006/relationships/customXml" Target="../ink/ink824.xml"/><Relationship Id="rId673" Type="http://schemas.openxmlformats.org/officeDocument/2006/relationships/customXml" Target="../ink/ink845.xml"/><Relationship Id="rId729" Type="http://schemas.openxmlformats.org/officeDocument/2006/relationships/customXml" Target="../ink/ink873.xml"/><Relationship Id="rId880" Type="http://schemas.openxmlformats.org/officeDocument/2006/relationships/customXml" Target="../ink/ink949.xml"/><Relationship Id="rId23" Type="http://schemas.openxmlformats.org/officeDocument/2006/relationships/customXml" Target="../ink/ink656.xml"/><Relationship Id="rId119" Type="http://schemas.openxmlformats.org/officeDocument/2006/relationships/customXml" Target="../ink/ink704.xml"/><Relationship Id="rId270" Type="http://schemas.openxmlformats.org/officeDocument/2006/relationships/image" Target="../media/image11280.png"/><Relationship Id="rId533" Type="http://schemas.openxmlformats.org/officeDocument/2006/relationships/customXml" Target="../ink/ink793.xml"/><Relationship Id="rId65" Type="http://schemas.openxmlformats.org/officeDocument/2006/relationships/customXml" Target="../ink/ink677.xml"/><Relationship Id="rId130" Type="http://schemas.openxmlformats.org/officeDocument/2006/relationships/image" Target="../media/image9220.png"/><Relationship Id="rId740" Type="http://schemas.openxmlformats.org/officeDocument/2006/relationships/image" Target="../media/image1994.png"/><Relationship Id="rId782" Type="http://schemas.openxmlformats.org/officeDocument/2006/relationships/image" Target="../media/image63.png"/><Relationship Id="rId838" Type="http://schemas.openxmlformats.org/officeDocument/2006/relationships/image" Target="../media/image91.png"/><Relationship Id="rId172" Type="http://schemas.openxmlformats.org/officeDocument/2006/relationships/image" Target="../media/image9460.png"/><Relationship Id="rId228" Type="http://schemas.openxmlformats.org/officeDocument/2006/relationships/image" Target="../media/image9770.png"/><Relationship Id="rId600" Type="http://schemas.openxmlformats.org/officeDocument/2006/relationships/image" Target="../media/image1922.png"/><Relationship Id="rId642" Type="http://schemas.openxmlformats.org/officeDocument/2006/relationships/image" Target="../media/image1943.png"/><Relationship Id="rId684" Type="http://schemas.openxmlformats.org/officeDocument/2006/relationships/image" Target="../media/image1964.png"/><Relationship Id="rId281" Type="http://schemas.openxmlformats.org/officeDocument/2006/relationships/customXml" Target="../ink/ink785.xml"/><Relationship Id="rId34" Type="http://schemas.openxmlformats.org/officeDocument/2006/relationships/image" Target="../media/image7340.png"/><Relationship Id="rId76" Type="http://schemas.openxmlformats.org/officeDocument/2006/relationships/image" Target="../media/image9400.png"/><Relationship Id="rId141" Type="http://schemas.openxmlformats.org/officeDocument/2006/relationships/customXml" Target="../ink/ink715.xml"/><Relationship Id="rId586" Type="http://schemas.openxmlformats.org/officeDocument/2006/relationships/image" Target="../media/image1915.png"/><Relationship Id="rId751" Type="http://schemas.openxmlformats.org/officeDocument/2006/relationships/customXml" Target="../ink/ink884.xml"/><Relationship Id="rId793" Type="http://schemas.openxmlformats.org/officeDocument/2006/relationships/customXml" Target="../ink/ink905.xml"/><Relationship Id="rId807" Type="http://schemas.openxmlformats.org/officeDocument/2006/relationships/customXml" Target="../ink/ink912.xml"/><Relationship Id="rId849" Type="http://schemas.openxmlformats.org/officeDocument/2006/relationships/customXml" Target="../ink/ink933.xml"/><Relationship Id="rId7" Type="http://schemas.openxmlformats.org/officeDocument/2006/relationships/customXml" Target="../ink/ink648.xml"/><Relationship Id="rId183" Type="http://schemas.openxmlformats.org/officeDocument/2006/relationships/customXml" Target="../ink/ink736.xml"/><Relationship Id="rId239" Type="http://schemas.openxmlformats.org/officeDocument/2006/relationships/customXml" Target="../ink/ink764.xml"/><Relationship Id="rId611" Type="http://schemas.openxmlformats.org/officeDocument/2006/relationships/customXml" Target="../ink/ink815.xml"/><Relationship Id="rId653" Type="http://schemas.openxmlformats.org/officeDocument/2006/relationships/customXml" Target="../ink/ink835.xml"/><Relationship Id="rId250" Type="http://schemas.openxmlformats.org/officeDocument/2006/relationships/image" Target="../media/image9890.png"/><Relationship Id="rId695" Type="http://schemas.openxmlformats.org/officeDocument/2006/relationships/customXml" Target="../ink/ink856.xml"/><Relationship Id="rId709" Type="http://schemas.openxmlformats.org/officeDocument/2006/relationships/customXml" Target="../ink/ink863.xml"/><Relationship Id="rId860" Type="http://schemas.openxmlformats.org/officeDocument/2006/relationships/image" Target="../media/image102.png"/><Relationship Id="rId45" Type="http://schemas.openxmlformats.org/officeDocument/2006/relationships/customXml" Target="../ink/ink667.xml"/><Relationship Id="rId87" Type="http://schemas.openxmlformats.org/officeDocument/2006/relationships/customXml" Target="../ink/ink688.xml"/><Relationship Id="rId110" Type="http://schemas.openxmlformats.org/officeDocument/2006/relationships/image" Target="../media/image11110.png"/><Relationship Id="rId597" Type="http://schemas.openxmlformats.org/officeDocument/2006/relationships/customXml" Target="../ink/ink808.xml"/><Relationship Id="rId720" Type="http://schemas.openxmlformats.org/officeDocument/2006/relationships/image" Target="../media/image1983.png"/><Relationship Id="rId762" Type="http://schemas.openxmlformats.org/officeDocument/2006/relationships/image" Target="../media/image2005.png"/><Relationship Id="rId818" Type="http://schemas.openxmlformats.org/officeDocument/2006/relationships/image" Target="../media/image81.png"/><Relationship Id="rId152" Type="http://schemas.openxmlformats.org/officeDocument/2006/relationships/image" Target="../media/image9350.png"/><Relationship Id="rId194" Type="http://schemas.openxmlformats.org/officeDocument/2006/relationships/image" Target="../media/image9580.png"/><Relationship Id="rId208" Type="http://schemas.openxmlformats.org/officeDocument/2006/relationships/image" Target="../media/image9660.png"/><Relationship Id="rId622" Type="http://schemas.openxmlformats.org/officeDocument/2006/relationships/image" Target="../media/image1933.png"/><Relationship Id="rId261" Type="http://schemas.openxmlformats.org/officeDocument/2006/relationships/customXml" Target="../ink/ink775.xml"/><Relationship Id="rId664" Type="http://schemas.openxmlformats.org/officeDocument/2006/relationships/image" Target="../media/image1954.png"/><Relationship Id="rId871" Type="http://schemas.openxmlformats.org/officeDocument/2006/relationships/customXml" Target="../ink/ink944.xml"/><Relationship Id="rId14" Type="http://schemas.openxmlformats.org/officeDocument/2006/relationships/image" Target="../media/image6310.png"/><Relationship Id="rId56" Type="http://schemas.openxmlformats.org/officeDocument/2006/relationships/image" Target="../media/image8400.png"/><Relationship Id="rId359" Type="http://schemas.openxmlformats.org/officeDocument/2006/relationships/customXml" Target="../ink/ink791.xml"/><Relationship Id="rId731" Type="http://schemas.openxmlformats.org/officeDocument/2006/relationships/customXml" Target="../ink/ink874.xml"/><Relationship Id="rId773" Type="http://schemas.openxmlformats.org/officeDocument/2006/relationships/customXml" Target="../ink/ink895.xml"/><Relationship Id="rId98" Type="http://schemas.openxmlformats.org/officeDocument/2006/relationships/image" Target="../media/image10500.png"/><Relationship Id="rId121" Type="http://schemas.openxmlformats.org/officeDocument/2006/relationships/customXml" Target="../ink/ink705.xml"/><Relationship Id="rId163" Type="http://schemas.openxmlformats.org/officeDocument/2006/relationships/customXml" Target="../ink/ink726.xml"/><Relationship Id="rId219" Type="http://schemas.openxmlformats.org/officeDocument/2006/relationships/customXml" Target="../ink/ink754.xml"/><Relationship Id="rId633" Type="http://schemas.openxmlformats.org/officeDocument/2006/relationships/customXml" Target="../ink/ink825.xml"/><Relationship Id="rId829" Type="http://schemas.openxmlformats.org/officeDocument/2006/relationships/customXml" Target="../ink/ink923.xml"/><Relationship Id="rId230" Type="http://schemas.openxmlformats.org/officeDocument/2006/relationships/image" Target="../media/image9780.png"/><Relationship Id="rId675" Type="http://schemas.openxmlformats.org/officeDocument/2006/relationships/customXml" Target="../ink/ink846.xml"/><Relationship Id="rId840" Type="http://schemas.openxmlformats.org/officeDocument/2006/relationships/image" Target="../media/image92.png"/><Relationship Id="rId882" Type="http://schemas.openxmlformats.org/officeDocument/2006/relationships/image" Target="../media/image112.png"/><Relationship Id="rId25" Type="http://schemas.openxmlformats.org/officeDocument/2006/relationships/customXml" Target="../ink/ink657.xml"/><Relationship Id="rId67" Type="http://schemas.openxmlformats.org/officeDocument/2006/relationships/customXml" Target="../ink/ink678.xml"/><Relationship Id="rId272" Type="http://schemas.openxmlformats.org/officeDocument/2006/relationships/image" Target="../media/image11290.png"/><Relationship Id="rId535" Type="http://schemas.openxmlformats.org/officeDocument/2006/relationships/customXml" Target="../ink/ink794.xml"/><Relationship Id="rId577" Type="http://schemas.openxmlformats.org/officeDocument/2006/relationships/customXml" Target="../ink/ink798.xml"/><Relationship Id="rId700" Type="http://schemas.openxmlformats.org/officeDocument/2006/relationships/image" Target="../media/image1972.png"/><Relationship Id="rId742" Type="http://schemas.openxmlformats.org/officeDocument/2006/relationships/image" Target="../media/image1995.png"/><Relationship Id="rId132" Type="http://schemas.openxmlformats.org/officeDocument/2006/relationships/image" Target="../media/image9240.png"/><Relationship Id="rId174" Type="http://schemas.openxmlformats.org/officeDocument/2006/relationships/image" Target="../media/image9470.png"/><Relationship Id="rId602" Type="http://schemas.openxmlformats.org/officeDocument/2006/relationships/image" Target="../media/image1923.png"/><Relationship Id="rId784" Type="http://schemas.openxmlformats.org/officeDocument/2006/relationships/image" Target="../media/image64.png"/><Relationship Id="rId241" Type="http://schemas.openxmlformats.org/officeDocument/2006/relationships/customXml" Target="../ink/ink765.xml"/><Relationship Id="rId644" Type="http://schemas.openxmlformats.org/officeDocument/2006/relationships/image" Target="../media/image1944.png"/><Relationship Id="rId686" Type="http://schemas.openxmlformats.org/officeDocument/2006/relationships/image" Target="../media/image1965.png"/><Relationship Id="rId851" Type="http://schemas.openxmlformats.org/officeDocument/2006/relationships/customXml" Target="../ink/ink934.xml"/><Relationship Id="rId36" Type="http://schemas.openxmlformats.org/officeDocument/2006/relationships/image" Target="../media/image7400.png"/><Relationship Id="rId283" Type="http://schemas.openxmlformats.org/officeDocument/2006/relationships/customXml" Target="../ink/ink786.xml"/><Relationship Id="rId711" Type="http://schemas.openxmlformats.org/officeDocument/2006/relationships/customXml" Target="../ink/ink864.xml"/><Relationship Id="rId753" Type="http://schemas.openxmlformats.org/officeDocument/2006/relationships/customXml" Target="../ink/ink885.xml"/><Relationship Id="rId78" Type="http://schemas.openxmlformats.org/officeDocument/2006/relationships/image" Target="../media/image9500.png"/><Relationship Id="rId101" Type="http://schemas.openxmlformats.org/officeDocument/2006/relationships/customXml" Target="../ink/ink695.xml"/><Relationship Id="rId143" Type="http://schemas.openxmlformats.org/officeDocument/2006/relationships/customXml" Target="../ink/ink716.xml"/><Relationship Id="rId185" Type="http://schemas.openxmlformats.org/officeDocument/2006/relationships/customXml" Target="../ink/ink737.xml"/><Relationship Id="rId350" Type="http://schemas.openxmlformats.org/officeDocument/2006/relationships/image" Target="../media/image11690.png"/><Relationship Id="rId588" Type="http://schemas.openxmlformats.org/officeDocument/2006/relationships/image" Target="../media/image1916.png"/><Relationship Id="rId795" Type="http://schemas.openxmlformats.org/officeDocument/2006/relationships/customXml" Target="../ink/ink906.xml"/><Relationship Id="rId809" Type="http://schemas.openxmlformats.org/officeDocument/2006/relationships/customXml" Target="../ink/ink913.xml"/><Relationship Id="rId9" Type="http://schemas.openxmlformats.org/officeDocument/2006/relationships/customXml" Target="../ink/ink649.xml"/><Relationship Id="rId210" Type="http://schemas.openxmlformats.org/officeDocument/2006/relationships/image" Target="../media/image9670.png"/><Relationship Id="rId613" Type="http://schemas.openxmlformats.org/officeDocument/2006/relationships/customXml" Target="../ink/ink816.xml"/><Relationship Id="rId655" Type="http://schemas.openxmlformats.org/officeDocument/2006/relationships/customXml" Target="../ink/ink836.xml"/><Relationship Id="rId697" Type="http://schemas.openxmlformats.org/officeDocument/2006/relationships/customXml" Target="../ink/ink857.xml"/><Relationship Id="rId820" Type="http://schemas.openxmlformats.org/officeDocument/2006/relationships/image" Target="../media/image82.png"/><Relationship Id="rId862" Type="http://schemas.openxmlformats.org/officeDocument/2006/relationships/image" Target="../media/image103.png"/><Relationship Id="rId252" Type="http://schemas.openxmlformats.org/officeDocument/2006/relationships/image" Target="../media/image9910.png"/><Relationship Id="rId722" Type="http://schemas.openxmlformats.org/officeDocument/2006/relationships/image" Target="../media/image1984.png"/><Relationship Id="rId47" Type="http://schemas.openxmlformats.org/officeDocument/2006/relationships/customXml" Target="../ink/ink668.xml"/><Relationship Id="rId89" Type="http://schemas.openxmlformats.org/officeDocument/2006/relationships/customXml" Target="../ink/ink689.xml"/><Relationship Id="rId112" Type="http://schemas.openxmlformats.org/officeDocument/2006/relationships/image" Target="../media/image11200.png"/><Relationship Id="rId154" Type="http://schemas.openxmlformats.org/officeDocument/2006/relationships/image" Target="../media/image9360.png"/><Relationship Id="rId361" Type="http://schemas.openxmlformats.org/officeDocument/2006/relationships/customXml" Target="../ink/ink792.xml"/><Relationship Id="rId599" Type="http://schemas.openxmlformats.org/officeDocument/2006/relationships/customXml" Target="../ink/ink809.xml"/><Relationship Id="rId764" Type="http://schemas.openxmlformats.org/officeDocument/2006/relationships/image" Target="../media/image54.png"/><Relationship Id="rId196" Type="http://schemas.openxmlformats.org/officeDocument/2006/relationships/image" Target="../media/image9590.png"/><Relationship Id="rId666" Type="http://schemas.openxmlformats.org/officeDocument/2006/relationships/image" Target="../media/image1955.png"/><Relationship Id="rId831" Type="http://schemas.openxmlformats.org/officeDocument/2006/relationships/customXml" Target="../ink/ink924.xml"/><Relationship Id="rId873" Type="http://schemas.openxmlformats.org/officeDocument/2006/relationships/customXml" Target="../ink/ink945.xml"/><Relationship Id="rId16" Type="http://schemas.openxmlformats.org/officeDocument/2006/relationships/image" Target="../media/image6410.png"/><Relationship Id="rId221" Type="http://schemas.openxmlformats.org/officeDocument/2006/relationships/customXml" Target="../ink/ink755.xml"/><Relationship Id="rId263" Type="http://schemas.openxmlformats.org/officeDocument/2006/relationships/customXml" Target="../ink/ink776.xml"/><Relationship Id="rId58" Type="http://schemas.openxmlformats.org/officeDocument/2006/relationships/image" Target="../media/image8500.png"/><Relationship Id="rId123" Type="http://schemas.openxmlformats.org/officeDocument/2006/relationships/customXml" Target="../ink/ink706.xml"/><Relationship Id="rId733" Type="http://schemas.openxmlformats.org/officeDocument/2006/relationships/customXml" Target="../ink/ink875.xml"/><Relationship Id="rId775" Type="http://schemas.openxmlformats.org/officeDocument/2006/relationships/customXml" Target="../ink/ink896.xml"/><Relationship Id="rId165" Type="http://schemas.openxmlformats.org/officeDocument/2006/relationships/customXml" Target="../ink/ink727.xml"/><Relationship Id="rId635" Type="http://schemas.openxmlformats.org/officeDocument/2006/relationships/customXml" Target="../ink/ink826.xml"/><Relationship Id="rId677" Type="http://schemas.openxmlformats.org/officeDocument/2006/relationships/customXml" Target="../ink/ink847.xml"/><Relationship Id="rId800" Type="http://schemas.openxmlformats.org/officeDocument/2006/relationships/image" Target="../media/image72.png"/><Relationship Id="rId842" Type="http://schemas.openxmlformats.org/officeDocument/2006/relationships/image" Target="../media/image93.png"/><Relationship Id="rId232" Type="http://schemas.openxmlformats.org/officeDocument/2006/relationships/image" Target="../media/image9790.png"/><Relationship Id="rId274" Type="http://schemas.openxmlformats.org/officeDocument/2006/relationships/image" Target="../media/image11310.png"/><Relationship Id="rId702" Type="http://schemas.openxmlformats.org/officeDocument/2006/relationships/image" Target="../media/image1973.png"/><Relationship Id="rId884" Type="http://schemas.openxmlformats.org/officeDocument/2006/relationships/image" Target="../media/image113.png"/><Relationship Id="rId27" Type="http://schemas.openxmlformats.org/officeDocument/2006/relationships/customXml" Target="../ink/ink658.xml"/><Relationship Id="rId48" Type="http://schemas.openxmlformats.org/officeDocument/2006/relationships/image" Target="../media/image8000.png"/><Relationship Id="rId69" Type="http://schemas.openxmlformats.org/officeDocument/2006/relationships/customXml" Target="../ink/ink679.xml"/><Relationship Id="rId113" Type="http://schemas.openxmlformats.org/officeDocument/2006/relationships/customXml" Target="../ink/ink701.xml"/><Relationship Id="rId134" Type="http://schemas.openxmlformats.org/officeDocument/2006/relationships/image" Target="../media/image9250.png"/><Relationship Id="rId537" Type="http://schemas.openxmlformats.org/officeDocument/2006/relationships/customXml" Target="../ink/ink795.xml"/><Relationship Id="rId579" Type="http://schemas.openxmlformats.org/officeDocument/2006/relationships/customXml" Target="../ink/ink799.xml"/><Relationship Id="rId723" Type="http://schemas.openxmlformats.org/officeDocument/2006/relationships/customXml" Target="../ink/ink870.xml"/><Relationship Id="rId744" Type="http://schemas.openxmlformats.org/officeDocument/2006/relationships/image" Target="../media/image1996.png"/><Relationship Id="rId765" Type="http://schemas.openxmlformats.org/officeDocument/2006/relationships/customXml" Target="../ink/ink891.xml"/><Relationship Id="rId786" Type="http://schemas.openxmlformats.org/officeDocument/2006/relationships/image" Target="../media/image65.png"/><Relationship Id="rId80" Type="http://schemas.openxmlformats.org/officeDocument/2006/relationships/image" Target="../media/image9600.png"/><Relationship Id="rId155" Type="http://schemas.openxmlformats.org/officeDocument/2006/relationships/customXml" Target="../ink/ink722.xml"/><Relationship Id="rId176" Type="http://schemas.openxmlformats.org/officeDocument/2006/relationships/image" Target="../media/image9480.png"/><Relationship Id="rId197" Type="http://schemas.openxmlformats.org/officeDocument/2006/relationships/customXml" Target="../ink/ink743.xml"/><Relationship Id="rId590" Type="http://schemas.openxmlformats.org/officeDocument/2006/relationships/image" Target="../media/image1917.png"/><Relationship Id="rId604" Type="http://schemas.openxmlformats.org/officeDocument/2006/relationships/image" Target="../media/image1924.png"/><Relationship Id="rId646" Type="http://schemas.openxmlformats.org/officeDocument/2006/relationships/image" Target="../media/image1945.png"/><Relationship Id="rId811" Type="http://schemas.openxmlformats.org/officeDocument/2006/relationships/customXml" Target="../ink/ink914.xml"/><Relationship Id="rId832" Type="http://schemas.openxmlformats.org/officeDocument/2006/relationships/image" Target="../media/image88.png"/><Relationship Id="rId201" Type="http://schemas.openxmlformats.org/officeDocument/2006/relationships/customXml" Target="../ink/ink745.xml"/><Relationship Id="rId222" Type="http://schemas.openxmlformats.org/officeDocument/2006/relationships/image" Target="../media/image9740.png"/><Relationship Id="rId243" Type="http://schemas.openxmlformats.org/officeDocument/2006/relationships/customXml" Target="../ink/ink766.xml"/><Relationship Id="rId264" Type="http://schemas.openxmlformats.org/officeDocument/2006/relationships/image" Target="../media/image11250.png"/><Relationship Id="rId667" Type="http://schemas.openxmlformats.org/officeDocument/2006/relationships/customXml" Target="../ink/ink842.xml"/><Relationship Id="rId688" Type="http://schemas.openxmlformats.org/officeDocument/2006/relationships/image" Target="../media/image1966.png"/><Relationship Id="rId853" Type="http://schemas.openxmlformats.org/officeDocument/2006/relationships/customXml" Target="../ink/ink935.xml"/><Relationship Id="rId874" Type="http://schemas.openxmlformats.org/officeDocument/2006/relationships/image" Target="../media/image109.png"/><Relationship Id="rId17" Type="http://schemas.openxmlformats.org/officeDocument/2006/relationships/customXml" Target="../ink/ink653.xml"/><Relationship Id="rId38" Type="http://schemas.openxmlformats.org/officeDocument/2006/relationships/image" Target="../media/image7500.png"/><Relationship Id="rId59" Type="http://schemas.openxmlformats.org/officeDocument/2006/relationships/customXml" Target="../ink/ink674.xml"/><Relationship Id="rId103" Type="http://schemas.openxmlformats.org/officeDocument/2006/relationships/customXml" Target="../ink/ink696.xml"/><Relationship Id="rId124" Type="http://schemas.openxmlformats.org/officeDocument/2006/relationships/image" Target="../media/image9180.png"/><Relationship Id="rId713" Type="http://schemas.openxmlformats.org/officeDocument/2006/relationships/customXml" Target="../ink/ink865.xml"/><Relationship Id="rId734" Type="http://schemas.openxmlformats.org/officeDocument/2006/relationships/image" Target="../media/image1991.png"/><Relationship Id="rId755" Type="http://schemas.openxmlformats.org/officeDocument/2006/relationships/customXml" Target="../ink/ink886.xml"/><Relationship Id="rId776" Type="http://schemas.openxmlformats.org/officeDocument/2006/relationships/image" Target="../media/image60.png"/><Relationship Id="rId797" Type="http://schemas.openxmlformats.org/officeDocument/2006/relationships/customXml" Target="../ink/ink907.xml"/><Relationship Id="rId70" Type="http://schemas.openxmlformats.org/officeDocument/2006/relationships/image" Target="../media/image9110.png"/><Relationship Id="rId91" Type="http://schemas.openxmlformats.org/officeDocument/2006/relationships/customXml" Target="../ink/ink690.xml"/><Relationship Id="rId145" Type="http://schemas.openxmlformats.org/officeDocument/2006/relationships/customXml" Target="../ink/ink717.xml"/><Relationship Id="rId166" Type="http://schemas.openxmlformats.org/officeDocument/2006/relationships/image" Target="../media/image9430.png"/><Relationship Id="rId187" Type="http://schemas.openxmlformats.org/officeDocument/2006/relationships/customXml" Target="../ink/ink738.xml"/><Relationship Id="rId352" Type="http://schemas.openxmlformats.org/officeDocument/2006/relationships/image" Target="../media/image11700.png"/><Relationship Id="rId580" Type="http://schemas.openxmlformats.org/officeDocument/2006/relationships/image" Target="../media/image1912.png"/><Relationship Id="rId615" Type="http://schemas.openxmlformats.org/officeDocument/2006/relationships/customXml" Target="../ink/ink817.xml"/><Relationship Id="rId636" Type="http://schemas.openxmlformats.org/officeDocument/2006/relationships/image" Target="../media/image1940.png"/><Relationship Id="rId801" Type="http://schemas.openxmlformats.org/officeDocument/2006/relationships/customXml" Target="../ink/ink909.xml"/><Relationship Id="rId82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9680.png"/><Relationship Id="rId233" Type="http://schemas.openxmlformats.org/officeDocument/2006/relationships/customXml" Target="../ink/ink761.xml"/><Relationship Id="rId254" Type="http://schemas.openxmlformats.org/officeDocument/2006/relationships/image" Target="../media/image9920.png"/><Relationship Id="rId657" Type="http://schemas.openxmlformats.org/officeDocument/2006/relationships/customXml" Target="../ink/ink837.xml"/><Relationship Id="rId678" Type="http://schemas.openxmlformats.org/officeDocument/2006/relationships/image" Target="../media/image1961.png"/><Relationship Id="rId699" Type="http://schemas.openxmlformats.org/officeDocument/2006/relationships/customXml" Target="../ink/ink858.xml"/><Relationship Id="rId843" Type="http://schemas.openxmlformats.org/officeDocument/2006/relationships/customXml" Target="../ink/ink930.xml"/><Relationship Id="rId864" Type="http://schemas.openxmlformats.org/officeDocument/2006/relationships/image" Target="../media/image104.png"/><Relationship Id="rId885" Type="http://schemas.openxmlformats.org/officeDocument/2006/relationships/customXml" Target="../ink/ink952.xml"/><Relationship Id="rId28" Type="http://schemas.openxmlformats.org/officeDocument/2006/relationships/image" Target="../media/image7010.png"/><Relationship Id="rId49" Type="http://schemas.openxmlformats.org/officeDocument/2006/relationships/customXml" Target="../ink/ink669.xml"/><Relationship Id="rId114" Type="http://schemas.openxmlformats.org/officeDocument/2006/relationships/image" Target="../media/image11300.png"/><Relationship Id="rId275" Type="http://schemas.openxmlformats.org/officeDocument/2006/relationships/customXml" Target="../ink/ink782.xml"/><Relationship Id="rId538" Type="http://schemas.openxmlformats.org/officeDocument/2006/relationships/image" Target="../media/image12640.png"/><Relationship Id="rId703" Type="http://schemas.openxmlformats.org/officeDocument/2006/relationships/customXml" Target="../ink/ink860.xml"/><Relationship Id="rId724" Type="http://schemas.openxmlformats.org/officeDocument/2006/relationships/image" Target="../media/image1985.png"/><Relationship Id="rId745" Type="http://schemas.openxmlformats.org/officeDocument/2006/relationships/customXml" Target="../ink/ink881.xml"/><Relationship Id="rId766" Type="http://schemas.openxmlformats.org/officeDocument/2006/relationships/image" Target="../media/image55.png"/><Relationship Id="rId60" Type="http://schemas.openxmlformats.org/officeDocument/2006/relationships/image" Target="../media/image8600.png"/><Relationship Id="rId81" Type="http://schemas.openxmlformats.org/officeDocument/2006/relationships/customXml" Target="../ink/ink685.xml"/><Relationship Id="rId135" Type="http://schemas.openxmlformats.org/officeDocument/2006/relationships/customXml" Target="../ink/ink712.xml"/><Relationship Id="rId156" Type="http://schemas.openxmlformats.org/officeDocument/2006/relationships/image" Target="../media/image9370.png"/><Relationship Id="rId177" Type="http://schemas.openxmlformats.org/officeDocument/2006/relationships/customXml" Target="../ink/ink733.xml"/><Relationship Id="rId198" Type="http://schemas.openxmlformats.org/officeDocument/2006/relationships/image" Target="../media/image9610.png"/><Relationship Id="rId591" Type="http://schemas.openxmlformats.org/officeDocument/2006/relationships/customXml" Target="../ink/ink805.xml"/><Relationship Id="rId605" Type="http://schemas.openxmlformats.org/officeDocument/2006/relationships/customXml" Target="../ink/ink812.xml"/><Relationship Id="rId626" Type="http://schemas.openxmlformats.org/officeDocument/2006/relationships/image" Target="../media/image1935.png"/><Relationship Id="rId787" Type="http://schemas.openxmlformats.org/officeDocument/2006/relationships/customXml" Target="../ink/ink902.xml"/><Relationship Id="rId812" Type="http://schemas.openxmlformats.org/officeDocument/2006/relationships/image" Target="../media/image78.png"/><Relationship Id="rId202" Type="http://schemas.openxmlformats.org/officeDocument/2006/relationships/image" Target="../media/image9630.png"/><Relationship Id="rId223" Type="http://schemas.openxmlformats.org/officeDocument/2006/relationships/customXml" Target="../ink/ink756.xml"/><Relationship Id="rId244" Type="http://schemas.openxmlformats.org/officeDocument/2006/relationships/image" Target="../media/image9860.png"/><Relationship Id="rId647" Type="http://schemas.openxmlformats.org/officeDocument/2006/relationships/customXml" Target="../ink/ink832.xml"/><Relationship Id="rId668" Type="http://schemas.openxmlformats.org/officeDocument/2006/relationships/image" Target="../media/image1956.png"/><Relationship Id="rId689" Type="http://schemas.openxmlformats.org/officeDocument/2006/relationships/customXml" Target="../ink/ink853.xml"/><Relationship Id="rId833" Type="http://schemas.openxmlformats.org/officeDocument/2006/relationships/customXml" Target="../ink/ink925.xml"/><Relationship Id="rId854" Type="http://schemas.openxmlformats.org/officeDocument/2006/relationships/image" Target="../media/image99.png"/><Relationship Id="rId875" Type="http://schemas.openxmlformats.org/officeDocument/2006/relationships/customXml" Target="../ink/ink946.xml"/><Relationship Id="rId18" Type="http://schemas.openxmlformats.org/officeDocument/2006/relationships/image" Target="../media/image6510.png"/><Relationship Id="rId39" Type="http://schemas.openxmlformats.org/officeDocument/2006/relationships/customXml" Target="../ink/ink664.xml"/><Relationship Id="rId265" Type="http://schemas.openxmlformats.org/officeDocument/2006/relationships/customXml" Target="../ink/ink777.xml"/><Relationship Id="rId714" Type="http://schemas.openxmlformats.org/officeDocument/2006/relationships/image" Target="../media/image1979.png"/><Relationship Id="rId735" Type="http://schemas.openxmlformats.org/officeDocument/2006/relationships/customXml" Target="../ink/ink876.xml"/><Relationship Id="rId756" Type="http://schemas.openxmlformats.org/officeDocument/2006/relationships/image" Target="../media/image2002.png"/><Relationship Id="rId50" Type="http://schemas.openxmlformats.org/officeDocument/2006/relationships/image" Target="../media/image8110.png"/><Relationship Id="rId104" Type="http://schemas.openxmlformats.org/officeDocument/2006/relationships/image" Target="../media/image10800.png"/><Relationship Id="rId125" Type="http://schemas.openxmlformats.org/officeDocument/2006/relationships/customXml" Target="../ink/ink707.xml"/><Relationship Id="rId146" Type="http://schemas.openxmlformats.org/officeDocument/2006/relationships/image" Target="../media/image9320.png"/><Relationship Id="rId167" Type="http://schemas.openxmlformats.org/officeDocument/2006/relationships/customXml" Target="../ink/ink728.xml"/><Relationship Id="rId188" Type="http://schemas.openxmlformats.org/officeDocument/2006/relationships/image" Target="../media/image9550.png"/><Relationship Id="rId353" Type="http://schemas.openxmlformats.org/officeDocument/2006/relationships/customXml" Target="../ink/ink788.xml"/><Relationship Id="rId581" Type="http://schemas.openxmlformats.org/officeDocument/2006/relationships/customXml" Target="../ink/ink800.xml"/><Relationship Id="rId777" Type="http://schemas.openxmlformats.org/officeDocument/2006/relationships/customXml" Target="../ink/ink897.xml"/><Relationship Id="rId798" Type="http://schemas.openxmlformats.org/officeDocument/2006/relationships/image" Target="../media/image71.png"/><Relationship Id="rId71" Type="http://schemas.openxmlformats.org/officeDocument/2006/relationships/customXml" Target="../ink/ink680.xml"/><Relationship Id="rId92" Type="http://schemas.openxmlformats.org/officeDocument/2006/relationships/image" Target="../media/image10200.png"/><Relationship Id="rId213" Type="http://schemas.openxmlformats.org/officeDocument/2006/relationships/customXml" Target="../ink/ink751.xml"/><Relationship Id="rId234" Type="http://schemas.openxmlformats.org/officeDocument/2006/relationships/image" Target="../media/image9810.png"/><Relationship Id="rId616" Type="http://schemas.openxmlformats.org/officeDocument/2006/relationships/image" Target="../media/image1930.png"/><Relationship Id="rId637" Type="http://schemas.openxmlformats.org/officeDocument/2006/relationships/customXml" Target="../ink/ink827.xml"/><Relationship Id="rId658" Type="http://schemas.openxmlformats.org/officeDocument/2006/relationships/image" Target="../media/image1951.png"/><Relationship Id="rId679" Type="http://schemas.openxmlformats.org/officeDocument/2006/relationships/customXml" Target="../ink/ink848.xml"/><Relationship Id="rId802" Type="http://schemas.openxmlformats.org/officeDocument/2006/relationships/image" Target="../media/image73.png"/><Relationship Id="rId823" Type="http://schemas.openxmlformats.org/officeDocument/2006/relationships/customXml" Target="../ink/ink920.xml"/><Relationship Id="rId844" Type="http://schemas.openxmlformats.org/officeDocument/2006/relationships/image" Target="../media/image94.png"/><Relationship Id="rId865" Type="http://schemas.openxmlformats.org/officeDocument/2006/relationships/customXml" Target="../ink/ink941.xml"/><Relationship Id="rId886" Type="http://schemas.openxmlformats.org/officeDocument/2006/relationships/image" Target="../media/image114.png"/><Relationship Id="rId2" Type="http://schemas.openxmlformats.org/officeDocument/2006/relationships/image" Target="../media/image2.png"/><Relationship Id="rId29" Type="http://schemas.openxmlformats.org/officeDocument/2006/relationships/customXml" Target="../ink/ink659.xml"/><Relationship Id="rId255" Type="http://schemas.openxmlformats.org/officeDocument/2006/relationships/customXml" Target="../ink/ink772.xml"/><Relationship Id="rId276" Type="http://schemas.openxmlformats.org/officeDocument/2006/relationships/image" Target="../media/image11320.png"/><Relationship Id="rId539" Type="http://schemas.openxmlformats.org/officeDocument/2006/relationships/customXml" Target="../ink/ink796.xml"/><Relationship Id="rId690" Type="http://schemas.openxmlformats.org/officeDocument/2006/relationships/image" Target="../media/image1967.png"/><Relationship Id="rId704" Type="http://schemas.openxmlformats.org/officeDocument/2006/relationships/image" Target="../media/image1974.png"/><Relationship Id="rId725" Type="http://schemas.openxmlformats.org/officeDocument/2006/relationships/customXml" Target="../ink/ink871.xml"/><Relationship Id="rId746" Type="http://schemas.openxmlformats.org/officeDocument/2006/relationships/image" Target="../media/image1997.png"/><Relationship Id="rId40" Type="http://schemas.openxmlformats.org/officeDocument/2006/relationships/image" Target="../media/image7600.png"/><Relationship Id="rId115" Type="http://schemas.openxmlformats.org/officeDocument/2006/relationships/customXml" Target="../ink/ink702.xml"/><Relationship Id="rId136" Type="http://schemas.openxmlformats.org/officeDocument/2006/relationships/image" Target="../media/image9260.png"/><Relationship Id="rId157" Type="http://schemas.openxmlformats.org/officeDocument/2006/relationships/customXml" Target="../ink/ink723.xml"/><Relationship Id="rId178" Type="http://schemas.openxmlformats.org/officeDocument/2006/relationships/image" Target="../media/image9490.png"/><Relationship Id="rId767" Type="http://schemas.openxmlformats.org/officeDocument/2006/relationships/customXml" Target="../ink/ink892.xml"/><Relationship Id="rId788" Type="http://schemas.openxmlformats.org/officeDocument/2006/relationships/image" Target="../media/image66.png"/><Relationship Id="rId61" Type="http://schemas.openxmlformats.org/officeDocument/2006/relationships/customXml" Target="../ink/ink675.xml"/><Relationship Id="rId82" Type="http://schemas.openxmlformats.org/officeDocument/2006/relationships/image" Target="../media/image9700.png"/><Relationship Id="rId199" Type="http://schemas.openxmlformats.org/officeDocument/2006/relationships/customXml" Target="../ink/ink744.xml"/><Relationship Id="rId203" Type="http://schemas.openxmlformats.org/officeDocument/2006/relationships/customXml" Target="../ink/ink746.xml"/><Relationship Id="rId592" Type="http://schemas.openxmlformats.org/officeDocument/2006/relationships/image" Target="../media/image1918.png"/><Relationship Id="rId606" Type="http://schemas.openxmlformats.org/officeDocument/2006/relationships/image" Target="../media/image1925.png"/><Relationship Id="rId627" Type="http://schemas.openxmlformats.org/officeDocument/2006/relationships/customXml" Target="../ink/ink822.xml"/><Relationship Id="rId648" Type="http://schemas.openxmlformats.org/officeDocument/2006/relationships/image" Target="../media/image1946.png"/><Relationship Id="rId669" Type="http://schemas.openxmlformats.org/officeDocument/2006/relationships/customXml" Target="../ink/ink843.xml"/><Relationship Id="rId813" Type="http://schemas.openxmlformats.org/officeDocument/2006/relationships/customXml" Target="../ink/ink915.xml"/><Relationship Id="rId834" Type="http://schemas.openxmlformats.org/officeDocument/2006/relationships/image" Target="../media/image89.png"/><Relationship Id="rId855" Type="http://schemas.openxmlformats.org/officeDocument/2006/relationships/customXml" Target="../ink/ink936.xml"/><Relationship Id="rId876" Type="http://schemas.openxmlformats.org/officeDocument/2006/relationships/image" Target="../media/image110.png"/><Relationship Id="rId19" Type="http://schemas.openxmlformats.org/officeDocument/2006/relationships/customXml" Target="../ink/ink654.xml"/><Relationship Id="rId224" Type="http://schemas.openxmlformats.org/officeDocument/2006/relationships/image" Target="../media/image9750.png"/><Relationship Id="rId245" Type="http://schemas.openxmlformats.org/officeDocument/2006/relationships/customXml" Target="../ink/ink767.xml"/><Relationship Id="rId266" Type="http://schemas.openxmlformats.org/officeDocument/2006/relationships/image" Target="../media/image11260.png"/><Relationship Id="rId680" Type="http://schemas.openxmlformats.org/officeDocument/2006/relationships/image" Target="../media/image1962.png"/><Relationship Id="rId715" Type="http://schemas.openxmlformats.org/officeDocument/2006/relationships/customXml" Target="../ink/ink866.xml"/><Relationship Id="rId736" Type="http://schemas.openxmlformats.org/officeDocument/2006/relationships/image" Target="../media/image1992.png"/><Relationship Id="rId30" Type="http://schemas.openxmlformats.org/officeDocument/2006/relationships/image" Target="../media/image7110.png"/><Relationship Id="rId105" Type="http://schemas.openxmlformats.org/officeDocument/2006/relationships/customXml" Target="../ink/ink697.xml"/><Relationship Id="rId126" Type="http://schemas.openxmlformats.org/officeDocument/2006/relationships/image" Target="../media/image9190.png"/><Relationship Id="rId147" Type="http://schemas.openxmlformats.org/officeDocument/2006/relationships/customXml" Target="../ink/ink718.xml"/><Relationship Id="rId168" Type="http://schemas.openxmlformats.org/officeDocument/2006/relationships/image" Target="../media/image9440.png"/><Relationship Id="rId354" Type="http://schemas.openxmlformats.org/officeDocument/2006/relationships/image" Target="../media/image11710.png"/><Relationship Id="rId540" Type="http://schemas.openxmlformats.org/officeDocument/2006/relationships/image" Target="../media/image12650.png"/><Relationship Id="rId757" Type="http://schemas.openxmlformats.org/officeDocument/2006/relationships/customXml" Target="../ink/ink887.xml"/><Relationship Id="rId778" Type="http://schemas.openxmlformats.org/officeDocument/2006/relationships/image" Target="../media/image61.png"/><Relationship Id="rId799" Type="http://schemas.openxmlformats.org/officeDocument/2006/relationships/customXml" Target="../ink/ink908.xml"/><Relationship Id="rId51" Type="http://schemas.openxmlformats.org/officeDocument/2006/relationships/customXml" Target="../ink/ink670.xml"/><Relationship Id="rId72" Type="http://schemas.openxmlformats.org/officeDocument/2006/relationships/image" Target="../media/image9200.png"/><Relationship Id="rId93" Type="http://schemas.openxmlformats.org/officeDocument/2006/relationships/customXml" Target="../ink/ink691.xml"/><Relationship Id="rId189" Type="http://schemas.openxmlformats.org/officeDocument/2006/relationships/customXml" Target="../ink/ink739.xml"/><Relationship Id="rId582" Type="http://schemas.openxmlformats.org/officeDocument/2006/relationships/image" Target="../media/image1913.png"/><Relationship Id="rId617" Type="http://schemas.openxmlformats.org/officeDocument/2006/relationships/customXml" Target="../ink/ink818.xml"/><Relationship Id="rId638" Type="http://schemas.openxmlformats.org/officeDocument/2006/relationships/image" Target="../media/image1941.png"/><Relationship Id="rId659" Type="http://schemas.openxmlformats.org/officeDocument/2006/relationships/customXml" Target="../ink/ink838.xml"/><Relationship Id="rId803" Type="http://schemas.openxmlformats.org/officeDocument/2006/relationships/customXml" Target="../ink/ink910.xml"/><Relationship Id="rId824" Type="http://schemas.openxmlformats.org/officeDocument/2006/relationships/image" Target="../media/image84.png"/><Relationship Id="rId845" Type="http://schemas.openxmlformats.org/officeDocument/2006/relationships/customXml" Target="../ink/ink931.xml"/><Relationship Id="rId866" Type="http://schemas.openxmlformats.org/officeDocument/2006/relationships/image" Target="../media/image105.png"/><Relationship Id="rId3" Type="http://schemas.openxmlformats.org/officeDocument/2006/relationships/customXml" Target="../ink/ink646.xml"/><Relationship Id="rId214" Type="http://schemas.openxmlformats.org/officeDocument/2006/relationships/image" Target="../media/image9690.png"/><Relationship Id="rId235" Type="http://schemas.openxmlformats.org/officeDocument/2006/relationships/customXml" Target="../ink/ink762.xml"/><Relationship Id="rId256" Type="http://schemas.openxmlformats.org/officeDocument/2006/relationships/image" Target="../media/image9930.png"/><Relationship Id="rId277" Type="http://schemas.openxmlformats.org/officeDocument/2006/relationships/customXml" Target="../ink/ink783.xml"/><Relationship Id="rId670" Type="http://schemas.openxmlformats.org/officeDocument/2006/relationships/image" Target="../media/image1957.png"/><Relationship Id="rId705" Type="http://schemas.openxmlformats.org/officeDocument/2006/relationships/customXml" Target="../ink/ink861.xml"/><Relationship Id="rId116" Type="http://schemas.openxmlformats.org/officeDocument/2006/relationships/image" Target="../media/image9140.png"/><Relationship Id="rId137" Type="http://schemas.openxmlformats.org/officeDocument/2006/relationships/customXml" Target="../ink/ink713.xml"/><Relationship Id="rId158" Type="http://schemas.openxmlformats.org/officeDocument/2006/relationships/image" Target="../media/image9380.png"/><Relationship Id="rId691" Type="http://schemas.openxmlformats.org/officeDocument/2006/relationships/customXml" Target="../ink/ink854.xml"/><Relationship Id="rId726" Type="http://schemas.openxmlformats.org/officeDocument/2006/relationships/image" Target="../media/image1986.png"/><Relationship Id="rId747" Type="http://schemas.openxmlformats.org/officeDocument/2006/relationships/customXml" Target="../ink/ink882.xml"/><Relationship Id="rId768" Type="http://schemas.openxmlformats.org/officeDocument/2006/relationships/image" Target="../media/image56.png"/><Relationship Id="rId789" Type="http://schemas.openxmlformats.org/officeDocument/2006/relationships/customXml" Target="../ink/ink903.xml"/><Relationship Id="rId20" Type="http://schemas.openxmlformats.org/officeDocument/2006/relationships/image" Target="../media/image6610.png"/><Relationship Id="rId41" Type="http://schemas.openxmlformats.org/officeDocument/2006/relationships/customXml" Target="../ink/ink665.xml"/><Relationship Id="rId62" Type="http://schemas.openxmlformats.org/officeDocument/2006/relationships/image" Target="../media/image8700.png"/><Relationship Id="rId83" Type="http://schemas.openxmlformats.org/officeDocument/2006/relationships/customXml" Target="../ink/ink686.xml"/><Relationship Id="rId179" Type="http://schemas.openxmlformats.org/officeDocument/2006/relationships/customXml" Target="../ink/ink734.xml"/><Relationship Id="rId593" Type="http://schemas.openxmlformats.org/officeDocument/2006/relationships/customXml" Target="../ink/ink806.xml"/><Relationship Id="rId607" Type="http://schemas.openxmlformats.org/officeDocument/2006/relationships/customXml" Target="../ink/ink813.xml"/><Relationship Id="rId628" Type="http://schemas.openxmlformats.org/officeDocument/2006/relationships/image" Target="../media/image1936.png"/><Relationship Id="rId649" Type="http://schemas.openxmlformats.org/officeDocument/2006/relationships/customXml" Target="../ink/ink833.xml"/><Relationship Id="rId814" Type="http://schemas.openxmlformats.org/officeDocument/2006/relationships/image" Target="../media/image79.png"/><Relationship Id="rId835" Type="http://schemas.openxmlformats.org/officeDocument/2006/relationships/customXml" Target="../ink/ink926.xml"/><Relationship Id="rId856" Type="http://schemas.openxmlformats.org/officeDocument/2006/relationships/image" Target="../media/image100.png"/><Relationship Id="rId190" Type="http://schemas.openxmlformats.org/officeDocument/2006/relationships/image" Target="../media/image9560.png"/><Relationship Id="rId204" Type="http://schemas.openxmlformats.org/officeDocument/2006/relationships/image" Target="../media/image9640.png"/><Relationship Id="rId225" Type="http://schemas.openxmlformats.org/officeDocument/2006/relationships/customXml" Target="../ink/ink757.xml"/><Relationship Id="rId246" Type="http://schemas.openxmlformats.org/officeDocument/2006/relationships/image" Target="../media/image9870.png"/><Relationship Id="rId267" Type="http://schemas.openxmlformats.org/officeDocument/2006/relationships/customXml" Target="../ink/ink778.xml"/><Relationship Id="rId660" Type="http://schemas.openxmlformats.org/officeDocument/2006/relationships/image" Target="../media/image1952.png"/><Relationship Id="rId877" Type="http://schemas.openxmlformats.org/officeDocument/2006/relationships/customXml" Target="../ink/ink947.xml"/><Relationship Id="rId106" Type="http://schemas.openxmlformats.org/officeDocument/2006/relationships/image" Target="../media/image10900.png"/><Relationship Id="rId127" Type="http://schemas.openxmlformats.org/officeDocument/2006/relationships/customXml" Target="../ink/ink708.xml"/><Relationship Id="rId681" Type="http://schemas.openxmlformats.org/officeDocument/2006/relationships/customXml" Target="../ink/ink849.xml"/><Relationship Id="rId716" Type="http://schemas.openxmlformats.org/officeDocument/2006/relationships/image" Target="../media/image1981.png"/><Relationship Id="rId737" Type="http://schemas.openxmlformats.org/officeDocument/2006/relationships/customXml" Target="../ink/ink877.xml"/><Relationship Id="rId758" Type="http://schemas.openxmlformats.org/officeDocument/2006/relationships/image" Target="../media/image2003.png"/><Relationship Id="rId779" Type="http://schemas.openxmlformats.org/officeDocument/2006/relationships/customXml" Target="../ink/ink898.xml"/><Relationship Id="rId10" Type="http://schemas.openxmlformats.org/officeDocument/2006/relationships/image" Target="../media/image6110.png"/><Relationship Id="rId31" Type="http://schemas.openxmlformats.org/officeDocument/2006/relationships/customXml" Target="../ink/ink660.xml"/><Relationship Id="rId52" Type="http://schemas.openxmlformats.org/officeDocument/2006/relationships/image" Target="../media/image8200.png"/><Relationship Id="rId73" Type="http://schemas.openxmlformats.org/officeDocument/2006/relationships/customXml" Target="../ink/ink681.xml"/><Relationship Id="rId94" Type="http://schemas.openxmlformats.org/officeDocument/2006/relationships/image" Target="../media/image10300.png"/><Relationship Id="rId148" Type="http://schemas.openxmlformats.org/officeDocument/2006/relationships/image" Target="../media/image9330.png"/><Relationship Id="rId169" Type="http://schemas.openxmlformats.org/officeDocument/2006/relationships/customXml" Target="../ink/ink729.xml"/><Relationship Id="rId355" Type="http://schemas.openxmlformats.org/officeDocument/2006/relationships/customXml" Target="../ink/ink789.xml"/><Relationship Id="rId541" Type="http://schemas.openxmlformats.org/officeDocument/2006/relationships/customXml" Target="../ink/ink797.xml"/><Relationship Id="rId583" Type="http://schemas.openxmlformats.org/officeDocument/2006/relationships/customXml" Target="../ink/ink801.xml"/><Relationship Id="rId618" Type="http://schemas.openxmlformats.org/officeDocument/2006/relationships/image" Target="../media/image1931.png"/><Relationship Id="rId639" Type="http://schemas.openxmlformats.org/officeDocument/2006/relationships/customXml" Target="../ink/ink828.xml"/><Relationship Id="rId790" Type="http://schemas.openxmlformats.org/officeDocument/2006/relationships/image" Target="../media/image67.png"/><Relationship Id="rId804" Type="http://schemas.openxmlformats.org/officeDocument/2006/relationships/image" Target="../media/image74.png"/><Relationship Id="rId825" Type="http://schemas.openxmlformats.org/officeDocument/2006/relationships/customXml" Target="../ink/ink921.xml"/><Relationship Id="rId4" Type="http://schemas.openxmlformats.org/officeDocument/2006/relationships/image" Target="../media/image5810.png"/><Relationship Id="rId180" Type="http://schemas.openxmlformats.org/officeDocument/2006/relationships/image" Target="../media/image9510.png"/><Relationship Id="rId215" Type="http://schemas.openxmlformats.org/officeDocument/2006/relationships/customXml" Target="../ink/ink752.xml"/><Relationship Id="rId236" Type="http://schemas.openxmlformats.org/officeDocument/2006/relationships/image" Target="../media/image9820.png"/><Relationship Id="rId257" Type="http://schemas.openxmlformats.org/officeDocument/2006/relationships/customXml" Target="../ink/ink773.xml"/><Relationship Id="rId278" Type="http://schemas.openxmlformats.org/officeDocument/2006/relationships/image" Target="../media/image11330.png"/><Relationship Id="rId650" Type="http://schemas.openxmlformats.org/officeDocument/2006/relationships/image" Target="../media/image1947.png"/><Relationship Id="rId846" Type="http://schemas.openxmlformats.org/officeDocument/2006/relationships/image" Target="../media/image95.png"/><Relationship Id="rId867" Type="http://schemas.openxmlformats.org/officeDocument/2006/relationships/customXml" Target="../ink/ink942.xml"/><Relationship Id="rId692" Type="http://schemas.openxmlformats.org/officeDocument/2006/relationships/image" Target="../media/image1968.png"/><Relationship Id="rId706" Type="http://schemas.openxmlformats.org/officeDocument/2006/relationships/image" Target="../media/image1975.png"/><Relationship Id="rId748" Type="http://schemas.openxmlformats.org/officeDocument/2006/relationships/image" Target="../media/image1998.png"/><Relationship Id="rId42" Type="http://schemas.openxmlformats.org/officeDocument/2006/relationships/image" Target="../media/image7700.png"/><Relationship Id="rId84" Type="http://schemas.openxmlformats.org/officeDocument/2006/relationships/image" Target="../media/image9800.png"/><Relationship Id="rId138" Type="http://schemas.openxmlformats.org/officeDocument/2006/relationships/image" Target="../media/image9270.png"/><Relationship Id="rId594" Type="http://schemas.openxmlformats.org/officeDocument/2006/relationships/image" Target="../media/image1919.png"/><Relationship Id="rId608" Type="http://schemas.openxmlformats.org/officeDocument/2006/relationships/image" Target="../media/image1926.png"/><Relationship Id="rId815" Type="http://schemas.openxmlformats.org/officeDocument/2006/relationships/customXml" Target="../ink/ink916.xml"/><Relationship Id="rId191" Type="http://schemas.openxmlformats.org/officeDocument/2006/relationships/customXml" Target="../ink/ink740.xml"/><Relationship Id="rId205" Type="http://schemas.openxmlformats.org/officeDocument/2006/relationships/customXml" Target="../ink/ink747.xml"/><Relationship Id="rId247" Type="http://schemas.openxmlformats.org/officeDocument/2006/relationships/customXml" Target="../ink/ink768.xml"/><Relationship Id="rId857" Type="http://schemas.openxmlformats.org/officeDocument/2006/relationships/customXml" Target="../ink/ink937.xml"/><Relationship Id="rId107" Type="http://schemas.openxmlformats.org/officeDocument/2006/relationships/customXml" Target="../ink/ink698.xml"/><Relationship Id="rId661" Type="http://schemas.openxmlformats.org/officeDocument/2006/relationships/customXml" Target="../ink/ink839.xml"/><Relationship Id="rId717" Type="http://schemas.openxmlformats.org/officeDocument/2006/relationships/customXml" Target="../ink/ink867.xml"/><Relationship Id="rId759" Type="http://schemas.openxmlformats.org/officeDocument/2006/relationships/customXml" Target="../ink/ink888.xml"/><Relationship Id="rId11" Type="http://schemas.openxmlformats.org/officeDocument/2006/relationships/customXml" Target="../ink/ink650.xml"/><Relationship Id="rId53" Type="http://schemas.openxmlformats.org/officeDocument/2006/relationships/customXml" Target="../ink/ink671.xml"/><Relationship Id="rId149" Type="http://schemas.openxmlformats.org/officeDocument/2006/relationships/customXml" Target="../ink/ink719.xml"/><Relationship Id="rId356" Type="http://schemas.openxmlformats.org/officeDocument/2006/relationships/image" Target="../media/image11720.png"/><Relationship Id="rId619" Type="http://schemas.openxmlformats.org/officeDocument/2006/relationships/customXml" Target="../ink/ink819.xml"/><Relationship Id="rId770" Type="http://schemas.openxmlformats.org/officeDocument/2006/relationships/image" Target="../media/image57.png"/><Relationship Id="rId95" Type="http://schemas.openxmlformats.org/officeDocument/2006/relationships/customXml" Target="../ink/ink692.xml"/><Relationship Id="rId160" Type="http://schemas.openxmlformats.org/officeDocument/2006/relationships/image" Target="../media/image9390.png"/><Relationship Id="rId216" Type="http://schemas.openxmlformats.org/officeDocument/2006/relationships/image" Target="../media/image9710.png"/><Relationship Id="rId826" Type="http://schemas.openxmlformats.org/officeDocument/2006/relationships/image" Target="../media/image85.png"/><Relationship Id="rId868" Type="http://schemas.openxmlformats.org/officeDocument/2006/relationships/image" Target="../media/image106.png"/><Relationship Id="rId258" Type="http://schemas.openxmlformats.org/officeDocument/2006/relationships/image" Target="../media/image9940.png"/><Relationship Id="rId630" Type="http://schemas.openxmlformats.org/officeDocument/2006/relationships/image" Target="../media/image1937.png"/><Relationship Id="rId672" Type="http://schemas.openxmlformats.org/officeDocument/2006/relationships/image" Target="../media/image1958.png"/><Relationship Id="rId728" Type="http://schemas.openxmlformats.org/officeDocument/2006/relationships/image" Target="../media/image1987.png"/><Relationship Id="rId22" Type="http://schemas.openxmlformats.org/officeDocument/2006/relationships/image" Target="../media/image6710.png"/><Relationship Id="rId64" Type="http://schemas.openxmlformats.org/officeDocument/2006/relationships/image" Target="../media/image8800.png"/><Relationship Id="rId118" Type="http://schemas.openxmlformats.org/officeDocument/2006/relationships/image" Target="../media/image9150.png"/><Relationship Id="rId532" Type="http://schemas.openxmlformats.org/officeDocument/2006/relationships/image" Target="../media/image12610.png"/><Relationship Id="rId171" Type="http://schemas.openxmlformats.org/officeDocument/2006/relationships/customXml" Target="../ink/ink730.xml"/><Relationship Id="rId227" Type="http://schemas.openxmlformats.org/officeDocument/2006/relationships/customXml" Target="../ink/ink758.xml"/><Relationship Id="rId781" Type="http://schemas.openxmlformats.org/officeDocument/2006/relationships/customXml" Target="../ink/ink899.xml"/><Relationship Id="rId837" Type="http://schemas.openxmlformats.org/officeDocument/2006/relationships/customXml" Target="../ink/ink927.xml"/><Relationship Id="rId879" Type="http://schemas.openxmlformats.org/officeDocument/2006/relationships/image" Target="../media/image111.png"/><Relationship Id="rId269" Type="http://schemas.openxmlformats.org/officeDocument/2006/relationships/customXml" Target="../ink/ink779.xml"/><Relationship Id="rId641" Type="http://schemas.openxmlformats.org/officeDocument/2006/relationships/customXml" Target="../ink/ink829.xml"/><Relationship Id="rId683" Type="http://schemas.openxmlformats.org/officeDocument/2006/relationships/customXml" Target="../ink/ink850.xml"/><Relationship Id="rId739" Type="http://schemas.openxmlformats.org/officeDocument/2006/relationships/customXml" Target="../ink/ink878.xml"/><Relationship Id="rId33" Type="http://schemas.openxmlformats.org/officeDocument/2006/relationships/customXml" Target="../ink/ink661.xml"/><Relationship Id="rId129" Type="http://schemas.openxmlformats.org/officeDocument/2006/relationships/customXml" Target="../ink/ink709.xml"/><Relationship Id="rId280" Type="http://schemas.openxmlformats.org/officeDocument/2006/relationships/image" Target="../media/image11340.png"/><Relationship Id="rId75" Type="http://schemas.openxmlformats.org/officeDocument/2006/relationships/customXml" Target="../ink/ink682.xml"/><Relationship Id="rId140" Type="http://schemas.openxmlformats.org/officeDocument/2006/relationships/image" Target="../media/image9280.png"/><Relationship Id="rId182" Type="http://schemas.openxmlformats.org/officeDocument/2006/relationships/image" Target="../media/image9520.png"/><Relationship Id="rId585" Type="http://schemas.openxmlformats.org/officeDocument/2006/relationships/customXml" Target="../ink/ink802.xml"/><Relationship Id="rId750" Type="http://schemas.openxmlformats.org/officeDocument/2006/relationships/image" Target="../media/image1999.png"/><Relationship Id="rId792" Type="http://schemas.openxmlformats.org/officeDocument/2006/relationships/image" Target="../media/image68.png"/><Relationship Id="rId806" Type="http://schemas.openxmlformats.org/officeDocument/2006/relationships/image" Target="../media/image75.png"/><Relationship Id="rId848" Type="http://schemas.openxmlformats.org/officeDocument/2006/relationships/image" Target="../media/image96.png"/><Relationship Id="rId6" Type="http://schemas.openxmlformats.org/officeDocument/2006/relationships/image" Target="../media/image5910.png"/><Relationship Id="rId238" Type="http://schemas.openxmlformats.org/officeDocument/2006/relationships/image" Target="../media/image9830.png"/><Relationship Id="rId610" Type="http://schemas.openxmlformats.org/officeDocument/2006/relationships/image" Target="../media/image1927.png"/><Relationship Id="rId652" Type="http://schemas.openxmlformats.org/officeDocument/2006/relationships/image" Target="../media/image1948.png"/><Relationship Id="rId694" Type="http://schemas.openxmlformats.org/officeDocument/2006/relationships/image" Target="../media/image1969.png"/><Relationship Id="rId708" Type="http://schemas.openxmlformats.org/officeDocument/2006/relationships/image" Target="../media/image1976.png"/><Relationship Id="rId44" Type="http://schemas.openxmlformats.org/officeDocument/2006/relationships/image" Target="../media/image7800.png"/><Relationship Id="rId86" Type="http://schemas.openxmlformats.org/officeDocument/2006/relationships/image" Target="../media/image9900.png"/><Relationship Id="rId151" Type="http://schemas.openxmlformats.org/officeDocument/2006/relationships/customXml" Target="../ink/ink720.xml"/><Relationship Id="rId596" Type="http://schemas.openxmlformats.org/officeDocument/2006/relationships/image" Target="../media/image1920.png"/><Relationship Id="rId761" Type="http://schemas.openxmlformats.org/officeDocument/2006/relationships/customXml" Target="../ink/ink889.xml"/><Relationship Id="rId817" Type="http://schemas.openxmlformats.org/officeDocument/2006/relationships/customXml" Target="../ink/ink917.xml"/><Relationship Id="rId859" Type="http://schemas.openxmlformats.org/officeDocument/2006/relationships/customXml" Target="../ink/ink938.xml"/><Relationship Id="rId193" Type="http://schemas.openxmlformats.org/officeDocument/2006/relationships/customXml" Target="../ink/ink741.xml"/><Relationship Id="rId207" Type="http://schemas.openxmlformats.org/officeDocument/2006/relationships/customXml" Target="../ink/ink748.xml"/><Relationship Id="rId249" Type="http://schemas.openxmlformats.org/officeDocument/2006/relationships/customXml" Target="../ink/ink769.xml"/><Relationship Id="rId621" Type="http://schemas.openxmlformats.org/officeDocument/2006/relationships/customXml" Target="../ink/ink820.xml"/><Relationship Id="rId663" Type="http://schemas.openxmlformats.org/officeDocument/2006/relationships/customXml" Target="../ink/ink840.xml"/><Relationship Id="rId870" Type="http://schemas.openxmlformats.org/officeDocument/2006/relationships/image" Target="../media/image107.png"/><Relationship Id="rId13" Type="http://schemas.openxmlformats.org/officeDocument/2006/relationships/customXml" Target="../ink/ink651.xml"/><Relationship Id="rId109" Type="http://schemas.openxmlformats.org/officeDocument/2006/relationships/customXml" Target="../ink/ink699.xml"/><Relationship Id="rId260" Type="http://schemas.openxmlformats.org/officeDocument/2006/relationships/image" Target="../media/image10070.png"/><Relationship Id="rId719" Type="http://schemas.openxmlformats.org/officeDocument/2006/relationships/customXml" Target="../ink/ink868.xml"/><Relationship Id="rId55" Type="http://schemas.openxmlformats.org/officeDocument/2006/relationships/customXml" Target="../ink/ink672.xml"/><Relationship Id="rId97" Type="http://schemas.openxmlformats.org/officeDocument/2006/relationships/customXml" Target="../ink/ink693.xml"/><Relationship Id="rId120" Type="http://schemas.openxmlformats.org/officeDocument/2006/relationships/image" Target="../media/image9160.png"/><Relationship Id="rId358" Type="http://schemas.openxmlformats.org/officeDocument/2006/relationships/image" Target="../media/image11730.png"/><Relationship Id="rId730" Type="http://schemas.openxmlformats.org/officeDocument/2006/relationships/image" Target="../media/image1988.png"/><Relationship Id="rId772" Type="http://schemas.openxmlformats.org/officeDocument/2006/relationships/image" Target="../media/image58.png"/><Relationship Id="rId828" Type="http://schemas.openxmlformats.org/officeDocument/2006/relationships/image" Target="../media/image86.png"/><Relationship Id="rId162" Type="http://schemas.openxmlformats.org/officeDocument/2006/relationships/image" Target="../media/image9410.png"/><Relationship Id="rId218" Type="http://schemas.openxmlformats.org/officeDocument/2006/relationships/image" Target="../media/image9720.png"/><Relationship Id="rId632" Type="http://schemas.openxmlformats.org/officeDocument/2006/relationships/image" Target="../media/image1938.png"/><Relationship Id="rId271" Type="http://schemas.openxmlformats.org/officeDocument/2006/relationships/customXml" Target="../ink/ink780.xml"/><Relationship Id="rId674" Type="http://schemas.openxmlformats.org/officeDocument/2006/relationships/image" Target="../media/image1959.png"/><Relationship Id="rId881" Type="http://schemas.openxmlformats.org/officeDocument/2006/relationships/customXml" Target="../ink/ink950.xml"/><Relationship Id="rId24" Type="http://schemas.openxmlformats.org/officeDocument/2006/relationships/image" Target="../media/image6810.png"/><Relationship Id="rId66" Type="http://schemas.openxmlformats.org/officeDocument/2006/relationships/image" Target="../media/image8900.png"/><Relationship Id="rId131" Type="http://schemas.openxmlformats.org/officeDocument/2006/relationships/customXml" Target="../ink/ink710.xml"/><Relationship Id="rId534" Type="http://schemas.openxmlformats.org/officeDocument/2006/relationships/image" Target="../media/image12620.png"/><Relationship Id="rId576" Type="http://schemas.openxmlformats.org/officeDocument/2006/relationships/image" Target="../media/image1909.png"/><Relationship Id="rId741" Type="http://schemas.openxmlformats.org/officeDocument/2006/relationships/customXml" Target="../ink/ink879.xml"/><Relationship Id="rId783" Type="http://schemas.openxmlformats.org/officeDocument/2006/relationships/customXml" Target="../ink/ink900.xml"/><Relationship Id="rId839" Type="http://schemas.openxmlformats.org/officeDocument/2006/relationships/customXml" Target="../ink/ink928.xml"/><Relationship Id="rId173" Type="http://schemas.openxmlformats.org/officeDocument/2006/relationships/customXml" Target="../ink/ink731.xml"/><Relationship Id="rId229" Type="http://schemas.openxmlformats.org/officeDocument/2006/relationships/customXml" Target="../ink/ink759.xml"/><Relationship Id="rId601" Type="http://schemas.openxmlformats.org/officeDocument/2006/relationships/customXml" Target="../ink/ink810.xml"/><Relationship Id="rId643" Type="http://schemas.openxmlformats.org/officeDocument/2006/relationships/customXml" Target="../ink/ink830.xml"/><Relationship Id="rId240" Type="http://schemas.openxmlformats.org/officeDocument/2006/relationships/image" Target="../media/image9840.png"/><Relationship Id="rId685" Type="http://schemas.openxmlformats.org/officeDocument/2006/relationships/customXml" Target="../ink/ink851.xml"/><Relationship Id="rId850" Type="http://schemas.openxmlformats.org/officeDocument/2006/relationships/image" Target="../media/image97.png"/><Relationship Id="rId35" Type="http://schemas.openxmlformats.org/officeDocument/2006/relationships/customXml" Target="../ink/ink662.xml"/><Relationship Id="rId77" Type="http://schemas.openxmlformats.org/officeDocument/2006/relationships/customXml" Target="../ink/ink683.xml"/><Relationship Id="rId100" Type="http://schemas.openxmlformats.org/officeDocument/2006/relationships/image" Target="../media/image10600.png"/><Relationship Id="rId282" Type="http://schemas.openxmlformats.org/officeDocument/2006/relationships/image" Target="../media/image1908.png"/><Relationship Id="rId587" Type="http://schemas.openxmlformats.org/officeDocument/2006/relationships/customXml" Target="../ink/ink803.xml"/><Relationship Id="rId710" Type="http://schemas.openxmlformats.org/officeDocument/2006/relationships/image" Target="../media/image1977.png"/><Relationship Id="rId752" Type="http://schemas.openxmlformats.org/officeDocument/2006/relationships/image" Target="../media/image2000.png"/><Relationship Id="rId808" Type="http://schemas.openxmlformats.org/officeDocument/2006/relationships/image" Target="../media/image76.png"/><Relationship Id="rId8" Type="http://schemas.openxmlformats.org/officeDocument/2006/relationships/image" Target="../media/image6010.png"/><Relationship Id="rId142" Type="http://schemas.openxmlformats.org/officeDocument/2006/relationships/image" Target="../media/image9290.png"/><Relationship Id="rId184" Type="http://schemas.openxmlformats.org/officeDocument/2006/relationships/image" Target="../media/image9530.png"/><Relationship Id="rId612" Type="http://schemas.openxmlformats.org/officeDocument/2006/relationships/image" Target="../media/image1928.png"/><Relationship Id="rId794" Type="http://schemas.openxmlformats.org/officeDocument/2006/relationships/image" Target="../media/image69.png"/><Relationship Id="rId251" Type="http://schemas.openxmlformats.org/officeDocument/2006/relationships/customXml" Target="../ink/ink770.xml"/><Relationship Id="rId654" Type="http://schemas.openxmlformats.org/officeDocument/2006/relationships/image" Target="../media/image1949.png"/><Relationship Id="rId696" Type="http://schemas.openxmlformats.org/officeDocument/2006/relationships/image" Target="../media/image1970.png"/><Relationship Id="rId861" Type="http://schemas.openxmlformats.org/officeDocument/2006/relationships/customXml" Target="../ink/ink939.xml"/><Relationship Id="rId46" Type="http://schemas.openxmlformats.org/officeDocument/2006/relationships/image" Target="../media/image7900.png"/><Relationship Id="rId721" Type="http://schemas.openxmlformats.org/officeDocument/2006/relationships/customXml" Target="../ink/ink869.xml"/><Relationship Id="rId763" Type="http://schemas.openxmlformats.org/officeDocument/2006/relationships/customXml" Target="../ink/ink890.xml"/><Relationship Id="rId88" Type="http://schemas.openxmlformats.org/officeDocument/2006/relationships/image" Target="../media/image10000.png"/><Relationship Id="rId111" Type="http://schemas.openxmlformats.org/officeDocument/2006/relationships/customXml" Target="../ink/ink700.xml"/><Relationship Id="rId153" Type="http://schemas.openxmlformats.org/officeDocument/2006/relationships/customXml" Target="../ink/ink721.xml"/><Relationship Id="rId195" Type="http://schemas.openxmlformats.org/officeDocument/2006/relationships/customXml" Target="../ink/ink742.xml"/><Relationship Id="rId209" Type="http://schemas.openxmlformats.org/officeDocument/2006/relationships/customXml" Target="../ink/ink749.xml"/><Relationship Id="rId360" Type="http://schemas.openxmlformats.org/officeDocument/2006/relationships/image" Target="../media/image11740.png"/><Relationship Id="rId598" Type="http://schemas.openxmlformats.org/officeDocument/2006/relationships/image" Target="../media/image1921.png"/><Relationship Id="rId819" Type="http://schemas.openxmlformats.org/officeDocument/2006/relationships/customXml" Target="../ink/ink918.xml"/><Relationship Id="rId220" Type="http://schemas.openxmlformats.org/officeDocument/2006/relationships/image" Target="../media/image9730.png"/><Relationship Id="rId623" Type="http://schemas.openxmlformats.org/officeDocument/2006/relationships/customXml" Target="../ink/ink821.xml"/><Relationship Id="rId665" Type="http://schemas.openxmlformats.org/officeDocument/2006/relationships/customXml" Target="../ink/ink841.xml"/><Relationship Id="rId830" Type="http://schemas.openxmlformats.org/officeDocument/2006/relationships/image" Target="../media/image87.png"/><Relationship Id="rId872" Type="http://schemas.openxmlformats.org/officeDocument/2006/relationships/image" Target="../media/image108.png"/><Relationship Id="rId15" Type="http://schemas.openxmlformats.org/officeDocument/2006/relationships/customXml" Target="../ink/ink652.xml"/><Relationship Id="rId57" Type="http://schemas.openxmlformats.org/officeDocument/2006/relationships/customXml" Target="../ink/ink673.xml"/><Relationship Id="rId262" Type="http://schemas.openxmlformats.org/officeDocument/2006/relationships/image" Target="../media/image10080.png"/><Relationship Id="rId732" Type="http://schemas.openxmlformats.org/officeDocument/2006/relationships/image" Target="../media/image1989.png"/><Relationship Id="rId99" Type="http://schemas.openxmlformats.org/officeDocument/2006/relationships/customXml" Target="../ink/ink694.xml"/><Relationship Id="rId122" Type="http://schemas.openxmlformats.org/officeDocument/2006/relationships/image" Target="../media/image9170.png"/><Relationship Id="rId164" Type="http://schemas.openxmlformats.org/officeDocument/2006/relationships/image" Target="../media/image9420.png"/><Relationship Id="rId774" Type="http://schemas.openxmlformats.org/officeDocument/2006/relationships/image" Target="../media/image59.png"/><Relationship Id="rId634" Type="http://schemas.openxmlformats.org/officeDocument/2006/relationships/image" Target="../media/image1939.png"/><Relationship Id="rId676" Type="http://schemas.openxmlformats.org/officeDocument/2006/relationships/image" Target="../media/image1960.png"/><Relationship Id="rId841" Type="http://schemas.openxmlformats.org/officeDocument/2006/relationships/customXml" Target="../ink/ink929.xml"/><Relationship Id="rId883" Type="http://schemas.openxmlformats.org/officeDocument/2006/relationships/customXml" Target="../ink/ink951.xml"/><Relationship Id="rId26" Type="http://schemas.openxmlformats.org/officeDocument/2006/relationships/image" Target="../media/image6910.png"/><Relationship Id="rId231" Type="http://schemas.openxmlformats.org/officeDocument/2006/relationships/customXml" Target="../ink/ink760.xml"/><Relationship Id="rId273" Type="http://schemas.openxmlformats.org/officeDocument/2006/relationships/customXml" Target="../ink/ink781.xml"/><Relationship Id="rId536" Type="http://schemas.openxmlformats.org/officeDocument/2006/relationships/image" Target="../media/image12630.png"/><Relationship Id="rId701" Type="http://schemas.openxmlformats.org/officeDocument/2006/relationships/customXml" Target="../ink/ink859.xml"/><Relationship Id="rId68" Type="http://schemas.openxmlformats.org/officeDocument/2006/relationships/image" Target="../media/image9000.png"/><Relationship Id="rId133" Type="http://schemas.openxmlformats.org/officeDocument/2006/relationships/customXml" Target="../ink/ink711.xml"/><Relationship Id="rId175" Type="http://schemas.openxmlformats.org/officeDocument/2006/relationships/customXml" Target="../ink/ink732.xml"/><Relationship Id="rId578" Type="http://schemas.openxmlformats.org/officeDocument/2006/relationships/image" Target="../media/image1911.png"/><Relationship Id="rId743" Type="http://schemas.openxmlformats.org/officeDocument/2006/relationships/customXml" Target="../ink/ink880.xml"/><Relationship Id="rId785" Type="http://schemas.openxmlformats.org/officeDocument/2006/relationships/customXml" Target="../ink/ink901.xml"/><Relationship Id="rId200" Type="http://schemas.openxmlformats.org/officeDocument/2006/relationships/image" Target="../media/image9620.png"/><Relationship Id="rId603" Type="http://schemas.openxmlformats.org/officeDocument/2006/relationships/customXml" Target="../ink/ink811.xml"/><Relationship Id="rId645" Type="http://schemas.openxmlformats.org/officeDocument/2006/relationships/customXml" Target="../ink/ink831.xml"/><Relationship Id="rId687" Type="http://schemas.openxmlformats.org/officeDocument/2006/relationships/customXml" Target="../ink/ink852.xml"/><Relationship Id="rId810" Type="http://schemas.openxmlformats.org/officeDocument/2006/relationships/image" Target="../media/image77.png"/><Relationship Id="rId852" Type="http://schemas.openxmlformats.org/officeDocument/2006/relationships/image" Target="../media/image98.png"/><Relationship Id="rId242" Type="http://schemas.openxmlformats.org/officeDocument/2006/relationships/image" Target="../media/image9850.png"/><Relationship Id="rId712" Type="http://schemas.openxmlformats.org/officeDocument/2006/relationships/image" Target="../media/image1978.png"/><Relationship Id="rId37" Type="http://schemas.openxmlformats.org/officeDocument/2006/relationships/customXml" Target="../ink/ink663.xml"/><Relationship Id="rId79" Type="http://schemas.openxmlformats.org/officeDocument/2006/relationships/customXml" Target="../ink/ink684.xml"/><Relationship Id="rId102" Type="http://schemas.openxmlformats.org/officeDocument/2006/relationships/image" Target="../media/image10700.png"/><Relationship Id="rId144" Type="http://schemas.openxmlformats.org/officeDocument/2006/relationships/image" Target="../media/image9310.png"/><Relationship Id="rId589" Type="http://schemas.openxmlformats.org/officeDocument/2006/relationships/customXml" Target="../ink/ink804.xml"/><Relationship Id="rId754" Type="http://schemas.openxmlformats.org/officeDocument/2006/relationships/image" Target="../media/image2001.png"/><Relationship Id="rId796" Type="http://schemas.openxmlformats.org/officeDocument/2006/relationships/image" Target="../media/image70.png"/><Relationship Id="rId90" Type="http://schemas.openxmlformats.org/officeDocument/2006/relationships/image" Target="../media/image10110.png"/><Relationship Id="rId186" Type="http://schemas.openxmlformats.org/officeDocument/2006/relationships/image" Target="../media/image9540.png"/><Relationship Id="rId351" Type="http://schemas.openxmlformats.org/officeDocument/2006/relationships/customXml" Target="../ink/ink787.xml"/><Relationship Id="rId614" Type="http://schemas.openxmlformats.org/officeDocument/2006/relationships/image" Target="../media/image1929.png"/><Relationship Id="rId656" Type="http://schemas.openxmlformats.org/officeDocument/2006/relationships/image" Target="../media/image1950.png"/><Relationship Id="rId821" Type="http://schemas.openxmlformats.org/officeDocument/2006/relationships/customXml" Target="../ink/ink919.xml"/><Relationship Id="rId863" Type="http://schemas.openxmlformats.org/officeDocument/2006/relationships/customXml" Target="../ink/ink940.xml"/><Relationship Id="rId211" Type="http://schemas.openxmlformats.org/officeDocument/2006/relationships/customXml" Target="../ink/ink750.xml"/><Relationship Id="rId253" Type="http://schemas.openxmlformats.org/officeDocument/2006/relationships/customXml" Target="../ink/ink771.xml"/><Relationship Id="rId698" Type="http://schemas.openxmlformats.org/officeDocument/2006/relationships/image" Target="../media/image197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00.png"/><Relationship Id="rId18" Type="http://schemas.openxmlformats.org/officeDocument/2006/relationships/customXml" Target="../ink/ink959.xml"/><Relationship Id="rId26" Type="http://schemas.openxmlformats.org/officeDocument/2006/relationships/customXml" Target="../ink/ink963.xml"/><Relationship Id="rId39" Type="http://schemas.openxmlformats.org/officeDocument/2006/relationships/image" Target="../media/image2111.png"/><Relationship Id="rId21" Type="http://schemas.openxmlformats.org/officeDocument/2006/relationships/image" Target="../media/image12100.png"/><Relationship Id="rId34" Type="http://schemas.openxmlformats.org/officeDocument/2006/relationships/customXml" Target="../ink/ink967.xml"/><Relationship Id="rId42" Type="http://schemas.openxmlformats.org/officeDocument/2006/relationships/customXml" Target="../ink/ink971.xml"/><Relationship Id="rId47" Type="http://schemas.openxmlformats.org/officeDocument/2006/relationships/image" Target="../media/image2511.png"/><Relationship Id="rId50" Type="http://schemas.openxmlformats.org/officeDocument/2006/relationships/customXml" Target="../ink/ink975.xml"/><Relationship Id="rId55" Type="http://schemas.openxmlformats.org/officeDocument/2006/relationships/image" Target="../media/image2911.png"/><Relationship Id="rId7" Type="http://schemas.openxmlformats.org/officeDocument/2006/relationships/image" Target="../media/image5100.png"/><Relationship Id="rId12" Type="http://schemas.openxmlformats.org/officeDocument/2006/relationships/customXml" Target="../ink/ink956.xml"/><Relationship Id="rId17" Type="http://schemas.openxmlformats.org/officeDocument/2006/relationships/image" Target="../media/image10100.png"/><Relationship Id="rId25" Type="http://schemas.openxmlformats.org/officeDocument/2006/relationships/image" Target="../media/image14100.png"/><Relationship Id="rId33" Type="http://schemas.openxmlformats.org/officeDocument/2006/relationships/image" Target="../media/image1846.png"/><Relationship Id="rId38" Type="http://schemas.openxmlformats.org/officeDocument/2006/relationships/customXml" Target="../ink/ink969.xml"/><Relationship Id="rId46" Type="http://schemas.openxmlformats.org/officeDocument/2006/relationships/customXml" Target="../ink/ink973.xml"/><Relationship Id="rId2" Type="http://schemas.openxmlformats.org/officeDocument/2006/relationships/image" Target="../media/image115.png"/><Relationship Id="rId16" Type="http://schemas.openxmlformats.org/officeDocument/2006/relationships/customXml" Target="../ink/ink958.xml"/><Relationship Id="rId20" Type="http://schemas.openxmlformats.org/officeDocument/2006/relationships/customXml" Target="../ink/ink960.xml"/><Relationship Id="rId29" Type="http://schemas.openxmlformats.org/officeDocument/2006/relationships/image" Target="../media/image16100.png"/><Relationship Id="rId41" Type="http://schemas.openxmlformats.org/officeDocument/2006/relationships/image" Target="../media/image2211.png"/><Relationship Id="rId54" Type="http://schemas.openxmlformats.org/officeDocument/2006/relationships/customXml" Target="../ink/ink97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53.xml"/><Relationship Id="rId11" Type="http://schemas.openxmlformats.org/officeDocument/2006/relationships/image" Target="../media/image7100.png"/><Relationship Id="rId24" Type="http://schemas.openxmlformats.org/officeDocument/2006/relationships/customXml" Target="../ink/ink962.xml"/><Relationship Id="rId32" Type="http://schemas.openxmlformats.org/officeDocument/2006/relationships/customXml" Target="../ink/ink966.xml"/><Relationship Id="rId37" Type="http://schemas.openxmlformats.org/officeDocument/2006/relationships/image" Target="../media/image2011.png"/><Relationship Id="rId40" Type="http://schemas.openxmlformats.org/officeDocument/2006/relationships/customXml" Target="../ink/ink970.xml"/><Relationship Id="rId45" Type="http://schemas.openxmlformats.org/officeDocument/2006/relationships/image" Target="../media/image2411.png"/><Relationship Id="rId53" Type="http://schemas.openxmlformats.org/officeDocument/2006/relationships/image" Target="../media/image2811.png"/><Relationship Id="rId5" Type="http://schemas.openxmlformats.org/officeDocument/2006/relationships/image" Target="../media/image118.jpg"/><Relationship Id="rId15" Type="http://schemas.openxmlformats.org/officeDocument/2006/relationships/image" Target="../media/image9100.png"/><Relationship Id="rId23" Type="http://schemas.openxmlformats.org/officeDocument/2006/relationships/image" Target="../media/image13100.png"/><Relationship Id="rId28" Type="http://schemas.openxmlformats.org/officeDocument/2006/relationships/customXml" Target="../ink/ink964.xml"/><Relationship Id="rId36" Type="http://schemas.openxmlformats.org/officeDocument/2006/relationships/customXml" Target="../ink/ink968.xml"/><Relationship Id="rId49" Type="http://schemas.openxmlformats.org/officeDocument/2006/relationships/image" Target="../media/image2611.png"/><Relationship Id="rId10" Type="http://schemas.openxmlformats.org/officeDocument/2006/relationships/customXml" Target="../ink/ink955.xml"/><Relationship Id="rId19" Type="http://schemas.openxmlformats.org/officeDocument/2006/relationships/image" Target="../media/image11100.png"/><Relationship Id="rId31" Type="http://schemas.openxmlformats.org/officeDocument/2006/relationships/image" Target="../media/image17100.png"/><Relationship Id="rId44" Type="http://schemas.openxmlformats.org/officeDocument/2006/relationships/customXml" Target="../ink/ink972.xml"/><Relationship Id="rId52" Type="http://schemas.openxmlformats.org/officeDocument/2006/relationships/customXml" Target="../ink/ink976.xml"/><Relationship Id="rId4" Type="http://schemas.openxmlformats.org/officeDocument/2006/relationships/image" Target="../media/image117.jpg"/><Relationship Id="rId9" Type="http://schemas.openxmlformats.org/officeDocument/2006/relationships/image" Target="../media/image6101.png"/><Relationship Id="rId14" Type="http://schemas.openxmlformats.org/officeDocument/2006/relationships/customXml" Target="../ink/ink957.xml"/><Relationship Id="rId22" Type="http://schemas.openxmlformats.org/officeDocument/2006/relationships/customXml" Target="../ink/ink961.xml"/><Relationship Id="rId27" Type="http://schemas.openxmlformats.org/officeDocument/2006/relationships/image" Target="../media/image15100.png"/><Relationship Id="rId30" Type="http://schemas.openxmlformats.org/officeDocument/2006/relationships/customXml" Target="../ink/ink965.xml"/><Relationship Id="rId35" Type="http://schemas.openxmlformats.org/officeDocument/2006/relationships/image" Target="../media/image1934.png"/><Relationship Id="rId43" Type="http://schemas.openxmlformats.org/officeDocument/2006/relationships/image" Target="../media/image2311.png"/><Relationship Id="rId48" Type="http://schemas.openxmlformats.org/officeDocument/2006/relationships/customXml" Target="../ink/ink974.xml"/><Relationship Id="rId8" Type="http://schemas.openxmlformats.org/officeDocument/2006/relationships/customXml" Target="../ink/ink954.xml"/><Relationship Id="rId51" Type="http://schemas.openxmlformats.org/officeDocument/2006/relationships/image" Target="../media/image2711.png"/><Relationship Id="rId3" Type="http://schemas.openxmlformats.org/officeDocument/2006/relationships/image" Target="../media/image116.jp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35.xml"/><Relationship Id="rId299" Type="http://schemas.openxmlformats.org/officeDocument/2006/relationships/customXml" Target="../ink/ink1126.xml"/><Relationship Id="rId303" Type="http://schemas.openxmlformats.org/officeDocument/2006/relationships/customXml" Target="../ink/ink1128.xml"/><Relationship Id="rId21" Type="http://schemas.openxmlformats.org/officeDocument/2006/relationships/customXml" Target="../ink/ink987.xml"/><Relationship Id="rId42" Type="http://schemas.openxmlformats.org/officeDocument/2006/relationships/image" Target="../media/image5010.png"/><Relationship Id="rId63" Type="http://schemas.openxmlformats.org/officeDocument/2006/relationships/customXml" Target="../ink/ink1008.xml"/><Relationship Id="rId84" Type="http://schemas.openxmlformats.org/officeDocument/2006/relationships/image" Target="../media/image7111.png"/><Relationship Id="rId138" Type="http://schemas.openxmlformats.org/officeDocument/2006/relationships/image" Target="../media/image9811.png"/><Relationship Id="rId159" Type="http://schemas.openxmlformats.org/officeDocument/2006/relationships/customXml" Target="../ink/ink1056.xml"/><Relationship Id="rId324" Type="http://schemas.openxmlformats.org/officeDocument/2006/relationships/image" Target="../media/image191.png"/><Relationship Id="rId170" Type="http://schemas.openxmlformats.org/officeDocument/2006/relationships/image" Target="../media/image11410.png"/><Relationship Id="rId191" Type="http://schemas.openxmlformats.org/officeDocument/2006/relationships/customXml" Target="../ink/ink1072.xml"/><Relationship Id="rId205" Type="http://schemas.openxmlformats.org/officeDocument/2006/relationships/customXml" Target="../ink/ink1079.xml"/><Relationship Id="rId226" Type="http://schemas.openxmlformats.org/officeDocument/2006/relationships/image" Target="../media/image142.png"/><Relationship Id="rId247" Type="http://schemas.openxmlformats.org/officeDocument/2006/relationships/customXml" Target="../ink/ink1100.xml"/><Relationship Id="rId107" Type="http://schemas.openxmlformats.org/officeDocument/2006/relationships/customXml" Target="../ink/ink1030.xml"/><Relationship Id="rId268" Type="http://schemas.openxmlformats.org/officeDocument/2006/relationships/image" Target="../media/image163.png"/><Relationship Id="rId289" Type="http://schemas.openxmlformats.org/officeDocument/2006/relationships/customXml" Target="../ink/ink1121.xml"/><Relationship Id="rId11" Type="http://schemas.openxmlformats.org/officeDocument/2006/relationships/customXml" Target="../ink/ink982.xml"/><Relationship Id="rId32" Type="http://schemas.openxmlformats.org/officeDocument/2006/relationships/image" Target="../media/image4510.png"/><Relationship Id="rId53" Type="http://schemas.openxmlformats.org/officeDocument/2006/relationships/customXml" Target="../ink/ink1003.xml"/><Relationship Id="rId74" Type="http://schemas.openxmlformats.org/officeDocument/2006/relationships/image" Target="../media/image6611.png"/><Relationship Id="rId128" Type="http://schemas.openxmlformats.org/officeDocument/2006/relationships/image" Target="../media/image9311.png"/><Relationship Id="rId149" Type="http://schemas.openxmlformats.org/officeDocument/2006/relationships/customXml" Target="../ink/ink1051.xml"/><Relationship Id="rId314" Type="http://schemas.openxmlformats.org/officeDocument/2006/relationships/image" Target="../media/image186.png"/><Relationship Id="rId5" Type="http://schemas.openxmlformats.org/officeDocument/2006/relationships/customXml" Target="../ink/ink979.xml"/><Relationship Id="rId95" Type="http://schemas.openxmlformats.org/officeDocument/2006/relationships/customXml" Target="../ink/ink1024.xml"/><Relationship Id="rId160" Type="http://schemas.openxmlformats.org/officeDocument/2006/relationships/image" Target="../media/image10910.png"/><Relationship Id="rId181" Type="http://schemas.openxmlformats.org/officeDocument/2006/relationships/customXml" Target="../ink/ink1067.xml"/><Relationship Id="rId216" Type="http://schemas.openxmlformats.org/officeDocument/2006/relationships/image" Target="../media/image137.png"/><Relationship Id="rId237" Type="http://schemas.openxmlformats.org/officeDocument/2006/relationships/customXml" Target="../ink/ink1095.xml"/><Relationship Id="rId258" Type="http://schemas.openxmlformats.org/officeDocument/2006/relationships/image" Target="../media/image158.png"/><Relationship Id="rId279" Type="http://schemas.openxmlformats.org/officeDocument/2006/relationships/customXml" Target="../ink/ink1116.xml"/><Relationship Id="rId22" Type="http://schemas.openxmlformats.org/officeDocument/2006/relationships/image" Target="../media/image4011.png"/><Relationship Id="rId43" Type="http://schemas.openxmlformats.org/officeDocument/2006/relationships/customXml" Target="../ink/ink998.xml"/><Relationship Id="rId64" Type="http://schemas.openxmlformats.org/officeDocument/2006/relationships/image" Target="../media/image6111.png"/><Relationship Id="rId118" Type="http://schemas.openxmlformats.org/officeDocument/2006/relationships/image" Target="../media/image8810.png"/><Relationship Id="rId139" Type="http://schemas.openxmlformats.org/officeDocument/2006/relationships/customXml" Target="../ink/ink1046.xml"/><Relationship Id="rId290" Type="http://schemas.openxmlformats.org/officeDocument/2006/relationships/image" Target="../media/image174.png"/><Relationship Id="rId304" Type="http://schemas.openxmlformats.org/officeDocument/2006/relationships/image" Target="../media/image181.png"/><Relationship Id="rId325" Type="http://schemas.openxmlformats.org/officeDocument/2006/relationships/customXml" Target="../ink/ink1139.xml"/><Relationship Id="rId85" Type="http://schemas.openxmlformats.org/officeDocument/2006/relationships/customXml" Target="../ink/ink1019.xml"/><Relationship Id="rId150" Type="http://schemas.openxmlformats.org/officeDocument/2006/relationships/image" Target="../media/image10410.png"/><Relationship Id="rId171" Type="http://schemas.openxmlformats.org/officeDocument/2006/relationships/customXml" Target="../ink/ink1062.xml"/><Relationship Id="rId192" Type="http://schemas.openxmlformats.org/officeDocument/2006/relationships/image" Target="../media/image125.png"/><Relationship Id="rId206" Type="http://schemas.openxmlformats.org/officeDocument/2006/relationships/image" Target="../media/image132.png"/><Relationship Id="rId227" Type="http://schemas.openxmlformats.org/officeDocument/2006/relationships/customXml" Target="../ink/ink1090.xml"/><Relationship Id="rId248" Type="http://schemas.openxmlformats.org/officeDocument/2006/relationships/image" Target="../media/image153.png"/><Relationship Id="rId269" Type="http://schemas.openxmlformats.org/officeDocument/2006/relationships/customXml" Target="../ink/ink1111.xml"/><Relationship Id="rId12" Type="http://schemas.openxmlformats.org/officeDocument/2006/relationships/image" Target="../media/image3511.png"/><Relationship Id="rId33" Type="http://schemas.openxmlformats.org/officeDocument/2006/relationships/customXml" Target="../ink/ink993.xml"/><Relationship Id="rId108" Type="http://schemas.openxmlformats.org/officeDocument/2006/relationships/image" Target="../media/image8310.png"/><Relationship Id="rId129" Type="http://schemas.openxmlformats.org/officeDocument/2006/relationships/customXml" Target="../ink/ink1041.xml"/><Relationship Id="rId280" Type="http://schemas.openxmlformats.org/officeDocument/2006/relationships/image" Target="../media/image169.png"/><Relationship Id="rId315" Type="http://schemas.openxmlformats.org/officeDocument/2006/relationships/customXml" Target="../ink/ink1134.xml"/><Relationship Id="rId54" Type="http://schemas.openxmlformats.org/officeDocument/2006/relationships/image" Target="../media/image5610.png"/><Relationship Id="rId75" Type="http://schemas.openxmlformats.org/officeDocument/2006/relationships/customXml" Target="../ink/ink1014.xml"/><Relationship Id="rId96" Type="http://schemas.openxmlformats.org/officeDocument/2006/relationships/image" Target="../media/image7710.png"/><Relationship Id="rId140" Type="http://schemas.openxmlformats.org/officeDocument/2006/relationships/image" Target="../media/image9911.png"/><Relationship Id="rId161" Type="http://schemas.openxmlformats.org/officeDocument/2006/relationships/customXml" Target="../ink/ink1057.xml"/><Relationship Id="rId182" Type="http://schemas.openxmlformats.org/officeDocument/2006/relationships/image" Target="../media/image120.png"/><Relationship Id="rId217" Type="http://schemas.openxmlformats.org/officeDocument/2006/relationships/customXml" Target="../ink/ink1085.xml"/><Relationship Id="rId6" Type="http://schemas.openxmlformats.org/officeDocument/2006/relationships/image" Target="../media/image3211.png"/><Relationship Id="rId238" Type="http://schemas.openxmlformats.org/officeDocument/2006/relationships/image" Target="../media/image148.png"/><Relationship Id="rId259" Type="http://schemas.openxmlformats.org/officeDocument/2006/relationships/customXml" Target="../ink/ink1106.xml"/><Relationship Id="rId23" Type="http://schemas.openxmlformats.org/officeDocument/2006/relationships/customXml" Target="../ink/ink988.xml"/><Relationship Id="rId119" Type="http://schemas.openxmlformats.org/officeDocument/2006/relationships/customXml" Target="../ink/ink1036.xml"/><Relationship Id="rId270" Type="http://schemas.openxmlformats.org/officeDocument/2006/relationships/image" Target="../media/image164.png"/><Relationship Id="rId291" Type="http://schemas.openxmlformats.org/officeDocument/2006/relationships/customXml" Target="../ink/ink1122.xml"/><Relationship Id="rId305" Type="http://schemas.openxmlformats.org/officeDocument/2006/relationships/customXml" Target="../ink/ink1129.xml"/><Relationship Id="rId326" Type="http://schemas.openxmlformats.org/officeDocument/2006/relationships/image" Target="../media/image192.png"/><Relationship Id="rId44" Type="http://schemas.openxmlformats.org/officeDocument/2006/relationships/image" Target="../media/image5110.png"/><Relationship Id="rId65" Type="http://schemas.openxmlformats.org/officeDocument/2006/relationships/customXml" Target="../ink/ink1009.xml"/><Relationship Id="rId86" Type="http://schemas.openxmlformats.org/officeDocument/2006/relationships/image" Target="../media/image7211.png"/><Relationship Id="rId130" Type="http://schemas.openxmlformats.org/officeDocument/2006/relationships/image" Target="../media/image9411.png"/><Relationship Id="rId151" Type="http://schemas.openxmlformats.org/officeDocument/2006/relationships/customXml" Target="../ink/ink1052.xml"/><Relationship Id="rId172" Type="http://schemas.openxmlformats.org/officeDocument/2006/relationships/image" Target="../media/image11511.png"/><Relationship Id="rId193" Type="http://schemas.openxmlformats.org/officeDocument/2006/relationships/customXml" Target="../ink/ink1073.xml"/><Relationship Id="rId207" Type="http://schemas.openxmlformats.org/officeDocument/2006/relationships/customXml" Target="../ink/ink1080.xml"/><Relationship Id="rId228" Type="http://schemas.openxmlformats.org/officeDocument/2006/relationships/image" Target="../media/image143.png"/><Relationship Id="rId249" Type="http://schemas.openxmlformats.org/officeDocument/2006/relationships/customXml" Target="../ink/ink1101.xml"/><Relationship Id="rId13" Type="http://schemas.openxmlformats.org/officeDocument/2006/relationships/customXml" Target="../ink/ink983.xml"/><Relationship Id="rId109" Type="http://schemas.openxmlformats.org/officeDocument/2006/relationships/customXml" Target="../ink/ink1031.xml"/><Relationship Id="rId260" Type="http://schemas.openxmlformats.org/officeDocument/2006/relationships/image" Target="../media/image159.png"/><Relationship Id="rId281" Type="http://schemas.openxmlformats.org/officeDocument/2006/relationships/customXml" Target="../ink/ink1117.xml"/><Relationship Id="rId316" Type="http://schemas.openxmlformats.org/officeDocument/2006/relationships/image" Target="../media/image187.png"/><Relationship Id="rId34" Type="http://schemas.openxmlformats.org/officeDocument/2006/relationships/image" Target="../media/image4610.png"/><Relationship Id="rId55" Type="http://schemas.openxmlformats.org/officeDocument/2006/relationships/customXml" Target="../ink/ink1004.xml"/><Relationship Id="rId76" Type="http://schemas.openxmlformats.org/officeDocument/2006/relationships/image" Target="../media/image6711.png"/><Relationship Id="rId97" Type="http://schemas.openxmlformats.org/officeDocument/2006/relationships/customXml" Target="../ink/ink1025.xml"/><Relationship Id="rId120" Type="http://schemas.openxmlformats.org/officeDocument/2006/relationships/image" Target="../media/image8910.png"/><Relationship Id="rId141" Type="http://schemas.openxmlformats.org/officeDocument/2006/relationships/customXml" Target="../ink/ink1047.xml"/><Relationship Id="rId7" Type="http://schemas.openxmlformats.org/officeDocument/2006/relationships/customXml" Target="../ink/ink980.xml"/><Relationship Id="rId162" Type="http://schemas.openxmlformats.org/officeDocument/2006/relationships/image" Target="../media/image11010.png"/><Relationship Id="rId183" Type="http://schemas.openxmlformats.org/officeDocument/2006/relationships/customXml" Target="../ink/ink1068.xml"/><Relationship Id="rId218" Type="http://schemas.openxmlformats.org/officeDocument/2006/relationships/image" Target="../media/image138.png"/><Relationship Id="rId239" Type="http://schemas.openxmlformats.org/officeDocument/2006/relationships/customXml" Target="../ink/ink1096.xml"/><Relationship Id="rId250" Type="http://schemas.openxmlformats.org/officeDocument/2006/relationships/image" Target="../media/image154.png"/><Relationship Id="rId271" Type="http://schemas.openxmlformats.org/officeDocument/2006/relationships/customXml" Target="../ink/ink1112.xml"/><Relationship Id="rId292" Type="http://schemas.openxmlformats.org/officeDocument/2006/relationships/image" Target="../media/image175.png"/><Relationship Id="rId306" Type="http://schemas.openxmlformats.org/officeDocument/2006/relationships/image" Target="../media/image182.png"/><Relationship Id="rId24" Type="http://schemas.openxmlformats.org/officeDocument/2006/relationships/image" Target="../media/image4111.png"/><Relationship Id="rId45" Type="http://schemas.openxmlformats.org/officeDocument/2006/relationships/customXml" Target="../ink/ink999.xml"/><Relationship Id="rId66" Type="http://schemas.openxmlformats.org/officeDocument/2006/relationships/image" Target="../media/image6211.png"/><Relationship Id="rId87" Type="http://schemas.openxmlformats.org/officeDocument/2006/relationships/customXml" Target="../ink/ink1020.xml"/><Relationship Id="rId110" Type="http://schemas.openxmlformats.org/officeDocument/2006/relationships/image" Target="../media/image8410.png"/><Relationship Id="rId131" Type="http://schemas.openxmlformats.org/officeDocument/2006/relationships/customXml" Target="../ink/ink1042.xml"/><Relationship Id="rId152" Type="http://schemas.openxmlformats.org/officeDocument/2006/relationships/image" Target="../media/image10510.png"/><Relationship Id="rId173" Type="http://schemas.openxmlformats.org/officeDocument/2006/relationships/customXml" Target="../ink/ink1063.xml"/><Relationship Id="rId194" Type="http://schemas.openxmlformats.org/officeDocument/2006/relationships/image" Target="../media/image126.png"/><Relationship Id="rId208" Type="http://schemas.openxmlformats.org/officeDocument/2006/relationships/image" Target="../media/image133.png"/><Relationship Id="rId229" Type="http://schemas.openxmlformats.org/officeDocument/2006/relationships/customXml" Target="../ink/ink1091.xml"/><Relationship Id="rId240" Type="http://schemas.openxmlformats.org/officeDocument/2006/relationships/image" Target="../media/image149.png"/><Relationship Id="rId261" Type="http://schemas.openxmlformats.org/officeDocument/2006/relationships/customXml" Target="../ink/ink1107.xml"/><Relationship Id="rId14" Type="http://schemas.openxmlformats.org/officeDocument/2006/relationships/image" Target="../media/image3611.png"/><Relationship Id="rId30" Type="http://schemas.openxmlformats.org/officeDocument/2006/relationships/image" Target="../media/image4411.png"/><Relationship Id="rId35" Type="http://schemas.openxmlformats.org/officeDocument/2006/relationships/customXml" Target="../ink/ink994.xml"/><Relationship Id="rId56" Type="http://schemas.openxmlformats.org/officeDocument/2006/relationships/image" Target="../media/image5710.png"/><Relationship Id="rId77" Type="http://schemas.openxmlformats.org/officeDocument/2006/relationships/customXml" Target="../ink/ink1015.xml"/><Relationship Id="rId100" Type="http://schemas.openxmlformats.org/officeDocument/2006/relationships/image" Target="../media/image7910.png"/><Relationship Id="rId105" Type="http://schemas.openxmlformats.org/officeDocument/2006/relationships/customXml" Target="../ink/ink1029.xml"/><Relationship Id="rId126" Type="http://schemas.openxmlformats.org/officeDocument/2006/relationships/image" Target="../media/image9211.png"/><Relationship Id="rId147" Type="http://schemas.openxmlformats.org/officeDocument/2006/relationships/customXml" Target="../ink/ink1050.xml"/><Relationship Id="rId168" Type="http://schemas.openxmlformats.org/officeDocument/2006/relationships/image" Target="../media/image11311.png"/><Relationship Id="rId282" Type="http://schemas.openxmlformats.org/officeDocument/2006/relationships/image" Target="../media/image170.png"/><Relationship Id="rId312" Type="http://schemas.openxmlformats.org/officeDocument/2006/relationships/image" Target="../media/image185.png"/><Relationship Id="rId317" Type="http://schemas.openxmlformats.org/officeDocument/2006/relationships/customXml" Target="../ink/ink1135.xml"/><Relationship Id="rId8" Type="http://schemas.openxmlformats.org/officeDocument/2006/relationships/image" Target="../media/image3311.png"/><Relationship Id="rId51" Type="http://schemas.openxmlformats.org/officeDocument/2006/relationships/customXml" Target="../ink/ink1002.xml"/><Relationship Id="rId72" Type="http://schemas.openxmlformats.org/officeDocument/2006/relationships/image" Target="../media/image6511.png"/><Relationship Id="rId93" Type="http://schemas.openxmlformats.org/officeDocument/2006/relationships/customXml" Target="../ink/ink1023.xml"/><Relationship Id="rId98" Type="http://schemas.openxmlformats.org/officeDocument/2006/relationships/image" Target="../media/image7810.png"/><Relationship Id="rId121" Type="http://schemas.openxmlformats.org/officeDocument/2006/relationships/customXml" Target="../ink/ink1037.xml"/><Relationship Id="rId142" Type="http://schemas.openxmlformats.org/officeDocument/2006/relationships/image" Target="../media/image10011.png"/><Relationship Id="rId163" Type="http://schemas.openxmlformats.org/officeDocument/2006/relationships/customXml" Target="../ink/ink1058.xml"/><Relationship Id="rId184" Type="http://schemas.openxmlformats.org/officeDocument/2006/relationships/image" Target="../media/image121.png"/><Relationship Id="rId189" Type="http://schemas.openxmlformats.org/officeDocument/2006/relationships/customXml" Target="../ink/ink1071.xml"/><Relationship Id="rId219" Type="http://schemas.openxmlformats.org/officeDocument/2006/relationships/customXml" Target="../ink/ink1086.xml"/><Relationship Id="rId3" Type="http://schemas.openxmlformats.org/officeDocument/2006/relationships/customXml" Target="../ink/ink978.xml"/><Relationship Id="rId214" Type="http://schemas.openxmlformats.org/officeDocument/2006/relationships/image" Target="../media/image136.png"/><Relationship Id="rId230" Type="http://schemas.openxmlformats.org/officeDocument/2006/relationships/image" Target="../media/image144.png"/><Relationship Id="rId235" Type="http://schemas.openxmlformats.org/officeDocument/2006/relationships/customXml" Target="../ink/ink1094.xml"/><Relationship Id="rId251" Type="http://schemas.openxmlformats.org/officeDocument/2006/relationships/customXml" Target="../ink/ink1102.xml"/><Relationship Id="rId256" Type="http://schemas.openxmlformats.org/officeDocument/2006/relationships/image" Target="../media/image157.png"/><Relationship Id="rId277" Type="http://schemas.openxmlformats.org/officeDocument/2006/relationships/customXml" Target="../ink/ink1115.xml"/><Relationship Id="rId298" Type="http://schemas.openxmlformats.org/officeDocument/2006/relationships/image" Target="../media/image178.png"/><Relationship Id="rId25" Type="http://schemas.openxmlformats.org/officeDocument/2006/relationships/customXml" Target="../ink/ink989.xml"/><Relationship Id="rId46" Type="http://schemas.openxmlformats.org/officeDocument/2006/relationships/image" Target="../media/image5211.png"/><Relationship Id="rId67" Type="http://schemas.openxmlformats.org/officeDocument/2006/relationships/customXml" Target="../ink/ink1010.xml"/><Relationship Id="rId116" Type="http://schemas.openxmlformats.org/officeDocument/2006/relationships/image" Target="../media/image8710.png"/><Relationship Id="rId137" Type="http://schemas.openxmlformats.org/officeDocument/2006/relationships/customXml" Target="../ink/ink1045.xml"/><Relationship Id="rId158" Type="http://schemas.openxmlformats.org/officeDocument/2006/relationships/image" Target="../media/image10810.png"/><Relationship Id="rId272" Type="http://schemas.openxmlformats.org/officeDocument/2006/relationships/image" Target="../media/image165.png"/><Relationship Id="rId293" Type="http://schemas.openxmlformats.org/officeDocument/2006/relationships/customXml" Target="../ink/ink1123.xml"/><Relationship Id="rId302" Type="http://schemas.openxmlformats.org/officeDocument/2006/relationships/image" Target="../media/image180.png"/><Relationship Id="rId307" Type="http://schemas.openxmlformats.org/officeDocument/2006/relationships/customXml" Target="../ink/ink1130.xml"/><Relationship Id="rId323" Type="http://schemas.openxmlformats.org/officeDocument/2006/relationships/customXml" Target="../ink/ink1138.xml"/><Relationship Id="rId20" Type="http://schemas.openxmlformats.org/officeDocument/2006/relationships/image" Target="../media/image3911.png"/><Relationship Id="rId41" Type="http://schemas.openxmlformats.org/officeDocument/2006/relationships/customXml" Target="../ink/ink997.xml"/><Relationship Id="rId62" Type="http://schemas.openxmlformats.org/officeDocument/2006/relationships/image" Target="../media/image6011.png"/><Relationship Id="rId83" Type="http://schemas.openxmlformats.org/officeDocument/2006/relationships/customXml" Target="../ink/ink1018.xml"/><Relationship Id="rId88" Type="http://schemas.openxmlformats.org/officeDocument/2006/relationships/image" Target="../media/image7310.png"/><Relationship Id="rId111" Type="http://schemas.openxmlformats.org/officeDocument/2006/relationships/customXml" Target="../ink/ink1032.xml"/><Relationship Id="rId132" Type="http://schemas.openxmlformats.org/officeDocument/2006/relationships/image" Target="../media/image9511.png"/><Relationship Id="rId153" Type="http://schemas.openxmlformats.org/officeDocument/2006/relationships/customXml" Target="../ink/ink1053.xml"/><Relationship Id="rId174" Type="http://schemas.openxmlformats.org/officeDocument/2006/relationships/image" Target="../media/image116.png"/><Relationship Id="rId179" Type="http://schemas.openxmlformats.org/officeDocument/2006/relationships/customXml" Target="../ink/ink1066.xml"/><Relationship Id="rId195" Type="http://schemas.openxmlformats.org/officeDocument/2006/relationships/customXml" Target="../ink/ink1074.xml"/><Relationship Id="rId209" Type="http://schemas.openxmlformats.org/officeDocument/2006/relationships/customXml" Target="../ink/ink1081.xml"/><Relationship Id="rId190" Type="http://schemas.openxmlformats.org/officeDocument/2006/relationships/image" Target="../media/image124.png"/><Relationship Id="rId204" Type="http://schemas.openxmlformats.org/officeDocument/2006/relationships/image" Target="../media/image131.png"/><Relationship Id="rId220" Type="http://schemas.openxmlformats.org/officeDocument/2006/relationships/image" Target="../media/image139.png"/><Relationship Id="rId225" Type="http://schemas.openxmlformats.org/officeDocument/2006/relationships/customXml" Target="../ink/ink1089.xml"/><Relationship Id="rId241" Type="http://schemas.openxmlformats.org/officeDocument/2006/relationships/customXml" Target="../ink/ink1097.xml"/><Relationship Id="rId246" Type="http://schemas.openxmlformats.org/officeDocument/2006/relationships/image" Target="../media/image152.png"/><Relationship Id="rId267" Type="http://schemas.openxmlformats.org/officeDocument/2006/relationships/customXml" Target="../ink/ink1110.xml"/><Relationship Id="rId288" Type="http://schemas.openxmlformats.org/officeDocument/2006/relationships/image" Target="../media/image173.png"/><Relationship Id="rId15" Type="http://schemas.openxmlformats.org/officeDocument/2006/relationships/customXml" Target="../ink/ink984.xml"/><Relationship Id="rId36" Type="http://schemas.openxmlformats.org/officeDocument/2006/relationships/image" Target="../media/image4710.png"/><Relationship Id="rId57" Type="http://schemas.openxmlformats.org/officeDocument/2006/relationships/customXml" Target="../ink/ink1005.xml"/><Relationship Id="rId106" Type="http://schemas.openxmlformats.org/officeDocument/2006/relationships/image" Target="../media/image8210.png"/><Relationship Id="rId127" Type="http://schemas.openxmlformats.org/officeDocument/2006/relationships/customXml" Target="../ink/ink1040.xml"/><Relationship Id="rId262" Type="http://schemas.openxmlformats.org/officeDocument/2006/relationships/image" Target="../media/image160.png"/><Relationship Id="rId283" Type="http://schemas.openxmlformats.org/officeDocument/2006/relationships/customXml" Target="../ink/ink1118.xml"/><Relationship Id="rId313" Type="http://schemas.openxmlformats.org/officeDocument/2006/relationships/customXml" Target="../ink/ink1133.xml"/><Relationship Id="rId318" Type="http://schemas.openxmlformats.org/officeDocument/2006/relationships/image" Target="../media/image188.png"/><Relationship Id="rId10" Type="http://schemas.openxmlformats.org/officeDocument/2006/relationships/image" Target="../media/image3411.png"/><Relationship Id="rId31" Type="http://schemas.openxmlformats.org/officeDocument/2006/relationships/customXml" Target="../ink/ink992.xml"/><Relationship Id="rId52" Type="http://schemas.openxmlformats.org/officeDocument/2006/relationships/image" Target="../media/image5511.png"/><Relationship Id="rId73" Type="http://schemas.openxmlformats.org/officeDocument/2006/relationships/customXml" Target="../ink/ink1013.xml"/><Relationship Id="rId78" Type="http://schemas.openxmlformats.org/officeDocument/2006/relationships/image" Target="../media/image6811.png"/><Relationship Id="rId94" Type="http://schemas.openxmlformats.org/officeDocument/2006/relationships/image" Target="../media/image7610.png"/><Relationship Id="rId99" Type="http://schemas.openxmlformats.org/officeDocument/2006/relationships/customXml" Target="../ink/ink1026.xml"/><Relationship Id="rId101" Type="http://schemas.openxmlformats.org/officeDocument/2006/relationships/customXml" Target="../ink/ink1027.xml"/><Relationship Id="rId122" Type="http://schemas.openxmlformats.org/officeDocument/2006/relationships/image" Target="../media/image9010.png"/><Relationship Id="rId143" Type="http://schemas.openxmlformats.org/officeDocument/2006/relationships/customXml" Target="../ink/ink1048.xml"/><Relationship Id="rId148" Type="http://schemas.openxmlformats.org/officeDocument/2006/relationships/image" Target="../media/image10311.png"/><Relationship Id="rId164" Type="http://schemas.openxmlformats.org/officeDocument/2006/relationships/image" Target="../media/image11111.png"/><Relationship Id="rId169" Type="http://schemas.openxmlformats.org/officeDocument/2006/relationships/customXml" Target="../ink/ink1061.xml"/><Relationship Id="rId185" Type="http://schemas.openxmlformats.org/officeDocument/2006/relationships/customXml" Target="../ink/ink1069.xml"/><Relationship Id="rId4" Type="http://schemas.openxmlformats.org/officeDocument/2006/relationships/image" Target="../media/image3111.png"/><Relationship Id="rId9" Type="http://schemas.openxmlformats.org/officeDocument/2006/relationships/customXml" Target="../ink/ink981.xml"/><Relationship Id="rId180" Type="http://schemas.openxmlformats.org/officeDocument/2006/relationships/image" Target="../media/image11910.png"/><Relationship Id="rId210" Type="http://schemas.openxmlformats.org/officeDocument/2006/relationships/image" Target="../media/image134.png"/><Relationship Id="rId215" Type="http://schemas.openxmlformats.org/officeDocument/2006/relationships/customXml" Target="../ink/ink1084.xml"/><Relationship Id="rId236" Type="http://schemas.openxmlformats.org/officeDocument/2006/relationships/image" Target="../media/image147.png"/><Relationship Id="rId257" Type="http://schemas.openxmlformats.org/officeDocument/2006/relationships/customXml" Target="../ink/ink1105.xml"/><Relationship Id="rId278" Type="http://schemas.openxmlformats.org/officeDocument/2006/relationships/image" Target="../media/image168.png"/><Relationship Id="rId26" Type="http://schemas.openxmlformats.org/officeDocument/2006/relationships/image" Target="../media/image4211.png"/><Relationship Id="rId231" Type="http://schemas.openxmlformats.org/officeDocument/2006/relationships/customXml" Target="../ink/ink1092.xml"/><Relationship Id="rId252" Type="http://schemas.openxmlformats.org/officeDocument/2006/relationships/image" Target="../media/image155.png"/><Relationship Id="rId273" Type="http://schemas.openxmlformats.org/officeDocument/2006/relationships/customXml" Target="../ink/ink1113.xml"/><Relationship Id="rId294" Type="http://schemas.openxmlformats.org/officeDocument/2006/relationships/image" Target="../media/image176.png"/><Relationship Id="rId308" Type="http://schemas.openxmlformats.org/officeDocument/2006/relationships/image" Target="../media/image183.png"/><Relationship Id="rId47" Type="http://schemas.openxmlformats.org/officeDocument/2006/relationships/customXml" Target="../ink/ink1000.xml"/><Relationship Id="rId68" Type="http://schemas.openxmlformats.org/officeDocument/2006/relationships/image" Target="../media/image6311.png"/><Relationship Id="rId89" Type="http://schemas.openxmlformats.org/officeDocument/2006/relationships/customXml" Target="../ink/ink1021.xml"/><Relationship Id="rId112" Type="http://schemas.openxmlformats.org/officeDocument/2006/relationships/image" Target="../media/image8510.png"/><Relationship Id="rId133" Type="http://schemas.openxmlformats.org/officeDocument/2006/relationships/customXml" Target="../ink/ink1043.xml"/><Relationship Id="rId154" Type="http://schemas.openxmlformats.org/officeDocument/2006/relationships/image" Target="../media/image10610.png"/><Relationship Id="rId175" Type="http://schemas.openxmlformats.org/officeDocument/2006/relationships/customXml" Target="../ink/ink1064.xml"/><Relationship Id="rId196" Type="http://schemas.openxmlformats.org/officeDocument/2006/relationships/image" Target="../media/image127.png"/><Relationship Id="rId200" Type="http://schemas.openxmlformats.org/officeDocument/2006/relationships/image" Target="../media/image129.png"/><Relationship Id="rId16" Type="http://schemas.openxmlformats.org/officeDocument/2006/relationships/image" Target="../media/image3711.png"/><Relationship Id="rId221" Type="http://schemas.openxmlformats.org/officeDocument/2006/relationships/customXml" Target="../ink/ink1087.xml"/><Relationship Id="rId242" Type="http://schemas.openxmlformats.org/officeDocument/2006/relationships/image" Target="../media/image150.png"/><Relationship Id="rId263" Type="http://schemas.openxmlformats.org/officeDocument/2006/relationships/customXml" Target="../ink/ink1108.xml"/><Relationship Id="rId284" Type="http://schemas.openxmlformats.org/officeDocument/2006/relationships/image" Target="../media/image171.png"/><Relationship Id="rId319" Type="http://schemas.openxmlformats.org/officeDocument/2006/relationships/customXml" Target="../ink/ink1136.xml"/><Relationship Id="rId37" Type="http://schemas.openxmlformats.org/officeDocument/2006/relationships/customXml" Target="../ink/ink995.xml"/><Relationship Id="rId58" Type="http://schemas.openxmlformats.org/officeDocument/2006/relationships/image" Target="../media/image5811.png"/><Relationship Id="rId79" Type="http://schemas.openxmlformats.org/officeDocument/2006/relationships/customXml" Target="../ink/ink1016.xml"/><Relationship Id="rId102" Type="http://schemas.openxmlformats.org/officeDocument/2006/relationships/image" Target="../media/image8010.png"/><Relationship Id="rId123" Type="http://schemas.openxmlformats.org/officeDocument/2006/relationships/customXml" Target="../ink/ink1038.xml"/><Relationship Id="rId144" Type="http://schemas.openxmlformats.org/officeDocument/2006/relationships/image" Target="../media/image10111.png"/><Relationship Id="rId90" Type="http://schemas.openxmlformats.org/officeDocument/2006/relationships/image" Target="../media/image7410.png"/><Relationship Id="rId165" Type="http://schemas.openxmlformats.org/officeDocument/2006/relationships/customXml" Target="../ink/ink1059.xml"/><Relationship Id="rId186" Type="http://schemas.openxmlformats.org/officeDocument/2006/relationships/image" Target="../media/image122.png"/><Relationship Id="rId211" Type="http://schemas.openxmlformats.org/officeDocument/2006/relationships/customXml" Target="../ink/ink1082.xml"/><Relationship Id="rId232" Type="http://schemas.openxmlformats.org/officeDocument/2006/relationships/image" Target="../media/image145.png"/><Relationship Id="rId253" Type="http://schemas.openxmlformats.org/officeDocument/2006/relationships/customXml" Target="../ink/ink1103.xml"/><Relationship Id="rId274" Type="http://schemas.openxmlformats.org/officeDocument/2006/relationships/image" Target="../media/image166.png"/><Relationship Id="rId295" Type="http://schemas.openxmlformats.org/officeDocument/2006/relationships/customXml" Target="../ink/ink1124.xml"/><Relationship Id="rId309" Type="http://schemas.openxmlformats.org/officeDocument/2006/relationships/customXml" Target="../ink/ink1131.xml"/><Relationship Id="rId27" Type="http://schemas.openxmlformats.org/officeDocument/2006/relationships/customXml" Target="../ink/ink990.xml"/><Relationship Id="rId48" Type="http://schemas.openxmlformats.org/officeDocument/2006/relationships/image" Target="../media/image5311.png"/><Relationship Id="rId69" Type="http://schemas.openxmlformats.org/officeDocument/2006/relationships/customXml" Target="../ink/ink1011.xml"/><Relationship Id="rId113" Type="http://schemas.openxmlformats.org/officeDocument/2006/relationships/customXml" Target="../ink/ink1033.xml"/><Relationship Id="rId134" Type="http://schemas.openxmlformats.org/officeDocument/2006/relationships/image" Target="../media/image9611.png"/><Relationship Id="rId320" Type="http://schemas.openxmlformats.org/officeDocument/2006/relationships/image" Target="../media/image189.png"/><Relationship Id="rId80" Type="http://schemas.openxmlformats.org/officeDocument/2006/relationships/image" Target="../media/image6911.png"/><Relationship Id="rId155" Type="http://schemas.openxmlformats.org/officeDocument/2006/relationships/customXml" Target="../ink/ink1054.xml"/><Relationship Id="rId176" Type="http://schemas.openxmlformats.org/officeDocument/2006/relationships/image" Target="../media/image117.png"/><Relationship Id="rId197" Type="http://schemas.openxmlformats.org/officeDocument/2006/relationships/customXml" Target="../ink/ink1075.xml"/><Relationship Id="rId201" Type="http://schemas.openxmlformats.org/officeDocument/2006/relationships/customXml" Target="../ink/ink1077.xml"/><Relationship Id="rId222" Type="http://schemas.openxmlformats.org/officeDocument/2006/relationships/image" Target="../media/image140.png"/><Relationship Id="rId243" Type="http://schemas.openxmlformats.org/officeDocument/2006/relationships/customXml" Target="../ink/ink1098.xml"/><Relationship Id="rId264" Type="http://schemas.openxmlformats.org/officeDocument/2006/relationships/image" Target="../media/image161.png"/><Relationship Id="rId285" Type="http://schemas.openxmlformats.org/officeDocument/2006/relationships/customXml" Target="../ink/ink1119.xml"/><Relationship Id="rId17" Type="http://schemas.openxmlformats.org/officeDocument/2006/relationships/customXml" Target="../ink/ink985.xml"/><Relationship Id="rId38" Type="http://schemas.openxmlformats.org/officeDocument/2006/relationships/image" Target="../media/image4810.png"/><Relationship Id="rId59" Type="http://schemas.openxmlformats.org/officeDocument/2006/relationships/customXml" Target="../ink/ink1006.xml"/><Relationship Id="rId103" Type="http://schemas.openxmlformats.org/officeDocument/2006/relationships/customXml" Target="../ink/ink1028.xml"/><Relationship Id="rId124" Type="http://schemas.openxmlformats.org/officeDocument/2006/relationships/image" Target="../media/image9111.png"/><Relationship Id="rId310" Type="http://schemas.openxmlformats.org/officeDocument/2006/relationships/image" Target="../media/image184.png"/><Relationship Id="rId70" Type="http://schemas.openxmlformats.org/officeDocument/2006/relationships/image" Target="../media/image6411.png"/><Relationship Id="rId91" Type="http://schemas.openxmlformats.org/officeDocument/2006/relationships/customXml" Target="../ink/ink1022.xml"/><Relationship Id="rId145" Type="http://schemas.openxmlformats.org/officeDocument/2006/relationships/customXml" Target="../ink/ink1049.xml"/><Relationship Id="rId166" Type="http://schemas.openxmlformats.org/officeDocument/2006/relationships/image" Target="../media/image11210.png"/><Relationship Id="rId187" Type="http://schemas.openxmlformats.org/officeDocument/2006/relationships/customXml" Target="../ink/ink1070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35.png"/><Relationship Id="rId233" Type="http://schemas.openxmlformats.org/officeDocument/2006/relationships/customXml" Target="../ink/ink1093.xml"/><Relationship Id="rId254" Type="http://schemas.openxmlformats.org/officeDocument/2006/relationships/image" Target="../media/image156.png"/><Relationship Id="rId28" Type="http://schemas.openxmlformats.org/officeDocument/2006/relationships/image" Target="../media/image4310.png"/><Relationship Id="rId49" Type="http://schemas.openxmlformats.org/officeDocument/2006/relationships/customXml" Target="../ink/ink1001.xml"/><Relationship Id="rId114" Type="http://schemas.openxmlformats.org/officeDocument/2006/relationships/image" Target="../media/image8610.png"/><Relationship Id="rId275" Type="http://schemas.openxmlformats.org/officeDocument/2006/relationships/customXml" Target="../ink/ink1114.xml"/><Relationship Id="rId296" Type="http://schemas.openxmlformats.org/officeDocument/2006/relationships/image" Target="../media/image177.png"/><Relationship Id="rId300" Type="http://schemas.openxmlformats.org/officeDocument/2006/relationships/image" Target="../media/image179.png"/><Relationship Id="rId60" Type="http://schemas.openxmlformats.org/officeDocument/2006/relationships/image" Target="../media/image5911.png"/><Relationship Id="rId81" Type="http://schemas.openxmlformats.org/officeDocument/2006/relationships/customXml" Target="../ink/ink1017.xml"/><Relationship Id="rId135" Type="http://schemas.openxmlformats.org/officeDocument/2006/relationships/customXml" Target="../ink/ink1044.xml"/><Relationship Id="rId156" Type="http://schemas.openxmlformats.org/officeDocument/2006/relationships/image" Target="../media/image10710.png"/><Relationship Id="rId177" Type="http://schemas.openxmlformats.org/officeDocument/2006/relationships/customXml" Target="../ink/ink1065.xml"/><Relationship Id="rId198" Type="http://schemas.openxmlformats.org/officeDocument/2006/relationships/image" Target="../media/image128.png"/><Relationship Id="rId321" Type="http://schemas.openxmlformats.org/officeDocument/2006/relationships/customXml" Target="../ink/ink1137.xml"/><Relationship Id="rId202" Type="http://schemas.openxmlformats.org/officeDocument/2006/relationships/image" Target="../media/image130.png"/><Relationship Id="rId223" Type="http://schemas.openxmlformats.org/officeDocument/2006/relationships/customXml" Target="../ink/ink1088.xml"/><Relationship Id="rId244" Type="http://schemas.openxmlformats.org/officeDocument/2006/relationships/image" Target="../media/image151.png"/><Relationship Id="rId18" Type="http://schemas.openxmlformats.org/officeDocument/2006/relationships/image" Target="../media/image3811.png"/><Relationship Id="rId39" Type="http://schemas.openxmlformats.org/officeDocument/2006/relationships/customXml" Target="../ink/ink996.xml"/><Relationship Id="rId265" Type="http://schemas.openxmlformats.org/officeDocument/2006/relationships/customXml" Target="../ink/ink1109.xml"/><Relationship Id="rId286" Type="http://schemas.openxmlformats.org/officeDocument/2006/relationships/image" Target="../media/image172.png"/><Relationship Id="rId50" Type="http://schemas.openxmlformats.org/officeDocument/2006/relationships/image" Target="../media/image5411.png"/><Relationship Id="rId104" Type="http://schemas.openxmlformats.org/officeDocument/2006/relationships/image" Target="../media/image8111.png"/><Relationship Id="rId125" Type="http://schemas.openxmlformats.org/officeDocument/2006/relationships/customXml" Target="../ink/ink1039.xml"/><Relationship Id="rId146" Type="http://schemas.openxmlformats.org/officeDocument/2006/relationships/image" Target="../media/image10211.png"/><Relationship Id="rId167" Type="http://schemas.openxmlformats.org/officeDocument/2006/relationships/customXml" Target="../ink/ink1060.xml"/><Relationship Id="rId188" Type="http://schemas.openxmlformats.org/officeDocument/2006/relationships/image" Target="../media/image123.png"/><Relationship Id="rId311" Type="http://schemas.openxmlformats.org/officeDocument/2006/relationships/customXml" Target="../ink/ink1132.xml"/><Relationship Id="rId71" Type="http://schemas.openxmlformats.org/officeDocument/2006/relationships/customXml" Target="../ink/ink1012.xml"/><Relationship Id="rId92" Type="http://schemas.openxmlformats.org/officeDocument/2006/relationships/image" Target="../media/image7510.png"/><Relationship Id="rId213" Type="http://schemas.openxmlformats.org/officeDocument/2006/relationships/customXml" Target="../ink/ink1083.xml"/><Relationship Id="rId234" Type="http://schemas.openxmlformats.org/officeDocument/2006/relationships/image" Target="../media/image146.png"/><Relationship Id="rId2" Type="http://schemas.openxmlformats.org/officeDocument/2006/relationships/image" Target="../media/image119.png"/><Relationship Id="rId29" Type="http://schemas.openxmlformats.org/officeDocument/2006/relationships/customXml" Target="../ink/ink991.xml"/><Relationship Id="rId255" Type="http://schemas.openxmlformats.org/officeDocument/2006/relationships/customXml" Target="../ink/ink1104.xml"/><Relationship Id="rId276" Type="http://schemas.openxmlformats.org/officeDocument/2006/relationships/image" Target="../media/image167.png"/><Relationship Id="rId297" Type="http://schemas.openxmlformats.org/officeDocument/2006/relationships/customXml" Target="../ink/ink1125.xml"/><Relationship Id="rId40" Type="http://schemas.openxmlformats.org/officeDocument/2006/relationships/image" Target="../media/image4910.png"/><Relationship Id="rId115" Type="http://schemas.openxmlformats.org/officeDocument/2006/relationships/customXml" Target="../ink/ink1034.xml"/><Relationship Id="rId136" Type="http://schemas.openxmlformats.org/officeDocument/2006/relationships/image" Target="../media/image9711.png"/><Relationship Id="rId157" Type="http://schemas.openxmlformats.org/officeDocument/2006/relationships/customXml" Target="../ink/ink1055.xml"/><Relationship Id="rId178" Type="http://schemas.openxmlformats.org/officeDocument/2006/relationships/image" Target="../media/image118.png"/><Relationship Id="rId301" Type="http://schemas.openxmlformats.org/officeDocument/2006/relationships/customXml" Target="../ink/ink1127.xml"/><Relationship Id="rId322" Type="http://schemas.openxmlformats.org/officeDocument/2006/relationships/image" Target="../media/image190.png"/><Relationship Id="rId61" Type="http://schemas.openxmlformats.org/officeDocument/2006/relationships/customXml" Target="../ink/ink1007.xml"/><Relationship Id="rId82" Type="http://schemas.openxmlformats.org/officeDocument/2006/relationships/image" Target="../media/image7011.png"/><Relationship Id="rId199" Type="http://schemas.openxmlformats.org/officeDocument/2006/relationships/customXml" Target="../ink/ink1076.xml"/><Relationship Id="rId203" Type="http://schemas.openxmlformats.org/officeDocument/2006/relationships/customXml" Target="../ink/ink1078.xml"/><Relationship Id="rId19" Type="http://schemas.openxmlformats.org/officeDocument/2006/relationships/customXml" Target="../ink/ink986.xml"/><Relationship Id="rId224" Type="http://schemas.openxmlformats.org/officeDocument/2006/relationships/image" Target="../media/image141.png"/><Relationship Id="rId245" Type="http://schemas.openxmlformats.org/officeDocument/2006/relationships/customXml" Target="../ink/ink1099.xml"/><Relationship Id="rId266" Type="http://schemas.openxmlformats.org/officeDocument/2006/relationships/image" Target="../media/image162.png"/><Relationship Id="rId287" Type="http://schemas.openxmlformats.org/officeDocument/2006/relationships/customXml" Target="../ink/ink1120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5.xml"/><Relationship Id="rId18" Type="http://schemas.openxmlformats.org/officeDocument/2006/relationships/image" Target="../media/image1310.png"/><Relationship Id="rId26" Type="http://schemas.openxmlformats.org/officeDocument/2006/relationships/image" Target="../media/image1710.png"/><Relationship Id="rId39" Type="http://schemas.openxmlformats.org/officeDocument/2006/relationships/customXml" Target="../ink/ink1158.xml"/><Relationship Id="rId21" Type="http://schemas.openxmlformats.org/officeDocument/2006/relationships/customXml" Target="../ink/ink1149.xml"/><Relationship Id="rId34" Type="http://schemas.openxmlformats.org/officeDocument/2006/relationships/image" Target="../media/image2110.png"/><Relationship Id="rId42" Type="http://schemas.openxmlformats.org/officeDocument/2006/relationships/image" Target="../media/image2510.png"/><Relationship Id="rId47" Type="http://schemas.openxmlformats.org/officeDocument/2006/relationships/customXml" Target="../ink/ink1162.xml"/><Relationship Id="rId50" Type="http://schemas.openxmlformats.org/officeDocument/2006/relationships/image" Target="../media/image2910.png"/><Relationship Id="rId55" Type="http://schemas.openxmlformats.org/officeDocument/2006/relationships/customXml" Target="../ink/ink1166.xml"/><Relationship Id="rId63" Type="http://schemas.openxmlformats.org/officeDocument/2006/relationships/customXml" Target="../ink/ink1170.xml"/><Relationship Id="rId68" Type="http://schemas.openxmlformats.org/officeDocument/2006/relationships/image" Target="../media/image3810.png"/><Relationship Id="rId76" Type="http://schemas.openxmlformats.org/officeDocument/2006/relationships/image" Target="../media/image4210.png"/><Relationship Id="rId7" Type="http://schemas.openxmlformats.org/officeDocument/2006/relationships/customXml" Target="../ink/ink1142.xml"/><Relationship Id="rId71" Type="http://schemas.openxmlformats.org/officeDocument/2006/relationships/customXml" Target="../ink/ink1174.xml"/><Relationship Id="rId2" Type="http://schemas.openxmlformats.org/officeDocument/2006/relationships/image" Target="../media/image119.png"/><Relationship Id="rId16" Type="http://schemas.openxmlformats.org/officeDocument/2006/relationships/image" Target="../media/image1210.png"/><Relationship Id="rId29" Type="http://schemas.openxmlformats.org/officeDocument/2006/relationships/customXml" Target="../ink/ink1153.xml"/><Relationship Id="rId11" Type="http://schemas.openxmlformats.org/officeDocument/2006/relationships/customXml" Target="../ink/ink1144.xml"/><Relationship Id="rId24" Type="http://schemas.openxmlformats.org/officeDocument/2006/relationships/image" Target="../media/image1610.png"/><Relationship Id="rId32" Type="http://schemas.openxmlformats.org/officeDocument/2006/relationships/image" Target="../media/image2010.png"/><Relationship Id="rId37" Type="http://schemas.openxmlformats.org/officeDocument/2006/relationships/customXml" Target="../ink/ink1157.xml"/><Relationship Id="rId40" Type="http://schemas.openxmlformats.org/officeDocument/2006/relationships/image" Target="../media/image2410.png"/><Relationship Id="rId45" Type="http://schemas.openxmlformats.org/officeDocument/2006/relationships/customXml" Target="../ink/ink1161.xml"/><Relationship Id="rId53" Type="http://schemas.openxmlformats.org/officeDocument/2006/relationships/customXml" Target="../ink/ink1165.xml"/><Relationship Id="rId58" Type="http://schemas.openxmlformats.org/officeDocument/2006/relationships/image" Target="../media/image3310.png"/><Relationship Id="rId66" Type="http://schemas.openxmlformats.org/officeDocument/2006/relationships/image" Target="../media/image3710.png"/><Relationship Id="rId74" Type="http://schemas.openxmlformats.org/officeDocument/2006/relationships/image" Target="../media/image4110.png"/><Relationship Id="rId5" Type="http://schemas.openxmlformats.org/officeDocument/2006/relationships/customXml" Target="../ink/ink1141.xml"/><Relationship Id="rId15" Type="http://schemas.openxmlformats.org/officeDocument/2006/relationships/customXml" Target="../ink/ink1146.xml"/><Relationship Id="rId23" Type="http://schemas.openxmlformats.org/officeDocument/2006/relationships/customXml" Target="../ink/ink1150.xml"/><Relationship Id="rId28" Type="http://schemas.openxmlformats.org/officeDocument/2006/relationships/image" Target="../media/image1810.png"/><Relationship Id="rId36" Type="http://schemas.openxmlformats.org/officeDocument/2006/relationships/image" Target="../media/image2210.png"/><Relationship Id="rId49" Type="http://schemas.openxmlformats.org/officeDocument/2006/relationships/customXml" Target="../ink/ink1163.xml"/><Relationship Id="rId57" Type="http://schemas.openxmlformats.org/officeDocument/2006/relationships/customXml" Target="../ink/ink1167.xml"/><Relationship Id="rId61" Type="http://schemas.openxmlformats.org/officeDocument/2006/relationships/customXml" Target="../ink/ink1169.xml"/><Relationship Id="rId10" Type="http://schemas.openxmlformats.org/officeDocument/2006/relationships/image" Target="../media/image910.png"/><Relationship Id="rId19" Type="http://schemas.openxmlformats.org/officeDocument/2006/relationships/customXml" Target="../ink/ink1148.xml"/><Relationship Id="rId31" Type="http://schemas.openxmlformats.org/officeDocument/2006/relationships/customXml" Target="../ink/ink1154.xml"/><Relationship Id="rId44" Type="http://schemas.openxmlformats.org/officeDocument/2006/relationships/image" Target="../media/image2610.png"/><Relationship Id="rId52" Type="http://schemas.openxmlformats.org/officeDocument/2006/relationships/image" Target="../media/image3010.png"/><Relationship Id="rId60" Type="http://schemas.openxmlformats.org/officeDocument/2006/relationships/image" Target="../media/image3410.png"/><Relationship Id="rId65" Type="http://schemas.openxmlformats.org/officeDocument/2006/relationships/customXml" Target="../ink/ink1171.xml"/><Relationship Id="rId73" Type="http://schemas.openxmlformats.org/officeDocument/2006/relationships/customXml" Target="../ink/ink1175.xml"/><Relationship Id="rId4" Type="http://schemas.openxmlformats.org/officeDocument/2006/relationships/image" Target="../media/image6100.png"/><Relationship Id="rId9" Type="http://schemas.openxmlformats.org/officeDocument/2006/relationships/customXml" Target="../ink/ink1143.xml"/><Relationship Id="rId14" Type="http://schemas.openxmlformats.org/officeDocument/2006/relationships/image" Target="../media/image1110.png"/><Relationship Id="rId22" Type="http://schemas.openxmlformats.org/officeDocument/2006/relationships/image" Target="../media/image1510.png"/><Relationship Id="rId27" Type="http://schemas.openxmlformats.org/officeDocument/2006/relationships/customXml" Target="../ink/ink1152.xml"/><Relationship Id="rId30" Type="http://schemas.openxmlformats.org/officeDocument/2006/relationships/image" Target="../media/image1910.png"/><Relationship Id="rId35" Type="http://schemas.openxmlformats.org/officeDocument/2006/relationships/customXml" Target="../ink/ink1156.xml"/><Relationship Id="rId43" Type="http://schemas.openxmlformats.org/officeDocument/2006/relationships/customXml" Target="../ink/ink1160.xml"/><Relationship Id="rId48" Type="http://schemas.openxmlformats.org/officeDocument/2006/relationships/image" Target="../media/image2810.png"/><Relationship Id="rId56" Type="http://schemas.openxmlformats.org/officeDocument/2006/relationships/image" Target="../media/image3210.png"/><Relationship Id="rId64" Type="http://schemas.openxmlformats.org/officeDocument/2006/relationships/image" Target="../media/image3610.png"/><Relationship Id="rId69" Type="http://schemas.openxmlformats.org/officeDocument/2006/relationships/customXml" Target="../ink/ink1173.xml"/><Relationship Id="rId8" Type="http://schemas.openxmlformats.org/officeDocument/2006/relationships/image" Target="../media/image810.png"/><Relationship Id="rId51" Type="http://schemas.openxmlformats.org/officeDocument/2006/relationships/customXml" Target="../ink/ink1164.xml"/><Relationship Id="rId72" Type="http://schemas.openxmlformats.org/officeDocument/2006/relationships/image" Target="../media/image4010.png"/><Relationship Id="rId3" Type="http://schemas.openxmlformats.org/officeDocument/2006/relationships/customXml" Target="../ink/ink1140.xml"/><Relationship Id="rId12" Type="http://schemas.openxmlformats.org/officeDocument/2006/relationships/image" Target="../media/image1010.png"/><Relationship Id="rId17" Type="http://schemas.openxmlformats.org/officeDocument/2006/relationships/customXml" Target="../ink/ink1147.xml"/><Relationship Id="rId25" Type="http://schemas.openxmlformats.org/officeDocument/2006/relationships/customXml" Target="../ink/ink1151.xml"/><Relationship Id="rId33" Type="http://schemas.openxmlformats.org/officeDocument/2006/relationships/customXml" Target="../ink/ink1155.xml"/><Relationship Id="rId38" Type="http://schemas.openxmlformats.org/officeDocument/2006/relationships/image" Target="../media/image2310.png"/><Relationship Id="rId46" Type="http://schemas.openxmlformats.org/officeDocument/2006/relationships/image" Target="../media/image2710.png"/><Relationship Id="rId59" Type="http://schemas.openxmlformats.org/officeDocument/2006/relationships/customXml" Target="../ink/ink1168.xml"/><Relationship Id="rId67" Type="http://schemas.openxmlformats.org/officeDocument/2006/relationships/customXml" Target="../ink/ink1172.xml"/><Relationship Id="rId20" Type="http://schemas.openxmlformats.org/officeDocument/2006/relationships/image" Target="../media/image1410.png"/><Relationship Id="rId41" Type="http://schemas.openxmlformats.org/officeDocument/2006/relationships/customXml" Target="../ink/ink1159.xml"/><Relationship Id="rId54" Type="http://schemas.openxmlformats.org/officeDocument/2006/relationships/image" Target="../media/image3110.png"/><Relationship Id="rId62" Type="http://schemas.openxmlformats.org/officeDocument/2006/relationships/image" Target="../media/image3510.png"/><Relationship Id="rId70" Type="http://schemas.openxmlformats.org/officeDocument/2006/relationships/image" Target="../media/image3910.png"/><Relationship Id="rId75" Type="http://schemas.openxmlformats.org/officeDocument/2006/relationships/customXml" Target="../ink/ink1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1AE06-617A-465B-AE51-0E96371B5EE6}"/>
              </a:ext>
            </a:extLst>
          </p:cNvPr>
          <p:cNvSpPr txBox="1"/>
          <p:nvPr/>
        </p:nvSpPr>
        <p:spPr>
          <a:xfrm>
            <a:off x="2974531" y="2271251"/>
            <a:ext cx="596374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u="sng" dirty="0"/>
              <a:t>Curved paths</a:t>
            </a:r>
          </a:p>
          <a:p>
            <a:pPr algn="ctr"/>
            <a:r>
              <a:rPr lang="en-US" sz="3600" dirty="0"/>
              <a:t>Projectile and Circular Motions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</p:spTree>
    <p:extLst>
      <p:ext uri="{BB962C8B-B14F-4D97-AF65-F5344CB8AC3E}">
        <p14:creationId xmlns:p14="http://schemas.microsoft.com/office/powerpoint/2010/main" val="67524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94320-581E-4944-8FB0-0B0AD8B0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094517"/>
            <a:ext cx="9696450" cy="533400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760C83-7AD6-4F20-9B03-EAF03969CE96}"/>
                  </a:ext>
                </a:extLst>
              </p14:cNvPr>
              <p14:cNvContentPartPr/>
              <p14:nvPr/>
            </p14:nvContentPartPr>
            <p14:xfrm>
              <a:off x="1402724" y="1822200"/>
              <a:ext cx="2337840" cy="61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760C83-7AD6-4F20-9B03-EAF03969C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724" y="1642560"/>
                <a:ext cx="2517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D82157-3CBA-4E55-B549-A9F955850D96}"/>
                  </a:ext>
                </a:extLst>
              </p14:cNvPr>
              <p14:cNvContentPartPr/>
              <p14:nvPr/>
            </p14:nvContentPartPr>
            <p14:xfrm>
              <a:off x="1390484" y="4558200"/>
              <a:ext cx="2914560" cy="76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D82157-3CBA-4E55-B549-A9F955850D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0484" y="4378200"/>
                <a:ext cx="3094200" cy="4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65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7E1C9-C8EE-4495-8AD0-8FD7AD46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72" y="1025908"/>
            <a:ext cx="6731979" cy="134639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0315CA-1F65-4174-9F7C-FE1287F7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2536394"/>
            <a:ext cx="564832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96362-05C3-4165-9E06-AD2EFA94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75" y="4209114"/>
            <a:ext cx="8410575" cy="117157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2B035-C914-4B3B-94B9-0EF72471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838" y="5544779"/>
            <a:ext cx="7943850" cy="11811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36C8C51-DFCA-4349-9E59-ACCEC9FF33E0}"/>
              </a:ext>
            </a:extLst>
          </p:cNvPr>
          <p:cNvGrpSpPr/>
          <p:nvPr/>
        </p:nvGrpSpPr>
        <p:grpSpPr>
          <a:xfrm>
            <a:off x="528644" y="422520"/>
            <a:ext cx="1687320" cy="1789200"/>
            <a:chOff x="528644" y="422520"/>
            <a:chExt cx="1687320" cy="178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1A50C04-9885-45AF-9D89-3A4210080845}"/>
                    </a:ext>
                  </a:extLst>
                </p14:cNvPr>
                <p14:cNvContentPartPr/>
                <p14:nvPr/>
              </p14:nvContentPartPr>
              <p14:xfrm>
                <a:off x="579404" y="1177440"/>
                <a:ext cx="61200" cy="35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1A50C04-9885-45AF-9D89-3A42100808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1404" y="1159800"/>
                  <a:ext cx="96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61FE70-8030-4983-8167-BF8E874948FB}"/>
                    </a:ext>
                  </a:extLst>
                </p14:cNvPr>
                <p14:cNvContentPartPr/>
                <p14:nvPr/>
              </p14:nvContentPartPr>
              <p14:xfrm>
                <a:off x="528644" y="1021200"/>
                <a:ext cx="192240" cy="318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61FE70-8030-4983-8167-BF8E874948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004" y="1003200"/>
                  <a:ext cx="2278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657E00-D183-4F22-BC79-555DEB9DC5C0}"/>
                    </a:ext>
                  </a:extLst>
                </p14:cNvPr>
                <p14:cNvContentPartPr/>
                <p14:nvPr/>
              </p14:nvContentPartPr>
              <p14:xfrm>
                <a:off x="680924" y="867480"/>
                <a:ext cx="282240" cy="46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657E00-D183-4F22-BC79-555DEB9DC5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284" y="849840"/>
                  <a:ext cx="3178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E85A79-8E85-45D0-8DEC-864463BA6FC0}"/>
                    </a:ext>
                  </a:extLst>
                </p14:cNvPr>
                <p14:cNvContentPartPr/>
                <p14:nvPr/>
              </p14:nvContentPartPr>
              <p14:xfrm>
                <a:off x="781724" y="709080"/>
                <a:ext cx="383760" cy="420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E85A79-8E85-45D0-8DEC-864463BA6F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4084" y="691080"/>
                  <a:ext cx="4194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34D8EC-609E-44DE-982D-5B3C9179245A}"/>
                    </a:ext>
                  </a:extLst>
                </p14:cNvPr>
                <p14:cNvContentPartPr/>
                <p14:nvPr/>
              </p14:nvContentPartPr>
              <p14:xfrm>
                <a:off x="1255124" y="422520"/>
                <a:ext cx="383400" cy="780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34D8EC-609E-44DE-982D-5B3C917924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7124" y="404880"/>
                  <a:ext cx="41904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F16F7-66FA-47E3-9B98-E235B6D41C46}"/>
                    </a:ext>
                  </a:extLst>
                </p14:cNvPr>
                <p14:cNvContentPartPr/>
                <p14:nvPr/>
              </p14:nvContentPartPr>
              <p14:xfrm>
                <a:off x="819884" y="1635000"/>
                <a:ext cx="231120" cy="41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F16F7-66FA-47E3-9B98-E235B6D41C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884" y="1617000"/>
                  <a:ext cx="2667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16F2AB-3D7A-4C2C-8FFB-E1277A55103F}"/>
                    </a:ext>
                  </a:extLst>
                </p14:cNvPr>
                <p14:cNvContentPartPr/>
                <p14:nvPr/>
              </p14:nvContentPartPr>
              <p14:xfrm>
                <a:off x="1056404" y="1581360"/>
                <a:ext cx="109080" cy="17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16F2AB-3D7A-4C2C-8FFB-E1277A5510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8404" y="1563360"/>
                  <a:ext cx="144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22589C-F30C-4D0D-AA94-17091B10B39D}"/>
                    </a:ext>
                  </a:extLst>
                </p14:cNvPr>
                <p14:cNvContentPartPr/>
                <p14:nvPr/>
              </p14:nvContentPartPr>
              <p14:xfrm>
                <a:off x="1147484" y="1506480"/>
                <a:ext cx="131040" cy="39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22589C-F30C-4D0D-AA94-17091B10B3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9484" y="1488840"/>
                  <a:ext cx="1666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BE4D46-FC3E-4B07-B10D-6CA5FF8F1F27}"/>
                    </a:ext>
                  </a:extLst>
                </p14:cNvPr>
                <p14:cNvContentPartPr/>
                <p14:nvPr/>
              </p14:nvContentPartPr>
              <p14:xfrm>
                <a:off x="1122284" y="1446360"/>
                <a:ext cx="15120" cy="39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BE4D46-FC3E-4B07-B10D-6CA5FF8F1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4644" y="1428720"/>
                  <a:ext cx="50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D0E665-466B-4C2E-94BF-7492C2A0D632}"/>
                    </a:ext>
                  </a:extLst>
                </p14:cNvPr>
                <p14:cNvContentPartPr/>
                <p14:nvPr/>
              </p14:nvContentPartPr>
              <p14:xfrm>
                <a:off x="1234964" y="1193280"/>
                <a:ext cx="317160" cy="46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D0E665-466B-4C2E-94BF-7492C2A0D6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7324" y="1175280"/>
                  <a:ext cx="3528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7AEE86-876E-48FC-9DD4-435480759D27}"/>
                    </a:ext>
                  </a:extLst>
                </p14:cNvPr>
                <p14:cNvContentPartPr/>
                <p14:nvPr/>
              </p14:nvContentPartPr>
              <p14:xfrm>
                <a:off x="1454204" y="1282560"/>
                <a:ext cx="18720" cy="5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7AEE86-876E-48FC-9DD4-435480759D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6204" y="1264560"/>
                  <a:ext cx="5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C729A0-1F0A-4EFD-BA76-D48895218473}"/>
                    </a:ext>
                  </a:extLst>
                </p14:cNvPr>
                <p14:cNvContentPartPr/>
                <p14:nvPr/>
              </p14:nvContentPartPr>
              <p14:xfrm>
                <a:off x="1481924" y="1070160"/>
                <a:ext cx="288000" cy="329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C729A0-1F0A-4EFD-BA76-D488952184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63924" y="1052160"/>
                  <a:ext cx="323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C2D7B6-6F24-433D-BAD4-2C18B448F15A}"/>
                    </a:ext>
                  </a:extLst>
                </p14:cNvPr>
                <p14:cNvContentPartPr/>
                <p14:nvPr/>
              </p14:nvContentPartPr>
              <p14:xfrm>
                <a:off x="1176284" y="1151880"/>
                <a:ext cx="288360" cy="23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C2D7B6-6F24-433D-BAD4-2C18B448F1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8284" y="1133880"/>
                  <a:ext cx="324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1FF729-14FA-458A-AACE-0317F792EEA1}"/>
                    </a:ext>
                  </a:extLst>
                </p14:cNvPr>
                <p14:cNvContentPartPr/>
                <p14:nvPr/>
              </p14:nvContentPartPr>
              <p14:xfrm>
                <a:off x="1564364" y="1679640"/>
                <a:ext cx="546120" cy="40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1FF729-14FA-458A-AACE-0317F792EE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6724" y="1661640"/>
                  <a:ext cx="581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4211B7-2EF6-44C1-8C95-AB3B8E75E24D}"/>
                    </a:ext>
                  </a:extLst>
                </p14:cNvPr>
                <p14:cNvContentPartPr/>
                <p14:nvPr/>
              </p14:nvContentPartPr>
              <p14:xfrm>
                <a:off x="1827524" y="1772880"/>
                <a:ext cx="388440" cy="438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4211B7-2EF6-44C1-8C95-AB3B8E75E2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9524" y="1754880"/>
                  <a:ext cx="42408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3605EF-E907-4697-B0D5-B92AB0CECF68}"/>
              </a:ext>
            </a:extLst>
          </p:cNvPr>
          <p:cNvGrpSpPr/>
          <p:nvPr/>
        </p:nvGrpSpPr>
        <p:grpSpPr>
          <a:xfrm>
            <a:off x="4360484" y="400200"/>
            <a:ext cx="2815920" cy="602640"/>
            <a:chOff x="4360484" y="400200"/>
            <a:chExt cx="281592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214BED-CA4F-4238-B98B-3AFC6C29A4B6}"/>
                    </a:ext>
                  </a:extLst>
                </p14:cNvPr>
                <p14:cNvContentPartPr/>
                <p14:nvPr/>
              </p14:nvContentPartPr>
              <p14:xfrm>
                <a:off x="4360484" y="620880"/>
                <a:ext cx="86040" cy="381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214BED-CA4F-4238-B98B-3AFC6C29A4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32044" y="592440"/>
                  <a:ext cx="1429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E55818-250A-41D1-B99A-B6FC36908C87}"/>
                    </a:ext>
                  </a:extLst>
                </p14:cNvPr>
                <p14:cNvContentPartPr/>
                <p14:nvPr/>
              </p14:nvContentPartPr>
              <p14:xfrm>
                <a:off x="4360484" y="466080"/>
                <a:ext cx="269280" cy="40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E55818-250A-41D1-B99A-B6FC36908C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32044" y="437640"/>
                  <a:ext cx="325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CB7CAB-5BF8-470F-A482-9B338A3CFC1C}"/>
                    </a:ext>
                  </a:extLst>
                </p14:cNvPr>
                <p14:cNvContentPartPr/>
                <p14:nvPr/>
              </p14:nvContentPartPr>
              <p14:xfrm>
                <a:off x="4570004" y="817080"/>
                <a:ext cx="217440" cy="9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CB7CAB-5BF8-470F-A482-9B338A3CFC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1564" y="788640"/>
                  <a:ext cx="27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0E748E-0661-429D-A6F1-50DEA887EFF5}"/>
                    </a:ext>
                  </a:extLst>
                </p14:cNvPr>
                <p14:cNvContentPartPr/>
                <p14:nvPr/>
              </p14:nvContentPartPr>
              <p14:xfrm>
                <a:off x="4816604" y="686760"/>
                <a:ext cx="194040" cy="173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0E748E-0661-429D-A6F1-50DEA887EF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88524" y="658320"/>
                  <a:ext cx="250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68382A-64D3-4379-A63F-30807D2EBED6}"/>
                    </a:ext>
                  </a:extLst>
                </p14:cNvPr>
                <p14:cNvContentPartPr/>
                <p14:nvPr/>
              </p14:nvContentPartPr>
              <p14:xfrm>
                <a:off x="4998044" y="784320"/>
                <a:ext cx="200160" cy="9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68382A-64D3-4379-A63F-30807D2EBE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9604" y="755880"/>
                  <a:ext cx="256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D63F35-C14D-4416-BC40-573CB0FC6B66}"/>
                    </a:ext>
                  </a:extLst>
                </p14:cNvPr>
                <p14:cNvContentPartPr/>
                <p14:nvPr/>
              </p14:nvContentPartPr>
              <p14:xfrm>
                <a:off x="5235644" y="495240"/>
                <a:ext cx="254160" cy="39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D63F35-C14D-4416-BC40-573CB0FC6B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7204" y="466800"/>
                  <a:ext cx="3110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D29384-FDF7-4D1B-9975-BE5CDBD8903D}"/>
                    </a:ext>
                  </a:extLst>
                </p14:cNvPr>
                <p14:cNvContentPartPr/>
                <p14:nvPr/>
              </p14:nvContentPartPr>
              <p14:xfrm>
                <a:off x="5425724" y="465720"/>
                <a:ext cx="357120" cy="439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D29384-FDF7-4D1B-9975-BE5CDBD8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7284" y="437280"/>
                  <a:ext cx="4140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59EA2D-5D15-4046-8475-E75496D68062}"/>
                    </a:ext>
                  </a:extLst>
                </p14:cNvPr>
                <p14:cNvContentPartPr/>
                <p14:nvPr/>
              </p14:nvContentPartPr>
              <p14:xfrm>
                <a:off x="5770604" y="574080"/>
                <a:ext cx="52200" cy="1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59EA2D-5D15-4046-8475-E75496D680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2164" y="545640"/>
                  <a:ext cx="109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A352A6-1DE0-4E57-9E9C-E05925D22A28}"/>
                    </a:ext>
                  </a:extLst>
                </p14:cNvPr>
                <p14:cNvContentPartPr/>
                <p14:nvPr/>
              </p14:nvContentPartPr>
              <p14:xfrm>
                <a:off x="5883644" y="608280"/>
                <a:ext cx="215640" cy="26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A352A6-1DE0-4E57-9E9C-E05925D22A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55564" y="579840"/>
                  <a:ext cx="272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BF4416-7FA2-443F-A326-E638DF348890}"/>
                    </a:ext>
                  </a:extLst>
                </p14:cNvPr>
                <p14:cNvContentPartPr/>
                <p14:nvPr/>
              </p14:nvContentPartPr>
              <p14:xfrm>
                <a:off x="6290084" y="521880"/>
                <a:ext cx="70200" cy="45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BF4416-7FA2-443F-A326-E638DF348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644" y="493440"/>
                  <a:ext cx="1270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AB8C0A-9188-4AD1-A9DA-DFC34A72CFE2}"/>
                    </a:ext>
                  </a:extLst>
                </p14:cNvPr>
                <p14:cNvContentPartPr/>
                <p14:nvPr/>
              </p14:nvContentPartPr>
              <p14:xfrm>
                <a:off x="6304124" y="458520"/>
                <a:ext cx="223560" cy="39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AB8C0A-9188-4AD1-A9DA-DFC34A72CF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75684" y="430080"/>
                  <a:ext cx="2804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4A0580-E4D3-4DCF-805C-8FE9E4D4A467}"/>
                    </a:ext>
                  </a:extLst>
                </p14:cNvPr>
                <p14:cNvContentPartPr/>
                <p14:nvPr/>
              </p14:nvContentPartPr>
              <p14:xfrm>
                <a:off x="6510404" y="747240"/>
                <a:ext cx="244800" cy="144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4A0580-E4D3-4DCF-805C-8FE9E4D4A4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81964" y="718800"/>
                  <a:ext cx="301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8143C5-7885-434A-B8E0-C218D7E17AEA}"/>
                    </a:ext>
                  </a:extLst>
                </p14:cNvPr>
                <p14:cNvContentPartPr/>
                <p14:nvPr/>
              </p14:nvContentPartPr>
              <p14:xfrm>
                <a:off x="6840524" y="467160"/>
                <a:ext cx="54360" cy="37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8143C5-7885-434A-B8E0-C218D7E17A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2444" y="438720"/>
                  <a:ext cx="111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CD6356-22E2-41AB-A643-D38BBD6B5EC5}"/>
                    </a:ext>
                  </a:extLst>
                </p14:cNvPr>
                <p14:cNvContentPartPr/>
                <p14:nvPr/>
              </p14:nvContentPartPr>
              <p14:xfrm>
                <a:off x="6679244" y="400200"/>
                <a:ext cx="497160" cy="47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CD6356-22E2-41AB-A643-D38BBD6B5E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51164" y="371760"/>
                  <a:ext cx="55404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C2CC407-CCBB-4624-A37C-6AEBB2C15DDE}"/>
              </a:ext>
            </a:extLst>
          </p:cNvPr>
          <p:cNvGrpSpPr/>
          <p:nvPr/>
        </p:nvGrpSpPr>
        <p:grpSpPr>
          <a:xfrm>
            <a:off x="9913844" y="485520"/>
            <a:ext cx="1984680" cy="1888920"/>
            <a:chOff x="9913844" y="485520"/>
            <a:chExt cx="1984680" cy="18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A392DE-AEDE-4F39-B879-A70FCADD5A82}"/>
                    </a:ext>
                  </a:extLst>
                </p14:cNvPr>
                <p14:cNvContentPartPr/>
                <p14:nvPr/>
              </p14:nvContentPartPr>
              <p14:xfrm>
                <a:off x="9923204" y="697560"/>
                <a:ext cx="455400" cy="33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A392DE-AEDE-4F39-B879-A70FCADD5A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05204" y="679560"/>
                  <a:ext cx="4910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06CD49-90A0-412E-9226-BD73B7C8F5F6}"/>
                    </a:ext>
                  </a:extLst>
                </p14:cNvPr>
                <p14:cNvContentPartPr/>
                <p14:nvPr/>
              </p14:nvContentPartPr>
              <p14:xfrm>
                <a:off x="10400924" y="706200"/>
                <a:ext cx="63720" cy="28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06CD49-90A0-412E-9226-BD73B7C8F5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3284" y="688200"/>
                  <a:ext cx="99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197FE2-2B9B-4711-9B0C-1A68C39482C9}"/>
                    </a:ext>
                  </a:extLst>
                </p14:cNvPr>
                <p14:cNvContentPartPr/>
                <p14:nvPr/>
              </p14:nvContentPartPr>
              <p14:xfrm>
                <a:off x="10327124" y="790080"/>
                <a:ext cx="271800" cy="1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197FE2-2B9B-4711-9B0C-1A68C39482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09124" y="772080"/>
                  <a:ext cx="307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43E0C6-911A-471D-888A-71E83B92CB89}"/>
                    </a:ext>
                  </a:extLst>
                </p14:cNvPr>
                <p14:cNvContentPartPr/>
                <p14:nvPr/>
              </p14:nvContentPartPr>
              <p14:xfrm>
                <a:off x="10515404" y="797280"/>
                <a:ext cx="288360" cy="14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43E0C6-911A-471D-888A-71E83B92CB8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97404" y="779640"/>
                  <a:ext cx="324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D4687D-32DB-4183-BEC6-D87A548C4C33}"/>
                    </a:ext>
                  </a:extLst>
                </p14:cNvPr>
                <p14:cNvContentPartPr/>
                <p14:nvPr/>
              </p14:nvContentPartPr>
              <p14:xfrm>
                <a:off x="10742924" y="629160"/>
                <a:ext cx="21960" cy="63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D4687D-32DB-4183-BEC6-D87A548C4C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24924" y="611520"/>
                  <a:ext cx="57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A35A14-46E8-4E73-BE16-6BCF7BC36B77}"/>
                    </a:ext>
                  </a:extLst>
                </p14:cNvPr>
                <p14:cNvContentPartPr/>
                <p14:nvPr/>
              </p14:nvContentPartPr>
              <p14:xfrm>
                <a:off x="10866764" y="749040"/>
                <a:ext cx="191160" cy="14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A35A14-46E8-4E73-BE16-6BCF7BC36B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49124" y="731400"/>
                  <a:ext cx="226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989881-D023-4F1A-94AE-B012AB3815F2}"/>
                    </a:ext>
                  </a:extLst>
                </p14:cNvPr>
                <p14:cNvContentPartPr/>
                <p14:nvPr/>
              </p14:nvContentPartPr>
              <p14:xfrm>
                <a:off x="11040284" y="696840"/>
                <a:ext cx="288720" cy="22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989881-D023-4F1A-94AE-B012AB3815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22284" y="679200"/>
                  <a:ext cx="324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A867FF-5D53-4B6F-9D94-C111D3BD4D65}"/>
                    </a:ext>
                  </a:extLst>
                </p14:cNvPr>
                <p14:cNvContentPartPr/>
                <p14:nvPr/>
              </p14:nvContentPartPr>
              <p14:xfrm>
                <a:off x="11241884" y="485520"/>
                <a:ext cx="194400" cy="421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A867FF-5D53-4B6F-9D94-C111D3BD4D6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23884" y="467520"/>
                  <a:ext cx="2300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6C97A1-E6CD-4D50-89A5-108C5B3DCA40}"/>
                    </a:ext>
                  </a:extLst>
                </p14:cNvPr>
                <p14:cNvContentPartPr/>
                <p14:nvPr/>
              </p14:nvContentPartPr>
              <p14:xfrm>
                <a:off x="11592164" y="528000"/>
                <a:ext cx="306360" cy="704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6C97A1-E6CD-4D50-89A5-108C5B3DCA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74164" y="510360"/>
                  <a:ext cx="34200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42A5B7-BF96-44EC-A856-A223BEF9AEA3}"/>
                    </a:ext>
                  </a:extLst>
                </p14:cNvPr>
                <p14:cNvContentPartPr/>
                <p14:nvPr/>
              </p14:nvContentPartPr>
              <p14:xfrm>
                <a:off x="9913844" y="1228560"/>
                <a:ext cx="263880" cy="336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42A5B7-BF96-44EC-A856-A223BEF9AE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96204" y="1210560"/>
                  <a:ext cx="299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241A5B1-5AD4-4742-99F9-80491464703C}"/>
                    </a:ext>
                  </a:extLst>
                </p14:cNvPr>
                <p14:cNvContentPartPr/>
                <p14:nvPr/>
              </p14:nvContentPartPr>
              <p14:xfrm>
                <a:off x="10206164" y="1277160"/>
                <a:ext cx="401040" cy="21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241A5B1-5AD4-4742-99F9-80491464703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88524" y="1259160"/>
                  <a:ext cx="436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79E773-3D5F-4CEE-AB1C-9F72C32AFE71}"/>
                    </a:ext>
                  </a:extLst>
                </p14:cNvPr>
                <p14:cNvContentPartPr/>
                <p14:nvPr/>
              </p14:nvContentPartPr>
              <p14:xfrm>
                <a:off x="10552844" y="1249440"/>
                <a:ext cx="11520" cy="6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79E773-3D5F-4CEE-AB1C-9F72C32AFE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34844" y="1231440"/>
                  <a:ext cx="47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3F53D8-4ED2-436A-BAB6-1DBC6CEDA62C}"/>
                    </a:ext>
                  </a:extLst>
                </p14:cNvPr>
                <p14:cNvContentPartPr/>
                <p14:nvPr/>
              </p14:nvContentPartPr>
              <p14:xfrm>
                <a:off x="10646444" y="1071960"/>
                <a:ext cx="509400" cy="383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3F53D8-4ED2-436A-BAB6-1DBC6CEDA62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28804" y="1053960"/>
                  <a:ext cx="5450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9E07EF-CDFE-4878-BFF7-0818C48D7F1E}"/>
                    </a:ext>
                  </a:extLst>
                </p14:cNvPr>
                <p14:cNvContentPartPr/>
                <p14:nvPr/>
              </p14:nvContentPartPr>
              <p14:xfrm>
                <a:off x="11104724" y="1206240"/>
                <a:ext cx="16560" cy="34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9E07EF-CDFE-4878-BFF7-0818C48D7F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87084" y="1188600"/>
                  <a:ext cx="52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9A763C-E9C6-409D-A475-B94D491B0CD2}"/>
                    </a:ext>
                  </a:extLst>
                </p14:cNvPr>
                <p14:cNvContentPartPr/>
                <p14:nvPr/>
              </p14:nvContentPartPr>
              <p14:xfrm>
                <a:off x="11188964" y="1267440"/>
                <a:ext cx="241920" cy="46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9A763C-E9C6-409D-A475-B94D491B0C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70964" y="1249800"/>
                  <a:ext cx="2775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152B4-88FA-4D98-9BE5-2CAF0FF9AC92}"/>
                    </a:ext>
                  </a:extLst>
                </p14:cNvPr>
                <p14:cNvContentPartPr/>
                <p14:nvPr/>
              </p14:nvContentPartPr>
              <p14:xfrm>
                <a:off x="10888364" y="1068720"/>
                <a:ext cx="358560" cy="12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152B4-88FA-4D98-9BE5-2CAF0FF9AC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70364" y="1051080"/>
                  <a:ext cx="394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E5A7E9-CDC3-486D-9167-B48B83100307}"/>
                    </a:ext>
                  </a:extLst>
                </p14:cNvPr>
                <p14:cNvContentPartPr/>
                <p14:nvPr/>
              </p14:nvContentPartPr>
              <p14:xfrm>
                <a:off x="10056404" y="1700880"/>
                <a:ext cx="138240" cy="337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E5A7E9-CDC3-486D-9167-B48B831003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38764" y="1683240"/>
                  <a:ext cx="1738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0D09C04-2B69-41FE-9A6C-9C81259E1E93}"/>
                    </a:ext>
                  </a:extLst>
                </p14:cNvPr>
                <p14:cNvContentPartPr/>
                <p14:nvPr/>
              </p14:nvContentPartPr>
              <p14:xfrm>
                <a:off x="9981524" y="1802040"/>
                <a:ext cx="273600" cy="90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0D09C04-2B69-41FE-9A6C-9C81259E1E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63884" y="1784040"/>
                  <a:ext cx="30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63FBC2-CC09-4B69-A2EB-D9344251ED50}"/>
                    </a:ext>
                  </a:extLst>
                </p14:cNvPr>
                <p14:cNvContentPartPr/>
                <p14:nvPr/>
              </p14:nvContentPartPr>
              <p14:xfrm>
                <a:off x="10266644" y="1757400"/>
                <a:ext cx="53640" cy="247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63FBC2-CC09-4B69-A2EB-D9344251ED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49004" y="1739400"/>
                  <a:ext cx="89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B5F042-6A8C-4C70-BB95-02BA86C73D2A}"/>
                    </a:ext>
                  </a:extLst>
                </p14:cNvPr>
                <p14:cNvContentPartPr/>
                <p14:nvPr/>
              </p14:nvContentPartPr>
              <p14:xfrm>
                <a:off x="10378604" y="1841280"/>
                <a:ext cx="238680" cy="137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B5F042-6A8C-4C70-BB95-02BA86C73D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60604" y="1823640"/>
                  <a:ext cx="274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556318-AAF4-4A4F-BFDE-508616EEFE64}"/>
                    </a:ext>
                  </a:extLst>
                </p14:cNvPr>
                <p14:cNvContentPartPr/>
                <p14:nvPr/>
              </p14:nvContentPartPr>
              <p14:xfrm>
                <a:off x="10613684" y="1723920"/>
                <a:ext cx="185400" cy="188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556318-AAF4-4A4F-BFDE-508616EEFE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95684" y="1706280"/>
                  <a:ext cx="221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E6B3FB-699E-4D36-A883-EBDBB4E8DCC0}"/>
                    </a:ext>
                  </a:extLst>
                </p14:cNvPr>
                <p14:cNvContentPartPr/>
                <p14:nvPr/>
              </p14:nvContentPartPr>
              <p14:xfrm>
                <a:off x="10072964" y="2126760"/>
                <a:ext cx="120600" cy="24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E6B3FB-699E-4D36-A883-EBDBB4E8DC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55324" y="2108760"/>
                  <a:ext cx="156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0AF44BC-D33B-4274-8E1D-C63EE4CF3DFB}"/>
                    </a:ext>
                  </a:extLst>
                </p14:cNvPr>
                <p14:cNvContentPartPr/>
                <p14:nvPr/>
              </p14:nvContentPartPr>
              <p14:xfrm>
                <a:off x="10212284" y="2171760"/>
                <a:ext cx="261720" cy="18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0AF44BC-D33B-4274-8E1D-C63EE4CF3D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94284" y="2154120"/>
                  <a:ext cx="297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B4846D-97CB-4E28-B947-0928C0F0F481}"/>
                    </a:ext>
                  </a:extLst>
                </p14:cNvPr>
                <p14:cNvContentPartPr/>
                <p14:nvPr/>
              </p14:nvContentPartPr>
              <p14:xfrm>
                <a:off x="10466804" y="2084280"/>
                <a:ext cx="36000" cy="3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B4846D-97CB-4E28-B947-0928C0F0F4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48804" y="2066640"/>
                  <a:ext cx="71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20DAC7-C214-44F4-B71D-82A76263B7E1}"/>
                    </a:ext>
                  </a:extLst>
                </p14:cNvPr>
                <p14:cNvContentPartPr/>
                <p14:nvPr/>
              </p14:nvContentPartPr>
              <p14:xfrm>
                <a:off x="10548884" y="2156640"/>
                <a:ext cx="138960" cy="124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20DAC7-C214-44F4-B71D-82A76263B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30884" y="2139000"/>
                  <a:ext cx="174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498A7E-4DCB-4DEC-AC04-7C35D55A164E}"/>
                    </a:ext>
                  </a:extLst>
                </p14:cNvPr>
                <p14:cNvContentPartPr/>
                <p14:nvPr/>
              </p14:nvContentPartPr>
              <p14:xfrm>
                <a:off x="10683884" y="1920840"/>
                <a:ext cx="489600" cy="39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498A7E-4DCB-4DEC-AC04-7C35D55A16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65884" y="1903200"/>
                  <a:ext cx="52524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EED37C6-891F-4BBE-AD38-4E39F1E92DD2}"/>
                  </a:ext>
                </a:extLst>
              </p14:cNvPr>
              <p14:cNvContentPartPr/>
              <p14:nvPr/>
            </p14:nvContentPartPr>
            <p14:xfrm>
              <a:off x="9414524" y="622320"/>
              <a:ext cx="293760" cy="1925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EED37C6-891F-4BBE-AD38-4E39F1E92DD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96884" y="604320"/>
                <a:ext cx="329400" cy="19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9E37B43-7FEF-4CCA-88DD-3691EF2DAC4B}"/>
              </a:ext>
            </a:extLst>
          </p:cNvPr>
          <p:cNvGrpSpPr/>
          <p:nvPr/>
        </p:nvGrpSpPr>
        <p:grpSpPr>
          <a:xfrm>
            <a:off x="6439844" y="2533560"/>
            <a:ext cx="1198800" cy="505440"/>
            <a:chOff x="6439844" y="2533560"/>
            <a:chExt cx="119880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341817-7BFD-4D24-802D-544036249328}"/>
                    </a:ext>
                  </a:extLst>
                </p14:cNvPr>
                <p14:cNvContentPartPr/>
                <p14:nvPr/>
              </p14:nvContentPartPr>
              <p14:xfrm>
                <a:off x="6439844" y="2552640"/>
                <a:ext cx="189360" cy="48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341817-7BFD-4D24-802D-5440362493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22204" y="2535000"/>
                  <a:ext cx="2250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F72079-6654-467E-91E7-10D8D3D4794E}"/>
                    </a:ext>
                  </a:extLst>
                </p14:cNvPr>
                <p14:cNvContentPartPr/>
                <p14:nvPr/>
              </p14:nvContentPartPr>
              <p14:xfrm>
                <a:off x="6656564" y="2656680"/>
                <a:ext cx="18000" cy="219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F72079-6654-467E-91E7-10D8D3D479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38564" y="2639040"/>
                  <a:ext cx="53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B10950-F5B9-456D-8A18-37D255B7514E}"/>
                    </a:ext>
                  </a:extLst>
                </p14:cNvPr>
                <p14:cNvContentPartPr/>
                <p14:nvPr/>
              </p14:nvContentPartPr>
              <p14:xfrm>
                <a:off x="6575924" y="2644080"/>
                <a:ext cx="434160" cy="246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B10950-F5B9-456D-8A18-37D255B751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58284" y="2626080"/>
                  <a:ext cx="4698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80E2C53-2EB4-4ED7-826A-79B670389390}"/>
                    </a:ext>
                  </a:extLst>
                </p14:cNvPr>
                <p14:cNvContentPartPr/>
                <p14:nvPr/>
              </p14:nvContentPartPr>
              <p14:xfrm>
                <a:off x="7111604" y="2644800"/>
                <a:ext cx="359280" cy="34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80E2C53-2EB4-4ED7-826A-79B67038939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3604" y="2627160"/>
                  <a:ext cx="394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710052-403D-4C98-8E38-5BF87D458B65}"/>
                    </a:ext>
                  </a:extLst>
                </p14:cNvPr>
                <p14:cNvContentPartPr/>
                <p14:nvPr/>
              </p14:nvContentPartPr>
              <p14:xfrm>
                <a:off x="7041764" y="2619600"/>
                <a:ext cx="298440" cy="8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710052-403D-4C98-8E38-5BF87D458B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23764" y="2601600"/>
                  <a:ext cx="334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0869985-1AB5-47B8-B0CA-B2AA825764EA}"/>
                    </a:ext>
                  </a:extLst>
                </p14:cNvPr>
                <p14:cNvContentPartPr/>
                <p14:nvPr/>
              </p14:nvContentPartPr>
              <p14:xfrm>
                <a:off x="7463324" y="2533560"/>
                <a:ext cx="175320" cy="404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0869985-1AB5-47B8-B0CA-B2AA825764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45324" y="2515560"/>
                  <a:ext cx="210960" cy="44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EC5F4C8-82FE-447B-8D78-9DED9C31AD6E}"/>
              </a:ext>
            </a:extLst>
          </p:cNvPr>
          <p:cNvGrpSpPr/>
          <p:nvPr/>
        </p:nvGrpSpPr>
        <p:grpSpPr>
          <a:xfrm>
            <a:off x="1044884" y="2938200"/>
            <a:ext cx="3242880" cy="901440"/>
            <a:chOff x="1044884" y="2938200"/>
            <a:chExt cx="324288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3646F3A-C378-4EDA-B4DD-87AAD615095F}"/>
                    </a:ext>
                  </a:extLst>
                </p14:cNvPr>
                <p14:cNvContentPartPr/>
                <p14:nvPr/>
              </p14:nvContentPartPr>
              <p14:xfrm>
                <a:off x="3582884" y="3045480"/>
                <a:ext cx="704880" cy="56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3646F3A-C378-4EDA-B4DD-87AAD61509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74244" y="3036840"/>
                  <a:ext cx="7225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9AFAC24-EF7F-44EA-ADD4-58503965FDE7}"/>
                    </a:ext>
                  </a:extLst>
                </p14:cNvPr>
                <p14:cNvContentPartPr/>
                <p14:nvPr/>
              </p14:nvContentPartPr>
              <p14:xfrm>
                <a:off x="2309564" y="3115680"/>
                <a:ext cx="1323000" cy="83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9AFAC24-EF7F-44EA-ADD4-58503965FD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0924" y="3107040"/>
                  <a:ext cx="1340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25CC41-608B-47F8-898B-888D495A1EFF}"/>
                    </a:ext>
                  </a:extLst>
                </p14:cNvPr>
                <p14:cNvContentPartPr/>
                <p14:nvPr/>
              </p14:nvContentPartPr>
              <p14:xfrm>
                <a:off x="1182404" y="3302520"/>
                <a:ext cx="34920" cy="106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25CC41-608B-47F8-898B-888D495A1E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3404" y="3293520"/>
                  <a:ext cx="52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AB30F36-0102-4DD9-8EA1-1054B55D0DD1}"/>
                    </a:ext>
                  </a:extLst>
                </p14:cNvPr>
                <p14:cNvContentPartPr/>
                <p14:nvPr/>
              </p14:nvContentPartPr>
              <p14:xfrm>
                <a:off x="1143524" y="3223680"/>
                <a:ext cx="7920" cy="2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AB30F36-0102-4DD9-8EA1-1054B55D0D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4884" y="3214680"/>
                  <a:ext cx="25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18EB6E-4534-4738-A125-622FC7B83E21}"/>
                    </a:ext>
                  </a:extLst>
                </p14:cNvPr>
                <p14:cNvContentPartPr/>
                <p14:nvPr/>
              </p14:nvContentPartPr>
              <p14:xfrm>
                <a:off x="1220924" y="3251040"/>
                <a:ext cx="188640" cy="13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18EB6E-4534-4738-A125-622FC7B83E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12284" y="3242400"/>
                  <a:ext cx="206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65A5D0-19F6-406C-8433-D794B360F93F}"/>
                    </a:ext>
                  </a:extLst>
                </p14:cNvPr>
                <p14:cNvContentPartPr/>
                <p14:nvPr/>
              </p14:nvContentPartPr>
              <p14:xfrm>
                <a:off x="1317044" y="3132960"/>
                <a:ext cx="23760" cy="25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65A5D0-19F6-406C-8433-D794B360F9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08044" y="3124320"/>
                  <a:ext cx="41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20B0A9-17F8-45B2-A5A1-A33F42844B92}"/>
                    </a:ext>
                  </a:extLst>
                </p14:cNvPr>
                <p14:cNvContentPartPr/>
                <p14:nvPr/>
              </p14:nvContentPartPr>
              <p14:xfrm>
                <a:off x="1422884" y="3058080"/>
                <a:ext cx="173520" cy="253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20B0A9-17F8-45B2-A5A1-A33F42844B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4244" y="3049440"/>
                  <a:ext cx="191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7493D0-A4A5-4B2F-9288-B56A962D800F}"/>
                    </a:ext>
                  </a:extLst>
                </p14:cNvPr>
                <p14:cNvContentPartPr/>
                <p14:nvPr/>
              </p14:nvContentPartPr>
              <p14:xfrm>
                <a:off x="1546004" y="3091920"/>
                <a:ext cx="55440" cy="33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7493D0-A4A5-4B2F-9288-B56A962D80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37004" y="3083280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DEB70C7-2527-4745-917D-F7D4ED407FA8}"/>
                    </a:ext>
                  </a:extLst>
                </p14:cNvPr>
                <p14:cNvContentPartPr/>
                <p14:nvPr/>
              </p14:nvContentPartPr>
              <p14:xfrm>
                <a:off x="1632044" y="2938200"/>
                <a:ext cx="212400" cy="322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DEB70C7-2527-4745-917D-F7D4ED407F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23404" y="2929200"/>
                  <a:ext cx="230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5A7D09B-2BA0-4804-9734-54FA9F36B077}"/>
                    </a:ext>
                  </a:extLst>
                </p14:cNvPr>
                <p14:cNvContentPartPr/>
                <p14:nvPr/>
              </p14:nvContentPartPr>
              <p14:xfrm>
                <a:off x="1335404" y="2964840"/>
                <a:ext cx="323640" cy="133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5A7D09B-2BA0-4804-9734-54FA9F36B0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26764" y="2955840"/>
                  <a:ext cx="341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E71B52-B4C4-4BAC-B769-EF14859A32B9}"/>
                    </a:ext>
                  </a:extLst>
                </p14:cNvPr>
                <p14:cNvContentPartPr/>
                <p14:nvPr/>
              </p14:nvContentPartPr>
              <p14:xfrm>
                <a:off x="1044884" y="3603120"/>
                <a:ext cx="108360" cy="9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E71B52-B4C4-4BAC-B769-EF14859A32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6244" y="3594120"/>
                  <a:ext cx="126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6BF448F-CF5A-4E53-AAD0-0A0530B4A9C3}"/>
                    </a:ext>
                  </a:extLst>
                </p14:cNvPr>
                <p14:cNvContentPartPr/>
                <p14:nvPr/>
              </p14:nvContentPartPr>
              <p14:xfrm>
                <a:off x="1179884" y="3503400"/>
                <a:ext cx="199440" cy="147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6BF448F-CF5A-4E53-AAD0-0A0530B4A9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1244" y="3494760"/>
                  <a:ext cx="217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7605F4F-2EC1-4674-B90A-A84798869504}"/>
                    </a:ext>
                  </a:extLst>
                </p14:cNvPr>
                <p14:cNvContentPartPr/>
                <p14:nvPr/>
              </p14:nvContentPartPr>
              <p14:xfrm>
                <a:off x="1366364" y="3428880"/>
                <a:ext cx="193320" cy="164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7605F4F-2EC1-4674-B90A-A847988695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7364" y="3419880"/>
                  <a:ext cx="210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7CE0929-84C6-48DC-8AB7-04C644DED6E5}"/>
                    </a:ext>
                  </a:extLst>
                </p14:cNvPr>
                <p14:cNvContentPartPr/>
                <p14:nvPr/>
              </p14:nvContentPartPr>
              <p14:xfrm>
                <a:off x="1493804" y="3430680"/>
                <a:ext cx="52560" cy="13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7CE0929-84C6-48DC-8AB7-04C644DED6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85164" y="3421680"/>
                  <a:ext cx="70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08E0243-AAEC-45CE-8F97-E0C8200D3366}"/>
                    </a:ext>
                  </a:extLst>
                </p14:cNvPr>
                <p14:cNvContentPartPr/>
                <p14:nvPr/>
              </p14:nvContentPartPr>
              <p14:xfrm>
                <a:off x="1663364" y="3177600"/>
                <a:ext cx="271080" cy="306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08E0243-AAEC-45CE-8F97-E0C8200D33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54364" y="3168960"/>
                  <a:ext cx="288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B089DD9-BF02-41CB-93A0-E0289ECD0480}"/>
                    </a:ext>
                  </a:extLst>
                </p14:cNvPr>
                <p14:cNvContentPartPr/>
                <p14:nvPr/>
              </p14:nvContentPartPr>
              <p14:xfrm>
                <a:off x="1359884" y="3390360"/>
                <a:ext cx="216360" cy="130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B089DD9-BF02-41CB-93A0-E0289ECD04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50884" y="3381360"/>
                  <a:ext cx="234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EB11C7-6163-491F-A5EF-81A3FE49F388}"/>
                    </a:ext>
                  </a:extLst>
                </p14:cNvPr>
                <p14:cNvContentPartPr/>
                <p14:nvPr/>
              </p14:nvContentPartPr>
              <p14:xfrm>
                <a:off x="1431524" y="3710400"/>
                <a:ext cx="124200" cy="129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EB11C7-6163-491F-A5EF-81A3FE49F3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22524" y="3701400"/>
                  <a:ext cx="141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AD382B-D50B-4435-8CD5-FF1E4A6B6529}"/>
                    </a:ext>
                  </a:extLst>
                </p14:cNvPr>
                <p14:cNvContentPartPr/>
                <p14:nvPr/>
              </p14:nvContentPartPr>
              <p14:xfrm>
                <a:off x="1584164" y="3593040"/>
                <a:ext cx="170640" cy="18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AD382B-D50B-4435-8CD5-FF1E4A6B65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75524" y="3584400"/>
                  <a:ext cx="188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3E18A1E-FA22-4552-9791-BDAF131022D8}"/>
                    </a:ext>
                  </a:extLst>
                </p14:cNvPr>
                <p14:cNvContentPartPr/>
                <p14:nvPr/>
              </p14:nvContentPartPr>
              <p14:xfrm>
                <a:off x="1732484" y="3656760"/>
                <a:ext cx="63360" cy="108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E18A1E-FA22-4552-9791-BDAF131022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3484" y="3648120"/>
                  <a:ext cx="81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5E32DD9-BC1A-4AAA-8AEF-C8C943539FD7}"/>
                    </a:ext>
                  </a:extLst>
                </p14:cNvPr>
                <p14:cNvContentPartPr/>
                <p14:nvPr/>
              </p14:nvContentPartPr>
              <p14:xfrm>
                <a:off x="1857404" y="3598800"/>
                <a:ext cx="124560" cy="121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5E32DD9-BC1A-4AAA-8AEF-C8C943539F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48764" y="3590160"/>
                  <a:ext cx="142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8498A8C-326C-4C2C-AB3D-3788AAE3EAC1}"/>
                    </a:ext>
                  </a:extLst>
                </p14:cNvPr>
                <p14:cNvContentPartPr/>
                <p14:nvPr/>
              </p14:nvContentPartPr>
              <p14:xfrm>
                <a:off x="1867484" y="3521400"/>
                <a:ext cx="14040" cy="21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8498A8C-326C-4C2C-AB3D-3788AAE3EA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58484" y="3512760"/>
                  <a:ext cx="31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BC4274-9550-472B-AE9D-C4C3248BC62A}"/>
                    </a:ext>
                  </a:extLst>
                </p14:cNvPr>
                <p14:cNvContentPartPr/>
                <p14:nvPr/>
              </p14:nvContentPartPr>
              <p14:xfrm>
                <a:off x="1940924" y="3451200"/>
                <a:ext cx="321480" cy="236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BC4274-9550-472B-AE9D-C4C3248BC6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31924" y="3442200"/>
                  <a:ext cx="339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49D2EE-6613-40A9-8FDF-DDD5B9CA3B43}"/>
                    </a:ext>
                  </a:extLst>
                </p14:cNvPr>
                <p14:cNvContentPartPr/>
                <p14:nvPr/>
              </p14:nvContentPartPr>
              <p14:xfrm>
                <a:off x="1949204" y="3389640"/>
                <a:ext cx="162360" cy="102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49D2EE-6613-40A9-8FDF-DDD5B9CA3B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40564" y="3380640"/>
                  <a:ext cx="18000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90AA2A6-FC18-4415-B699-AB051AC61D22}"/>
                  </a:ext>
                </a:extLst>
              </p14:cNvPr>
              <p14:cNvContentPartPr/>
              <p14:nvPr/>
            </p14:nvContentPartPr>
            <p14:xfrm>
              <a:off x="235604" y="4168680"/>
              <a:ext cx="324360" cy="38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90AA2A6-FC18-4415-B699-AB051AC61D2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7964" y="4151040"/>
                <a:ext cx="36000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CE48B65-E71E-42C4-A1DA-E258FC8FE33A}"/>
              </a:ext>
            </a:extLst>
          </p:cNvPr>
          <p:cNvGrpSpPr/>
          <p:nvPr/>
        </p:nvGrpSpPr>
        <p:grpSpPr>
          <a:xfrm>
            <a:off x="57764" y="4381440"/>
            <a:ext cx="1395000" cy="1415160"/>
            <a:chOff x="57764" y="4381440"/>
            <a:chExt cx="139500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E265B7-C352-44C6-92CD-BF2C9E66039B}"/>
                    </a:ext>
                  </a:extLst>
                </p14:cNvPr>
                <p14:cNvContentPartPr/>
                <p14:nvPr/>
              </p14:nvContentPartPr>
              <p14:xfrm>
                <a:off x="248564" y="4381440"/>
                <a:ext cx="388440" cy="558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E265B7-C352-44C6-92CD-BF2C9E6603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0924" y="4363440"/>
                  <a:ext cx="4240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E814B0B-CD9B-4102-80ED-4BE5EF36F880}"/>
                    </a:ext>
                  </a:extLst>
                </p14:cNvPr>
                <p14:cNvContentPartPr/>
                <p14:nvPr/>
              </p14:nvContentPartPr>
              <p14:xfrm>
                <a:off x="82964" y="5168760"/>
                <a:ext cx="149400" cy="13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E814B0B-CD9B-4102-80ED-4BE5EF36F8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964" y="5151120"/>
                  <a:ext cx="185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8C33E09-705D-47BE-8E7F-DBA1FD055D8D}"/>
                    </a:ext>
                  </a:extLst>
                </p14:cNvPr>
                <p14:cNvContentPartPr/>
                <p14:nvPr/>
              </p14:nvContentPartPr>
              <p14:xfrm>
                <a:off x="252524" y="5105040"/>
                <a:ext cx="128880" cy="175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8C33E09-705D-47BE-8E7F-DBA1FD055D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4524" y="5087400"/>
                  <a:ext cx="164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0CC64F-FA8D-43D5-9D33-64A1F752C8AC}"/>
                    </a:ext>
                  </a:extLst>
                </p14:cNvPr>
                <p14:cNvContentPartPr/>
                <p14:nvPr/>
              </p14:nvContentPartPr>
              <p14:xfrm>
                <a:off x="371684" y="4976880"/>
                <a:ext cx="100800" cy="278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0CC64F-FA8D-43D5-9D33-64A1F752C8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3684" y="4958880"/>
                  <a:ext cx="136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B3D5CA5-5CEC-473D-86E0-3791933AFDCF}"/>
                    </a:ext>
                  </a:extLst>
                </p14:cNvPr>
                <p14:cNvContentPartPr/>
                <p14:nvPr/>
              </p14:nvContentPartPr>
              <p14:xfrm>
                <a:off x="237044" y="4992000"/>
                <a:ext cx="279360" cy="74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B3D5CA5-5CEC-473D-86E0-3791933AFD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044" y="4974360"/>
                  <a:ext cx="315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C9ED3B-EBA7-44A8-879F-F829E97B91D7}"/>
                    </a:ext>
                  </a:extLst>
                </p14:cNvPr>
                <p14:cNvContentPartPr/>
                <p14:nvPr/>
              </p14:nvContentPartPr>
              <p14:xfrm>
                <a:off x="686324" y="4914240"/>
                <a:ext cx="258480" cy="27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C9ED3B-EBA7-44A8-879F-F829E97B91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8684" y="4896240"/>
                  <a:ext cx="294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414CB0-524F-4F9D-B701-DB8CCF3FA2C4}"/>
                    </a:ext>
                  </a:extLst>
                </p14:cNvPr>
                <p14:cNvContentPartPr/>
                <p14:nvPr/>
              </p14:nvContentPartPr>
              <p14:xfrm>
                <a:off x="653924" y="4910280"/>
                <a:ext cx="366480" cy="10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414CB0-524F-4F9D-B701-DB8CCF3FA2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5924" y="4892640"/>
                  <a:ext cx="40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D9BBD72-F3CD-4392-87B2-867542692D60}"/>
                    </a:ext>
                  </a:extLst>
                </p14:cNvPr>
                <p14:cNvContentPartPr/>
                <p14:nvPr/>
              </p14:nvContentPartPr>
              <p14:xfrm>
                <a:off x="57764" y="5645040"/>
                <a:ext cx="279000" cy="151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D9BBD72-F3CD-4392-87B2-867542692D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764" y="5627040"/>
                  <a:ext cx="314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24CCD4-3EE6-4D6C-BA02-63D934FAB086}"/>
                    </a:ext>
                  </a:extLst>
                </p14:cNvPr>
                <p14:cNvContentPartPr/>
                <p14:nvPr/>
              </p14:nvContentPartPr>
              <p14:xfrm>
                <a:off x="347924" y="5507880"/>
                <a:ext cx="361800" cy="20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24CCD4-3EE6-4D6C-BA02-63D934FAB0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0284" y="5490240"/>
                  <a:ext cx="397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3D53A8-4835-4080-B93F-3C58F86B3475}"/>
                    </a:ext>
                  </a:extLst>
                </p14:cNvPr>
                <p14:cNvContentPartPr/>
                <p14:nvPr/>
              </p14:nvContentPartPr>
              <p14:xfrm>
                <a:off x="728444" y="5435520"/>
                <a:ext cx="97200" cy="142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3D53A8-4835-4080-B93F-3C58F86B34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0444" y="5417880"/>
                  <a:ext cx="132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2AFDCB-737C-4E13-8B70-90FC956820A1}"/>
                    </a:ext>
                  </a:extLst>
                </p14:cNvPr>
                <p14:cNvContentPartPr/>
                <p14:nvPr/>
              </p14:nvContentPartPr>
              <p14:xfrm>
                <a:off x="854084" y="5423640"/>
                <a:ext cx="158040" cy="104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2AFDCB-737C-4E13-8B70-90FC956820A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6084" y="5406000"/>
                  <a:ext cx="19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F7C7E11-61C0-4BFF-BD21-035AB7E017E9}"/>
                    </a:ext>
                  </a:extLst>
                </p14:cNvPr>
                <p14:cNvContentPartPr/>
                <p14:nvPr/>
              </p14:nvContentPartPr>
              <p14:xfrm>
                <a:off x="962804" y="5286840"/>
                <a:ext cx="9720" cy="69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F7C7E11-61C0-4BFF-BD21-035AB7E017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5164" y="5269200"/>
                  <a:ext cx="45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A594238-FBF9-45B0-BD65-71B653D6D14D}"/>
                    </a:ext>
                  </a:extLst>
                </p14:cNvPr>
                <p14:cNvContentPartPr/>
                <p14:nvPr/>
              </p14:nvContentPartPr>
              <p14:xfrm>
                <a:off x="1028684" y="5211960"/>
                <a:ext cx="424080" cy="472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A594238-FBF9-45B0-BD65-71B653D6D1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0684" y="5193960"/>
                  <a:ext cx="45972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4B7F088-4F03-464D-9C05-430DE2686F8C}"/>
              </a:ext>
            </a:extLst>
          </p:cNvPr>
          <p:cNvGrpSpPr/>
          <p:nvPr/>
        </p:nvGrpSpPr>
        <p:grpSpPr>
          <a:xfrm>
            <a:off x="147404" y="5867520"/>
            <a:ext cx="911160" cy="367200"/>
            <a:chOff x="147404" y="5867520"/>
            <a:chExt cx="9111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9788C71-7033-4097-A68A-5380985F4A8C}"/>
                    </a:ext>
                  </a:extLst>
                </p14:cNvPr>
                <p14:cNvContentPartPr/>
                <p14:nvPr/>
              </p14:nvContentPartPr>
              <p14:xfrm>
                <a:off x="206444" y="5984520"/>
                <a:ext cx="95760" cy="250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9788C71-7033-4097-A68A-5380985F4A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8444" y="5966880"/>
                  <a:ext cx="1314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83D994-B9E0-4648-A1C8-8B2BE5E9492F}"/>
                    </a:ext>
                  </a:extLst>
                </p14:cNvPr>
                <p14:cNvContentPartPr/>
                <p14:nvPr/>
              </p14:nvContentPartPr>
              <p14:xfrm>
                <a:off x="147404" y="5888400"/>
                <a:ext cx="410760" cy="290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83D994-B9E0-4648-A1C8-8B2BE5E949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404" y="5870760"/>
                  <a:ext cx="446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671EA9-AB99-4AC8-B641-8125BF062422}"/>
                    </a:ext>
                  </a:extLst>
                </p14:cNvPr>
                <p14:cNvContentPartPr/>
                <p14:nvPr/>
              </p14:nvContentPartPr>
              <p14:xfrm>
                <a:off x="603164" y="5867520"/>
                <a:ext cx="455400" cy="21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671EA9-AB99-4AC8-B641-8125BF0624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5164" y="5849520"/>
                  <a:ext cx="49104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1A2D894-9C5D-4B27-BE81-2D8C3CF45AC5}"/>
                  </a:ext>
                </a:extLst>
              </p14:cNvPr>
              <p14:cNvContentPartPr/>
              <p14:nvPr/>
            </p14:nvContentPartPr>
            <p14:xfrm>
              <a:off x="1400564" y="4072200"/>
              <a:ext cx="586080" cy="2690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1A2D894-9C5D-4B27-BE81-2D8C3CF45AC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82924" y="4054560"/>
                <a:ext cx="621720" cy="27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5F2A3F0-F89B-411B-9F29-78DA070FF006}"/>
                  </a:ext>
                </a:extLst>
              </p14:cNvPr>
              <p14:cNvContentPartPr/>
              <p14:nvPr/>
            </p14:nvContentPartPr>
            <p14:xfrm>
              <a:off x="10370324" y="3610680"/>
              <a:ext cx="119520" cy="147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5F2A3F0-F89B-411B-9F29-78DA070FF00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52324" y="3592680"/>
                <a:ext cx="15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220C488-64FD-48A3-A492-669F576662A3}"/>
                  </a:ext>
                </a:extLst>
              </p14:cNvPr>
              <p14:cNvContentPartPr/>
              <p14:nvPr/>
            </p14:nvContentPartPr>
            <p14:xfrm>
              <a:off x="9833447" y="5627003"/>
              <a:ext cx="708480" cy="270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220C488-64FD-48A3-A492-669F576662A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815447" y="5609363"/>
                <a:ext cx="74412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0B19B74-8018-4E0B-A02F-7D26C5F5B37E}"/>
              </a:ext>
            </a:extLst>
          </p:cNvPr>
          <p:cNvGrpSpPr/>
          <p:nvPr/>
        </p:nvGrpSpPr>
        <p:grpSpPr>
          <a:xfrm>
            <a:off x="10098767" y="5108243"/>
            <a:ext cx="1982160" cy="1347840"/>
            <a:chOff x="10098767" y="5108243"/>
            <a:chExt cx="1982160" cy="13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6210583-4B48-4410-BD42-7FD03279032A}"/>
                    </a:ext>
                  </a:extLst>
                </p14:cNvPr>
                <p14:cNvContentPartPr/>
                <p14:nvPr/>
              </p14:nvContentPartPr>
              <p14:xfrm>
                <a:off x="10673327" y="5368163"/>
                <a:ext cx="88200" cy="30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6210583-4B48-4410-BD42-7FD0327903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55327" y="5350163"/>
                  <a:ext cx="123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46054D9-41F3-4204-A898-1D6609B5D243}"/>
                    </a:ext>
                  </a:extLst>
                </p14:cNvPr>
                <p14:cNvContentPartPr/>
                <p14:nvPr/>
              </p14:nvContentPartPr>
              <p14:xfrm>
                <a:off x="10536527" y="5439803"/>
                <a:ext cx="205200" cy="61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46054D9-41F3-4204-A898-1D6609B5D2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18887" y="5421803"/>
                  <a:ext cx="240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C8479D-D09E-4542-A3F8-BED96708A868}"/>
                    </a:ext>
                  </a:extLst>
                </p14:cNvPr>
                <p14:cNvContentPartPr/>
                <p14:nvPr/>
              </p14:nvContentPartPr>
              <p14:xfrm>
                <a:off x="10795007" y="5488763"/>
                <a:ext cx="107280" cy="87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C8479D-D09E-4542-A3F8-BED96708A86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77367" y="5470763"/>
                  <a:ext cx="142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295DDBE-2C19-47A0-A665-BD6F250C6A76}"/>
                    </a:ext>
                  </a:extLst>
                </p14:cNvPr>
                <p14:cNvContentPartPr/>
                <p14:nvPr/>
              </p14:nvContentPartPr>
              <p14:xfrm>
                <a:off x="10931807" y="5477603"/>
                <a:ext cx="9000" cy="76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295DDBE-2C19-47A0-A665-BD6F250C6A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14167" y="5459963"/>
                  <a:ext cx="44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797F100-F9D6-46D7-B485-8CFAAC09001F}"/>
                    </a:ext>
                  </a:extLst>
                </p14:cNvPr>
                <p14:cNvContentPartPr/>
                <p14:nvPr/>
              </p14:nvContentPartPr>
              <p14:xfrm>
                <a:off x="10931447" y="5432603"/>
                <a:ext cx="102600" cy="107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797F100-F9D6-46D7-B485-8CFAAC0900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13447" y="5414603"/>
                  <a:ext cx="13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4C82D9A-08B0-41D9-893B-DFC9D22C4F28}"/>
                    </a:ext>
                  </a:extLst>
                </p14:cNvPr>
                <p14:cNvContentPartPr/>
                <p14:nvPr/>
              </p14:nvContentPartPr>
              <p14:xfrm>
                <a:off x="11059967" y="5407043"/>
                <a:ext cx="83880" cy="120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4C82D9A-08B0-41D9-893B-DFC9D22C4F2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42327" y="5389043"/>
                  <a:ext cx="119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AF050B-E609-4707-8C4E-302DECA29E85}"/>
                    </a:ext>
                  </a:extLst>
                </p14:cNvPr>
                <p14:cNvContentPartPr/>
                <p14:nvPr/>
              </p14:nvContentPartPr>
              <p14:xfrm>
                <a:off x="11368847" y="5265563"/>
                <a:ext cx="12600" cy="167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AF050B-E609-4707-8C4E-302DECA29E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350847" y="5247923"/>
                  <a:ext cx="48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7C1C326-98EB-4B97-8120-8245A0D32E8D}"/>
                    </a:ext>
                  </a:extLst>
                </p14:cNvPr>
                <p14:cNvContentPartPr/>
                <p14:nvPr/>
              </p14:nvContentPartPr>
              <p14:xfrm>
                <a:off x="11410247" y="5274203"/>
                <a:ext cx="126000" cy="166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7C1C326-98EB-4B97-8120-8245A0D32E8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92607" y="5256203"/>
                  <a:ext cx="161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16238A2-3736-4636-98E0-619A7EDC43D6}"/>
                    </a:ext>
                  </a:extLst>
                </p14:cNvPr>
                <p14:cNvContentPartPr/>
                <p14:nvPr/>
              </p14:nvContentPartPr>
              <p14:xfrm>
                <a:off x="11329607" y="5252603"/>
                <a:ext cx="173880" cy="55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16238A2-3736-4636-98E0-619A7EDC43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311967" y="5234603"/>
                  <a:ext cx="209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0583B9B-010E-4CF0-A38F-3AE0C18CBD94}"/>
                    </a:ext>
                  </a:extLst>
                </p14:cNvPr>
                <p14:cNvContentPartPr/>
                <p14:nvPr/>
              </p14:nvContentPartPr>
              <p14:xfrm>
                <a:off x="11659727" y="5137043"/>
                <a:ext cx="124920" cy="241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0583B9B-010E-4CF0-A38F-3AE0C18CBD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42087" y="5119403"/>
                  <a:ext cx="160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CE695A-0C71-4D33-BA88-2A7B49DED57E}"/>
                    </a:ext>
                  </a:extLst>
                </p14:cNvPr>
                <p14:cNvContentPartPr/>
                <p14:nvPr/>
              </p14:nvContentPartPr>
              <p14:xfrm>
                <a:off x="11777447" y="5222363"/>
                <a:ext cx="5400" cy="26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CE695A-0C71-4D33-BA88-2A7B49DED5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59447" y="5204723"/>
                  <a:ext cx="41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81942FC-2D7A-4461-B7FE-4B3317ACA29C}"/>
                    </a:ext>
                  </a:extLst>
                </p14:cNvPr>
                <p14:cNvContentPartPr/>
                <p14:nvPr/>
              </p14:nvContentPartPr>
              <p14:xfrm>
                <a:off x="11827487" y="5250443"/>
                <a:ext cx="139680" cy="86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81942FC-2D7A-4461-B7FE-4B3317ACA2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809487" y="5232803"/>
                  <a:ext cx="175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EDBE26B-0715-4DB8-A6D3-43B615D0DA16}"/>
                    </a:ext>
                  </a:extLst>
                </p14:cNvPr>
                <p14:cNvContentPartPr/>
                <p14:nvPr/>
              </p14:nvContentPartPr>
              <p14:xfrm>
                <a:off x="12011087" y="5155763"/>
                <a:ext cx="69840" cy="156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EDBE26B-0715-4DB8-A6D3-43B615D0DA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993087" y="5137763"/>
                  <a:ext cx="105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A01BFC5-6D1C-46A3-AD1A-FFC7C2466B9D}"/>
                    </a:ext>
                  </a:extLst>
                </p14:cNvPr>
                <p14:cNvContentPartPr/>
                <p14:nvPr/>
              </p14:nvContentPartPr>
              <p14:xfrm>
                <a:off x="11602487" y="5108243"/>
                <a:ext cx="270720" cy="630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A01BFC5-6D1C-46A3-AD1A-FFC7C2466B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584847" y="5090603"/>
                  <a:ext cx="306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2194D89-5FBD-4E92-ADDE-07BDFF034D74}"/>
                    </a:ext>
                  </a:extLst>
                </p14:cNvPr>
                <p14:cNvContentPartPr/>
                <p14:nvPr/>
              </p14:nvContentPartPr>
              <p14:xfrm>
                <a:off x="10098767" y="5948123"/>
                <a:ext cx="347400" cy="24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2194D89-5FBD-4E92-ADDE-07BDFF034D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81127" y="5930123"/>
                  <a:ext cx="383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4E5B0F2-EE04-43CC-9830-CEA1D28CE0D8}"/>
                    </a:ext>
                  </a:extLst>
                </p14:cNvPr>
                <p14:cNvContentPartPr/>
                <p14:nvPr/>
              </p14:nvContentPartPr>
              <p14:xfrm>
                <a:off x="10653527" y="5810243"/>
                <a:ext cx="28800" cy="231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4E5B0F2-EE04-43CC-9830-CEA1D28CE0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35527" y="5792603"/>
                  <a:ext cx="64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D490F8A-28F7-421B-A96A-AC2A3B73DEAC}"/>
                    </a:ext>
                  </a:extLst>
                </p14:cNvPr>
                <p14:cNvContentPartPr/>
                <p14:nvPr/>
              </p14:nvContentPartPr>
              <p14:xfrm>
                <a:off x="10530407" y="5857043"/>
                <a:ext cx="282960" cy="112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D490F8A-28F7-421B-A96A-AC2A3B73DE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12767" y="5839403"/>
                  <a:ext cx="31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404DDC-C79E-493D-9DAA-4CF6AC82D6C9}"/>
                    </a:ext>
                  </a:extLst>
                </p14:cNvPr>
                <p14:cNvContentPartPr/>
                <p14:nvPr/>
              </p14:nvContentPartPr>
              <p14:xfrm>
                <a:off x="10985807" y="5826443"/>
                <a:ext cx="151200" cy="107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404DDC-C79E-493D-9DAA-4CF6AC82D6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68167" y="5808443"/>
                  <a:ext cx="18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2536D97-9FE8-48A1-B78B-0A920C301055}"/>
                    </a:ext>
                  </a:extLst>
                </p14:cNvPr>
                <p14:cNvContentPartPr/>
                <p14:nvPr/>
              </p14:nvContentPartPr>
              <p14:xfrm>
                <a:off x="11169407" y="5771363"/>
                <a:ext cx="7560" cy="53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2536D97-9FE8-48A1-B78B-0A920C30105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51767" y="5753363"/>
                  <a:ext cx="43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637C41A-4A90-4DB4-81AF-1B06FE03F969}"/>
                    </a:ext>
                  </a:extLst>
                </p14:cNvPr>
                <p14:cNvContentPartPr/>
                <p14:nvPr/>
              </p14:nvContentPartPr>
              <p14:xfrm>
                <a:off x="11151047" y="5688923"/>
                <a:ext cx="12960" cy="14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637C41A-4A90-4DB4-81AF-1B06FE03F96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33047" y="5670923"/>
                  <a:ext cx="48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E8A6CFC-CE0B-4826-AA8A-A774B4FE6BC8}"/>
                    </a:ext>
                  </a:extLst>
                </p14:cNvPr>
                <p14:cNvContentPartPr/>
                <p14:nvPr/>
              </p14:nvContentPartPr>
              <p14:xfrm>
                <a:off x="11210807" y="5651483"/>
                <a:ext cx="354960" cy="195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E8A6CFC-CE0B-4826-AA8A-A774B4FE6B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93167" y="5633843"/>
                  <a:ext cx="390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A7C1276-B286-4AEF-9CC1-A4C745BC99E0}"/>
                    </a:ext>
                  </a:extLst>
                </p14:cNvPr>
                <p14:cNvContentPartPr/>
                <p14:nvPr/>
              </p14:nvContentPartPr>
              <p14:xfrm>
                <a:off x="10498367" y="6299123"/>
                <a:ext cx="23040" cy="156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A7C1276-B286-4AEF-9CC1-A4C745BC99E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80727" y="6281123"/>
                  <a:ext cx="58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E7E3712-50F5-4E63-ADE5-3832273266E0}"/>
                    </a:ext>
                  </a:extLst>
                </p14:cNvPr>
                <p14:cNvContentPartPr/>
                <p14:nvPr/>
              </p14:nvContentPartPr>
              <p14:xfrm>
                <a:off x="10488647" y="6246563"/>
                <a:ext cx="57600" cy="118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E7E3712-50F5-4E63-ADE5-3832273266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71007" y="6228563"/>
                  <a:ext cx="93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2B8DEA-E5F0-4FEE-9D70-BCD9886A4BE8}"/>
                    </a:ext>
                  </a:extLst>
                </p14:cNvPr>
                <p14:cNvContentPartPr/>
                <p14:nvPr/>
              </p14:nvContentPartPr>
              <p14:xfrm>
                <a:off x="10552727" y="6238643"/>
                <a:ext cx="120600" cy="88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2B8DEA-E5F0-4FEE-9D70-BCD9886A4B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35087" y="6221003"/>
                  <a:ext cx="156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9E6249A-80DD-440B-A9F7-38673552B77E}"/>
                    </a:ext>
                  </a:extLst>
                </p14:cNvPr>
                <p14:cNvContentPartPr/>
                <p14:nvPr/>
              </p14:nvContentPartPr>
              <p14:xfrm>
                <a:off x="10692767" y="6142883"/>
                <a:ext cx="96480" cy="237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9E6249A-80DD-440B-A9F7-38673552B7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75127" y="6125243"/>
                  <a:ext cx="132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745D7DE-9EC7-4CD4-A9A5-0E9BC3A195AA}"/>
                    </a:ext>
                  </a:extLst>
                </p14:cNvPr>
                <p14:cNvContentPartPr/>
                <p14:nvPr/>
              </p14:nvContentPartPr>
              <p14:xfrm>
                <a:off x="10814807" y="6105443"/>
                <a:ext cx="188280" cy="126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745D7DE-9EC7-4CD4-A9A5-0E9BC3A195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96807" y="6087803"/>
                  <a:ext cx="223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1F88388-C35F-498F-9934-6EDF125FE1C8}"/>
                    </a:ext>
                  </a:extLst>
                </p14:cNvPr>
                <p14:cNvContentPartPr/>
                <p14:nvPr/>
              </p14:nvContentPartPr>
              <p14:xfrm>
                <a:off x="11045207" y="5974043"/>
                <a:ext cx="233640" cy="32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1F88388-C35F-498F-9934-6EDF125FE1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27207" y="5956403"/>
                  <a:ext cx="269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EB7A7A2-0565-4FD9-8D37-B5607A437F28}"/>
                    </a:ext>
                  </a:extLst>
                </p14:cNvPr>
                <p14:cNvContentPartPr/>
                <p14:nvPr/>
              </p14:nvContentPartPr>
              <p14:xfrm>
                <a:off x="11100647" y="5986283"/>
                <a:ext cx="134640" cy="51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EB7A7A2-0565-4FD9-8D37-B5607A437F2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83007" y="5968643"/>
                  <a:ext cx="170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71DE084-117C-4C72-86AE-153B89307045}"/>
                    </a:ext>
                  </a:extLst>
                </p14:cNvPr>
                <p14:cNvContentPartPr/>
                <p14:nvPr/>
              </p14:nvContentPartPr>
              <p14:xfrm>
                <a:off x="10370207" y="5579030"/>
                <a:ext cx="234360" cy="237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71DE084-117C-4C72-86AE-153B893070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52567" y="5561030"/>
                  <a:ext cx="2700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1D86430-4BAD-4B0A-80E3-D331C11BCFC7}"/>
              </a:ext>
            </a:extLst>
          </p:cNvPr>
          <p:cNvGrpSpPr/>
          <p:nvPr/>
        </p:nvGrpSpPr>
        <p:grpSpPr>
          <a:xfrm>
            <a:off x="8328764" y="3302546"/>
            <a:ext cx="3780963" cy="861480"/>
            <a:chOff x="8328764" y="3302546"/>
            <a:chExt cx="3780963" cy="86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77EF21E-11F4-41B1-B82C-C58C8B2AA271}"/>
                    </a:ext>
                  </a:extLst>
                </p14:cNvPr>
                <p14:cNvContentPartPr/>
                <p14:nvPr/>
              </p14:nvContentPartPr>
              <p14:xfrm>
                <a:off x="8328764" y="3786360"/>
                <a:ext cx="1394280" cy="36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77EF21E-11F4-41B1-B82C-C58C8B2AA2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11124" y="3768720"/>
                  <a:ext cx="14299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CE2AE65-B8DC-4AB9-BC08-9CFBB762EB81}"/>
                    </a:ext>
                  </a:extLst>
                </p14:cNvPr>
                <p14:cNvContentPartPr/>
                <p14:nvPr/>
              </p14:nvContentPartPr>
              <p14:xfrm>
                <a:off x="9786764" y="3606360"/>
                <a:ext cx="212760" cy="160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CE2AE65-B8DC-4AB9-BC08-9CFBB762EB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69124" y="3588720"/>
                  <a:ext cx="248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ABABB56-FB6C-4CB8-A927-D1565C845C1D}"/>
                    </a:ext>
                  </a:extLst>
                </p14:cNvPr>
                <p14:cNvContentPartPr/>
                <p14:nvPr/>
              </p14:nvContentPartPr>
              <p14:xfrm>
                <a:off x="10050644" y="3479280"/>
                <a:ext cx="115920" cy="289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ABABB56-FB6C-4CB8-A927-D1565C845C1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33004" y="3461280"/>
                  <a:ext cx="1515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A67753B-466F-4972-A30C-5004222227CD}"/>
                    </a:ext>
                  </a:extLst>
                </p14:cNvPr>
                <p14:cNvContentPartPr/>
                <p14:nvPr/>
              </p14:nvContentPartPr>
              <p14:xfrm>
                <a:off x="10195004" y="3604200"/>
                <a:ext cx="1864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A67753B-466F-4972-A30C-5004222227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77364" y="3586200"/>
                  <a:ext cx="222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383A64E-25B3-4C5B-B353-68858743AE25}"/>
                    </a:ext>
                  </a:extLst>
                </p14:cNvPr>
                <p14:cNvContentPartPr/>
                <p14:nvPr/>
              </p14:nvContentPartPr>
              <p14:xfrm>
                <a:off x="10700327" y="3537626"/>
                <a:ext cx="64080" cy="126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383A64E-25B3-4C5B-B353-68858743AE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82687" y="3519626"/>
                  <a:ext cx="99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5E06E25-8468-4509-94A9-BA0E7DEDBA1F}"/>
                    </a:ext>
                  </a:extLst>
                </p14:cNvPr>
                <p14:cNvContentPartPr/>
                <p14:nvPr/>
              </p14:nvContentPartPr>
              <p14:xfrm>
                <a:off x="10804007" y="3525746"/>
                <a:ext cx="233640" cy="98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5E06E25-8468-4509-94A9-BA0E7DEDBA1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86367" y="3508106"/>
                  <a:ext cx="269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2E2987B-30DF-4BB3-B51F-D8BCD68E82C9}"/>
                    </a:ext>
                  </a:extLst>
                </p14:cNvPr>
                <p14:cNvContentPartPr/>
                <p14:nvPr/>
              </p14:nvContentPartPr>
              <p14:xfrm>
                <a:off x="11032967" y="3415946"/>
                <a:ext cx="149400" cy="221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2E2987B-30DF-4BB3-B51F-D8BCD68E82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15327" y="3398306"/>
                  <a:ext cx="185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10EDE05-F69B-4A76-A19F-7000BC6DCDD0}"/>
                    </a:ext>
                  </a:extLst>
                </p14:cNvPr>
                <p14:cNvContentPartPr/>
                <p14:nvPr/>
              </p14:nvContentPartPr>
              <p14:xfrm>
                <a:off x="11187047" y="3467426"/>
                <a:ext cx="174240" cy="143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10EDE05-F69B-4A76-A19F-7000BC6DCD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169047" y="3449426"/>
                  <a:ext cx="209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916AD3-FD7F-484D-83C1-07DE3163A92C}"/>
                    </a:ext>
                  </a:extLst>
                </p14:cNvPr>
                <p14:cNvContentPartPr/>
                <p14:nvPr/>
              </p14:nvContentPartPr>
              <p14:xfrm>
                <a:off x="11530847" y="3358346"/>
                <a:ext cx="163080" cy="183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916AD3-FD7F-484D-83C1-07DE3163A92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13207" y="3340706"/>
                  <a:ext cx="198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7B2B2AE-EDA5-4B70-89F2-CA1731ECF7BE}"/>
                    </a:ext>
                  </a:extLst>
                </p14:cNvPr>
                <p14:cNvContentPartPr/>
                <p14:nvPr/>
              </p14:nvContentPartPr>
              <p14:xfrm>
                <a:off x="11707247" y="3396146"/>
                <a:ext cx="101520" cy="216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7B2B2AE-EDA5-4B70-89F2-CA1731ECF7B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89607" y="3378506"/>
                  <a:ext cx="137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85A0850-B236-4AEA-B4CC-39D90229C527}"/>
                    </a:ext>
                  </a:extLst>
                </p14:cNvPr>
                <p14:cNvContentPartPr/>
                <p14:nvPr/>
              </p14:nvContentPartPr>
              <p14:xfrm>
                <a:off x="11539847" y="3302546"/>
                <a:ext cx="175680" cy="55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85A0850-B236-4AEA-B4CC-39D90229C5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521847" y="3284906"/>
                  <a:ext cx="211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AAA3734-8122-4445-B77B-54258F12FA01}"/>
                    </a:ext>
                  </a:extLst>
                </p14:cNvPr>
                <p14:cNvContentPartPr/>
                <p14:nvPr/>
              </p14:nvContentPartPr>
              <p14:xfrm>
                <a:off x="11974367" y="3373826"/>
                <a:ext cx="13680" cy="90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AAA3734-8122-4445-B77B-54258F12FA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956727" y="3356186"/>
                  <a:ext cx="49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B14E910-7AD6-48F0-9A0E-EDFABE60C9F9}"/>
                    </a:ext>
                  </a:extLst>
                </p14:cNvPr>
                <p14:cNvContentPartPr/>
                <p14:nvPr/>
              </p14:nvContentPartPr>
              <p14:xfrm>
                <a:off x="11984807" y="3311546"/>
                <a:ext cx="11880" cy="226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B14E910-7AD6-48F0-9A0E-EDFABE60C9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67167" y="3293546"/>
                  <a:ext cx="47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381662-D2C0-4FDE-BEE7-0B9D1CD8549F}"/>
                    </a:ext>
                  </a:extLst>
                </p14:cNvPr>
                <p14:cNvContentPartPr/>
                <p14:nvPr/>
              </p14:nvContentPartPr>
              <p14:xfrm>
                <a:off x="12043487" y="3316946"/>
                <a:ext cx="66240" cy="13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381662-D2C0-4FDE-BEE7-0B9D1CD8549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025487" y="3298946"/>
                  <a:ext cx="101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DAE9C4E-8D7C-4A08-B611-B000443C9806}"/>
                    </a:ext>
                  </a:extLst>
                </p14:cNvPr>
                <p14:cNvContentPartPr/>
                <p14:nvPr/>
              </p14:nvContentPartPr>
              <p14:xfrm>
                <a:off x="10197047" y="3983306"/>
                <a:ext cx="137160" cy="162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DAE9C4E-8D7C-4A08-B611-B000443C980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79407" y="3965306"/>
                  <a:ext cx="17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0AD9737-C2C9-401B-ADA9-A7EA1B30CA3E}"/>
                    </a:ext>
                  </a:extLst>
                </p14:cNvPr>
                <p14:cNvContentPartPr/>
                <p14:nvPr/>
              </p14:nvContentPartPr>
              <p14:xfrm>
                <a:off x="10324487" y="3908786"/>
                <a:ext cx="104760" cy="212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0AD9737-C2C9-401B-ADA9-A7EA1B30CA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06487" y="3891146"/>
                  <a:ext cx="140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97E56C3-FBAE-4C49-B91A-1F126DB3FC86}"/>
                    </a:ext>
                  </a:extLst>
                </p14:cNvPr>
                <p14:cNvContentPartPr/>
                <p14:nvPr/>
              </p14:nvContentPartPr>
              <p14:xfrm>
                <a:off x="10447607" y="3953786"/>
                <a:ext cx="210600" cy="133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97E56C3-FBAE-4C49-B91A-1F126DB3FC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29607" y="3936146"/>
                  <a:ext cx="246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6F5A23A-D9E2-463D-BAAF-72849AE56BF1}"/>
                    </a:ext>
                  </a:extLst>
                </p14:cNvPr>
                <p14:cNvContentPartPr/>
                <p14:nvPr/>
              </p14:nvContentPartPr>
              <p14:xfrm>
                <a:off x="10878527" y="3819866"/>
                <a:ext cx="102600" cy="195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6F5A23A-D9E2-463D-BAAF-72849AE56BF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60527" y="3801866"/>
                  <a:ext cx="138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CC964A2-CCFE-412A-BBE5-9851CCB4C7AE}"/>
                    </a:ext>
                  </a:extLst>
                </p14:cNvPr>
                <p14:cNvContentPartPr/>
                <p14:nvPr/>
              </p14:nvContentPartPr>
              <p14:xfrm>
                <a:off x="11011727" y="3946946"/>
                <a:ext cx="72000" cy="217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CC964A2-CCFE-412A-BBE5-9851CCB4C7A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94087" y="3928946"/>
                  <a:ext cx="107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F5FDA40-B821-4E73-9AAD-14D6A71A7AF3}"/>
                    </a:ext>
                  </a:extLst>
                </p14:cNvPr>
                <p14:cNvContentPartPr/>
                <p14:nvPr/>
              </p14:nvContentPartPr>
              <p14:xfrm>
                <a:off x="11172287" y="3864866"/>
                <a:ext cx="127080" cy="37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F5FDA40-B821-4E73-9AAD-14D6A71A7A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54647" y="3846866"/>
                  <a:ext cx="162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B11B67E-CD44-4422-A65E-D96BB2D2FAF6}"/>
                    </a:ext>
                  </a:extLst>
                </p14:cNvPr>
                <p14:cNvContentPartPr/>
                <p14:nvPr/>
              </p14:nvContentPartPr>
              <p14:xfrm>
                <a:off x="11201087" y="3914546"/>
                <a:ext cx="100440" cy="46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B11B67E-CD44-4422-A65E-D96BB2D2FA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183087" y="3896906"/>
                  <a:ext cx="13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DF65AE7-1C9E-4FFE-B45A-09EBFF82801B}"/>
                    </a:ext>
                  </a:extLst>
                </p14:cNvPr>
                <p14:cNvContentPartPr/>
                <p14:nvPr/>
              </p14:nvContentPartPr>
              <p14:xfrm>
                <a:off x="11346527" y="3792866"/>
                <a:ext cx="117720" cy="155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DF65AE7-1C9E-4FFE-B45A-09EBFF8280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28527" y="3774866"/>
                  <a:ext cx="1533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0E98F10-E65A-4631-92C4-FE8314909AE0}"/>
              </a:ext>
            </a:extLst>
          </p:cNvPr>
          <p:cNvGrpSpPr/>
          <p:nvPr/>
        </p:nvGrpSpPr>
        <p:grpSpPr>
          <a:xfrm>
            <a:off x="4376493" y="2363266"/>
            <a:ext cx="7374240" cy="1884960"/>
            <a:chOff x="4376493" y="2363266"/>
            <a:chExt cx="7374240" cy="18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D301446-02E8-48B9-AD8D-FA65ECAED119}"/>
                    </a:ext>
                  </a:extLst>
                </p14:cNvPr>
                <p14:cNvContentPartPr/>
                <p14:nvPr/>
              </p14:nvContentPartPr>
              <p14:xfrm>
                <a:off x="4376493" y="2363266"/>
                <a:ext cx="1692720" cy="812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D301446-02E8-48B9-AD8D-FA65ECAED11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67493" y="2354626"/>
                  <a:ext cx="171036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DA5E145-093F-4349-87F9-64AC8EF238FC}"/>
                    </a:ext>
                  </a:extLst>
                </p14:cNvPr>
                <p14:cNvContentPartPr/>
                <p14:nvPr/>
              </p14:nvContentPartPr>
              <p14:xfrm>
                <a:off x="10550853" y="3580426"/>
                <a:ext cx="1199880" cy="667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DA5E145-093F-4349-87F9-64AC8EF238F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541853" y="3571786"/>
                  <a:ext cx="12175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A578A63-8B31-4235-934F-4E43239FB3F0}"/>
                    </a:ext>
                  </a:extLst>
                </p14:cNvPr>
                <p14:cNvContentPartPr/>
                <p14:nvPr/>
              </p14:nvContentPartPr>
              <p14:xfrm>
                <a:off x="5773293" y="2744866"/>
                <a:ext cx="5054040" cy="9313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A578A63-8B31-4235-934F-4E43239FB3F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64653" y="2735866"/>
                  <a:ext cx="5071680" cy="9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510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FB297-6F2B-417B-8B7C-27F7CEAD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" y="897621"/>
            <a:ext cx="11385755" cy="3134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8BBD1C-A828-4CB5-A8D5-242EDB3D8ED9}"/>
                  </a:ext>
                </a:extLst>
              </p14:cNvPr>
              <p14:cNvContentPartPr/>
              <p14:nvPr/>
            </p14:nvContentPartPr>
            <p14:xfrm>
              <a:off x="3396573" y="135226"/>
              <a:ext cx="43560" cy="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8BBD1C-A828-4CB5-A8D5-242EDB3D8E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73" y="126586"/>
                <a:ext cx="61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684481-890C-4CE3-B06B-6D779CA7DA93}"/>
                  </a:ext>
                </a:extLst>
              </p14:cNvPr>
              <p14:cNvContentPartPr/>
              <p14:nvPr/>
            </p14:nvContentPartPr>
            <p14:xfrm>
              <a:off x="485253" y="2695906"/>
              <a:ext cx="5161320" cy="9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684481-890C-4CE3-B06B-6D779CA7DA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613" y="2516266"/>
                <a:ext cx="53409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2AC851-6276-4160-950E-21287C31505D}"/>
                  </a:ext>
                </a:extLst>
              </p14:cNvPr>
              <p14:cNvContentPartPr/>
              <p14:nvPr/>
            </p14:nvContentPartPr>
            <p14:xfrm>
              <a:off x="8031933" y="2107666"/>
              <a:ext cx="3481560" cy="17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2AC851-6276-4160-950E-21287C3150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42293" y="1928026"/>
                <a:ext cx="36612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569C8F-3CE9-4B75-8FFF-F9D9E99682AC}"/>
                  </a:ext>
                </a:extLst>
              </p14:cNvPr>
              <p14:cNvContentPartPr/>
              <p14:nvPr/>
            </p14:nvContentPartPr>
            <p14:xfrm>
              <a:off x="10001133" y="3117826"/>
              <a:ext cx="1483560" cy="6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569C8F-3CE9-4B75-8FFF-F9D9E99682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1133" y="2938186"/>
                <a:ext cx="16632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E2B07E-3EFF-4DBB-9FD9-50652597FDB7}"/>
                  </a:ext>
                </a:extLst>
              </p14:cNvPr>
              <p14:cNvContentPartPr/>
              <p14:nvPr/>
            </p14:nvContentPartPr>
            <p14:xfrm>
              <a:off x="532053" y="3585826"/>
              <a:ext cx="50432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E2B07E-3EFF-4DBB-9FD9-50652597FD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2413" y="3405826"/>
                <a:ext cx="52228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CDB44B-AFF8-4028-A0CB-9A817CAD9030}"/>
                  </a:ext>
                </a:extLst>
              </p14:cNvPr>
              <p14:cNvContentPartPr/>
              <p14:nvPr/>
            </p14:nvContentPartPr>
            <p14:xfrm>
              <a:off x="8287173" y="2693746"/>
              <a:ext cx="3223080" cy="90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CDB44B-AFF8-4028-A0CB-9A817CAD90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33173" y="2585746"/>
                <a:ext cx="33307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197548-B294-4261-9A45-224436CCFCE3}"/>
                  </a:ext>
                </a:extLst>
              </p14:cNvPr>
              <p14:cNvContentPartPr/>
              <p14:nvPr/>
            </p14:nvContentPartPr>
            <p14:xfrm>
              <a:off x="516573" y="3128626"/>
              <a:ext cx="2062440" cy="47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197548-B294-4261-9A45-224436CCFC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933" y="3020626"/>
                <a:ext cx="21700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3F5D4D-83A3-4E2F-BD0F-16C7880C2D7B}"/>
                  </a:ext>
                </a:extLst>
              </p14:cNvPr>
              <p14:cNvContentPartPr/>
              <p14:nvPr/>
            </p14:nvContentPartPr>
            <p14:xfrm>
              <a:off x="485253" y="3103786"/>
              <a:ext cx="959400" cy="12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3F5D4D-83A3-4E2F-BD0F-16C7880C2D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1613" y="2996146"/>
                <a:ext cx="106704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C8EBDEB-256D-43FC-AA7C-F432B5EFECAC}"/>
              </a:ext>
            </a:extLst>
          </p:cNvPr>
          <p:cNvGrpSpPr/>
          <p:nvPr/>
        </p:nvGrpSpPr>
        <p:grpSpPr>
          <a:xfrm>
            <a:off x="6752133" y="4126906"/>
            <a:ext cx="5299560" cy="2571480"/>
            <a:chOff x="6752133" y="4126906"/>
            <a:chExt cx="5299560" cy="25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48D0F5-3B18-46BA-8A8F-46C549E06E6B}"/>
                    </a:ext>
                  </a:extLst>
                </p14:cNvPr>
                <p14:cNvContentPartPr/>
                <p14:nvPr/>
              </p14:nvContentPartPr>
              <p14:xfrm>
                <a:off x="6755733" y="4520746"/>
                <a:ext cx="287280" cy="21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48D0F5-3B18-46BA-8A8F-46C549E06E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38093" y="4503106"/>
                  <a:ext cx="322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60D895-0FC0-4383-BF07-EE940CC74136}"/>
                    </a:ext>
                  </a:extLst>
                </p14:cNvPr>
                <p14:cNvContentPartPr/>
                <p14:nvPr/>
              </p14:nvContentPartPr>
              <p14:xfrm>
                <a:off x="7074693" y="4556746"/>
                <a:ext cx="196920" cy="20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60D895-0FC0-4383-BF07-EE940CC741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6693" y="4538746"/>
                  <a:ext cx="2325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87AC6BD-C713-472B-B59C-16A667416DEF}"/>
                    </a:ext>
                  </a:extLst>
                </p14:cNvPr>
                <p14:cNvContentPartPr/>
                <p14:nvPr/>
              </p14:nvContentPartPr>
              <p14:xfrm>
                <a:off x="7507053" y="4381066"/>
                <a:ext cx="339480" cy="35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87AC6BD-C713-472B-B59C-16A667416D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89053" y="4363066"/>
                  <a:ext cx="3751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4A6A08-0622-48BD-94E7-20CAA91CF273}"/>
                    </a:ext>
                  </a:extLst>
                </p14:cNvPr>
                <p14:cNvContentPartPr/>
                <p14:nvPr/>
              </p14:nvContentPartPr>
              <p14:xfrm>
                <a:off x="7994493" y="4528666"/>
                <a:ext cx="160920" cy="13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4A6A08-0622-48BD-94E7-20CAA91CF2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6493" y="4511026"/>
                  <a:ext cx="19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2BEA3F-4BAF-4908-9B75-39453F1225CE}"/>
                    </a:ext>
                  </a:extLst>
                </p14:cNvPr>
                <p14:cNvContentPartPr/>
                <p14:nvPr/>
              </p14:nvContentPartPr>
              <p14:xfrm>
                <a:off x="8239293" y="4529746"/>
                <a:ext cx="8352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2BEA3F-4BAF-4908-9B75-39453F1225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21653" y="4511746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FDB61C-3451-4051-9310-9D5F9C0FD7D0}"/>
                    </a:ext>
                  </a:extLst>
                </p14:cNvPr>
                <p14:cNvContentPartPr/>
                <p14:nvPr/>
              </p14:nvContentPartPr>
              <p14:xfrm>
                <a:off x="8398053" y="4257586"/>
                <a:ext cx="78480" cy="38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FDB61C-3451-4051-9310-9D5F9C0FD7D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0413" y="4239946"/>
                  <a:ext cx="114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52A947-086E-4BA1-996A-0E7F2924D27B}"/>
                    </a:ext>
                  </a:extLst>
                </p14:cNvPr>
                <p14:cNvContentPartPr/>
                <p14:nvPr/>
              </p14:nvContentPartPr>
              <p14:xfrm>
                <a:off x="8282853" y="4403746"/>
                <a:ext cx="126000" cy="1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52A947-086E-4BA1-996A-0E7F2924D2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64853" y="4385746"/>
                  <a:ext cx="161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0137383-8DA0-4E50-A205-376CFA4BF394}"/>
                    </a:ext>
                  </a:extLst>
                </p14:cNvPr>
                <p14:cNvContentPartPr/>
                <p14:nvPr/>
              </p14:nvContentPartPr>
              <p14:xfrm>
                <a:off x="8671653" y="4444786"/>
                <a:ext cx="108720" cy="156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0137383-8DA0-4E50-A205-376CFA4BF3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53653" y="4427146"/>
                  <a:ext cx="144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58263E-1BAF-46EF-8434-3C0FEE162581}"/>
                    </a:ext>
                  </a:extLst>
                </p14:cNvPr>
                <p14:cNvContentPartPr/>
                <p14:nvPr/>
              </p14:nvContentPartPr>
              <p14:xfrm>
                <a:off x="8846613" y="4427866"/>
                <a:ext cx="743400" cy="36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58263E-1BAF-46EF-8434-3C0FEE1625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28973" y="4410226"/>
                  <a:ext cx="7790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84C67C-E850-4596-A038-66D27311817E}"/>
                    </a:ext>
                  </a:extLst>
                </p14:cNvPr>
                <p14:cNvContentPartPr/>
                <p14:nvPr/>
              </p14:nvContentPartPr>
              <p14:xfrm>
                <a:off x="9519093" y="4325266"/>
                <a:ext cx="15120" cy="6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84C67C-E850-4596-A038-66D2731181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01453" y="4307266"/>
                  <a:ext cx="50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23FBA9-6127-4035-92C1-051D28FD349D}"/>
                    </a:ext>
                  </a:extLst>
                </p14:cNvPr>
                <p14:cNvContentPartPr/>
                <p14:nvPr/>
              </p14:nvContentPartPr>
              <p14:xfrm>
                <a:off x="9622773" y="4413106"/>
                <a:ext cx="176400" cy="16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23FBA9-6127-4035-92C1-051D28FD34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05133" y="4395106"/>
                  <a:ext cx="212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7AA50B-B39E-499A-8247-4EBA817336D8}"/>
                    </a:ext>
                  </a:extLst>
                </p14:cNvPr>
                <p14:cNvContentPartPr/>
                <p14:nvPr/>
              </p14:nvContentPartPr>
              <p14:xfrm>
                <a:off x="9831933" y="4368106"/>
                <a:ext cx="204120" cy="19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7AA50B-B39E-499A-8247-4EBA817336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14293" y="4350466"/>
                  <a:ext cx="239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CC4575-B313-4424-8583-F720AEBBB20B}"/>
                    </a:ext>
                  </a:extLst>
                </p14:cNvPr>
                <p14:cNvContentPartPr/>
                <p14:nvPr/>
              </p14:nvContentPartPr>
              <p14:xfrm>
                <a:off x="10429533" y="4225546"/>
                <a:ext cx="56160" cy="31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CC4575-B313-4424-8583-F720AEBBB2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11533" y="4207546"/>
                  <a:ext cx="91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D36E76-57AE-4967-981F-16129A799C4C}"/>
                    </a:ext>
                  </a:extLst>
                </p14:cNvPr>
                <p14:cNvContentPartPr/>
                <p14:nvPr/>
              </p14:nvContentPartPr>
              <p14:xfrm>
                <a:off x="10486053" y="4367386"/>
                <a:ext cx="158040" cy="177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D36E76-57AE-4967-981F-16129A799C4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68413" y="4349386"/>
                  <a:ext cx="193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F31110-4A9F-4FFF-B883-8C91EF494207}"/>
                    </a:ext>
                  </a:extLst>
                </p14:cNvPr>
                <p14:cNvContentPartPr/>
                <p14:nvPr/>
              </p14:nvContentPartPr>
              <p14:xfrm>
                <a:off x="10412613" y="4248586"/>
                <a:ext cx="250920" cy="4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F31110-4A9F-4FFF-B883-8C91EF4942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394973" y="4230586"/>
                  <a:ext cx="286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6B06FE-F072-4494-B321-CA3889958184}"/>
                    </a:ext>
                  </a:extLst>
                </p14:cNvPr>
                <p14:cNvContentPartPr/>
                <p14:nvPr/>
              </p14:nvContentPartPr>
              <p14:xfrm>
                <a:off x="10803213" y="4126906"/>
                <a:ext cx="928800" cy="41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6B06FE-F072-4494-B321-CA388995818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85573" y="4108906"/>
                  <a:ext cx="9644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8414B1-499D-4D71-B4D1-1C0840368C87}"/>
                    </a:ext>
                  </a:extLst>
                </p14:cNvPr>
                <p14:cNvContentPartPr/>
                <p14:nvPr/>
              </p14:nvContentPartPr>
              <p14:xfrm>
                <a:off x="11705373" y="4307626"/>
                <a:ext cx="145440" cy="14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8414B1-499D-4D71-B4D1-1C0840368C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687373" y="4289626"/>
                  <a:ext cx="181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364F26-A4BA-4AF5-ABCB-BF8681726F24}"/>
                    </a:ext>
                  </a:extLst>
                </p14:cNvPr>
                <p14:cNvContentPartPr/>
                <p14:nvPr/>
              </p14:nvContentPartPr>
              <p14:xfrm>
                <a:off x="11841813" y="4133386"/>
                <a:ext cx="209880" cy="34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364F26-A4BA-4AF5-ABCB-BF8681726F2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23813" y="4115386"/>
                  <a:ext cx="245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AB2FF6-6449-442E-A091-B00F323C6137}"/>
                    </a:ext>
                  </a:extLst>
                </p14:cNvPr>
                <p14:cNvContentPartPr/>
                <p14:nvPr/>
              </p14:nvContentPartPr>
              <p14:xfrm>
                <a:off x="11877093" y="4173346"/>
                <a:ext cx="172800" cy="18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AB2FF6-6449-442E-A091-B00F323C613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59093" y="4155346"/>
                  <a:ext cx="208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236F96-B6AB-4466-BDBD-4A930E113E47}"/>
                    </a:ext>
                  </a:extLst>
                </p14:cNvPr>
                <p14:cNvContentPartPr/>
                <p14:nvPr/>
              </p14:nvContentPartPr>
              <p14:xfrm>
                <a:off x="6752133" y="5096386"/>
                <a:ext cx="564840" cy="53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236F96-B6AB-4466-BDBD-4A930E113E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4493" y="5078746"/>
                  <a:ext cx="6004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EFA0EB-EFDA-4BA5-BB5F-C5631D02E9DA}"/>
                    </a:ext>
                  </a:extLst>
                </p14:cNvPr>
                <p14:cNvContentPartPr/>
                <p14:nvPr/>
              </p14:nvContentPartPr>
              <p14:xfrm>
                <a:off x="7633413" y="5063626"/>
                <a:ext cx="113040" cy="170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EFA0EB-EFDA-4BA5-BB5F-C5631D02E9D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15413" y="5045986"/>
                  <a:ext cx="148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A6B4A8-6B99-41EA-8BE0-0DE68EFC30E6}"/>
                    </a:ext>
                  </a:extLst>
                </p14:cNvPr>
                <p14:cNvContentPartPr/>
                <p14:nvPr/>
              </p14:nvContentPartPr>
              <p14:xfrm>
                <a:off x="7817733" y="4877506"/>
                <a:ext cx="78120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A6B4A8-6B99-41EA-8BE0-0DE68EFC30E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00093" y="4859866"/>
                  <a:ext cx="816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3964C2-3AC0-4A40-9F5A-F6800232F182}"/>
                    </a:ext>
                  </a:extLst>
                </p14:cNvPr>
                <p14:cNvContentPartPr/>
                <p14:nvPr/>
              </p14:nvContentPartPr>
              <p14:xfrm>
                <a:off x="8790813" y="5125906"/>
                <a:ext cx="100800" cy="161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3964C2-3AC0-4A40-9F5A-F6800232F1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72813" y="5108266"/>
                  <a:ext cx="13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78BF48-9C7D-493B-9032-0D08FB00F4F4}"/>
                    </a:ext>
                  </a:extLst>
                </p14:cNvPr>
                <p14:cNvContentPartPr/>
                <p14:nvPr/>
              </p14:nvContentPartPr>
              <p14:xfrm>
                <a:off x="9291573" y="5139586"/>
                <a:ext cx="149760" cy="259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78BF48-9C7D-493B-9032-0D08FB00F4F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73933" y="5121946"/>
                  <a:ext cx="185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C952C2-37FE-4D92-B0CE-643619422076}"/>
                    </a:ext>
                  </a:extLst>
                </p14:cNvPr>
                <p14:cNvContentPartPr/>
                <p14:nvPr/>
              </p14:nvContentPartPr>
              <p14:xfrm>
                <a:off x="9397053" y="4963186"/>
                <a:ext cx="27720" cy="2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C952C2-37FE-4D92-B0CE-64361942207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79413" y="4945186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604574-EC6F-45B9-9F71-9B3FDE8B50F7}"/>
                    </a:ext>
                  </a:extLst>
                </p14:cNvPr>
                <p14:cNvContentPartPr/>
                <p14:nvPr/>
              </p14:nvContentPartPr>
              <p14:xfrm>
                <a:off x="9520893" y="5032666"/>
                <a:ext cx="350640" cy="17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604574-EC6F-45B9-9F71-9B3FDE8B50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03253" y="5015026"/>
                  <a:ext cx="38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A785F4-9382-45D5-871C-D957D0222EF3}"/>
                    </a:ext>
                  </a:extLst>
                </p14:cNvPr>
                <p14:cNvContentPartPr/>
                <p14:nvPr/>
              </p14:nvContentPartPr>
              <p14:xfrm>
                <a:off x="9994653" y="4862026"/>
                <a:ext cx="51480" cy="33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A785F4-9382-45D5-871C-D957D0222E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76653" y="4844026"/>
                  <a:ext cx="87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7089EE-76B3-4B13-B1CB-393FD06C310D}"/>
                    </a:ext>
                  </a:extLst>
                </p14:cNvPr>
                <p14:cNvContentPartPr/>
                <p14:nvPr/>
              </p14:nvContentPartPr>
              <p14:xfrm>
                <a:off x="9898533" y="4972186"/>
                <a:ext cx="185400" cy="25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7089EE-76B3-4B13-B1CB-393FD06C310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80893" y="4954186"/>
                  <a:ext cx="221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5C023B-B4D9-48FC-9D0B-782B5AB26218}"/>
                    </a:ext>
                  </a:extLst>
                </p14:cNvPr>
                <p14:cNvContentPartPr/>
                <p14:nvPr/>
              </p14:nvContentPartPr>
              <p14:xfrm>
                <a:off x="10339893" y="4995586"/>
                <a:ext cx="114480" cy="155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5C023B-B4D9-48FC-9D0B-782B5AB2621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21893" y="4977946"/>
                  <a:ext cx="15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9B5BE6-384A-421B-B936-1DE98B4915B3}"/>
                    </a:ext>
                  </a:extLst>
                </p14:cNvPr>
                <p14:cNvContentPartPr/>
                <p14:nvPr/>
              </p14:nvContentPartPr>
              <p14:xfrm>
                <a:off x="10527453" y="4969666"/>
                <a:ext cx="123120" cy="16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9B5BE6-384A-421B-B936-1DE98B4915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09813" y="4952026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B36158-F2F4-4967-AA23-6B269BE874CE}"/>
                    </a:ext>
                  </a:extLst>
                </p14:cNvPr>
                <p14:cNvContentPartPr/>
                <p14:nvPr/>
              </p14:nvContentPartPr>
              <p14:xfrm>
                <a:off x="10685133" y="4793626"/>
                <a:ext cx="361800" cy="34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B36158-F2F4-4967-AA23-6B269BE874C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67493" y="4775986"/>
                  <a:ext cx="397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EDF298-DFE6-4928-943D-A94CB6D0D641}"/>
                    </a:ext>
                  </a:extLst>
                </p14:cNvPr>
                <p14:cNvContentPartPr/>
                <p14:nvPr/>
              </p14:nvContentPartPr>
              <p14:xfrm>
                <a:off x="11341773" y="4782466"/>
                <a:ext cx="67680" cy="32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EDF298-DFE6-4928-943D-A94CB6D0D6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24133" y="4764466"/>
                  <a:ext cx="103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BC5EBB-E240-4746-ADB5-CB103488BD7D}"/>
                    </a:ext>
                  </a:extLst>
                </p14:cNvPr>
                <p14:cNvContentPartPr/>
                <p14:nvPr/>
              </p14:nvContentPartPr>
              <p14:xfrm>
                <a:off x="11447613" y="4940866"/>
                <a:ext cx="128160" cy="18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BC5EBB-E240-4746-ADB5-CB103488BD7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429973" y="4922866"/>
                  <a:ext cx="163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6D00DA-1A66-4419-9322-CE350B4EA1C7}"/>
                    </a:ext>
                  </a:extLst>
                </p14:cNvPr>
                <p14:cNvContentPartPr/>
                <p14:nvPr/>
              </p14:nvContentPartPr>
              <p14:xfrm>
                <a:off x="11317293" y="4843666"/>
                <a:ext cx="269280" cy="60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6D00DA-1A66-4419-9322-CE350B4EA1C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99653" y="4826026"/>
                  <a:ext cx="30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D8D589-7994-434C-8486-F0295EE4380C}"/>
                    </a:ext>
                  </a:extLst>
                </p14:cNvPr>
                <p14:cNvContentPartPr/>
                <p14:nvPr/>
              </p14:nvContentPartPr>
              <p14:xfrm>
                <a:off x="6943653" y="5805586"/>
                <a:ext cx="177480" cy="228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D8D589-7994-434C-8486-F0295EE4380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26013" y="5787946"/>
                  <a:ext cx="213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5E070A-3B3F-442E-A11E-0AC1A1679F07}"/>
                    </a:ext>
                  </a:extLst>
                </p14:cNvPr>
                <p14:cNvContentPartPr/>
                <p14:nvPr/>
              </p14:nvContentPartPr>
              <p14:xfrm>
                <a:off x="7195293" y="5664826"/>
                <a:ext cx="143640" cy="31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5E070A-3B3F-442E-A11E-0AC1A1679F0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77653" y="5647186"/>
                  <a:ext cx="179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C866776-5F91-4EEE-81E1-B5EE952FF242}"/>
                    </a:ext>
                  </a:extLst>
                </p14:cNvPr>
                <p14:cNvContentPartPr/>
                <p14:nvPr/>
              </p14:nvContentPartPr>
              <p14:xfrm>
                <a:off x="7393293" y="5844106"/>
                <a:ext cx="132480" cy="11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C866776-5F91-4EEE-81E1-B5EE952FF2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75653" y="5826106"/>
                  <a:ext cx="168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5881A7-FF1E-4FC5-8EFE-B20B15FFC306}"/>
                    </a:ext>
                  </a:extLst>
                </p14:cNvPr>
                <p14:cNvContentPartPr/>
                <p14:nvPr/>
              </p14:nvContentPartPr>
              <p14:xfrm>
                <a:off x="7590933" y="5817826"/>
                <a:ext cx="197640" cy="139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5881A7-FF1E-4FC5-8EFE-B20B15FFC3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72933" y="5799826"/>
                  <a:ext cx="233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4B2FDF-DD25-42B7-A527-BD6307D823F4}"/>
                    </a:ext>
                  </a:extLst>
                </p14:cNvPr>
                <p14:cNvContentPartPr/>
                <p14:nvPr/>
              </p14:nvContentPartPr>
              <p14:xfrm>
                <a:off x="8106453" y="5618026"/>
                <a:ext cx="71640" cy="353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4B2FDF-DD25-42B7-A527-BD6307D823F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88453" y="5600026"/>
                  <a:ext cx="107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FA7512-8612-4BA5-AB75-19B2209A93FA}"/>
                    </a:ext>
                  </a:extLst>
                </p14:cNvPr>
                <p14:cNvContentPartPr/>
                <p14:nvPr/>
              </p14:nvContentPartPr>
              <p14:xfrm>
                <a:off x="8010693" y="5614066"/>
                <a:ext cx="464760" cy="30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FA7512-8612-4BA5-AB75-19B2209A93F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93053" y="5596066"/>
                  <a:ext cx="500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2A624B-C8C8-4A2A-97A8-9A4003622C48}"/>
                    </a:ext>
                  </a:extLst>
                </p14:cNvPr>
                <p14:cNvContentPartPr/>
                <p14:nvPr/>
              </p14:nvContentPartPr>
              <p14:xfrm>
                <a:off x="8398053" y="5572666"/>
                <a:ext cx="27756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2A624B-C8C8-4A2A-97A8-9A4003622C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80413" y="5555026"/>
                  <a:ext cx="313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458ED3-6FC3-496B-88DD-53DB1CF6765B}"/>
                    </a:ext>
                  </a:extLst>
                </p14:cNvPr>
                <p14:cNvContentPartPr/>
                <p14:nvPr/>
              </p14:nvContentPartPr>
              <p14:xfrm>
                <a:off x="8511813" y="5649706"/>
                <a:ext cx="216000" cy="3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458ED3-6FC3-496B-88DD-53DB1CF676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94173" y="5632066"/>
                  <a:ext cx="251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18122C-C1C1-4355-ACEE-C7A1313BE1FC}"/>
                    </a:ext>
                  </a:extLst>
                </p14:cNvPr>
                <p14:cNvContentPartPr/>
                <p14:nvPr/>
              </p14:nvContentPartPr>
              <p14:xfrm>
                <a:off x="8914653" y="5558986"/>
                <a:ext cx="37080" cy="30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18122C-C1C1-4355-ACEE-C7A1313BE1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97013" y="5541346"/>
                  <a:ext cx="727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BDC9AEF-AAA7-474B-8697-327A429E288D}"/>
                    </a:ext>
                  </a:extLst>
                </p14:cNvPr>
                <p14:cNvContentPartPr/>
                <p14:nvPr/>
              </p14:nvContentPartPr>
              <p14:xfrm>
                <a:off x="9001413" y="5576986"/>
                <a:ext cx="208080" cy="334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BDC9AEF-AAA7-474B-8697-327A429E288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83413" y="5559346"/>
                  <a:ext cx="243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C17884F-DE7E-4B00-A8CD-3C7B09880AC2}"/>
                    </a:ext>
                  </a:extLst>
                </p14:cNvPr>
                <p14:cNvContentPartPr/>
                <p14:nvPr/>
              </p14:nvContentPartPr>
              <p14:xfrm>
                <a:off x="8845893" y="5637466"/>
                <a:ext cx="257400" cy="7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C17884F-DE7E-4B00-A8CD-3C7B09880A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27893" y="5619466"/>
                  <a:ext cx="293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8AF480-BEC9-45A8-9C89-7DB9E698606A}"/>
                    </a:ext>
                  </a:extLst>
                </p14:cNvPr>
                <p14:cNvContentPartPr/>
                <p14:nvPr/>
              </p14:nvContentPartPr>
              <p14:xfrm>
                <a:off x="9380853" y="5495986"/>
                <a:ext cx="159840" cy="378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8AF480-BEC9-45A8-9C89-7DB9E698606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62853" y="5478346"/>
                  <a:ext cx="195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E90DFF-9ED2-42E0-9E27-580952CFE7C2}"/>
                    </a:ext>
                  </a:extLst>
                </p14:cNvPr>
                <p14:cNvContentPartPr/>
                <p14:nvPr/>
              </p14:nvContentPartPr>
              <p14:xfrm>
                <a:off x="9594333" y="5675986"/>
                <a:ext cx="171360" cy="14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E90DFF-9ED2-42E0-9E27-580952CFE7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576333" y="5657986"/>
                  <a:ext cx="207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B1969C-9365-4915-989C-DEA7E296A8EC}"/>
                    </a:ext>
                  </a:extLst>
                </p14:cNvPr>
                <p14:cNvContentPartPr/>
                <p14:nvPr/>
              </p14:nvContentPartPr>
              <p14:xfrm>
                <a:off x="9800973" y="5419666"/>
                <a:ext cx="255240" cy="37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B1969C-9365-4915-989C-DEA7E296A8E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82973" y="5402026"/>
                  <a:ext cx="290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40DCA86-6174-4CE5-8589-833402082475}"/>
                    </a:ext>
                  </a:extLst>
                </p14:cNvPr>
                <p14:cNvContentPartPr/>
                <p14:nvPr/>
              </p14:nvContentPartPr>
              <p14:xfrm>
                <a:off x="9871533" y="5483746"/>
                <a:ext cx="172800" cy="40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40DCA86-6174-4CE5-8589-8334020824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53533" y="5466106"/>
                  <a:ext cx="208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657583-8CDA-47C4-981F-188C2057DD7E}"/>
                    </a:ext>
                  </a:extLst>
                </p14:cNvPr>
                <p14:cNvContentPartPr/>
                <p14:nvPr/>
              </p14:nvContentPartPr>
              <p14:xfrm>
                <a:off x="10142253" y="5321026"/>
                <a:ext cx="499320" cy="450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657583-8CDA-47C4-981F-188C2057DD7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24613" y="5303026"/>
                  <a:ext cx="5349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EEB659-3A12-4C98-B47F-C457D5AE7A69}"/>
                    </a:ext>
                  </a:extLst>
                </p14:cNvPr>
                <p14:cNvContentPartPr/>
                <p14:nvPr/>
              </p14:nvContentPartPr>
              <p14:xfrm>
                <a:off x="10830213" y="5337946"/>
                <a:ext cx="12960" cy="33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EEB659-3A12-4C98-B47F-C457D5AE7A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812573" y="5319946"/>
                  <a:ext cx="48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4B8FFA-F63D-41DD-B592-C76530018DCC}"/>
                    </a:ext>
                  </a:extLst>
                </p14:cNvPr>
                <p14:cNvContentPartPr/>
                <p14:nvPr/>
              </p14:nvContentPartPr>
              <p14:xfrm>
                <a:off x="10882773" y="5365666"/>
                <a:ext cx="246240" cy="32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4B8FFA-F63D-41DD-B592-C76530018DC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864773" y="5348026"/>
                  <a:ext cx="2818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0D805F-7B6A-4B57-8D14-84AF3769EB93}"/>
                    </a:ext>
                  </a:extLst>
                </p14:cNvPr>
                <p14:cNvContentPartPr/>
                <p14:nvPr/>
              </p14:nvContentPartPr>
              <p14:xfrm>
                <a:off x="10898253" y="5431186"/>
                <a:ext cx="232560" cy="1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0D805F-7B6A-4B57-8D14-84AF3769EB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880253" y="5413186"/>
                  <a:ext cx="268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4455C47-8556-44F4-98B2-0916F153614E}"/>
                    </a:ext>
                  </a:extLst>
                </p14:cNvPr>
                <p14:cNvContentPartPr/>
                <p14:nvPr/>
              </p14:nvContentPartPr>
              <p14:xfrm>
                <a:off x="6949773" y="6380146"/>
                <a:ext cx="289080" cy="129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4455C47-8556-44F4-98B2-0916F153614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31773" y="6362146"/>
                  <a:ext cx="324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67D952-A748-4729-A611-2AA7832BBCC7}"/>
                    </a:ext>
                  </a:extLst>
                </p14:cNvPr>
                <p14:cNvContentPartPr/>
                <p14:nvPr/>
              </p14:nvContentPartPr>
              <p14:xfrm>
                <a:off x="7226973" y="6306346"/>
                <a:ext cx="387720" cy="14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67D952-A748-4729-A611-2AA7832BBC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09333" y="6288346"/>
                  <a:ext cx="423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2F44C0-4230-405E-9DFE-0DB05A6EDE2B}"/>
                    </a:ext>
                  </a:extLst>
                </p14:cNvPr>
                <p14:cNvContentPartPr/>
                <p14:nvPr/>
              </p14:nvContentPartPr>
              <p14:xfrm>
                <a:off x="7593813" y="6113746"/>
                <a:ext cx="250560" cy="274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2F44C0-4230-405E-9DFE-0DB05A6EDE2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76173" y="6095746"/>
                  <a:ext cx="286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960D6B-2AAC-4C73-8460-FBA366616A09}"/>
                    </a:ext>
                  </a:extLst>
                </p14:cNvPr>
                <p14:cNvContentPartPr/>
                <p14:nvPr/>
              </p14:nvContentPartPr>
              <p14:xfrm>
                <a:off x="7909173" y="6170626"/>
                <a:ext cx="375120" cy="52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960D6B-2AAC-4C73-8460-FBA366616A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91173" y="6152986"/>
                  <a:ext cx="4107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9536D4-8390-42BB-A27C-39D4A8C83A8C}"/>
                    </a:ext>
                  </a:extLst>
                </p14:cNvPr>
                <p14:cNvContentPartPr/>
                <p14:nvPr/>
              </p14:nvContentPartPr>
              <p14:xfrm>
                <a:off x="8604693" y="6211666"/>
                <a:ext cx="180360" cy="21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9536D4-8390-42BB-A27C-39D4A8C83A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86693" y="6193666"/>
                  <a:ext cx="216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E0D9B8-24BE-490B-A0AC-44860A24A3C4}"/>
                    </a:ext>
                  </a:extLst>
                </p14:cNvPr>
                <p14:cNvContentPartPr/>
                <p14:nvPr/>
              </p14:nvContentPartPr>
              <p14:xfrm>
                <a:off x="8807013" y="6233986"/>
                <a:ext cx="436680" cy="14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E0D9B8-24BE-490B-A0AC-44860A24A3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89013" y="6215986"/>
                  <a:ext cx="472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FC415C-E3B7-45FA-AE12-90DC669E3224}"/>
                    </a:ext>
                  </a:extLst>
                </p14:cNvPr>
                <p14:cNvContentPartPr/>
                <p14:nvPr/>
              </p14:nvContentPartPr>
              <p14:xfrm>
                <a:off x="9600813" y="6222466"/>
                <a:ext cx="60120" cy="124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FC415C-E3B7-45FA-AE12-90DC669E322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83173" y="6204826"/>
                  <a:ext cx="95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CB1F5D3-9761-4516-9EEA-CF4E2FEFB86D}"/>
                    </a:ext>
                  </a:extLst>
                </p14:cNvPr>
                <p14:cNvContentPartPr/>
                <p14:nvPr/>
              </p14:nvContentPartPr>
              <p14:xfrm>
                <a:off x="9632133" y="6030226"/>
                <a:ext cx="11520" cy="36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CB1F5D3-9761-4516-9EEA-CF4E2FEFB8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14133" y="6012226"/>
                  <a:ext cx="47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08B72A-3E3C-405C-BD32-9511F0C9E27F}"/>
                    </a:ext>
                  </a:extLst>
                </p14:cNvPr>
                <p14:cNvContentPartPr/>
                <p14:nvPr/>
              </p14:nvContentPartPr>
              <p14:xfrm>
                <a:off x="9758853" y="6168826"/>
                <a:ext cx="207720" cy="20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08B72A-3E3C-405C-BD32-9511F0C9E2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40853" y="6150826"/>
                  <a:ext cx="243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E3DBE2-A334-40B8-99AC-16D970C6A417}"/>
                    </a:ext>
                  </a:extLst>
                </p14:cNvPr>
                <p14:cNvContentPartPr/>
                <p14:nvPr/>
              </p14:nvContentPartPr>
              <p14:xfrm>
                <a:off x="9972333" y="6014026"/>
                <a:ext cx="58320" cy="349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E3DBE2-A334-40B8-99AC-16D970C6A41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54693" y="5996026"/>
                  <a:ext cx="939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49D8A63-6E14-4473-A22B-2D089020A186}"/>
                    </a:ext>
                  </a:extLst>
                </p14:cNvPr>
                <p14:cNvContentPartPr/>
                <p14:nvPr/>
              </p14:nvContentPartPr>
              <p14:xfrm>
                <a:off x="10100853" y="6142546"/>
                <a:ext cx="312120" cy="21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49D8A63-6E14-4473-A22B-2D089020A1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83213" y="6124906"/>
                  <a:ext cx="347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BEBDF9-9DDF-4705-AFC8-6B4379D2451E}"/>
                    </a:ext>
                  </a:extLst>
                </p14:cNvPr>
                <p14:cNvContentPartPr/>
                <p14:nvPr/>
              </p14:nvContentPartPr>
              <p14:xfrm>
                <a:off x="9998973" y="6059026"/>
                <a:ext cx="172800" cy="4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BEBDF9-9DDF-4705-AFC8-6B4379D245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81333" y="6041386"/>
                  <a:ext cx="208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476C0A-0737-4A12-AA99-9B7557503B52}"/>
                    </a:ext>
                  </a:extLst>
                </p14:cNvPr>
                <p14:cNvContentPartPr/>
                <p14:nvPr/>
              </p14:nvContentPartPr>
              <p14:xfrm>
                <a:off x="10438893" y="6110146"/>
                <a:ext cx="106920" cy="230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476C0A-0737-4A12-AA99-9B7557503B5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20893" y="6092506"/>
                  <a:ext cx="142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243270A-C80A-4D3E-97B7-864317F3D284}"/>
                    </a:ext>
                  </a:extLst>
                </p14:cNvPr>
                <p14:cNvContentPartPr/>
                <p14:nvPr/>
              </p14:nvContentPartPr>
              <p14:xfrm>
                <a:off x="10580733" y="6124186"/>
                <a:ext cx="162720" cy="13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243270A-C80A-4D3E-97B7-864317F3D28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62733" y="6106546"/>
                  <a:ext cx="198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DE49EE-CB1D-4543-95E8-258987CD0549}"/>
                    </a:ext>
                  </a:extLst>
                </p14:cNvPr>
                <p14:cNvContentPartPr/>
                <p14:nvPr/>
              </p14:nvContentPartPr>
              <p14:xfrm>
                <a:off x="10770453" y="6065506"/>
                <a:ext cx="111240" cy="185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DE49EE-CB1D-4543-95E8-258987CD054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52813" y="6047866"/>
                  <a:ext cx="146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801890C-E3A6-46BC-B31B-8BED26502CE6}"/>
                    </a:ext>
                  </a:extLst>
                </p14:cNvPr>
                <p14:cNvContentPartPr/>
                <p14:nvPr/>
              </p14:nvContentPartPr>
              <p14:xfrm>
                <a:off x="10904373" y="5927986"/>
                <a:ext cx="155520" cy="31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801890C-E3A6-46BC-B31B-8BED26502CE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86733" y="5909986"/>
                  <a:ext cx="191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0CA6E6-EAAF-45EE-BD14-93103656E658}"/>
                    </a:ext>
                  </a:extLst>
                </p14:cNvPr>
                <p14:cNvContentPartPr/>
                <p14:nvPr/>
              </p14:nvContentPartPr>
              <p14:xfrm>
                <a:off x="10825173" y="5982346"/>
                <a:ext cx="249120" cy="42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0CA6E6-EAAF-45EE-BD14-93103656E65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07533" y="5964346"/>
                  <a:ext cx="284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03642F-5B7A-4F32-ABA2-D91249466E13}"/>
                    </a:ext>
                  </a:extLst>
                </p14:cNvPr>
                <p14:cNvContentPartPr/>
                <p14:nvPr/>
              </p14:nvContentPartPr>
              <p14:xfrm>
                <a:off x="11238813" y="6076306"/>
                <a:ext cx="10584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03642F-5B7A-4F32-ABA2-D91249466E1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221173" y="6058666"/>
                  <a:ext cx="1414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E8443E-4259-463D-99EB-E210322A3B1C}"/>
              </a:ext>
            </a:extLst>
          </p:cNvPr>
          <p:cNvGrpSpPr/>
          <p:nvPr/>
        </p:nvGrpSpPr>
        <p:grpSpPr>
          <a:xfrm>
            <a:off x="6673844" y="3925320"/>
            <a:ext cx="876600" cy="374040"/>
            <a:chOff x="6673844" y="3925320"/>
            <a:chExt cx="8766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434F7C-3C2F-470F-A489-1A355D82CAB0}"/>
                    </a:ext>
                  </a:extLst>
                </p14:cNvPr>
                <p14:cNvContentPartPr/>
                <p14:nvPr/>
              </p14:nvContentPartPr>
              <p14:xfrm>
                <a:off x="6673844" y="4034760"/>
                <a:ext cx="246960" cy="264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434F7C-3C2F-470F-A489-1A355D82CAB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55844" y="4017120"/>
                  <a:ext cx="2826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4972E9-A1B0-4A97-983A-0B075A503F2D}"/>
                    </a:ext>
                  </a:extLst>
                </p14:cNvPr>
                <p14:cNvContentPartPr/>
                <p14:nvPr/>
              </p14:nvContentPartPr>
              <p14:xfrm>
                <a:off x="6897044" y="4044840"/>
                <a:ext cx="298800" cy="21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4972E9-A1B0-4A97-983A-0B075A503F2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79044" y="4026840"/>
                  <a:ext cx="334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6DE339-8C6B-46DC-9618-C480240190AD}"/>
                    </a:ext>
                  </a:extLst>
                </p14:cNvPr>
                <p14:cNvContentPartPr/>
                <p14:nvPr/>
              </p14:nvContentPartPr>
              <p14:xfrm>
                <a:off x="7231844" y="3925320"/>
                <a:ext cx="219240" cy="17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6DE339-8C6B-46DC-9618-C480240190A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13844" y="3907680"/>
                  <a:ext cx="254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ACD47A-F48C-42E4-8CD7-186DDF093A5B}"/>
                    </a:ext>
                  </a:extLst>
                </p14:cNvPr>
                <p14:cNvContentPartPr/>
                <p14:nvPr/>
              </p14:nvContentPartPr>
              <p14:xfrm>
                <a:off x="7524884" y="4025400"/>
                <a:ext cx="25560" cy="16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ACD47A-F48C-42E4-8CD7-186DDF093A5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07244" y="4007400"/>
                  <a:ext cx="6120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794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21836-3B3A-47F2-B51B-60B65AB6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74" y="907905"/>
            <a:ext cx="9185299" cy="57990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1CF9ED-DCAB-4E20-A3F1-BB7314F71C3C}"/>
              </a:ext>
            </a:extLst>
          </p:cNvPr>
          <p:cNvSpPr/>
          <p:nvPr/>
        </p:nvSpPr>
        <p:spPr>
          <a:xfrm>
            <a:off x="9442563" y="3269352"/>
            <a:ext cx="632505" cy="190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FD2DA-FFB2-489D-B410-2D097B027D86}"/>
              </a:ext>
            </a:extLst>
          </p:cNvPr>
          <p:cNvSpPr/>
          <p:nvPr/>
        </p:nvSpPr>
        <p:spPr>
          <a:xfrm>
            <a:off x="5068683" y="1870364"/>
            <a:ext cx="3084717" cy="8423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A44DA-33FF-474B-B1EF-F92FFCAEA846}"/>
              </a:ext>
            </a:extLst>
          </p:cNvPr>
          <p:cNvSpPr/>
          <p:nvPr/>
        </p:nvSpPr>
        <p:spPr>
          <a:xfrm>
            <a:off x="5779747" y="5444836"/>
            <a:ext cx="3935753" cy="1262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6CC5E4-008C-433C-BC12-06898FC19E49}"/>
              </a:ext>
            </a:extLst>
          </p:cNvPr>
          <p:cNvSpPr/>
          <p:nvPr/>
        </p:nvSpPr>
        <p:spPr>
          <a:xfrm>
            <a:off x="6883628" y="935615"/>
            <a:ext cx="4560227" cy="64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B678191-E10B-46F6-A1F6-2D875BA1F6B3}"/>
              </a:ext>
            </a:extLst>
          </p:cNvPr>
          <p:cNvSpPr/>
          <p:nvPr/>
        </p:nvSpPr>
        <p:spPr>
          <a:xfrm>
            <a:off x="5779747" y="3000140"/>
            <a:ext cx="1417689" cy="579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5288B85C-8E87-40BA-8A75-137C5B019046}"/>
              </a:ext>
            </a:extLst>
          </p:cNvPr>
          <p:cNvSpPr/>
          <p:nvPr/>
        </p:nvSpPr>
        <p:spPr>
          <a:xfrm>
            <a:off x="6752141" y="4563317"/>
            <a:ext cx="1290422" cy="42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955AE0-693B-4AAA-8C75-C806BBA7A6AF}"/>
              </a:ext>
            </a:extLst>
          </p:cNvPr>
          <p:cNvGrpSpPr/>
          <p:nvPr/>
        </p:nvGrpSpPr>
        <p:grpSpPr>
          <a:xfrm>
            <a:off x="297762" y="820482"/>
            <a:ext cx="1382400" cy="307800"/>
            <a:chOff x="297762" y="820482"/>
            <a:chExt cx="13824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AFF53C-5CBB-4BBD-9BDD-81D6F49B3BFF}"/>
                    </a:ext>
                  </a:extLst>
                </p14:cNvPr>
                <p14:cNvContentPartPr/>
                <p14:nvPr/>
              </p14:nvContentPartPr>
              <p14:xfrm>
                <a:off x="314682" y="828042"/>
                <a:ext cx="47160" cy="20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AFF53C-5CBB-4BBD-9BDD-81D6F49B3B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6682" y="810042"/>
                  <a:ext cx="82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640F6D-1DC5-4F5A-BE64-BFCA0972D9FB}"/>
                    </a:ext>
                  </a:extLst>
                </p14:cNvPr>
                <p14:cNvContentPartPr/>
                <p14:nvPr/>
              </p14:nvContentPartPr>
              <p14:xfrm>
                <a:off x="370122" y="859362"/>
                <a:ext cx="28080" cy="162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640F6D-1DC5-4F5A-BE64-BFCA0972D9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122" y="841722"/>
                  <a:ext cx="63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A4136C-9CB2-45BE-A4AE-5712E1346043}"/>
                    </a:ext>
                  </a:extLst>
                </p14:cNvPr>
                <p14:cNvContentPartPr/>
                <p14:nvPr/>
              </p14:nvContentPartPr>
              <p14:xfrm>
                <a:off x="388122" y="846402"/>
                <a:ext cx="29880" cy="18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A4136C-9CB2-45BE-A4AE-5712E13460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0122" y="828762"/>
                  <a:ext cx="65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6E7C29-5D3F-44B3-95DF-9F186AFAEC7C}"/>
                    </a:ext>
                  </a:extLst>
                </p14:cNvPr>
                <p14:cNvContentPartPr/>
                <p14:nvPr/>
              </p14:nvContentPartPr>
              <p14:xfrm>
                <a:off x="303882" y="932082"/>
                <a:ext cx="124920" cy="3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6E7C29-5D3F-44B3-95DF-9F186AFAEC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242" y="914082"/>
                  <a:ext cx="160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F5EAC6-737E-4E6F-81F2-18EBA8344D1C}"/>
                    </a:ext>
                  </a:extLst>
                </p14:cNvPr>
                <p14:cNvContentPartPr/>
                <p14:nvPr/>
              </p14:nvContentPartPr>
              <p14:xfrm>
                <a:off x="427002" y="946482"/>
                <a:ext cx="57960" cy="64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F5EAC6-737E-4E6F-81F2-18EBA8344D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002" y="928482"/>
                  <a:ext cx="93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98833A-2726-46EA-B054-FE3D57E61803}"/>
                    </a:ext>
                  </a:extLst>
                </p14:cNvPr>
                <p14:cNvContentPartPr/>
                <p14:nvPr/>
              </p14:nvContentPartPr>
              <p14:xfrm>
                <a:off x="501522" y="936042"/>
                <a:ext cx="68040" cy="7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98833A-2726-46EA-B054-FE3D57E618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3882" y="918042"/>
                  <a:ext cx="103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C1FFFB-8BA6-4F61-B7ED-9F3D29E6E81F}"/>
                    </a:ext>
                  </a:extLst>
                </p14:cNvPr>
                <p14:cNvContentPartPr/>
                <p14:nvPr/>
              </p14:nvContentPartPr>
              <p14:xfrm>
                <a:off x="556242" y="909402"/>
                <a:ext cx="1800" cy="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C1FFFB-8BA6-4F61-B7ED-9F3D29E6E8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242" y="891402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1DCAE9-F99D-474D-9D96-33894B680EAC}"/>
                    </a:ext>
                  </a:extLst>
                </p14:cNvPr>
                <p14:cNvContentPartPr/>
                <p14:nvPr/>
              </p14:nvContentPartPr>
              <p14:xfrm>
                <a:off x="587202" y="935322"/>
                <a:ext cx="53280" cy="14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1DCAE9-F99D-474D-9D96-33894B680E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9562" y="917682"/>
                  <a:ext cx="88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4737D5F-EC28-410D-BA93-9059BBF39CE0}"/>
                    </a:ext>
                  </a:extLst>
                </p14:cNvPr>
                <p14:cNvContentPartPr/>
                <p14:nvPr/>
              </p14:nvContentPartPr>
              <p14:xfrm>
                <a:off x="667842" y="958002"/>
                <a:ext cx="118800" cy="7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4737D5F-EC28-410D-BA93-9059BBF39C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202" y="940362"/>
                  <a:ext cx="154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E51FE9-7504-44B2-9915-8146DF5AFCE3}"/>
                    </a:ext>
                  </a:extLst>
                </p14:cNvPr>
                <p14:cNvContentPartPr/>
                <p14:nvPr/>
              </p14:nvContentPartPr>
              <p14:xfrm>
                <a:off x="814722" y="871602"/>
                <a:ext cx="148680" cy="172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E51FE9-7504-44B2-9915-8146DF5AFCE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6722" y="853962"/>
                  <a:ext cx="184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4081C2-EFDB-4108-80D7-87907DFCD272}"/>
                    </a:ext>
                  </a:extLst>
                </p14:cNvPr>
                <p14:cNvContentPartPr/>
                <p14:nvPr/>
              </p14:nvContentPartPr>
              <p14:xfrm>
                <a:off x="766842" y="911562"/>
                <a:ext cx="84240" cy="2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4081C2-EFDB-4108-80D7-87907DFCD2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8842" y="893562"/>
                  <a:ext cx="119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5EAC27-C7C4-4E0A-8DFE-03797747B105}"/>
                    </a:ext>
                  </a:extLst>
                </p14:cNvPr>
                <p14:cNvContentPartPr/>
                <p14:nvPr/>
              </p14:nvContentPartPr>
              <p14:xfrm>
                <a:off x="1108482" y="922002"/>
                <a:ext cx="44280" cy="19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5EAC27-C7C4-4E0A-8DFE-03797747B1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90482" y="904362"/>
                  <a:ext cx="79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37EFCF-786C-4C99-B7BA-E45C80E0CE36}"/>
                    </a:ext>
                  </a:extLst>
                </p14:cNvPr>
                <p14:cNvContentPartPr/>
                <p14:nvPr/>
              </p14:nvContentPartPr>
              <p14:xfrm>
                <a:off x="1131522" y="915522"/>
                <a:ext cx="59400" cy="8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37EFCF-786C-4C99-B7BA-E45C80E0CE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3882" y="897522"/>
                  <a:ext cx="9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325D41-1389-4AA4-9C6C-4BEBB04365F0}"/>
                    </a:ext>
                  </a:extLst>
                </p14:cNvPr>
                <p14:cNvContentPartPr/>
                <p14:nvPr/>
              </p14:nvContentPartPr>
              <p14:xfrm>
                <a:off x="1206762" y="924882"/>
                <a:ext cx="108720" cy="11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325D41-1389-4AA4-9C6C-4BEBB0436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8762" y="906882"/>
                  <a:ext cx="144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DF9286-E9BF-45E8-BA45-AA1928DD4F78}"/>
                    </a:ext>
                  </a:extLst>
                </p14:cNvPr>
                <p14:cNvContentPartPr/>
                <p14:nvPr/>
              </p14:nvContentPartPr>
              <p14:xfrm>
                <a:off x="1366962" y="866922"/>
                <a:ext cx="36720" cy="132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DF9286-E9BF-45E8-BA45-AA1928DD4F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49322" y="848922"/>
                  <a:ext cx="72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8C7F09-CDAA-40A8-95E2-2559291C6C8C}"/>
                    </a:ext>
                  </a:extLst>
                </p14:cNvPr>
                <p14:cNvContentPartPr/>
                <p14:nvPr/>
              </p14:nvContentPartPr>
              <p14:xfrm>
                <a:off x="1412322" y="833442"/>
                <a:ext cx="52200" cy="19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8C7F09-CDAA-40A8-95E2-2559291C6C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94682" y="815802"/>
                  <a:ext cx="87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764064-3A36-4622-B9FE-BE89216EA061}"/>
                    </a:ext>
                  </a:extLst>
                </p14:cNvPr>
                <p14:cNvContentPartPr/>
                <p14:nvPr/>
              </p14:nvContentPartPr>
              <p14:xfrm>
                <a:off x="1466322" y="910122"/>
                <a:ext cx="13320" cy="1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764064-3A36-4622-B9FE-BE89216EA0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48682" y="892122"/>
                  <a:ext cx="48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C7E98A-EDCD-4396-AB65-243A2C689B8A}"/>
                    </a:ext>
                  </a:extLst>
                </p14:cNvPr>
                <p14:cNvContentPartPr/>
                <p14:nvPr/>
              </p14:nvContentPartPr>
              <p14:xfrm>
                <a:off x="1492242" y="922722"/>
                <a:ext cx="187920" cy="10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C7E98A-EDCD-4396-AB65-243A2C689B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4602" y="905082"/>
                  <a:ext cx="223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DBE2C34-81E2-4C77-BF80-41CA7783E1C6}"/>
                    </a:ext>
                  </a:extLst>
                </p14:cNvPr>
                <p14:cNvContentPartPr/>
                <p14:nvPr/>
              </p14:nvContentPartPr>
              <p14:xfrm>
                <a:off x="1513122" y="820482"/>
                <a:ext cx="111960" cy="1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DBE2C34-81E2-4C77-BF80-41CA7783E1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95482" y="802842"/>
                  <a:ext cx="147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653D12-0545-4BC7-A72F-81506A8C4869}"/>
                    </a:ext>
                  </a:extLst>
                </p14:cNvPr>
                <p14:cNvContentPartPr/>
                <p14:nvPr/>
              </p14:nvContentPartPr>
              <p14:xfrm>
                <a:off x="297762" y="1072482"/>
                <a:ext cx="1319760" cy="5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653D12-0545-4BC7-A72F-81506A8C48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0122" y="1054842"/>
                  <a:ext cx="135540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C4F4E702-D5EE-495E-9563-9B25BC8C63ED}"/>
              </a:ext>
            </a:extLst>
          </p:cNvPr>
          <p:cNvGrpSpPr/>
          <p:nvPr/>
        </p:nvGrpSpPr>
        <p:grpSpPr>
          <a:xfrm>
            <a:off x="2106762" y="833442"/>
            <a:ext cx="1073160" cy="389880"/>
            <a:chOff x="2106762" y="833442"/>
            <a:chExt cx="10731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DB5C628-A034-4D75-BC0D-947A1FE2A833}"/>
                    </a:ext>
                  </a:extLst>
                </p14:cNvPr>
                <p14:cNvContentPartPr/>
                <p14:nvPr/>
              </p14:nvContentPartPr>
              <p14:xfrm>
                <a:off x="2106762" y="866562"/>
                <a:ext cx="124560" cy="148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DB5C628-A034-4D75-BC0D-947A1FE2A83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89122" y="848922"/>
                  <a:ext cx="160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D949DB9-8ED8-4E62-8EAE-83D7C591C549}"/>
                    </a:ext>
                  </a:extLst>
                </p14:cNvPr>
                <p14:cNvContentPartPr/>
                <p14:nvPr/>
              </p14:nvContentPartPr>
              <p14:xfrm>
                <a:off x="2245722" y="1032882"/>
                <a:ext cx="92160" cy="53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D949DB9-8ED8-4E62-8EAE-83D7C591C5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28082" y="1014882"/>
                  <a:ext cx="127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215D3B4-C46D-46E2-8193-DC363AEC7358}"/>
                    </a:ext>
                  </a:extLst>
                </p14:cNvPr>
                <p14:cNvContentPartPr/>
                <p14:nvPr/>
              </p14:nvContentPartPr>
              <p14:xfrm>
                <a:off x="2355162" y="1030362"/>
                <a:ext cx="123480" cy="78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215D3B4-C46D-46E2-8193-DC363AEC73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37162" y="1012722"/>
                  <a:ext cx="15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5469B40-39FF-4E9D-AB8B-D30F1C9E35AC}"/>
                    </a:ext>
                  </a:extLst>
                </p14:cNvPr>
                <p14:cNvContentPartPr/>
                <p14:nvPr/>
              </p14:nvContentPartPr>
              <p14:xfrm>
                <a:off x="2491242" y="988962"/>
                <a:ext cx="50400" cy="1119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5469B40-39FF-4E9D-AB8B-D30F1C9E35A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73602" y="971322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6C4D6C4-A74A-4E22-A2E4-C0544E679D8B}"/>
                    </a:ext>
                  </a:extLst>
                </p14:cNvPr>
                <p14:cNvContentPartPr/>
                <p14:nvPr/>
              </p14:nvContentPartPr>
              <p14:xfrm>
                <a:off x="2571162" y="1036842"/>
                <a:ext cx="124560" cy="1864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6C4D6C4-A74A-4E22-A2E4-C0544E679D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53162" y="1019202"/>
                  <a:ext cx="160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AFCDFC2-DD28-4395-858A-97E9499AD23A}"/>
                    </a:ext>
                  </a:extLst>
                </p14:cNvPr>
                <p14:cNvContentPartPr/>
                <p14:nvPr/>
              </p14:nvContentPartPr>
              <p14:xfrm>
                <a:off x="2799042" y="895002"/>
                <a:ext cx="132480" cy="16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AFCDFC2-DD28-4395-858A-97E9499AD2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81402" y="877002"/>
                  <a:ext cx="168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58A3DEF-56E3-4CA4-A758-0BCC082EF32F}"/>
                    </a:ext>
                  </a:extLst>
                </p14:cNvPr>
                <p14:cNvContentPartPr/>
                <p14:nvPr/>
              </p14:nvContentPartPr>
              <p14:xfrm>
                <a:off x="2804442" y="937842"/>
                <a:ext cx="127080" cy="16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58A3DEF-56E3-4CA4-A758-0BCC082EF32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86442" y="920202"/>
                  <a:ext cx="16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6049C79-496E-4EFA-96D5-5F77C3820302}"/>
                    </a:ext>
                  </a:extLst>
                </p14:cNvPr>
                <p14:cNvContentPartPr/>
                <p14:nvPr/>
              </p14:nvContentPartPr>
              <p14:xfrm>
                <a:off x="3055722" y="833442"/>
                <a:ext cx="124200" cy="1659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6049C79-496E-4EFA-96D5-5F77C38203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37722" y="815802"/>
                  <a:ext cx="1598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2735889-B39D-4378-A031-D3C557D92429}"/>
              </a:ext>
            </a:extLst>
          </p:cNvPr>
          <p:cNvGrpSpPr/>
          <p:nvPr/>
        </p:nvGrpSpPr>
        <p:grpSpPr>
          <a:xfrm>
            <a:off x="3153642" y="982842"/>
            <a:ext cx="234720" cy="138240"/>
            <a:chOff x="3153642" y="982842"/>
            <a:chExt cx="23472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15FAF3B6-BDC5-4C04-A33A-D1F693987E51}"/>
                    </a:ext>
                  </a:extLst>
                </p14:cNvPr>
                <p14:cNvContentPartPr/>
                <p14:nvPr/>
              </p14:nvContentPartPr>
              <p14:xfrm>
                <a:off x="3153642" y="983922"/>
                <a:ext cx="77760" cy="11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15FAF3B6-BDC5-4C04-A33A-D1F693987E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5642" y="966282"/>
                  <a:ext cx="113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5C52E61-CD99-4366-B9D4-565CA2B8B493}"/>
                    </a:ext>
                  </a:extLst>
                </p14:cNvPr>
                <p14:cNvContentPartPr/>
                <p14:nvPr/>
              </p14:nvContentPartPr>
              <p14:xfrm>
                <a:off x="3230682" y="1049802"/>
                <a:ext cx="65520" cy="40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5C52E61-CD99-4366-B9D4-565CA2B8B4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12682" y="1032162"/>
                  <a:ext cx="101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2077423-F2B7-4174-9240-CFA606A011AF}"/>
                    </a:ext>
                  </a:extLst>
                </p14:cNvPr>
                <p14:cNvContentPartPr/>
                <p14:nvPr/>
              </p14:nvContentPartPr>
              <p14:xfrm>
                <a:off x="3305562" y="982842"/>
                <a:ext cx="79200" cy="138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2077423-F2B7-4174-9240-CFA606A011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87562" y="965202"/>
                  <a:ext cx="114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F9FC9F89-A5CD-43EF-8D03-C8160B387840}"/>
                    </a:ext>
                  </a:extLst>
                </p14:cNvPr>
                <p14:cNvContentPartPr/>
                <p14:nvPr/>
              </p14:nvContentPartPr>
              <p14:xfrm>
                <a:off x="3331482" y="1016322"/>
                <a:ext cx="56880" cy="1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F9FC9F89-A5CD-43EF-8D03-C8160B3878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13842" y="998682"/>
                  <a:ext cx="925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300EA16-33EA-4AE9-B9D3-F9293B6A8EE2}"/>
              </a:ext>
            </a:extLst>
          </p:cNvPr>
          <p:cNvGrpSpPr/>
          <p:nvPr/>
        </p:nvGrpSpPr>
        <p:grpSpPr>
          <a:xfrm>
            <a:off x="1975002" y="762882"/>
            <a:ext cx="1624320" cy="503280"/>
            <a:chOff x="1975002" y="762882"/>
            <a:chExt cx="162432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4B5C262C-45B6-49BD-9F5D-C3BFC0B02302}"/>
                    </a:ext>
                  </a:extLst>
                </p14:cNvPr>
                <p14:cNvContentPartPr/>
                <p14:nvPr/>
              </p14:nvContentPartPr>
              <p14:xfrm>
                <a:off x="1975002" y="770802"/>
                <a:ext cx="1591560" cy="39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4B5C262C-45B6-49BD-9F5D-C3BFC0B0230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57002" y="752802"/>
                  <a:ext cx="1627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7041E6AD-45B8-47CF-85B3-AD4C927B9986}"/>
                    </a:ext>
                  </a:extLst>
                </p14:cNvPr>
                <p14:cNvContentPartPr/>
                <p14:nvPr/>
              </p14:nvContentPartPr>
              <p14:xfrm>
                <a:off x="1978962" y="762882"/>
                <a:ext cx="1620360" cy="5032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7041E6AD-45B8-47CF-85B3-AD4C927B99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1322" y="745242"/>
                  <a:ext cx="165600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0063F94-DF42-4704-8CBF-C763B2A447D5}"/>
              </a:ext>
            </a:extLst>
          </p:cNvPr>
          <p:cNvGrpSpPr/>
          <p:nvPr/>
        </p:nvGrpSpPr>
        <p:grpSpPr>
          <a:xfrm>
            <a:off x="3656562" y="831642"/>
            <a:ext cx="418320" cy="277920"/>
            <a:chOff x="3656562" y="831642"/>
            <a:chExt cx="41832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7D1D8E8-4332-42C3-B802-F810A5EE2EA8}"/>
                    </a:ext>
                  </a:extLst>
                </p14:cNvPr>
                <p14:cNvContentPartPr/>
                <p14:nvPr/>
              </p14:nvContentPartPr>
              <p14:xfrm>
                <a:off x="3656562" y="940362"/>
                <a:ext cx="300600" cy="20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7D1D8E8-4332-42C3-B802-F810A5EE2E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38562" y="922362"/>
                  <a:ext cx="336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5982B6A-E89A-4BFB-8664-662DE5048333}"/>
                    </a:ext>
                  </a:extLst>
                </p14:cNvPr>
                <p14:cNvContentPartPr/>
                <p14:nvPr/>
              </p14:nvContentPartPr>
              <p14:xfrm>
                <a:off x="3679602" y="978882"/>
                <a:ext cx="294840" cy="338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5982B6A-E89A-4BFB-8664-662DE504833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61602" y="960882"/>
                  <a:ext cx="330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35B1449-273C-4F66-80C9-9BD29682035F}"/>
                    </a:ext>
                  </a:extLst>
                </p14:cNvPr>
                <p14:cNvContentPartPr/>
                <p14:nvPr/>
              </p14:nvContentPartPr>
              <p14:xfrm>
                <a:off x="3875442" y="831642"/>
                <a:ext cx="199440" cy="277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35B1449-273C-4F66-80C9-9BD2968203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57442" y="813642"/>
                  <a:ext cx="23508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23D85968-C392-4674-8929-6B741444C886}"/>
              </a:ext>
            </a:extLst>
          </p:cNvPr>
          <p:cNvGrpSpPr/>
          <p:nvPr/>
        </p:nvGrpSpPr>
        <p:grpSpPr>
          <a:xfrm>
            <a:off x="4391682" y="698442"/>
            <a:ext cx="1887739" cy="418320"/>
            <a:chOff x="4391682" y="698442"/>
            <a:chExt cx="1887739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C9135B0-8B63-4D8F-AD5A-0D89F845695E}"/>
                    </a:ext>
                  </a:extLst>
                </p14:cNvPr>
                <p14:cNvContentPartPr/>
                <p14:nvPr/>
              </p14:nvContentPartPr>
              <p14:xfrm>
                <a:off x="4391682" y="740562"/>
                <a:ext cx="137880" cy="254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C9135B0-8B63-4D8F-AD5A-0D89F84569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74042" y="722562"/>
                  <a:ext cx="173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CF5AB81-158C-4974-B669-16053E210D91}"/>
                    </a:ext>
                  </a:extLst>
                </p14:cNvPr>
                <p14:cNvContentPartPr/>
                <p14:nvPr/>
              </p14:nvContentPartPr>
              <p14:xfrm>
                <a:off x="4630002" y="866562"/>
                <a:ext cx="93240" cy="21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CF5AB81-158C-4974-B669-16053E210D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12002" y="848922"/>
                  <a:ext cx="128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6EF32B2-CA15-471B-9E90-7DE612A86AC2}"/>
                    </a:ext>
                  </a:extLst>
                </p14:cNvPr>
                <p14:cNvContentPartPr/>
                <p14:nvPr/>
              </p14:nvContentPartPr>
              <p14:xfrm>
                <a:off x="4624242" y="917322"/>
                <a:ext cx="126720" cy="165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6EF32B2-CA15-471B-9E90-7DE612A86A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06242" y="899682"/>
                  <a:ext cx="16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288B09F-6627-4F9D-A2F3-39DC8760FD3B}"/>
                    </a:ext>
                  </a:extLst>
                </p14:cNvPr>
                <p14:cNvContentPartPr/>
                <p14:nvPr/>
              </p14:nvContentPartPr>
              <p14:xfrm>
                <a:off x="4934461" y="698442"/>
                <a:ext cx="83880" cy="169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288B09F-6627-4F9D-A2F3-39DC8760FD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16821" y="680442"/>
                  <a:ext cx="119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290495-B07A-4A5D-A109-3AB984655378}"/>
                    </a:ext>
                  </a:extLst>
                </p14:cNvPr>
                <p14:cNvContentPartPr/>
                <p14:nvPr/>
              </p14:nvContentPartPr>
              <p14:xfrm>
                <a:off x="5024461" y="803202"/>
                <a:ext cx="59040" cy="56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290495-B07A-4A5D-A109-3AB98465537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06821" y="785562"/>
                  <a:ext cx="94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9D66769-9726-4048-B70A-6A41EEF3DFA3}"/>
                    </a:ext>
                  </a:extLst>
                </p14:cNvPr>
                <p14:cNvContentPartPr/>
                <p14:nvPr/>
              </p14:nvContentPartPr>
              <p14:xfrm>
                <a:off x="5119861" y="793482"/>
                <a:ext cx="93960" cy="71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9D66769-9726-4048-B70A-6A41EEF3DFA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02221" y="775842"/>
                  <a:ext cx="12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B9980F0-795B-4E78-BA28-E520A3503E3B}"/>
                    </a:ext>
                  </a:extLst>
                </p14:cNvPr>
                <p14:cNvContentPartPr/>
                <p14:nvPr/>
              </p14:nvContentPartPr>
              <p14:xfrm>
                <a:off x="5137501" y="781962"/>
                <a:ext cx="66960" cy="1000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B9980F0-795B-4E78-BA28-E520A3503E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19501" y="764322"/>
                  <a:ext cx="102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A6EBB31-620D-44E8-A603-028EE05305BF}"/>
                    </a:ext>
                  </a:extLst>
                </p14:cNvPr>
                <p14:cNvContentPartPr/>
                <p14:nvPr/>
              </p14:nvContentPartPr>
              <p14:xfrm>
                <a:off x="4884061" y="919122"/>
                <a:ext cx="275400" cy="82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A6EBB31-620D-44E8-A603-028EE05305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66061" y="901482"/>
                  <a:ext cx="311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E668C22-E36A-46B2-B141-B9C94EF5D588}"/>
                    </a:ext>
                  </a:extLst>
                </p14:cNvPr>
                <p14:cNvContentPartPr/>
                <p14:nvPr/>
              </p14:nvContentPartPr>
              <p14:xfrm>
                <a:off x="5005381" y="983922"/>
                <a:ext cx="59760" cy="1328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E668C22-E36A-46B2-B141-B9C94EF5D5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87381" y="965922"/>
                  <a:ext cx="95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091AE56-0564-464B-B532-CF015D909680}"/>
                    </a:ext>
                  </a:extLst>
                </p14:cNvPr>
                <p14:cNvContentPartPr/>
                <p14:nvPr/>
              </p14:nvContentPartPr>
              <p14:xfrm>
                <a:off x="4923661" y="1021362"/>
                <a:ext cx="150480" cy="26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091AE56-0564-464B-B532-CF015D9096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05661" y="1003722"/>
                  <a:ext cx="186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E64BF38-B3AF-488B-9D9B-45C8DBEBAAF8}"/>
                    </a:ext>
                  </a:extLst>
                </p14:cNvPr>
                <p14:cNvContentPartPr/>
                <p14:nvPr/>
              </p14:nvContentPartPr>
              <p14:xfrm>
                <a:off x="5324701" y="883842"/>
                <a:ext cx="99000" cy="16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E64BF38-B3AF-488B-9D9B-45C8DBEBAA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06701" y="865842"/>
                  <a:ext cx="134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BEEA40C-BCCF-4504-946D-0A3F105EDBC6}"/>
                    </a:ext>
                  </a:extLst>
                </p14:cNvPr>
                <p14:cNvContentPartPr/>
                <p14:nvPr/>
              </p14:nvContentPartPr>
              <p14:xfrm>
                <a:off x="5336941" y="922002"/>
                <a:ext cx="80640" cy="7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BEEA40C-BCCF-4504-946D-0A3F105EDBC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18941" y="904362"/>
                  <a:ext cx="116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CCF0180-BE49-415E-B32D-C877ED6731CD}"/>
                    </a:ext>
                  </a:extLst>
                </p14:cNvPr>
                <p14:cNvContentPartPr/>
                <p14:nvPr/>
              </p14:nvContentPartPr>
              <p14:xfrm>
                <a:off x="5581741" y="717522"/>
                <a:ext cx="108720" cy="173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CCF0180-BE49-415E-B32D-C877ED6731C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64101" y="699522"/>
                  <a:ext cx="144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77365C6-B54B-4C76-A8B3-30763B3741AD}"/>
                    </a:ext>
                  </a:extLst>
                </p14:cNvPr>
                <p14:cNvContentPartPr/>
                <p14:nvPr/>
              </p14:nvContentPartPr>
              <p14:xfrm>
                <a:off x="5690101" y="830922"/>
                <a:ext cx="50400" cy="594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77365C6-B54B-4C76-A8B3-30763B3741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72461" y="812922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8448501-1565-410D-9210-114DFF3D1248}"/>
                    </a:ext>
                  </a:extLst>
                </p14:cNvPr>
                <p14:cNvContentPartPr/>
                <p14:nvPr/>
              </p14:nvContentPartPr>
              <p14:xfrm>
                <a:off x="5803501" y="736242"/>
                <a:ext cx="230760" cy="142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8448501-1565-410D-9210-114DFF3D124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85501" y="718242"/>
                  <a:ext cx="266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D2D40CB-6B86-4EA1-A963-75A7AB5A5E63}"/>
                    </a:ext>
                  </a:extLst>
                </p14:cNvPr>
                <p14:cNvContentPartPr/>
                <p14:nvPr/>
              </p14:nvContentPartPr>
              <p14:xfrm>
                <a:off x="6055861" y="769722"/>
                <a:ext cx="163080" cy="127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D2D40CB-6B86-4EA1-A963-75A7AB5A5E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38221" y="752082"/>
                  <a:ext cx="198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978A12A-9BCD-4AE2-ABA5-C7D6CA79A8F3}"/>
                    </a:ext>
                  </a:extLst>
                </p14:cNvPr>
                <p14:cNvContentPartPr/>
                <p14:nvPr/>
              </p14:nvContentPartPr>
              <p14:xfrm>
                <a:off x="6226141" y="846042"/>
                <a:ext cx="53280" cy="42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978A12A-9BCD-4AE2-ABA5-C7D6CA79A8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08141" y="828042"/>
                  <a:ext cx="8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43D4038-1C19-4F25-82F2-FB0CC419135B}"/>
                    </a:ext>
                  </a:extLst>
                </p14:cNvPr>
                <p14:cNvContentPartPr/>
                <p14:nvPr/>
              </p14:nvContentPartPr>
              <p14:xfrm>
                <a:off x="5596141" y="928482"/>
                <a:ext cx="634680" cy="13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43D4038-1C19-4F25-82F2-FB0CC41913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78141" y="910482"/>
                  <a:ext cx="67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50EFE986-BD93-4C77-AFC9-6C3859827074}"/>
                    </a:ext>
                  </a:extLst>
                </p14:cNvPr>
                <p14:cNvContentPartPr/>
                <p14:nvPr/>
              </p14:nvContentPartPr>
              <p14:xfrm>
                <a:off x="5896741" y="980322"/>
                <a:ext cx="81720" cy="104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50EFE986-BD93-4C77-AFC9-6C385982707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78741" y="962322"/>
                  <a:ext cx="117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142F036-714D-4165-99B9-CE16249AA7D6}"/>
                    </a:ext>
                  </a:extLst>
                </p14:cNvPr>
                <p14:cNvContentPartPr/>
                <p14:nvPr/>
              </p14:nvContentPartPr>
              <p14:xfrm>
                <a:off x="5841661" y="1007682"/>
                <a:ext cx="151200" cy="16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142F036-714D-4165-99B9-CE16249AA7D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24021" y="989682"/>
                  <a:ext cx="1868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1C677AA7-3585-4AF4-87FC-CE98066D7FDA}"/>
              </a:ext>
            </a:extLst>
          </p:cNvPr>
          <p:cNvGrpSpPr/>
          <p:nvPr/>
        </p:nvGrpSpPr>
        <p:grpSpPr>
          <a:xfrm>
            <a:off x="4565101" y="1206402"/>
            <a:ext cx="1188000" cy="448920"/>
            <a:chOff x="4565101" y="1206402"/>
            <a:chExt cx="118800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CB641F3-CD1E-4109-AA64-8850ABC900C6}"/>
                    </a:ext>
                  </a:extLst>
                </p14:cNvPr>
                <p14:cNvContentPartPr/>
                <p14:nvPr/>
              </p14:nvContentPartPr>
              <p14:xfrm>
                <a:off x="4658701" y="1318362"/>
                <a:ext cx="88560" cy="172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CB641F3-CD1E-4109-AA64-8850ABC900C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41061" y="1300362"/>
                  <a:ext cx="12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2613D38-4B8D-4EE4-98C1-81EE74A7CC5B}"/>
                    </a:ext>
                  </a:extLst>
                </p14:cNvPr>
                <p14:cNvContentPartPr/>
                <p14:nvPr/>
              </p14:nvContentPartPr>
              <p14:xfrm>
                <a:off x="4565101" y="1372362"/>
                <a:ext cx="127440" cy="32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2613D38-4B8D-4EE4-98C1-81EE74A7CC5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47461" y="1354362"/>
                  <a:ext cx="163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1B9CE97-6248-4986-9B36-CDA5025AB05A}"/>
                    </a:ext>
                  </a:extLst>
                </p14:cNvPr>
                <p14:cNvContentPartPr/>
                <p14:nvPr/>
              </p14:nvContentPartPr>
              <p14:xfrm>
                <a:off x="4817461" y="1402602"/>
                <a:ext cx="97560" cy="14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1B9CE97-6248-4986-9B36-CDA5025AB05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99821" y="1384602"/>
                  <a:ext cx="133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29BC4FC-8710-433D-960F-998EEBB97014}"/>
                    </a:ext>
                  </a:extLst>
                </p14:cNvPr>
                <p14:cNvContentPartPr/>
                <p14:nvPr/>
              </p14:nvContentPartPr>
              <p14:xfrm>
                <a:off x="4823581" y="1449762"/>
                <a:ext cx="115920" cy="23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29BC4FC-8710-433D-960F-998EEBB970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05581" y="1431762"/>
                  <a:ext cx="151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F97FF14-B10B-4268-B3C4-23C4C485C832}"/>
                    </a:ext>
                  </a:extLst>
                </p14:cNvPr>
                <p14:cNvContentPartPr/>
                <p14:nvPr/>
              </p14:nvContentPartPr>
              <p14:xfrm>
                <a:off x="5194741" y="1206402"/>
                <a:ext cx="120240" cy="2066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F97FF14-B10B-4268-B3C4-23C4C485C83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76741" y="1188402"/>
                  <a:ext cx="155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D3A310C-0866-4ED9-A627-E749D97CD860}"/>
                    </a:ext>
                  </a:extLst>
                </p14:cNvPr>
                <p14:cNvContentPartPr/>
                <p14:nvPr/>
              </p14:nvContentPartPr>
              <p14:xfrm>
                <a:off x="5061181" y="1433202"/>
                <a:ext cx="633600" cy="43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D3A310C-0866-4ED9-A627-E749D97CD8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43541" y="1415562"/>
                  <a:ext cx="66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1068191-9648-4CE5-ACF1-6C62DBA588EE}"/>
                    </a:ext>
                  </a:extLst>
                </p14:cNvPr>
                <p14:cNvContentPartPr/>
                <p14:nvPr/>
              </p14:nvContentPartPr>
              <p14:xfrm>
                <a:off x="5111581" y="1508442"/>
                <a:ext cx="83520" cy="1425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1068191-9648-4CE5-ACF1-6C62DBA588E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93941" y="1490802"/>
                  <a:ext cx="11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BB054DF-83CC-427A-938C-C8882474CBA8}"/>
                    </a:ext>
                  </a:extLst>
                </p14:cNvPr>
                <p14:cNvContentPartPr/>
                <p14:nvPr/>
              </p14:nvContentPartPr>
              <p14:xfrm>
                <a:off x="5210581" y="1595562"/>
                <a:ext cx="46800" cy="597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BB054DF-83CC-427A-938C-C8882474CB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92941" y="1577922"/>
                  <a:ext cx="82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0F849B5E-2BE2-4E1D-8811-0246134B987B}"/>
                    </a:ext>
                  </a:extLst>
                </p14:cNvPr>
                <p14:cNvContentPartPr/>
                <p14:nvPr/>
              </p14:nvContentPartPr>
              <p14:xfrm>
                <a:off x="5359981" y="1514922"/>
                <a:ext cx="79560" cy="102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0F849B5E-2BE2-4E1D-8811-0246134B987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42341" y="1496922"/>
                  <a:ext cx="115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AD6067C-5FDA-4F9E-93C9-28DF2B376412}"/>
                    </a:ext>
                  </a:extLst>
                </p14:cNvPr>
                <p14:cNvContentPartPr/>
                <p14:nvPr/>
              </p14:nvContentPartPr>
              <p14:xfrm>
                <a:off x="5445301" y="1542642"/>
                <a:ext cx="101880" cy="79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AD6067C-5FDA-4F9E-93C9-28DF2B37641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27661" y="1525002"/>
                  <a:ext cx="137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85AE713-C180-4F7F-AC75-D5DE0C8621BB}"/>
                    </a:ext>
                  </a:extLst>
                </p14:cNvPr>
                <p14:cNvContentPartPr/>
                <p14:nvPr/>
              </p14:nvContentPartPr>
              <p14:xfrm>
                <a:off x="5559421" y="1524642"/>
                <a:ext cx="136440" cy="103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85AE713-C180-4F7F-AC75-D5DE0C8621B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41781" y="1507002"/>
                  <a:ext cx="172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320FB02-ABF7-44A1-9141-6AE969AA8E38}"/>
                    </a:ext>
                  </a:extLst>
                </p14:cNvPr>
                <p14:cNvContentPartPr/>
                <p14:nvPr/>
              </p14:nvContentPartPr>
              <p14:xfrm>
                <a:off x="5710981" y="1563522"/>
                <a:ext cx="42120" cy="59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320FB02-ABF7-44A1-9141-6AE969AA8E3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92981" y="1545522"/>
                  <a:ext cx="77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7A9D024-4940-4118-9416-8DB2442FAA3F}"/>
                    </a:ext>
                  </a:extLst>
                </p14:cNvPr>
                <p14:cNvContentPartPr/>
                <p14:nvPr/>
              </p14:nvContentPartPr>
              <p14:xfrm>
                <a:off x="5215261" y="1600962"/>
                <a:ext cx="10800" cy="392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7A9D024-4940-4118-9416-8DB2442FAA3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97261" y="1583322"/>
                  <a:ext cx="46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B7B7125-CB14-489C-8CC8-900425EBC8C6}"/>
                    </a:ext>
                  </a:extLst>
                </p14:cNvPr>
                <p14:cNvContentPartPr/>
                <p14:nvPr/>
              </p14:nvContentPartPr>
              <p14:xfrm>
                <a:off x="5100781" y="1522842"/>
                <a:ext cx="118440" cy="1224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B7B7125-CB14-489C-8CC8-900425EBC8C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82781" y="1504842"/>
                  <a:ext cx="1540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2E2547E-02A1-4F96-9796-AAED6BCB9F1D}"/>
                  </a:ext>
                </a:extLst>
              </p14:cNvPr>
              <p14:cNvContentPartPr/>
              <p14:nvPr/>
            </p14:nvContentPartPr>
            <p14:xfrm>
              <a:off x="4519021" y="1157082"/>
              <a:ext cx="1335600" cy="6487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2E2547E-02A1-4F96-9796-AAED6BCB9F1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501021" y="1139442"/>
                <a:ext cx="1371240" cy="68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B28F509B-4622-4F6D-B145-7CDA58FA970A}"/>
              </a:ext>
            </a:extLst>
          </p:cNvPr>
          <p:cNvGrpSpPr/>
          <p:nvPr/>
        </p:nvGrpSpPr>
        <p:grpSpPr>
          <a:xfrm>
            <a:off x="5899801" y="1110656"/>
            <a:ext cx="1293120" cy="694800"/>
            <a:chOff x="5899801" y="1110656"/>
            <a:chExt cx="129312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A6CE031-27DD-4D27-B6D6-11EDF2B953E4}"/>
                    </a:ext>
                  </a:extLst>
                </p14:cNvPr>
                <p14:cNvContentPartPr/>
                <p14:nvPr/>
              </p14:nvContentPartPr>
              <p14:xfrm>
                <a:off x="5958121" y="1218296"/>
                <a:ext cx="50400" cy="1839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A6CE031-27DD-4D27-B6D6-11EDF2B953E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940481" y="1200296"/>
                  <a:ext cx="86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FDCE4E08-45A0-48EB-A0B4-24744E28D437}"/>
                    </a:ext>
                  </a:extLst>
                </p14:cNvPr>
                <p14:cNvContentPartPr/>
                <p14:nvPr/>
              </p14:nvContentPartPr>
              <p14:xfrm>
                <a:off x="5899801" y="1290296"/>
                <a:ext cx="122400" cy="396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FDCE4E08-45A0-48EB-A0B4-24744E28D4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81801" y="1272656"/>
                  <a:ext cx="158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F76FE54-BAEF-49B3-BE27-7BACBBB1E81C}"/>
                    </a:ext>
                  </a:extLst>
                </p14:cNvPr>
                <p14:cNvContentPartPr/>
                <p14:nvPr/>
              </p14:nvContentPartPr>
              <p14:xfrm>
                <a:off x="6045241" y="1315496"/>
                <a:ext cx="6120" cy="583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F76FE54-BAEF-49B3-BE27-7BACBBB1E81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27601" y="1297856"/>
                  <a:ext cx="41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99C59A2-18BD-4740-9246-BB520DA7D90B}"/>
                    </a:ext>
                  </a:extLst>
                </p14:cNvPr>
                <p14:cNvContentPartPr/>
                <p14:nvPr/>
              </p14:nvContentPartPr>
              <p14:xfrm>
                <a:off x="6044521" y="1253936"/>
                <a:ext cx="4320" cy="17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99C59A2-18BD-4740-9246-BB520DA7D90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26521" y="1235936"/>
                  <a:ext cx="39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8412A2D-D92A-4E4B-A305-D4763EBF5A31}"/>
                    </a:ext>
                  </a:extLst>
                </p14:cNvPr>
                <p14:cNvContentPartPr/>
                <p14:nvPr/>
              </p14:nvContentPartPr>
              <p14:xfrm>
                <a:off x="6076921" y="1293536"/>
                <a:ext cx="106920" cy="720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8412A2D-D92A-4E4B-A305-D4763EBF5A3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58921" y="1275536"/>
                  <a:ext cx="142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B0B2928-E58E-4F4C-9C9F-1B79E68AA130}"/>
                    </a:ext>
                  </a:extLst>
                </p14:cNvPr>
                <p14:cNvContentPartPr/>
                <p14:nvPr/>
              </p14:nvContentPartPr>
              <p14:xfrm>
                <a:off x="6198961" y="1267616"/>
                <a:ext cx="64440" cy="91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B0B2928-E58E-4F4C-9C9F-1B79E68AA13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81321" y="1249616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26D4F48E-56E4-4DC2-9D9E-DB7D7E1F51E6}"/>
                    </a:ext>
                  </a:extLst>
                </p14:cNvPr>
                <p14:cNvContentPartPr/>
                <p14:nvPr/>
              </p14:nvContentPartPr>
              <p14:xfrm>
                <a:off x="6377881" y="1263296"/>
                <a:ext cx="99360" cy="87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26D4F48E-56E4-4DC2-9D9E-DB7D7E1F51E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59881" y="1245296"/>
                  <a:ext cx="135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D9DB01F-12F8-401C-8588-0380C8A4CEB9}"/>
                    </a:ext>
                  </a:extLst>
                </p14:cNvPr>
                <p14:cNvContentPartPr/>
                <p14:nvPr/>
              </p14:nvContentPartPr>
              <p14:xfrm>
                <a:off x="6492721" y="1159616"/>
                <a:ext cx="69840" cy="173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D9DB01F-12F8-401C-8588-0380C8A4CE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74721" y="1141976"/>
                  <a:ext cx="105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8566DF42-BEC0-42A6-A96D-32B108722175}"/>
                    </a:ext>
                  </a:extLst>
                </p14:cNvPr>
                <p14:cNvContentPartPr/>
                <p14:nvPr/>
              </p14:nvContentPartPr>
              <p14:xfrm>
                <a:off x="6578761" y="1227656"/>
                <a:ext cx="63000" cy="939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8566DF42-BEC0-42A6-A96D-32B10872217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61121" y="1210016"/>
                  <a:ext cx="9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8850D2F-9558-4EA5-A1C7-2DDF068D4BE9}"/>
                    </a:ext>
                  </a:extLst>
                </p14:cNvPr>
                <p14:cNvContentPartPr/>
                <p14:nvPr/>
              </p14:nvContentPartPr>
              <p14:xfrm>
                <a:off x="6663001" y="1258616"/>
                <a:ext cx="99000" cy="54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8850D2F-9558-4EA5-A1C7-2DDF068D4B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45001" y="1240616"/>
                  <a:ext cx="134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B34B22D-A604-4019-BEA0-52885C67AF45}"/>
                    </a:ext>
                  </a:extLst>
                </p14:cNvPr>
                <p14:cNvContentPartPr/>
                <p14:nvPr/>
              </p14:nvContentPartPr>
              <p14:xfrm>
                <a:off x="6883321" y="1145936"/>
                <a:ext cx="7920" cy="145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B34B22D-A604-4019-BEA0-52885C67AF4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865681" y="1128296"/>
                  <a:ext cx="43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D5A484D-CC18-4199-AC06-63B618B9D38D}"/>
                    </a:ext>
                  </a:extLst>
                </p14:cNvPr>
                <p14:cNvContentPartPr/>
                <p14:nvPr/>
              </p14:nvContentPartPr>
              <p14:xfrm>
                <a:off x="6925801" y="1160336"/>
                <a:ext cx="136080" cy="99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D5A484D-CC18-4199-AC06-63B618B9D38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07801" y="1142696"/>
                  <a:ext cx="171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E5F44E3-7CAC-495D-8CD6-D20D32683BCB}"/>
                    </a:ext>
                  </a:extLst>
                </p14:cNvPr>
                <p14:cNvContentPartPr/>
                <p14:nvPr/>
              </p14:nvContentPartPr>
              <p14:xfrm>
                <a:off x="6823921" y="1151696"/>
                <a:ext cx="152640" cy="55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E5F44E3-7CAC-495D-8CD6-D20D32683B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06281" y="1133696"/>
                  <a:ext cx="188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1D4C96B-5837-4820-8636-DED93EFA34E0}"/>
                    </a:ext>
                  </a:extLst>
                </p14:cNvPr>
                <p14:cNvContentPartPr/>
                <p14:nvPr/>
              </p14:nvContentPartPr>
              <p14:xfrm>
                <a:off x="6891961" y="1110656"/>
                <a:ext cx="38520" cy="1440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1D4C96B-5837-4820-8636-DED93EFA34E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874321" y="1093016"/>
                  <a:ext cx="74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D8D8C21-0453-47CB-9D9F-A8E691E3A668}"/>
                    </a:ext>
                  </a:extLst>
                </p14:cNvPr>
                <p14:cNvContentPartPr/>
                <p14:nvPr/>
              </p14:nvContentPartPr>
              <p14:xfrm>
                <a:off x="5961361" y="1476776"/>
                <a:ext cx="61560" cy="1562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D8D8C21-0453-47CB-9D9F-A8E691E3A66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43361" y="1458776"/>
                  <a:ext cx="9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097B475-47BA-4543-ACCB-727EE8115C3F}"/>
                    </a:ext>
                  </a:extLst>
                </p14:cNvPr>
                <p14:cNvContentPartPr/>
                <p14:nvPr/>
              </p14:nvContentPartPr>
              <p14:xfrm>
                <a:off x="6042001" y="1547696"/>
                <a:ext cx="39240" cy="590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097B475-47BA-4543-ACCB-727EE8115C3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024361" y="1529696"/>
                  <a:ext cx="74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5F0D68B-ECFE-47E2-8DAF-1F40499030D6}"/>
                    </a:ext>
                  </a:extLst>
                </p14:cNvPr>
                <p14:cNvContentPartPr/>
                <p14:nvPr/>
              </p14:nvContentPartPr>
              <p14:xfrm>
                <a:off x="6096001" y="1554176"/>
                <a:ext cx="63360" cy="475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5F0D68B-ECFE-47E2-8DAF-1F40499030D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78361" y="1536536"/>
                  <a:ext cx="99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989999C-C425-4EA9-AE5A-EF128C5A2EF3}"/>
                    </a:ext>
                  </a:extLst>
                </p14:cNvPr>
                <p14:cNvContentPartPr/>
                <p14:nvPr/>
              </p14:nvContentPartPr>
              <p14:xfrm>
                <a:off x="6142801" y="1497656"/>
                <a:ext cx="4320" cy="144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989999C-C425-4EA9-AE5A-EF128C5A2EF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25161" y="1480016"/>
                  <a:ext cx="39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692C39E-D1F2-4B34-A05F-4FBB75C5EFA6}"/>
                    </a:ext>
                  </a:extLst>
                </p14:cNvPr>
                <p14:cNvContentPartPr/>
                <p14:nvPr/>
              </p14:nvContentPartPr>
              <p14:xfrm>
                <a:off x="6187441" y="1506656"/>
                <a:ext cx="125280" cy="155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692C39E-D1F2-4B34-A05F-4FBB75C5EFA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69801" y="1489016"/>
                  <a:ext cx="16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CF16518-0305-434A-A801-2AC977550444}"/>
                    </a:ext>
                  </a:extLst>
                </p14:cNvPr>
                <p14:cNvContentPartPr/>
                <p14:nvPr/>
              </p14:nvContentPartPr>
              <p14:xfrm>
                <a:off x="6312361" y="1526456"/>
                <a:ext cx="72720" cy="63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CF16518-0305-434A-A801-2AC97755044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94721" y="1508816"/>
                  <a:ext cx="108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391A593-778D-40CB-9745-A6C448656CA2}"/>
                    </a:ext>
                  </a:extLst>
                </p14:cNvPr>
                <p14:cNvContentPartPr/>
                <p14:nvPr/>
              </p14:nvContentPartPr>
              <p14:xfrm>
                <a:off x="6418201" y="1432856"/>
                <a:ext cx="32760" cy="137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391A593-778D-40CB-9745-A6C448656CA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0201" y="1415216"/>
                  <a:ext cx="68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3F7CF55-5947-48FA-90C3-740467E2A5BB}"/>
                    </a:ext>
                  </a:extLst>
                </p14:cNvPr>
                <p14:cNvContentPartPr/>
                <p14:nvPr/>
              </p14:nvContentPartPr>
              <p14:xfrm>
                <a:off x="6356281" y="1462016"/>
                <a:ext cx="105120" cy="205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3F7CF55-5947-48FA-90C3-740467E2A5B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38641" y="1444376"/>
                  <a:ext cx="140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86BDBB7-D983-44D6-BA89-3A007DEA51D9}"/>
                    </a:ext>
                  </a:extLst>
                </p14:cNvPr>
                <p14:cNvContentPartPr/>
                <p14:nvPr/>
              </p14:nvContentPartPr>
              <p14:xfrm>
                <a:off x="6476161" y="1420976"/>
                <a:ext cx="112320" cy="128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86BDBB7-D983-44D6-BA89-3A007DEA51D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58161" y="1402976"/>
                  <a:ext cx="147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9C3AFB5-92DF-43E8-8BFA-78A35D326107}"/>
                    </a:ext>
                  </a:extLst>
                </p14:cNvPr>
                <p14:cNvContentPartPr/>
                <p14:nvPr/>
              </p14:nvContentPartPr>
              <p14:xfrm>
                <a:off x="6672721" y="1472456"/>
                <a:ext cx="17640" cy="1263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9C3AFB5-92DF-43E8-8BFA-78A35D32610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655081" y="1454816"/>
                  <a:ext cx="53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C03CAAE8-A4BF-4E4E-9832-9A4152AF3C2C}"/>
                    </a:ext>
                  </a:extLst>
                </p14:cNvPr>
                <p14:cNvContentPartPr/>
                <p14:nvPr/>
              </p14:nvContentPartPr>
              <p14:xfrm>
                <a:off x="6667321" y="1444736"/>
                <a:ext cx="82080" cy="73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C03CAAE8-A4BF-4E4E-9832-9A4152AF3C2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649321" y="1427096"/>
                  <a:ext cx="117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89677F7-49D3-4673-8325-3E16EB8FDFFE}"/>
                    </a:ext>
                  </a:extLst>
                </p14:cNvPr>
                <p14:cNvContentPartPr/>
                <p14:nvPr/>
              </p14:nvContentPartPr>
              <p14:xfrm>
                <a:off x="6748321" y="1422416"/>
                <a:ext cx="120600" cy="885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89677F7-49D3-4673-8325-3E16EB8FDFF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30681" y="1404776"/>
                  <a:ext cx="156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6B472D3-2585-476E-8836-F00FB5908556}"/>
                    </a:ext>
                  </a:extLst>
                </p14:cNvPr>
                <p14:cNvContentPartPr/>
                <p14:nvPr/>
              </p14:nvContentPartPr>
              <p14:xfrm>
                <a:off x="6908521" y="1456256"/>
                <a:ext cx="7920" cy="277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6B472D3-2585-476E-8836-F00FB590855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90881" y="1438616"/>
                  <a:ext cx="43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3D98D55-1096-4134-8994-3BFCD9C47BC4}"/>
                    </a:ext>
                  </a:extLst>
                </p14:cNvPr>
                <p14:cNvContentPartPr/>
                <p14:nvPr/>
              </p14:nvContentPartPr>
              <p14:xfrm>
                <a:off x="6900241" y="1348976"/>
                <a:ext cx="88920" cy="142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3D98D55-1096-4134-8994-3BFCD9C47BC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882241" y="1330976"/>
                  <a:ext cx="124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2DDD412-15DE-4088-BD46-B9BCFE4B5981}"/>
                    </a:ext>
                  </a:extLst>
                </p14:cNvPr>
                <p14:cNvContentPartPr/>
                <p14:nvPr/>
              </p14:nvContentPartPr>
              <p14:xfrm>
                <a:off x="6982681" y="1400096"/>
                <a:ext cx="30600" cy="74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2DDD412-15DE-4088-BD46-B9BCFE4B598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64681" y="1382096"/>
                  <a:ext cx="66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7B179909-7E86-4681-9A11-641375EDC2CC}"/>
                    </a:ext>
                  </a:extLst>
                </p14:cNvPr>
                <p14:cNvContentPartPr/>
                <p14:nvPr/>
              </p14:nvContentPartPr>
              <p14:xfrm>
                <a:off x="7021201" y="1394696"/>
                <a:ext cx="145800" cy="702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7B179909-7E86-4681-9A11-641375EDC2C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003201" y="1377056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D2DA3C9-A2E3-40C8-8411-5EC0748764F5}"/>
                    </a:ext>
                  </a:extLst>
                </p14:cNvPr>
                <p14:cNvContentPartPr/>
                <p14:nvPr/>
              </p14:nvContentPartPr>
              <p14:xfrm>
                <a:off x="6941641" y="1314416"/>
                <a:ext cx="113400" cy="363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D2DA3C9-A2E3-40C8-8411-5EC0748764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23641" y="1296776"/>
                  <a:ext cx="149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3F22910-7B57-4392-8750-2D4022EC6B7B}"/>
                    </a:ext>
                  </a:extLst>
                </p14:cNvPr>
                <p14:cNvContentPartPr/>
                <p14:nvPr/>
              </p14:nvContentPartPr>
              <p14:xfrm>
                <a:off x="7137481" y="1340696"/>
                <a:ext cx="55440" cy="806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3F22910-7B57-4392-8750-2D4022EC6B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19841" y="1323056"/>
                  <a:ext cx="91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22BC1A1-23F5-4F43-8FD9-5ECCE798D9AB}"/>
                    </a:ext>
                  </a:extLst>
                </p14:cNvPr>
                <p14:cNvContentPartPr/>
                <p14:nvPr/>
              </p14:nvContentPartPr>
              <p14:xfrm>
                <a:off x="6200401" y="1644176"/>
                <a:ext cx="258840" cy="1612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22BC1A1-23F5-4F43-8FD9-5ECCE798D9A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82761" y="1626176"/>
                  <a:ext cx="294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C8EFC39-176F-4A15-9F57-26D125C7370E}"/>
                    </a:ext>
                  </a:extLst>
                </p14:cNvPr>
                <p14:cNvContentPartPr/>
                <p14:nvPr/>
              </p14:nvContentPartPr>
              <p14:xfrm>
                <a:off x="6367441" y="1673336"/>
                <a:ext cx="119880" cy="30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C8EFC39-176F-4A15-9F57-26D125C7370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49801" y="1655336"/>
                  <a:ext cx="15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857C4BB-FB41-4303-855C-5F5A3CD1615F}"/>
                    </a:ext>
                  </a:extLst>
                </p14:cNvPr>
                <p14:cNvContentPartPr/>
                <p14:nvPr/>
              </p14:nvContentPartPr>
              <p14:xfrm>
                <a:off x="6492361" y="1589456"/>
                <a:ext cx="170280" cy="1508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857C4BB-FB41-4303-855C-5F5A3CD1615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4721" y="1571816"/>
                  <a:ext cx="20592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ECFEBD09-EB68-47C7-BD5F-2A38DE21C360}"/>
                  </a:ext>
                </a:extLst>
              </p14:cNvPr>
              <p14:cNvContentPartPr/>
              <p14:nvPr/>
            </p14:nvContentPartPr>
            <p14:xfrm>
              <a:off x="6746881" y="1658216"/>
              <a:ext cx="6840" cy="208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ECFEBD09-EB68-47C7-BD5F-2A38DE21C36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728881" y="1640216"/>
                <a:ext cx="4248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4EBC6F74-E3C6-41B8-ABEF-5EA89CC22B99}"/>
              </a:ext>
            </a:extLst>
          </p:cNvPr>
          <p:cNvGrpSpPr/>
          <p:nvPr/>
        </p:nvGrpSpPr>
        <p:grpSpPr>
          <a:xfrm>
            <a:off x="228245" y="1744616"/>
            <a:ext cx="1311480" cy="295560"/>
            <a:chOff x="228245" y="1744616"/>
            <a:chExt cx="13114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768E105E-1713-4955-AFE2-11FDFFCAA25A}"/>
                    </a:ext>
                  </a:extLst>
                </p14:cNvPr>
                <p14:cNvContentPartPr/>
                <p14:nvPr/>
              </p14:nvContentPartPr>
              <p14:xfrm>
                <a:off x="304565" y="1761536"/>
                <a:ext cx="73440" cy="181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768E105E-1713-4955-AFE2-11FDFFCAA25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6565" y="1743896"/>
                  <a:ext cx="109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E08DADD-1192-49E2-9C26-8841621DEA14}"/>
                    </a:ext>
                  </a:extLst>
                </p14:cNvPr>
                <p14:cNvContentPartPr/>
                <p14:nvPr/>
              </p14:nvContentPartPr>
              <p14:xfrm>
                <a:off x="379805" y="1830296"/>
                <a:ext cx="147960" cy="1159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E08DADD-1192-49E2-9C26-8841621DEA1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1805" y="1812296"/>
                  <a:ext cx="183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C50F339-E7BA-499F-868F-8DCCB316A66D}"/>
                    </a:ext>
                  </a:extLst>
                </p14:cNvPr>
                <p14:cNvContentPartPr/>
                <p14:nvPr/>
              </p14:nvContentPartPr>
              <p14:xfrm>
                <a:off x="532085" y="1769456"/>
                <a:ext cx="57600" cy="186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C50F339-E7BA-499F-868F-8DCCB316A66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4445" y="1751816"/>
                  <a:ext cx="93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DE1D68E-36C1-42EF-8A87-D76028165337}"/>
                    </a:ext>
                  </a:extLst>
                </p14:cNvPr>
                <p14:cNvContentPartPr/>
                <p14:nvPr/>
              </p14:nvContentPartPr>
              <p14:xfrm>
                <a:off x="585365" y="1838576"/>
                <a:ext cx="1080" cy="10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DE1D68E-36C1-42EF-8A87-D760281653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7365" y="1820936"/>
                  <a:ext cx="36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1283FEF-D552-4B80-8569-699EA04B727F}"/>
                    </a:ext>
                  </a:extLst>
                </p14:cNvPr>
                <p14:cNvContentPartPr/>
                <p14:nvPr/>
              </p14:nvContentPartPr>
              <p14:xfrm>
                <a:off x="619565" y="1747496"/>
                <a:ext cx="182160" cy="1958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1283FEF-D552-4B80-8569-699EA04B727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1925" y="1729496"/>
                  <a:ext cx="217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A7C028E-44F5-439D-8A58-E96D806DE86A}"/>
                    </a:ext>
                  </a:extLst>
                </p14:cNvPr>
                <p14:cNvContentPartPr/>
                <p14:nvPr/>
              </p14:nvContentPartPr>
              <p14:xfrm>
                <a:off x="462245" y="1786376"/>
                <a:ext cx="172080" cy="46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A7C028E-44F5-439D-8A58-E96D806DE86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4605" y="1768376"/>
                  <a:ext cx="207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FE6F594-3721-4D9A-A312-55F0F3FD0EF7}"/>
                    </a:ext>
                  </a:extLst>
                </p14:cNvPr>
                <p14:cNvContentPartPr/>
                <p14:nvPr/>
              </p14:nvContentPartPr>
              <p14:xfrm>
                <a:off x="920165" y="1818056"/>
                <a:ext cx="21960" cy="1674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FE6F594-3721-4D9A-A312-55F0F3FD0E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02525" y="1800416"/>
                  <a:ext cx="57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FB9FB9A3-93BA-40E6-A3D2-10944AADF8D7}"/>
                    </a:ext>
                  </a:extLst>
                </p14:cNvPr>
                <p14:cNvContentPartPr/>
                <p14:nvPr/>
              </p14:nvContentPartPr>
              <p14:xfrm>
                <a:off x="926285" y="1796456"/>
                <a:ext cx="67680" cy="1123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FB9FB9A3-93BA-40E6-A3D2-10944AADF8D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8645" y="1778456"/>
                  <a:ext cx="10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4E90661-7E6F-4CF4-8CCB-CDBBB212D716}"/>
                    </a:ext>
                  </a:extLst>
                </p14:cNvPr>
                <p14:cNvContentPartPr/>
                <p14:nvPr/>
              </p14:nvContentPartPr>
              <p14:xfrm>
                <a:off x="991805" y="1822016"/>
                <a:ext cx="64800" cy="709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4E90661-7E6F-4CF4-8CCB-CDBBB212D71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4165" y="1804016"/>
                  <a:ext cx="100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D12DB09-CE81-4627-BBD8-617BE8938540}"/>
                    </a:ext>
                  </a:extLst>
                </p14:cNvPr>
                <p14:cNvContentPartPr/>
                <p14:nvPr/>
              </p14:nvContentPartPr>
              <p14:xfrm>
                <a:off x="1077845" y="1810496"/>
                <a:ext cx="41040" cy="1008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D12DB09-CE81-4627-BBD8-617BE893854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0205" y="1792856"/>
                  <a:ext cx="76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5008DA4-E6F2-44C1-858B-E57A4CABEAD2}"/>
                    </a:ext>
                  </a:extLst>
                </p14:cNvPr>
                <p14:cNvContentPartPr/>
                <p14:nvPr/>
              </p14:nvContentPartPr>
              <p14:xfrm>
                <a:off x="1153445" y="1748936"/>
                <a:ext cx="38520" cy="1360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5008DA4-E6F2-44C1-858B-E57A4CABEAD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5805" y="1731296"/>
                  <a:ext cx="74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C1819239-FA5A-4248-A71D-965B36330E41}"/>
                    </a:ext>
                  </a:extLst>
                </p14:cNvPr>
                <p14:cNvContentPartPr/>
                <p14:nvPr/>
              </p14:nvContentPartPr>
              <p14:xfrm>
                <a:off x="1200605" y="1744616"/>
                <a:ext cx="61560" cy="1976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C1819239-FA5A-4248-A71D-965B36330E4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82605" y="1726616"/>
                  <a:ext cx="97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F1C4753-DBDA-4411-AA88-B4AE51AFEC64}"/>
                    </a:ext>
                  </a:extLst>
                </p14:cNvPr>
                <p14:cNvContentPartPr/>
                <p14:nvPr/>
              </p14:nvContentPartPr>
              <p14:xfrm>
                <a:off x="1247765" y="1835696"/>
                <a:ext cx="6120" cy="90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F1C4753-DBDA-4411-AA88-B4AE51AFEC6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230125" y="1818056"/>
                  <a:ext cx="4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3EC16FAA-A9D8-405B-9063-9E6DBC527C0B}"/>
                    </a:ext>
                  </a:extLst>
                </p14:cNvPr>
                <p14:cNvContentPartPr/>
                <p14:nvPr/>
              </p14:nvContentPartPr>
              <p14:xfrm>
                <a:off x="1288445" y="1844336"/>
                <a:ext cx="134640" cy="91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EC16FAA-A9D8-405B-9063-9E6DBC527C0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70805" y="1826336"/>
                  <a:ext cx="170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44998B5-2A85-4488-A872-DA6E1D04CD2A}"/>
                    </a:ext>
                  </a:extLst>
                </p14:cNvPr>
                <p14:cNvContentPartPr/>
                <p14:nvPr/>
              </p14:nvContentPartPr>
              <p14:xfrm>
                <a:off x="1289885" y="1756496"/>
                <a:ext cx="101880" cy="6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44998B5-2A85-4488-A872-DA6E1D04CD2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71885" y="1738856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26243B3-A583-4BA8-818C-B4BF149F42B3}"/>
                    </a:ext>
                  </a:extLst>
                </p14:cNvPr>
                <p14:cNvContentPartPr/>
                <p14:nvPr/>
              </p14:nvContentPartPr>
              <p14:xfrm>
                <a:off x="228245" y="1935056"/>
                <a:ext cx="1311480" cy="1051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26243B3-A583-4BA8-818C-B4BF149F42B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10605" y="1917416"/>
                  <a:ext cx="13471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865B4B46-FAC7-4BE9-B8A5-5205FB3FAD63}"/>
              </a:ext>
            </a:extLst>
          </p:cNvPr>
          <p:cNvGrpSpPr/>
          <p:nvPr/>
        </p:nvGrpSpPr>
        <p:grpSpPr>
          <a:xfrm>
            <a:off x="1823635" y="1674776"/>
            <a:ext cx="1247040" cy="386640"/>
            <a:chOff x="1823635" y="1674776"/>
            <a:chExt cx="12470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22F5B1A-EC50-4FFC-8724-D77026F0B8B7}"/>
                    </a:ext>
                  </a:extLst>
                </p14:cNvPr>
                <p14:cNvContentPartPr/>
                <p14:nvPr/>
              </p14:nvContentPartPr>
              <p14:xfrm>
                <a:off x="1823635" y="1739216"/>
                <a:ext cx="127800" cy="322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22F5B1A-EC50-4FFC-8724-D77026F0B8B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05635" y="1721216"/>
                  <a:ext cx="163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0B2AB4A-1A97-4089-84EA-9E92C16EFD22}"/>
                    </a:ext>
                  </a:extLst>
                </p14:cNvPr>
                <p14:cNvContentPartPr/>
                <p14:nvPr/>
              </p14:nvContentPartPr>
              <p14:xfrm>
                <a:off x="2002915" y="1867736"/>
                <a:ext cx="67320" cy="504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0B2AB4A-1A97-4089-84EA-9E92C16EFD2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984915" y="1849736"/>
                  <a:ext cx="102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DFF2FDC-5A45-4667-A461-A05E8018C229}"/>
                    </a:ext>
                  </a:extLst>
                </p14:cNvPr>
                <p14:cNvContentPartPr/>
                <p14:nvPr/>
              </p14:nvContentPartPr>
              <p14:xfrm>
                <a:off x="2085355" y="1868096"/>
                <a:ext cx="79560" cy="45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DFF2FDC-5A45-4667-A461-A05E8018C22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67715" y="1850096"/>
                  <a:ext cx="115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DEF58F7-5CCB-4E15-AD8B-03D4B248BCB8}"/>
                    </a:ext>
                  </a:extLst>
                </p14:cNvPr>
                <p14:cNvContentPartPr/>
                <p14:nvPr/>
              </p14:nvContentPartPr>
              <p14:xfrm>
                <a:off x="2175355" y="1838216"/>
                <a:ext cx="52200" cy="80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DEF58F7-5CCB-4E15-AD8B-03D4B248BCB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157715" y="1820576"/>
                  <a:ext cx="8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DA827369-B925-4602-ADBB-394591B93775}"/>
                    </a:ext>
                  </a:extLst>
                </p14:cNvPr>
                <p14:cNvContentPartPr/>
                <p14:nvPr/>
              </p14:nvContentPartPr>
              <p14:xfrm>
                <a:off x="2223955" y="1876736"/>
                <a:ext cx="77400" cy="184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DA827369-B925-4602-ADBB-394591B9377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05955" y="1858736"/>
                  <a:ext cx="113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A7D8AC57-9D7C-421B-B276-9A40F74C6A07}"/>
                    </a:ext>
                  </a:extLst>
                </p14:cNvPr>
                <p14:cNvContentPartPr/>
                <p14:nvPr/>
              </p14:nvContentPartPr>
              <p14:xfrm>
                <a:off x="2445715" y="1780616"/>
                <a:ext cx="113400" cy="144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A7D8AC57-9D7C-421B-B276-9A40F74C6A0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28075" y="1762616"/>
                  <a:ext cx="149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4626EE7-4DEC-4764-A3CF-8D12540FAE31}"/>
                    </a:ext>
                  </a:extLst>
                </p14:cNvPr>
                <p14:cNvContentPartPr/>
                <p14:nvPr/>
              </p14:nvContentPartPr>
              <p14:xfrm>
                <a:off x="2439595" y="1823096"/>
                <a:ext cx="99720" cy="140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4626EE7-4DEC-4764-A3CF-8D12540FAE3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21595" y="1805456"/>
                  <a:ext cx="135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A90D3860-A96E-4C88-8EA7-BCC7D0922EBC}"/>
                    </a:ext>
                  </a:extLst>
                </p14:cNvPr>
                <p14:cNvContentPartPr/>
                <p14:nvPr/>
              </p14:nvContentPartPr>
              <p14:xfrm>
                <a:off x="2680075" y="1674776"/>
                <a:ext cx="107280" cy="2970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A90D3860-A96E-4C88-8EA7-BCC7D0922EB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62075" y="1657136"/>
                  <a:ext cx="142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6502BEF2-7553-47DC-9BA9-08EF3CDDF394}"/>
                    </a:ext>
                  </a:extLst>
                </p14:cNvPr>
                <p14:cNvContentPartPr/>
                <p14:nvPr/>
              </p14:nvContentPartPr>
              <p14:xfrm>
                <a:off x="2843875" y="1769816"/>
                <a:ext cx="60480" cy="106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6502BEF2-7553-47DC-9BA9-08EF3CDDF3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826235" y="1751816"/>
                  <a:ext cx="96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956E2EA-E714-4608-BEC5-814076826C31}"/>
                    </a:ext>
                  </a:extLst>
                </p14:cNvPr>
                <p14:cNvContentPartPr/>
                <p14:nvPr/>
              </p14:nvContentPartPr>
              <p14:xfrm>
                <a:off x="2912635" y="1826696"/>
                <a:ext cx="101520" cy="45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956E2EA-E714-4608-BEC5-814076826C3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894995" y="1809056"/>
                  <a:ext cx="137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A64FB62C-E064-44E6-A934-CDE84E2D0487}"/>
                    </a:ext>
                  </a:extLst>
                </p14:cNvPr>
                <p14:cNvContentPartPr/>
                <p14:nvPr/>
              </p14:nvContentPartPr>
              <p14:xfrm>
                <a:off x="3029275" y="1783856"/>
                <a:ext cx="24840" cy="1065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A64FB62C-E064-44E6-A934-CDE84E2D048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011275" y="1766216"/>
                  <a:ext cx="6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7C486AA-607D-4CE7-8A27-404F8C9CBBCD}"/>
                    </a:ext>
                  </a:extLst>
                </p14:cNvPr>
                <p14:cNvContentPartPr/>
                <p14:nvPr/>
              </p14:nvContentPartPr>
              <p14:xfrm>
                <a:off x="3010555" y="1819136"/>
                <a:ext cx="60120" cy="75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7C486AA-607D-4CE7-8A27-404F8C9CBBC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92915" y="1801136"/>
                  <a:ext cx="957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AD17457A-7F9E-46FB-B73B-570F8BA24D45}"/>
              </a:ext>
            </a:extLst>
          </p:cNvPr>
          <p:cNvGrpSpPr/>
          <p:nvPr/>
        </p:nvGrpSpPr>
        <p:grpSpPr>
          <a:xfrm>
            <a:off x="1667035" y="1616816"/>
            <a:ext cx="1552320" cy="513360"/>
            <a:chOff x="1667035" y="1616816"/>
            <a:chExt cx="15523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A9D8A2C2-CF13-4BE4-B131-D250E78108E9}"/>
                    </a:ext>
                  </a:extLst>
                </p14:cNvPr>
                <p14:cNvContentPartPr/>
                <p14:nvPr/>
              </p14:nvContentPartPr>
              <p14:xfrm>
                <a:off x="1711675" y="1616816"/>
                <a:ext cx="1507680" cy="404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A9D8A2C2-CF13-4BE4-B131-D250E78108E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94035" y="1598816"/>
                  <a:ext cx="15433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ED28865-E195-4D01-BC11-D280926A6B56}"/>
                    </a:ext>
                  </a:extLst>
                </p14:cNvPr>
                <p14:cNvContentPartPr/>
                <p14:nvPr/>
              </p14:nvContentPartPr>
              <p14:xfrm>
                <a:off x="1686115" y="1652096"/>
                <a:ext cx="29160" cy="4780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ED28865-E195-4D01-BC11-D280926A6B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668115" y="1634096"/>
                  <a:ext cx="648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7B76E12-0227-4392-B963-4E2074D30CCA}"/>
                    </a:ext>
                  </a:extLst>
                </p14:cNvPr>
                <p14:cNvContentPartPr/>
                <p14:nvPr/>
              </p14:nvContentPartPr>
              <p14:xfrm>
                <a:off x="1667035" y="2047376"/>
                <a:ext cx="1474920" cy="673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7B76E12-0227-4392-B963-4E2074D30CC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49395" y="2029736"/>
                  <a:ext cx="15105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34CB931B-0F1D-42C1-A96F-D01CD0AF215F}"/>
              </a:ext>
            </a:extLst>
          </p:cNvPr>
          <p:cNvGrpSpPr/>
          <p:nvPr/>
        </p:nvGrpSpPr>
        <p:grpSpPr>
          <a:xfrm>
            <a:off x="188645" y="2321307"/>
            <a:ext cx="924840" cy="357480"/>
            <a:chOff x="188645" y="2321307"/>
            <a:chExt cx="9248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39963B6-39BB-4CDC-AAFB-21B5201ED2A2}"/>
                    </a:ext>
                  </a:extLst>
                </p14:cNvPr>
                <p14:cNvContentPartPr/>
                <p14:nvPr/>
              </p14:nvContentPartPr>
              <p14:xfrm>
                <a:off x="188645" y="2347227"/>
                <a:ext cx="98280" cy="331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39963B6-39BB-4CDC-AAFB-21B5201ED2A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1005" y="2329587"/>
                  <a:ext cx="1339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8CE5B7A-6E8D-4AFD-AF50-D9E7BDD81ECE}"/>
                    </a:ext>
                  </a:extLst>
                </p14:cNvPr>
                <p14:cNvContentPartPr/>
                <p14:nvPr/>
              </p14:nvContentPartPr>
              <p14:xfrm>
                <a:off x="321845" y="2404107"/>
                <a:ext cx="62280" cy="121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8CE5B7A-6E8D-4AFD-AF50-D9E7BDD81EC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03845" y="2386107"/>
                  <a:ext cx="9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3BA6B52-F113-4C40-8B8E-2364232A1B2D}"/>
                    </a:ext>
                  </a:extLst>
                </p14:cNvPr>
                <p14:cNvContentPartPr/>
                <p14:nvPr/>
              </p14:nvContentPartPr>
              <p14:xfrm>
                <a:off x="390605" y="2481867"/>
                <a:ext cx="109440" cy="51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3BA6B52-F113-4C40-8B8E-2364232A1B2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2965" y="2463867"/>
                  <a:ext cx="14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DB5E0A9-082B-4F71-9CB8-EF0810CB0EF9}"/>
                    </a:ext>
                  </a:extLst>
                </p14:cNvPr>
                <p14:cNvContentPartPr/>
                <p14:nvPr/>
              </p14:nvContentPartPr>
              <p14:xfrm>
                <a:off x="510845" y="2423187"/>
                <a:ext cx="20520" cy="1083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DB5E0A9-082B-4F71-9CB8-EF0810CB0EF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92845" y="2405187"/>
                  <a:ext cx="56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C590175-6DAB-47FE-9A79-9C7FBC15CAE6}"/>
                    </a:ext>
                  </a:extLst>
                </p14:cNvPr>
                <p14:cNvContentPartPr/>
                <p14:nvPr/>
              </p14:nvContentPartPr>
              <p14:xfrm>
                <a:off x="462605" y="2461347"/>
                <a:ext cx="75960" cy="104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C590175-6DAB-47FE-9A79-9C7FBC15CAE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4605" y="2443707"/>
                  <a:ext cx="111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A7803E7F-093B-4946-A59F-36CF6C8C9ECE}"/>
                    </a:ext>
                  </a:extLst>
                </p14:cNvPr>
                <p14:cNvContentPartPr/>
                <p14:nvPr/>
              </p14:nvContentPartPr>
              <p14:xfrm>
                <a:off x="707405" y="2401947"/>
                <a:ext cx="110880" cy="162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A7803E7F-093B-4946-A59F-36CF6C8C9EC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9765" y="2384307"/>
                  <a:ext cx="146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56C905C-5828-4B41-BD44-8A308754E632}"/>
                    </a:ext>
                  </a:extLst>
                </p14:cNvPr>
                <p14:cNvContentPartPr/>
                <p14:nvPr/>
              </p14:nvContentPartPr>
              <p14:xfrm>
                <a:off x="728645" y="2452707"/>
                <a:ext cx="110160" cy="18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56C905C-5828-4B41-BD44-8A308754E63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0645" y="2435067"/>
                  <a:ext cx="145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2308C75-598D-4D15-9D6A-B9ABF84EDEB6}"/>
                    </a:ext>
                  </a:extLst>
                </p14:cNvPr>
                <p14:cNvContentPartPr/>
                <p14:nvPr/>
              </p14:nvContentPartPr>
              <p14:xfrm>
                <a:off x="985325" y="2321307"/>
                <a:ext cx="73800" cy="16020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2308C75-598D-4D15-9D6A-B9ABF84EDE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67685" y="2303667"/>
                  <a:ext cx="10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8594DB0A-7463-4266-8D4A-71BC9E0878E2}"/>
                    </a:ext>
                  </a:extLst>
                </p14:cNvPr>
                <p14:cNvContentPartPr/>
                <p14:nvPr/>
              </p14:nvContentPartPr>
              <p14:xfrm>
                <a:off x="1073165" y="2448747"/>
                <a:ext cx="40320" cy="385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8594DB0A-7463-4266-8D4A-71BC9E0878E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55165" y="2431107"/>
                  <a:ext cx="759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0FE9856A-C20A-4AE7-B6A0-9FFA3BC6E465}"/>
              </a:ext>
            </a:extLst>
          </p:cNvPr>
          <p:cNvGrpSpPr/>
          <p:nvPr/>
        </p:nvGrpSpPr>
        <p:grpSpPr>
          <a:xfrm>
            <a:off x="1095125" y="2211507"/>
            <a:ext cx="1731240" cy="369000"/>
            <a:chOff x="1095125" y="2211507"/>
            <a:chExt cx="17312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1DC104F-0A13-40E0-8294-251FFF3074AE}"/>
                    </a:ext>
                  </a:extLst>
                </p14:cNvPr>
                <p14:cNvContentPartPr/>
                <p14:nvPr/>
              </p14:nvContentPartPr>
              <p14:xfrm>
                <a:off x="1095125" y="2431467"/>
                <a:ext cx="71640" cy="1490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1DC104F-0A13-40E0-8294-251FFF3074A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77485" y="2413467"/>
                  <a:ext cx="107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4DF59881-1C88-4E72-A9B5-D3112F9B9C30}"/>
                    </a:ext>
                  </a:extLst>
                </p14:cNvPr>
                <p14:cNvContentPartPr/>
                <p14:nvPr/>
              </p14:nvContentPartPr>
              <p14:xfrm>
                <a:off x="1238405" y="2312667"/>
                <a:ext cx="55800" cy="165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4DF59881-1C88-4E72-A9B5-D3112F9B9C3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20765" y="2294667"/>
                  <a:ext cx="91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2D771FC-8FA0-4363-94B0-67D9BF66BD67}"/>
                    </a:ext>
                  </a:extLst>
                </p14:cNvPr>
                <p14:cNvContentPartPr/>
                <p14:nvPr/>
              </p14:nvContentPartPr>
              <p14:xfrm>
                <a:off x="1157765" y="2350467"/>
                <a:ext cx="135360" cy="22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2D771FC-8FA0-4363-94B0-67D9BF66BD6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9765" y="2332467"/>
                  <a:ext cx="171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CABCE96-E3DA-4742-97D8-1E981B692AD1}"/>
                    </a:ext>
                  </a:extLst>
                </p14:cNvPr>
                <p14:cNvContentPartPr/>
                <p14:nvPr/>
              </p14:nvContentPartPr>
              <p14:xfrm>
                <a:off x="1433885" y="2382867"/>
                <a:ext cx="86040" cy="144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CABCE96-E3DA-4742-97D8-1E981B692AD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16245" y="2364867"/>
                  <a:ext cx="121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88973ED8-943F-4AA9-832E-6CEB9EA4507C}"/>
                    </a:ext>
                  </a:extLst>
                </p14:cNvPr>
                <p14:cNvContentPartPr/>
                <p14:nvPr/>
              </p14:nvContentPartPr>
              <p14:xfrm>
                <a:off x="1660325" y="2273787"/>
                <a:ext cx="11160" cy="820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88973ED8-943F-4AA9-832E-6CEB9EA4507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642685" y="2256147"/>
                  <a:ext cx="4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F8EAD2D-48C6-4FFA-89C5-89F3B082D316}"/>
                    </a:ext>
                  </a:extLst>
                </p14:cNvPr>
                <p14:cNvContentPartPr/>
                <p14:nvPr/>
              </p14:nvContentPartPr>
              <p14:xfrm>
                <a:off x="1590125" y="2389707"/>
                <a:ext cx="158040" cy="8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F8EAD2D-48C6-4FFA-89C5-89F3B082D31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72485" y="2371707"/>
                  <a:ext cx="19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84E579C-5267-46F6-919C-AD1FDF692901}"/>
                    </a:ext>
                  </a:extLst>
                </p14:cNvPr>
                <p14:cNvContentPartPr/>
                <p14:nvPr/>
              </p14:nvContentPartPr>
              <p14:xfrm>
                <a:off x="1621445" y="2428587"/>
                <a:ext cx="103680" cy="77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84E579C-5267-46F6-919C-AD1FDF69290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03445" y="2410587"/>
                  <a:ext cx="139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9392A683-3739-4956-9EB8-EC12E6301324}"/>
                    </a:ext>
                  </a:extLst>
                </p14:cNvPr>
                <p14:cNvContentPartPr/>
                <p14:nvPr/>
              </p14:nvContentPartPr>
              <p14:xfrm>
                <a:off x="1802165" y="2313747"/>
                <a:ext cx="133920" cy="184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9392A683-3739-4956-9EB8-EC12E630132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84165" y="2295747"/>
                  <a:ext cx="169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787DC04-1F3F-47F1-A75D-9E06517B9EC4}"/>
                    </a:ext>
                  </a:extLst>
                </p14:cNvPr>
                <p14:cNvContentPartPr/>
                <p14:nvPr/>
              </p14:nvContentPartPr>
              <p14:xfrm>
                <a:off x="2008085" y="2236707"/>
                <a:ext cx="64800" cy="1846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787DC04-1F3F-47F1-A75D-9E06517B9EC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990085" y="2219067"/>
                  <a:ext cx="100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06B5034-CFFA-4D49-95B4-E7659C0CF7BA}"/>
                    </a:ext>
                  </a:extLst>
                </p14:cNvPr>
                <p14:cNvContentPartPr/>
                <p14:nvPr/>
              </p14:nvContentPartPr>
              <p14:xfrm>
                <a:off x="1971005" y="2304387"/>
                <a:ext cx="86760" cy="201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06B5034-CFFA-4D49-95B4-E7659C0CF7B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953005" y="2286747"/>
                  <a:ext cx="122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2725DB5-1A65-42C6-B5B2-5CACD514F4A6}"/>
                    </a:ext>
                  </a:extLst>
                </p14:cNvPr>
                <p14:cNvContentPartPr/>
                <p14:nvPr/>
              </p14:nvContentPartPr>
              <p14:xfrm>
                <a:off x="2125085" y="2211507"/>
                <a:ext cx="79920" cy="1065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2725DB5-1A65-42C6-B5B2-5CACD514F4A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107085" y="2193507"/>
                  <a:ext cx="115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5DA62C4-A4A5-47CE-A1EC-38A40C5FF20D}"/>
                    </a:ext>
                  </a:extLst>
                </p14:cNvPr>
                <p14:cNvContentPartPr/>
                <p14:nvPr/>
              </p14:nvContentPartPr>
              <p14:xfrm>
                <a:off x="2234525" y="2393667"/>
                <a:ext cx="133920" cy="79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5DA62C4-A4A5-47CE-A1EC-38A40C5FF20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216885" y="2375667"/>
                  <a:ext cx="169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36ED937-D9B0-4D64-9825-183A66445595}"/>
                    </a:ext>
                  </a:extLst>
                </p14:cNvPr>
                <p14:cNvContentPartPr/>
                <p14:nvPr/>
              </p14:nvContentPartPr>
              <p14:xfrm>
                <a:off x="2300045" y="2342187"/>
                <a:ext cx="9000" cy="1296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36ED937-D9B0-4D64-9825-183A6644559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282405" y="2324547"/>
                  <a:ext cx="44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918E36E-03C4-4822-BB3B-B4CEC45F749C}"/>
                    </a:ext>
                  </a:extLst>
                </p14:cNvPr>
                <p14:cNvContentPartPr/>
                <p14:nvPr/>
              </p14:nvContentPartPr>
              <p14:xfrm>
                <a:off x="2413445" y="2336787"/>
                <a:ext cx="108360" cy="2084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918E36E-03C4-4822-BB3B-B4CEC45F749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95805" y="2319147"/>
                  <a:ext cx="144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816F1B9A-133E-42B3-9916-8A18751EC6B6}"/>
                    </a:ext>
                  </a:extLst>
                </p14:cNvPr>
                <p14:cNvContentPartPr/>
                <p14:nvPr/>
              </p14:nvContentPartPr>
              <p14:xfrm>
                <a:off x="2564645" y="2428587"/>
                <a:ext cx="18360" cy="356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816F1B9A-133E-42B3-9916-8A18751EC6B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547005" y="2410947"/>
                  <a:ext cx="54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39C5483E-CEAD-4E28-A138-AFE937F4A1E7}"/>
                    </a:ext>
                  </a:extLst>
                </p14:cNvPr>
                <p14:cNvContentPartPr/>
                <p14:nvPr/>
              </p14:nvContentPartPr>
              <p14:xfrm>
                <a:off x="2554565" y="2421027"/>
                <a:ext cx="32760" cy="44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39C5483E-CEAD-4E28-A138-AFE937F4A1E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36565" y="2403027"/>
                  <a:ext cx="68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2A25F23-B822-4A25-9621-216A9F5BCC87}"/>
                    </a:ext>
                  </a:extLst>
                </p14:cNvPr>
                <p14:cNvContentPartPr/>
                <p14:nvPr/>
              </p14:nvContentPartPr>
              <p14:xfrm>
                <a:off x="2590925" y="2455947"/>
                <a:ext cx="19440" cy="385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2A25F23-B822-4A25-9621-216A9F5BCC8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572925" y="2438307"/>
                  <a:ext cx="55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98491549-304B-4040-8A19-7696235109B0}"/>
                    </a:ext>
                  </a:extLst>
                </p14:cNvPr>
                <p14:cNvContentPartPr/>
                <p14:nvPr/>
              </p14:nvContentPartPr>
              <p14:xfrm>
                <a:off x="2637725" y="2374227"/>
                <a:ext cx="50040" cy="918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98491549-304B-4040-8A19-7696235109B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20085" y="2356587"/>
                  <a:ext cx="85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2C60914-A8F5-4FAB-9658-7821691ED6E9}"/>
                    </a:ext>
                  </a:extLst>
                </p14:cNvPr>
                <p14:cNvContentPartPr/>
                <p14:nvPr/>
              </p14:nvContentPartPr>
              <p14:xfrm>
                <a:off x="2695685" y="2428947"/>
                <a:ext cx="66240" cy="32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2C60914-A8F5-4FAB-9658-7821691ED6E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77685" y="2410947"/>
                  <a:ext cx="101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1A43A3F0-4C4F-4CEC-AFDB-2C4128A012F2}"/>
                    </a:ext>
                  </a:extLst>
                </p14:cNvPr>
                <p14:cNvContentPartPr/>
                <p14:nvPr/>
              </p14:nvContentPartPr>
              <p14:xfrm>
                <a:off x="2776685" y="2404467"/>
                <a:ext cx="12240" cy="795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1A43A3F0-4C4F-4CEC-AFDB-2C4128A012F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59045" y="2386827"/>
                  <a:ext cx="47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6A15F05-0125-40D8-B778-32CDEBF43DC3}"/>
                    </a:ext>
                  </a:extLst>
                </p14:cNvPr>
                <p14:cNvContentPartPr/>
                <p14:nvPr/>
              </p14:nvContentPartPr>
              <p14:xfrm>
                <a:off x="2764085" y="2428587"/>
                <a:ext cx="62280" cy="32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6A15F05-0125-40D8-B778-32CDEBF43DC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746085" y="2410587"/>
                  <a:ext cx="9792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B052D77B-E717-4753-8BF4-4E732CA7ADCC}"/>
              </a:ext>
            </a:extLst>
          </p:cNvPr>
          <p:cNvGrpSpPr/>
          <p:nvPr/>
        </p:nvGrpSpPr>
        <p:grpSpPr>
          <a:xfrm>
            <a:off x="93605" y="2941620"/>
            <a:ext cx="2597400" cy="374040"/>
            <a:chOff x="93605" y="2941620"/>
            <a:chExt cx="25974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32A040E7-DA66-43BA-980B-9BEE139578BF}"/>
                    </a:ext>
                  </a:extLst>
                </p14:cNvPr>
                <p14:cNvContentPartPr/>
                <p14:nvPr/>
              </p14:nvContentPartPr>
              <p14:xfrm>
                <a:off x="93605" y="3056100"/>
                <a:ext cx="125280" cy="2595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32A040E7-DA66-43BA-980B-9BEE139578B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605" y="3038460"/>
                  <a:ext cx="1609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0ED961D-0DB6-4630-A1D7-CA2CCD012570}"/>
                    </a:ext>
                  </a:extLst>
                </p14:cNvPr>
                <p14:cNvContentPartPr/>
                <p14:nvPr/>
              </p14:nvContentPartPr>
              <p14:xfrm>
                <a:off x="258485" y="3136020"/>
                <a:ext cx="64080" cy="385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0ED961D-0DB6-4630-A1D7-CA2CCD01257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40485" y="3118020"/>
                  <a:ext cx="99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E17AD92C-FAC1-48AD-97E0-8AE935546995}"/>
                    </a:ext>
                  </a:extLst>
                </p14:cNvPr>
                <p14:cNvContentPartPr/>
                <p14:nvPr/>
              </p14:nvContentPartPr>
              <p14:xfrm>
                <a:off x="329405" y="3127020"/>
                <a:ext cx="36360" cy="34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E17AD92C-FAC1-48AD-97E0-8AE93554699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11405" y="3109380"/>
                  <a:ext cx="72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9C895681-8112-4396-A6D7-57B9FE2CE5F7}"/>
                    </a:ext>
                  </a:extLst>
                </p14:cNvPr>
                <p14:cNvContentPartPr/>
                <p14:nvPr/>
              </p14:nvContentPartPr>
              <p14:xfrm>
                <a:off x="385205" y="3134580"/>
                <a:ext cx="37800" cy="37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9C895681-8112-4396-A6D7-57B9FE2CE5F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67205" y="3116580"/>
                  <a:ext cx="73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3D52B756-5DD8-44B4-B759-2FEBBFF20A02}"/>
                    </a:ext>
                  </a:extLst>
                </p14:cNvPr>
                <p14:cNvContentPartPr/>
                <p14:nvPr/>
              </p14:nvContentPartPr>
              <p14:xfrm>
                <a:off x="443165" y="3089580"/>
                <a:ext cx="42840" cy="705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3D52B756-5DD8-44B4-B759-2FEBBFF20A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25165" y="3071940"/>
                  <a:ext cx="78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66E3AA75-CEA1-4346-8F78-E5F888D2CA56}"/>
                    </a:ext>
                  </a:extLst>
                </p14:cNvPr>
                <p14:cNvContentPartPr/>
                <p14:nvPr/>
              </p14:nvContentPartPr>
              <p14:xfrm>
                <a:off x="469085" y="3135660"/>
                <a:ext cx="105120" cy="1731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66E3AA75-CEA1-4346-8F78-E5F888D2CA5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51445" y="3118020"/>
                  <a:ext cx="140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C7F44FB7-AD30-43B9-B24E-DE5FF2FA39AB}"/>
                    </a:ext>
                  </a:extLst>
                </p14:cNvPr>
                <p14:cNvContentPartPr/>
                <p14:nvPr/>
              </p14:nvContentPartPr>
              <p14:xfrm>
                <a:off x="698765" y="3078420"/>
                <a:ext cx="114480" cy="136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C7F44FB7-AD30-43B9-B24E-DE5FF2FA39A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81125" y="3060420"/>
                  <a:ext cx="15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4A5BFD49-6CC2-4299-A592-FE3EAC2CED45}"/>
                    </a:ext>
                  </a:extLst>
                </p14:cNvPr>
                <p14:cNvContentPartPr/>
                <p14:nvPr/>
              </p14:nvContentPartPr>
              <p14:xfrm>
                <a:off x="691925" y="3121620"/>
                <a:ext cx="92880" cy="187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4A5BFD49-6CC2-4299-A592-FE3EAC2CED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73925" y="3103620"/>
                  <a:ext cx="128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D93E7D08-BEC2-442E-949E-B8529F74BD59}"/>
                    </a:ext>
                  </a:extLst>
                </p14:cNvPr>
                <p14:cNvContentPartPr/>
                <p14:nvPr/>
              </p14:nvContentPartPr>
              <p14:xfrm>
                <a:off x="953285" y="2957460"/>
                <a:ext cx="70920" cy="14868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D93E7D08-BEC2-442E-949E-B8529F74BD5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5645" y="2939820"/>
                  <a:ext cx="106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5766406D-6DF5-4946-8124-55353FF32E7B}"/>
                    </a:ext>
                  </a:extLst>
                </p14:cNvPr>
                <p14:cNvContentPartPr/>
                <p14:nvPr/>
              </p14:nvContentPartPr>
              <p14:xfrm>
                <a:off x="1015205" y="3088140"/>
                <a:ext cx="25920" cy="284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5766406D-6DF5-4946-8124-55353FF32E7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7205" y="3070500"/>
                  <a:ext cx="61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F1E8F11-1E73-488C-B120-B45245917B8D}"/>
                    </a:ext>
                  </a:extLst>
                </p14:cNvPr>
                <p14:cNvContentPartPr/>
                <p14:nvPr/>
              </p14:nvContentPartPr>
              <p14:xfrm>
                <a:off x="1091165" y="3093180"/>
                <a:ext cx="66240" cy="2664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F1E8F11-1E73-488C-B120-B45245917B8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73525" y="3075180"/>
                  <a:ext cx="101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D01412D7-2A8F-4F23-967D-A1B8D7ACCCFD}"/>
                    </a:ext>
                  </a:extLst>
                </p14:cNvPr>
                <p14:cNvContentPartPr/>
                <p14:nvPr/>
              </p14:nvContentPartPr>
              <p14:xfrm>
                <a:off x="1055525" y="3116940"/>
                <a:ext cx="11520" cy="363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D01412D7-2A8F-4F23-967D-A1B8D7ACCCF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37885" y="3098940"/>
                  <a:ext cx="47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1D9CB717-128D-4644-895C-8D8807FF47D0}"/>
                    </a:ext>
                  </a:extLst>
                </p14:cNvPr>
                <p14:cNvContentPartPr/>
                <p14:nvPr/>
              </p14:nvContentPartPr>
              <p14:xfrm>
                <a:off x="1258205" y="2946660"/>
                <a:ext cx="42480" cy="15912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1D9CB717-128D-4644-895C-8D8807FF47D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40565" y="2928660"/>
                  <a:ext cx="78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4C421165-1E5A-4032-B40A-15889F62712E}"/>
                    </a:ext>
                  </a:extLst>
                </p14:cNvPr>
                <p14:cNvContentPartPr/>
                <p14:nvPr/>
              </p14:nvContentPartPr>
              <p14:xfrm>
                <a:off x="1177925" y="2981220"/>
                <a:ext cx="137520" cy="302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4C421165-1E5A-4032-B40A-15889F62712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59925" y="2963220"/>
                  <a:ext cx="173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BDB7DEA7-8E79-4DDA-81E0-109AA8DB0401}"/>
                    </a:ext>
                  </a:extLst>
                </p14:cNvPr>
                <p14:cNvContentPartPr/>
                <p14:nvPr/>
              </p14:nvContentPartPr>
              <p14:xfrm>
                <a:off x="1427045" y="3050340"/>
                <a:ext cx="70560" cy="684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BDB7DEA7-8E79-4DDA-81E0-109AA8DB040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09405" y="3032340"/>
                  <a:ext cx="106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A563372-4CC2-4555-970B-283EA0E1AD3A}"/>
                    </a:ext>
                  </a:extLst>
                </p14:cNvPr>
                <p14:cNvContentPartPr/>
                <p14:nvPr/>
              </p14:nvContentPartPr>
              <p14:xfrm>
                <a:off x="1674725" y="2941620"/>
                <a:ext cx="21240" cy="1065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A563372-4CC2-4555-970B-283EA0E1AD3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56725" y="2923620"/>
                  <a:ext cx="56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0252FF5F-2161-4C99-B701-FDB266B08A96}"/>
                    </a:ext>
                  </a:extLst>
                </p14:cNvPr>
                <p14:cNvContentPartPr/>
                <p14:nvPr/>
              </p14:nvContentPartPr>
              <p14:xfrm>
                <a:off x="1585805" y="3083100"/>
                <a:ext cx="147240" cy="12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0252FF5F-2161-4C99-B701-FDB266B08A9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67805" y="3065100"/>
                  <a:ext cx="182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2767163-4A73-4762-BEFE-1D51E690913A}"/>
                    </a:ext>
                  </a:extLst>
                </p14:cNvPr>
                <p14:cNvContentPartPr/>
                <p14:nvPr/>
              </p14:nvContentPartPr>
              <p14:xfrm>
                <a:off x="1605965" y="3135300"/>
                <a:ext cx="97560" cy="1101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2767163-4A73-4762-BEFE-1D51E690913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587965" y="3117300"/>
                  <a:ext cx="13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291E03D8-F2C1-4B3A-92D7-94C34D5D085A}"/>
                    </a:ext>
                  </a:extLst>
                </p14:cNvPr>
                <p14:cNvContentPartPr/>
                <p14:nvPr/>
              </p14:nvContentPartPr>
              <p14:xfrm>
                <a:off x="1763645" y="3010020"/>
                <a:ext cx="72000" cy="18468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291E03D8-F2C1-4B3A-92D7-94C34D5D085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45645" y="2992380"/>
                  <a:ext cx="10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B0BF7746-0B1A-4556-B3B8-551F6FBE1741}"/>
                    </a:ext>
                  </a:extLst>
                </p14:cNvPr>
                <p14:cNvContentPartPr/>
                <p14:nvPr/>
              </p14:nvContentPartPr>
              <p14:xfrm>
                <a:off x="1909085" y="2949180"/>
                <a:ext cx="45360" cy="16416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B0BF7746-0B1A-4556-B3B8-551F6FBE174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891445" y="2931540"/>
                  <a:ext cx="8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C70CE037-E01F-423E-B180-E2509E808509}"/>
                    </a:ext>
                  </a:extLst>
                </p14:cNvPr>
                <p14:cNvContentPartPr/>
                <p14:nvPr/>
              </p14:nvContentPartPr>
              <p14:xfrm>
                <a:off x="1887485" y="3011100"/>
                <a:ext cx="66600" cy="30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C70CE037-E01F-423E-B180-E2509E80850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869485" y="2993100"/>
                  <a:ext cx="102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2AA91A70-59F4-4844-A798-DDE08D095B9C}"/>
                    </a:ext>
                  </a:extLst>
                </p14:cNvPr>
                <p14:cNvContentPartPr/>
                <p14:nvPr/>
              </p14:nvContentPartPr>
              <p14:xfrm>
                <a:off x="2007725" y="2946660"/>
                <a:ext cx="49320" cy="66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2AA91A70-59F4-4844-A798-DDE08D095B9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989725" y="2928660"/>
                  <a:ext cx="84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6534FB4-3CA3-4606-923E-14537023185D}"/>
                    </a:ext>
                  </a:extLst>
                </p14:cNvPr>
                <p14:cNvContentPartPr/>
                <p14:nvPr/>
              </p14:nvContentPartPr>
              <p14:xfrm>
                <a:off x="2166485" y="3070860"/>
                <a:ext cx="129960" cy="11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6534FB4-3CA3-4606-923E-14537023185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148485" y="3053220"/>
                  <a:ext cx="165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1BCF46ED-7DFE-4AFD-8F6C-C7CA5FB2E0E4}"/>
                    </a:ext>
                  </a:extLst>
                </p14:cNvPr>
                <p14:cNvContentPartPr/>
                <p14:nvPr/>
              </p14:nvContentPartPr>
              <p14:xfrm>
                <a:off x="2203925" y="3017940"/>
                <a:ext cx="12240" cy="1144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1BCF46ED-7DFE-4AFD-8F6C-C7CA5FB2E0E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186285" y="2999940"/>
                  <a:ext cx="47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EBAAB6E9-797B-43C4-8998-362AD7327941}"/>
                    </a:ext>
                  </a:extLst>
                </p14:cNvPr>
                <p14:cNvContentPartPr/>
                <p14:nvPr/>
              </p14:nvContentPartPr>
              <p14:xfrm>
                <a:off x="2367005" y="3002820"/>
                <a:ext cx="90720" cy="2257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EBAAB6E9-797B-43C4-8998-362AD732794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349365" y="2984820"/>
                  <a:ext cx="126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AFBA1DCA-4A6D-436F-82B7-D6765F721BE5}"/>
                    </a:ext>
                  </a:extLst>
                </p14:cNvPr>
                <p14:cNvContentPartPr/>
                <p14:nvPr/>
              </p14:nvContentPartPr>
              <p14:xfrm>
                <a:off x="2497325" y="3091020"/>
                <a:ext cx="27720" cy="424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AFBA1DCA-4A6D-436F-82B7-D6765F721BE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79685" y="3073020"/>
                  <a:ext cx="63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07EAA22-98DA-49C3-805E-389C6169CA76}"/>
                    </a:ext>
                  </a:extLst>
                </p14:cNvPr>
                <p14:cNvContentPartPr/>
                <p14:nvPr/>
              </p14:nvContentPartPr>
              <p14:xfrm>
                <a:off x="2553125" y="3116940"/>
                <a:ext cx="23760" cy="327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07EAA22-98DA-49C3-805E-389C6169CA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35125" y="3098940"/>
                  <a:ext cx="59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33CF883C-309B-48D9-BCEB-BA4815E593A3}"/>
                    </a:ext>
                  </a:extLst>
                </p14:cNvPr>
                <p14:cNvContentPartPr/>
                <p14:nvPr/>
              </p14:nvContentPartPr>
              <p14:xfrm>
                <a:off x="2611085" y="3090300"/>
                <a:ext cx="79920" cy="4032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33CF883C-309B-48D9-BCEB-BA4815E593A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593445" y="3072300"/>
                  <a:ext cx="1155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1F9F30AD-70FD-4FBB-842E-E8C26C888A55}"/>
              </a:ext>
            </a:extLst>
          </p:cNvPr>
          <p:cNvGrpSpPr/>
          <p:nvPr/>
        </p:nvGrpSpPr>
        <p:grpSpPr>
          <a:xfrm>
            <a:off x="2217245" y="1625589"/>
            <a:ext cx="2062080" cy="1685391"/>
            <a:chOff x="2217245" y="1625589"/>
            <a:chExt cx="2062080" cy="16853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AF076C33-6E9D-4EEA-8B32-E468C26875A0}"/>
                    </a:ext>
                  </a:extLst>
                </p14:cNvPr>
                <p14:cNvContentPartPr/>
                <p14:nvPr/>
              </p14:nvContentPartPr>
              <p14:xfrm>
                <a:off x="2328125" y="2202147"/>
                <a:ext cx="706680" cy="4680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AF076C33-6E9D-4EEA-8B32-E468C26875A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319125" y="2193147"/>
                  <a:ext cx="7243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6BFF142-2CBA-4268-BD86-0443337126FA}"/>
                    </a:ext>
                  </a:extLst>
                </p14:cNvPr>
                <p14:cNvContentPartPr/>
                <p14:nvPr/>
              </p14:nvContentPartPr>
              <p14:xfrm>
                <a:off x="3155045" y="2118987"/>
                <a:ext cx="182520" cy="939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6BFF142-2CBA-4268-BD86-0443337126F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146405" y="2109987"/>
                  <a:ext cx="200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232112EE-545B-41C7-8935-9354F05556A4}"/>
                    </a:ext>
                  </a:extLst>
                </p14:cNvPr>
                <p14:cNvContentPartPr/>
                <p14:nvPr/>
              </p14:nvContentPartPr>
              <p14:xfrm>
                <a:off x="3028685" y="2134467"/>
                <a:ext cx="252000" cy="1663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232112EE-545B-41C7-8935-9354F05556A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020045" y="2125467"/>
                  <a:ext cx="269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A8AB46D-06D5-41F3-9EAC-E7CD1AB2B1A5}"/>
                    </a:ext>
                  </a:extLst>
                </p14:cNvPr>
                <p14:cNvContentPartPr/>
                <p14:nvPr/>
              </p14:nvContentPartPr>
              <p14:xfrm>
                <a:off x="3373205" y="2052747"/>
                <a:ext cx="13320" cy="453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A8AB46D-06D5-41F3-9EAC-E7CD1AB2B1A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64205" y="2043747"/>
                  <a:ext cx="30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07B8015D-EB4D-4D07-9C6D-7B2013A867B5}"/>
                    </a:ext>
                  </a:extLst>
                </p14:cNvPr>
                <p14:cNvContentPartPr/>
                <p14:nvPr/>
              </p14:nvContentPartPr>
              <p14:xfrm>
                <a:off x="3376445" y="2015667"/>
                <a:ext cx="3600" cy="7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07B8015D-EB4D-4D07-9C6D-7B2013A867B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67805" y="2006667"/>
                  <a:ext cx="21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EA452FC-A773-4E3D-AE0E-FD3C2BB0966D}"/>
                    </a:ext>
                  </a:extLst>
                </p14:cNvPr>
                <p14:cNvContentPartPr/>
                <p14:nvPr/>
              </p14:nvContentPartPr>
              <p14:xfrm>
                <a:off x="3399485" y="2035827"/>
                <a:ext cx="44640" cy="468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EA452FC-A773-4E3D-AE0E-FD3C2BB0966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90485" y="2026827"/>
                  <a:ext cx="62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DBB01FD-8157-4A2C-BB75-5EAE0A064EB2}"/>
                    </a:ext>
                  </a:extLst>
                </p14:cNvPr>
                <p14:cNvContentPartPr/>
                <p14:nvPr/>
              </p14:nvContentPartPr>
              <p14:xfrm>
                <a:off x="3445565" y="1988307"/>
                <a:ext cx="22320" cy="6732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DBB01FD-8157-4A2C-BB75-5EAE0A064EB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436925" y="1979307"/>
                  <a:ext cx="3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E7D33B71-142F-4FF0-8BBC-40C30DE49214}"/>
                    </a:ext>
                  </a:extLst>
                </p14:cNvPr>
                <p14:cNvContentPartPr/>
                <p14:nvPr/>
              </p14:nvContentPartPr>
              <p14:xfrm>
                <a:off x="3472925" y="1949427"/>
                <a:ext cx="66600" cy="97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E7D33B71-142F-4FF0-8BBC-40C30DE4921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464285" y="1940427"/>
                  <a:ext cx="8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4CA2F044-E9B9-4230-AA7C-00E4842740AD}"/>
                    </a:ext>
                  </a:extLst>
                </p14:cNvPr>
                <p14:cNvContentPartPr/>
                <p14:nvPr/>
              </p14:nvContentPartPr>
              <p14:xfrm>
                <a:off x="3512165" y="1976427"/>
                <a:ext cx="14040" cy="3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4CA2F044-E9B9-4230-AA7C-00E4842740A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503165" y="1967787"/>
                  <a:ext cx="31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3677B51-E228-4389-B604-FD46B6B60C1D}"/>
                    </a:ext>
                  </a:extLst>
                </p14:cNvPr>
                <p14:cNvContentPartPr/>
                <p14:nvPr/>
              </p14:nvContentPartPr>
              <p14:xfrm>
                <a:off x="3537365" y="1870227"/>
                <a:ext cx="73800" cy="1530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3677B51-E228-4389-B604-FD46B6B60C1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528725" y="1861227"/>
                  <a:ext cx="91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9D797DCF-7620-458F-B0AF-1379099F8CDA}"/>
                    </a:ext>
                  </a:extLst>
                </p14:cNvPr>
                <p14:cNvContentPartPr/>
                <p14:nvPr/>
              </p14:nvContentPartPr>
              <p14:xfrm>
                <a:off x="3463205" y="1926747"/>
                <a:ext cx="108000" cy="439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9D797DCF-7620-458F-B0AF-1379099F8CD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454205" y="1918107"/>
                  <a:ext cx="125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4E1E122-BC0D-4580-BF70-0341C53D8C9C}"/>
                    </a:ext>
                  </a:extLst>
                </p14:cNvPr>
                <p14:cNvContentPartPr/>
                <p14:nvPr/>
              </p14:nvContentPartPr>
              <p14:xfrm>
                <a:off x="3693965" y="1958067"/>
                <a:ext cx="24840" cy="68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4E1E122-BC0D-4580-BF70-0341C53D8C9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685325" y="1949427"/>
                  <a:ext cx="42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12C44580-2107-4D48-AC44-DA569220E760}"/>
                    </a:ext>
                  </a:extLst>
                </p14:cNvPr>
                <p14:cNvContentPartPr/>
                <p14:nvPr/>
              </p14:nvContentPartPr>
              <p14:xfrm>
                <a:off x="3691445" y="1928187"/>
                <a:ext cx="47160" cy="583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12C44580-2107-4D48-AC44-DA569220E76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682445" y="1919547"/>
                  <a:ext cx="64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09184DD-8146-49E7-A650-F3FE8CEFF48B}"/>
                    </a:ext>
                  </a:extLst>
                </p14:cNvPr>
                <p14:cNvContentPartPr/>
                <p14:nvPr/>
              </p14:nvContentPartPr>
              <p14:xfrm>
                <a:off x="3751565" y="1912707"/>
                <a:ext cx="61560" cy="468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09184DD-8146-49E7-A650-F3FE8CEFF48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742565" y="1904067"/>
                  <a:ext cx="79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922F4543-4F63-4241-923A-08DD5173802C}"/>
                    </a:ext>
                  </a:extLst>
                </p14:cNvPr>
                <p14:cNvContentPartPr/>
                <p14:nvPr/>
              </p14:nvContentPartPr>
              <p14:xfrm>
                <a:off x="3831485" y="1901907"/>
                <a:ext cx="3240" cy="234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922F4543-4F63-4241-923A-08DD5173802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822845" y="1893267"/>
                  <a:ext cx="20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812B4AB-AA87-4B2F-B3CB-F3BF38B02CB8}"/>
                    </a:ext>
                  </a:extLst>
                </p14:cNvPr>
                <p14:cNvContentPartPr/>
                <p14:nvPr/>
              </p14:nvContentPartPr>
              <p14:xfrm>
                <a:off x="3831845" y="1834227"/>
                <a:ext cx="68040" cy="889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812B4AB-AA87-4B2F-B3CB-F3BF38B02CB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822845" y="1825227"/>
                  <a:ext cx="85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5C4C165A-A8F5-4C8B-BBE8-A28D13CD844D}"/>
                    </a:ext>
                  </a:extLst>
                </p14:cNvPr>
                <p14:cNvContentPartPr/>
                <p14:nvPr/>
              </p14:nvContentPartPr>
              <p14:xfrm>
                <a:off x="3867125" y="1855467"/>
                <a:ext cx="9000" cy="46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5C4C165A-A8F5-4C8B-BBE8-A28D13CD844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858125" y="1846467"/>
                  <a:ext cx="2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62D99AA-AA1C-457E-86A9-03913123BC3D}"/>
                    </a:ext>
                  </a:extLst>
                </p14:cNvPr>
                <p14:cNvContentPartPr/>
                <p14:nvPr/>
              </p14:nvContentPartPr>
              <p14:xfrm>
                <a:off x="3903485" y="1848627"/>
                <a:ext cx="56880" cy="374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62D99AA-AA1C-457E-86A9-03913123BC3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894845" y="1839627"/>
                  <a:ext cx="74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31CF8504-497F-4C40-A06F-2A1EAFDA0C8C}"/>
                    </a:ext>
                  </a:extLst>
                </p14:cNvPr>
                <p14:cNvContentPartPr/>
                <p14:nvPr/>
              </p14:nvContentPartPr>
              <p14:xfrm>
                <a:off x="3787565" y="1838709"/>
                <a:ext cx="56880" cy="284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31CF8504-497F-4C40-A06F-2A1EAFDA0C8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78925" y="1830069"/>
                  <a:ext cx="74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6F35B57-3BE5-45C2-8382-8B607391C307}"/>
                    </a:ext>
                  </a:extLst>
                </p14:cNvPr>
                <p14:cNvContentPartPr/>
                <p14:nvPr/>
              </p14:nvContentPartPr>
              <p14:xfrm>
                <a:off x="4007165" y="1761669"/>
                <a:ext cx="71280" cy="1497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6F35B57-3BE5-45C2-8382-8B607391C30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998525" y="1753029"/>
                  <a:ext cx="8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908DD2A-241D-482D-B000-7DEED0FE56B4}"/>
                    </a:ext>
                  </a:extLst>
                </p14:cNvPr>
                <p14:cNvContentPartPr/>
                <p14:nvPr/>
              </p14:nvContentPartPr>
              <p14:xfrm>
                <a:off x="4098965" y="1625589"/>
                <a:ext cx="160200" cy="189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908DD2A-241D-482D-B000-7DEED0FE56B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089965" y="1616589"/>
                  <a:ext cx="177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AC9B6D2-980A-41EE-9C37-31A791389F21}"/>
                    </a:ext>
                  </a:extLst>
                </p14:cNvPr>
                <p14:cNvContentPartPr/>
                <p14:nvPr/>
              </p14:nvContentPartPr>
              <p14:xfrm>
                <a:off x="4208045" y="1650429"/>
                <a:ext cx="71280" cy="20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AC9B6D2-980A-41EE-9C37-31A791389F2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99045" y="1641429"/>
                  <a:ext cx="88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0F0B3F63-D662-403F-964C-D8EF14C97CE6}"/>
                    </a:ext>
                  </a:extLst>
                </p14:cNvPr>
                <p14:cNvContentPartPr/>
                <p14:nvPr/>
              </p14:nvContentPartPr>
              <p14:xfrm>
                <a:off x="4189325" y="1738989"/>
                <a:ext cx="24120" cy="320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0F0B3F63-D662-403F-964C-D8EF14C97CE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180325" y="1729989"/>
                  <a:ext cx="4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34F8504-35DA-40DB-BFEC-59ADD76DF413}"/>
                    </a:ext>
                  </a:extLst>
                </p14:cNvPr>
                <p14:cNvContentPartPr/>
                <p14:nvPr/>
              </p14:nvContentPartPr>
              <p14:xfrm>
                <a:off x="2225525" y="2909580"/>
                <a:ext cx="355680" cy="3981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34F8504-35DA-40DB-BFEC-59ADD76DF41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216885" y="2900940"/>
                  <a:ext cx="373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24160E3-7628-456A-AC37-F1DB5240A5F2}"/>
                    </a:ext>
                  </a:extLst>
                </p14:cNvPr>
                <p14:cNvContentPartPr/>
                <p14:nvPr/>
              </p14:nvContentPartPr>
              <p14:xfrm>
                <a:off x="2397605" y="2927940"/>
                <a:ext cx="392400" cy="1764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24160E3-7628-456A-AC37-F1DB5240A5F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88605" y="2918940"/>
                  <a:ext cx="410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96BEAFE6-8653-40CD-806B-A0F3294EAA09}"/>
                    </a:ext>
                  </a:extLst>
                </p14:cNvPr>
                <p14:cNvContentPartPr/>
                <p14:nvPr/>
              </p14:nvContentPartPr>
              <p14:xfrm>
                <a:off x="2217245" y="2932980"/>
                <a:ext cx="573120" cy="3780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96BEAFE6-8653-40CD-806B-A0F3294EAA0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208605" y="2924340"/>
                  <a:ext cx="5907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C0FDDA2C-CB83-49AA-9DF8-2319D6225126}"/>
                    </a:ext>
                  </a:extLst>
                </p14:cNvPr>
                <p14:cNvContentPartPr/>
                <p14:nvPr/>
              </p14:nvContentPartPr>
              <p14:xfrm>
                <a:off x="2730965" y="2714820"/>
                <a:ext cx="193320" cy="2113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C0FDDA2C-CB83-49AA-9DF8-2319D622512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722325" y="2705820"/>
                  <a:ext cx="21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CE4205AB-E29B-41BB-98AA-1ED7B67D8475}"/>
                    </a:ext>
                  </a:extLst>
                </p14:cNvPr>
                <p14:cNvContentPartPr/>
                <p14:nvPr/>
              </p14:nvContentPartPr>
              <p14:xfrm>
                <a:off x="2960645" y="2660820"/>
                <a:ext cx="12960" cy="52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CE4205AB-E29B-41BB-98AA-1ED7B67D847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951645" y="2651820"/>
                  <a:ext cx="30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7043450D-0E60-4E34-8A49-54B165242E9B}"/>
                    </a:ext>
                  </a:extLst>
                </p14:cNvPr>
                <p14:cNvContentPartPr/>
                <p14:nvPr/>
              </p14:nvContentPartPr>
              <p14:xfrm>
                <a:off x="2945525" y="2639220"/>
                <a:ext cx="5760" cy="133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7043450D-0E60-4E34-8A49-54B165242E9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936525" y="2630220"/>
                  <a:ext cx="23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85863E6-4EBB-4C4C-8490-72EC2F86DE64}"/>
                    </a:ext>
                  </a:extLst>
                </p14:cNvPr>
                <p14:cNvContentPartPr/>
                <p14:nvPr/>
              </p14:nvContentPartPr>
              <p14:xfrm>
                <a:off x="2964245" y="2659020"/>
                <a:ext cx="43200" cy="507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85863E6-4EBB-4C4C-8490-72EC2F86DE6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55605" y="2650380"/>
                  <a:ext cx="60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C785A374-7195-4B45-A798-80199B165E4C}"/>
                    </a:ext>
                  </a:extLst>
                </p14:cNvPr>
                <p14:cNvContentPartPr/>
                <p14:nvPr/>
              </p14:nvContentPartPr>
              <p14:xfrm>
                <a:off x="2990885" y="2608260"/>
                <a:ext cx="33120" cy="694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C785A374-7195-4B45-A798-80199B165E4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81885" y="2599620"/>
                  <a:ext cx="50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01BFF7E-8A41-4478-9501-272755452F95}"/>
                    </a:ext>
                  </a:extLst>
                </p14:cNvPr>
                <p14:cNvContentPartPr/>
                <p14:nvPr/>
              </p14:nvContentPartPr>
              <p14:xfrm>
                <a:off x="2945885" y="2673780"/>
                <a:ext cx="8280" cy="352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01BFF7E-8A41-4478-9501-272755452F9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937245" y="2664780"/>
                  <a:ext cx="25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76C3464B-76D8-4BA0-ABAF-33A325DFB5D0}"/>
                    </a:ext>
                  </a:extLst>
                </p14:cNvPr>
                <p14:cNvContentPartPr/>
                <p14:nvPr/>
              </p14:nvContentPartPr>
              <p14:xfrm>
                <a:off x="3023285" y="2576940"/>
                <a:ext cx="49680" cy="77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76C3464B-76D8-4BA0-ABAF-33A325DFB5D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014285" y="2567940"/>
                  <a:ext cx="67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04453A00-0D42-4DE4-A97E-F72D33E75A21}"/>
                    </a:ext>
                  </a:extLst>
                </p14:cNvPr>
                <p14:cNvContentPartPr/>
                <p14:nvPr/>
              </p14:nvContentPartPr>
              <p14:xfrm>
                <a:off x="3052085" y="2590260"/>
                <a:ext cx="7560" cy="8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04453A00-0D42-4DE4-A97E-F72D33E75A2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043085" y="2581260"/>
                  <a:ext cx="25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0CB99053-2683-40A4-9CF9-ADD7092E3F2F}"/>
                    </a:ext>
                  </a:extLst>
                </p14:cNvPr>
                <p14:cNvContentPartPr/>
                <p14:nvPr/>
              </p14:nvContentPartPr>
              <p14:xfrm>
                <a:off x="3080165" y="2508900"/>
                <a:ext cx="56520" cy="1202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0CB99053-2683-40A4-9CF9-ADD7092E3F2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071165" y="2499900"/>
                  <a:ext cx="74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BDC4335-EA29-4522-B887-B5BD0E8F9975}"/>
                    </a:ext>
                  </a:extLst>
                </p14:cNvPr>
                <p14:cNvContentPartPr/>
                <p14:nvPr/>
              </p14:nvContentPartPr>
              <p14:xfrm>
                <a:off x="3014645" y="2551740"/>
                <a:ext cx="69840" cy="550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BDC4335-EA29-4522-B887-B5BD0E8F997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006005" y="2542740"/>
                  <a:ext cx="87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691DBCA-BD96-4648-B63E-002EFDA41BC5}"/>
                    </a:ext>
                  </a:extLst>
                </p14:cNvPr>
                <p14:cNvContentPartPr/>
                <p14:nvPr/>
              </p14:nvContentPartPr>
              <p14:xfrm>
                <a:off x="3188165" y="2497020"/>
                <a:ext cx="34560" cy="954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691DBCA-BD96-4648-B63E-002EFDA41BC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179165" y="2488020"/>
                  <a:ext cx="52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0AC42533-7390-4A82-9412-BD2366B63044}"/>
                    </a:ext>
                  </a:extLst>
                </p14:cNvPr>
                <p14:cNvContentPartPr/>
                <p14:nvPr/>
              </p14:nvContentPartPr>
              <p14:xfrm>
                <a:off x="3189605" y="2483700"/>
                <a:ext cx="32760" cy="55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0AC42533-7390-4A82-9412-BD2366B6304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180605" y="2474700"/>
                  <a:ext cx="50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15FBC8DB-F7B1-4EAA-8238-DB591D168093}"/>
                    </a:ext>
                  </a:extLst>
                </p14:cNvPr>
                <p14:cNvContentPartPr/>
                <p14:nvPr/>
              </p14:nvContentPartPr>
              <p14:xfrm>
                <a:off x="3226685" y="2448780"/>
                <a:ext cx="75960" cy="694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15FBC8DB-F7B1-4EAA-8238-DB591D16809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217685" y="2440140"/>
                  <a:ext cx="93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EB1C4BA9-7612-4A2B-B726-29C29C6DA174}"/>
                    </a:ext>
                  </a:extLst>
                </p14:cNvPr>
                <p14:cNvContentPartPr/>
                <p14:nvPr/>
              </p14:nvContentPartPr>
              <p14:xfrm>
                <a:off x="3296165" y="2400900"/>
                <a:ext cx="36360" cy="680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EB1C4BA9-7612-4A2B-B726-29C29C6DA17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87525" y="2391900"/>
                  <a:ext cx="54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32F9760C-7BCF-4535-BFDC-FDCBFE3C4E35}"/>
                    </a:ext>
                  </a:extLst>
                </p14:cNvPr>
                <p14:cNvContentPartPr/>
                <p14:nvPr/>
              </p14:nvContentPartPr>
              <p14:xfrm>
                <a:off x="3328925" y="2365980"/>
                <a:ext cx="54000" cy="867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32F9760C-7BCF-4535-BFDC-FDCBFE3C4E3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320285" y="2357340"/>
                  <a:ext cx="71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0ED20A01-2C96-4363-AB3B-87B1207A0E7F}"/>
                    </a:ext>
                  </a:extLst>
                </p14:cNvPr>
                <p14:cNvContentPartPr/>
                <p14:nvPr/>
              </p14:nvContentPartPr>
              <p14:xfrm>
                <a:off x="3359885" y="2392620"/>
                <a:ext cx="16560" cy="126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0ED20A01-2C96-4363-AB3B-87B1207A0E7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351245" y="2383980"/>
                  <a:ext cx="34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5408C20F-91DA-492D-99D3-5D75F3C37AFC}"/>
                    </a:ext>
                  </a:extLst>
                </p14:cNvPr>
                <p14:cNvContentPartPr/>
                <p14:nvPr/>
              </p14:nvContentPartPr>
              <p14:xfrm>
                <a:off x="3378605" y="2379300"/>
                <a:ext cx="70200" cy="453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5408C20F-91DA-492D-99D3-5D75F3C37AF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369605" y="2370300"/>
                  <a:ext cx="87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06BCA004-013A-4F3D-ACDC-AAC13FB797A7}"/>
                    </a:ext>
                  </a:extLst>
                </p14:cNvPr>
                <p14:cNvContentPartPr/>
                <p14:nvPr/>
              </p14:nvContentPartPr>
              <p14:xfrm>
                <a:off x="3333965" y="2327100"/>
                <a:ext cx="66240" cy="306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06BCA004-013A-4F3D-ACDC-AAC13FB797A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25325" y="2318100"/>
                  <a:ext cx="83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C5DE5655-DC72-4789-940B-9460BA29F270}"/>
                    </a:ext>
                  </a:extLst>
                </p14:cNvPr>
                <p14:cNvContentPartPr/>
                <p14:nvPr/>
              </p14:nvContentPartPr>
              <p14:xfrm>
                <a:off x="3463565" y="2253300"/>
                <a:ext cx="90720" cy="17028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C5DE5655-DC72-4789-940B-9460BA29F27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454925" y="2244300"/>
                  <a:ext cx="108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16235FD6-1BD9-4C85-8031-2E17B1797766}"/>
                    </a:ext>
                  </a:extLst>
                </p14:cNvPr>
                <p14:cNvContentPartPr/>
                <p14:nvPr/>
              </p14:nvContentPartPr>
              <p14:xfrm>
                <a:off x="3591005" y="2263380"/>
                <a:ext cx="68760" cy="349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16235FD6-1BD9-4C85-8031-2E17B179776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582005" y="2254740"/>
                  <a:ext cx="86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94E3BEA1-FCDF-42FE-B4C6-CA0DBE038F14}"/>
                    </a:ext>
                  </a:extLst>
                </p14:cNvPr>
                <p14:cNvContentPartPr/>
                <p14:nvPr/>
              </p14:nvContentPartPr>
              <p14:xfrm>
                <a:off x="3652565" y="2220180"/>
                <a:ext cx="75600" cy="3852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94E3BEA1-FCDF-42FE-B4C6-CA0DBE038F1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643565" y="2211540"/>
                  <a:ext cx="93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C76BE57F-94EA-4899-A993-F208980AB12B}"/>
                    </a:ext>
                  </a:extLst>
                </p14:cNvPr>
                <p14:cNvContentPartPr/>
                <p14:nvPr/>
              </p14:nvContentPartPr>
              <p14:xfrm>
                <a:off x="3711245" y="2113980"/>
                <a:ext cx="207360" cy="1281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C76BE57F-94EA-4899-A993-F208980AB12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702605" y="2104980"/>
                  <a:ext cx="22500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9314A03C-3E1A-4002-93E3-35B45939E361}"/>
                  </a:ext>
                </a:extLst>
              </p14:cNvPr>
              <p14:cNvContentPartPr/>
              <p14:nvPr/>
            </p14:nvContentPartPr>
            <p14:xfrm>
              <a:off x="2943235" y="2778378"/>
              <a:ext cx="1951200" cy="144504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9314A03C-3E1A-4002-93E3-35B45939E361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2925235" y="2760378"/>
                <a:ext cx="1986840" cy="148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6" name="Group 685">
            <a:extLst>
              <a:ext uri="{FF2B5EF4-FFF2-40B4-BE49-F238E27FC236}">
                <a16:creationId xmlns:a16="http://schemas.microsoft.com/office/drawing/2014/main" id="{10F3ED6A-D58B-4D28-9F12-3DEEB41AD5F9}"/>
              </a:ext>
            </a:extLst>
          </p:cNvPr>
          <p:cNvGrpSpPr/>
          <p:nvPr/>
        </p:nvGrpSpPr>
        <p:grpSpPr>
          <a:xfrm>
            <a:off x="3222235" y="2900778"/>
            <a:ext cx="1110600" cy="797760"/>
            <a:chOff x="3222235" y="2900778"/>
            <a:chExt cx="111060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A0CB02F9-9BA1-4865-8CFA-F58689E8009C}"/>
                    </a:ext>
                  </a:extLst>
                </p14:cNvPr>
                <p14:cNvContentPartPr/>
                <p14:nvPr/>
              </p14:nvContentPartPr>
              <p14:xfrm>
                <a:off x="3239515" y="2900778"/>
                <a:ext cx="1093320" cy="6022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A0CB02F9-9BA1-4865-8CFA-F58689E8009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221515" y="2882778"/>
                  <a:ext cx="11289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96EA0BB0-0AF5-419D-ADF9-BC60558D5C7D}"/>
                    </a:ext>
                  </a:extLst>
                </p14:cNvPr>
                <p14:cNvContentPartPr/>
                <p14:nvPr/>
              </p14:nvContentPartPr>
              <p14:xfrm>
                <a:off x="3222235" y="3483978"/>
                <a:ext cx="1063440" cy="4068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96EA0BB0-0AF5-419D-ADF9-BC60558D5C7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04235" y="3465978"/>
                  <a:ext cx="1099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73AEEB31-652A-418A-82F1-F80040D53EEB}"/>
                    </a:ext>
                  </a:extLst>
                </p14:cNvPr>
                <p14:cNvContentPartPr/>
                <p14:nvPr/>
              </p14:nvContentPartPr>
              <p14:xfrm>
                <a:off x="3718675" y="3570738"/>
                <a:ext cx="83160" cy="1278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73AEEB31-652A-418A-82F1-F80040D53EE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701035" y="3552738"/>
                  <a:ext cx="118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6A1DF34E-7AF4-4B25-B939-67D09C1ECC8B}"/>
                    </a:ext>
                  </a:extLst>
                </p14:cNvPr>
                <p14:cNvContentPartPr/>
                <p14:nvPr/>
              </p14:nvContentPartPr>
              <p14:xfrm>
                <a:off x="3506275" y="3335298"/>
                <a:ext cx="59760" cy="1504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6A1DF34E-7AF4-4B25-B939-67D09C1ECC8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488275" y="3317658"/>
                  <a:ext cx="95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26D6A15-935D-4A14-985E-B9AA5D498AAC}"/>
                    </a:ext>
                  </a:extLst>
                </p14:cNvPr>
                <p14:cNvContentPartPr/>
                <p14:nvPr/>
              </p14:nvContentPartPr>
              <p14:xfrm>
                <a:off x="3619675" y="3310098"/>
                <a:ext cx="100800" cy="1044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26D6A15-935D-4A14-985E-B9AA5D498AA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02035" y="3292458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022F427A-30AF-4389-8100-9696E98B4765}"/>
              </a:ext>
            </a:extLst>
          </p:cNvPr>
          <p:cNvGrpSpPr/>
          <p:nvPr/>
        </p:nvGrpSpPr>
        <p:grpSpPr>
          <a:xfrm>
            <a:off x="4373155" y="2987538"/>
            <a:ext cx="442080" cy="248400"/>
            <a:chOff x="4373155" y="2987538"/>
            <a:chExt cx="4420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D2C1AC65-A387-4A7D-9F2D-3096F65C597F}"/>
                    </a:ext>
                  </a:extLst>
                </p14:cNvPr>
                <p14:cNvContentPartPr/>
                <p14:nvPr/>
              </p14:nvContentPartPr>
              <p14:xfrm>
                <a:off x="4373155" y="3085818"/>
                <a:ext cx="84960" cy="1501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D2C1AC65-A387-4A7D-9F2D-3096F65C597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355155" y="3067818"/>
                  <a:ext cx="120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004965CA-5878-4986-A2EC-09B06D299762}"/>
                    </a:ext>
                  </a:extLst>
                </p14:cNvPr>
                <p14:cNvContentPartPr/>
                <p14:nvPr/>
              </p14:nvContentPartPr>
              <p14:xfrm>
                <a:off x="4485475" y="3069258"/>
                <a:ext cx="59040" cy="12348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004965CA-5878-4986-A2EC-09B06D29976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467835" y="3051258"/>
                  <a:ext cx="94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6A50E7E2-C23C-4D3B-A87D-05F9B86943A3}"/>
                    </a:ext>
                  </a:extLst>
                </p14:cNvPr>
                <p14:cNvContentPartPr/>
                <p14:nvPr/>
              </p14:nvContentPartPr>
              <p14:xfrm>
                <a:off x="4462795" y="3096258"/>
                <a:ext cx="67680" cy="223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6A50E7E2-C23C-4D3B-A87D-05F9B86943A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445155" y="3078618"/>
                  <a:ext cx="10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17AE539D-CC3D-4FE9-9CD6-1E5C983963C8}"/>
                    </a:ext>
                  </a:extLst>
                </p14:cNvPr>
                <p14:cNvContentPartPr/>
                <p14:nvPr/>
              </p14:nvContentPartPr>
              <p14:xfrm>
                <a:off x="4555675" y="3090498"/>
                <a:ext cx="173160" cy="698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17AE539D-CC3D-4FE9-9CD6-1E5C983963C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538035" y="3072498"/>
                  <a:ext cx="208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1B31968-012C-435B-9496-687C2BAE7121}"/>
                    </a:ext>
                  </a:extLst>
                </p14:cNvPr>
                <p14:cNvContentPartPr/>
                <p14:nvPr/>
              </p14:nvContentPartPr>
              <p14:xfrm>
                <a:off x="4701835" y="2987538"/>
                <a:ext cx="113400" cy="1152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1B31968-012C-435B-9496-687C2BAE712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683835" y="2969538"/>
                  <a:ext cx="1490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A1330CA2-CCD2-42AB-9C6D-AAC27E296DBB}"/>
              </a:ext>
            </a:extLst>
          </p:cNvPr>
          <p:cNvGrpSpPr/>
          <p:nvPr/>
        </p:nvGrpSpPr>
        <p:grpSpPr>
          <a:xfrm>
            <a:off x="3373435" y="3781338"/>
            <a:ext cx="980280" cy="349920"/>
            <a:chOff x="3373435" y="3781338"/>
            <a:chExt cx="9802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3C834FB9-0B5C-42A2-B2CF-AC7C66021914}"/>
                    </a:ext>
                  </a:extLst>
                </p14:cNvPr>
                <p14:cNvContentPartPr/>
                <p14:nvPr/>
              </p14:nvContentPartPr>
              <p14:xfrm>
                <a:off x="3415555" y="3905178"/>
                <a:ext cx="66960" cy="1720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3C834FB9-0B5C-42A2-B2CF-AC7C6602191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397915" y="3887178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418E3064-EA82-41DB-9E11-3203231B2FE9}"/>
                    </a:ext>
                  </a:extLst>
                </p14:cNvPr>
                <p14:cNvContentPartPr/>
                <p14:nvPr/>
              </p14:nvContentPartPr>
              <p14:xfrm>
                <a:off x="3373435" y="3965658"/>
                <a:ext cx="91080" cy="2412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418E3064-EA82-41DB-9E11-3203231B2FE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355435" y="3947658"/>
                  <a:ext cx="126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2E4A4851-7C83-45B0-A502-4BECEE9A41AC}"/>
                    </a:ext>
                  </a:extLst>
                </p14:cNvPr>
                <p14:cNvContentPartPr/>
                <p14:nvPr/>
              </p14:nvContentPartPr>
              <p14:xfrm>
                <a:off x="3483955" y="3990138"/>
                <a:ext cx="147960" cy="568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2E4A4851-7C83-45B0-A502-4BECEE9A41A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66315" y="3972498"/>
                  <a:ext cx="18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B9E30A8E-79E1-4DCE-9D28-EB0BF839E0FB}"/>
                    </a:ext>
                  </a:extLst>
                </p14:cNvPr>
                <p14:cNvContentPartPr/>
                <p14:nvPr/>
              </p14:nvContentPartPr>
              <p14:xfrm>
                <a:off x="3622195" y="3944418"/>
                <a:ext cx="86040" cy="9540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B9E30A8E-79E1-4DCE-9D28-EB0BF839E0F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604195" y="3926418"/>
                  <a:ext cx="121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08AD1B43-C7DE-47D1-B0C8-E0C32EBD0364}"/>
                    </a:ext>
                  </a:extLst>
                </p14:cNvPr>
                <p14:cNvContentPartPr/>
                <p14:nvPr/>
              </p14:nvContentPartPr>
              <p14:xfrm>
                <a:off x="3773755" y="3960978"/>
                <a:ext cx="74520" cy="900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08AD1B43-C7DE-47D1-B0C8-E0C32EBD036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755755" y="3943338"/>
                  <a:ext cx="110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C74BD161-0A46-4FDD-B565-8ECC1B84A068}"/>
                    </a:ext>
                  </a:extLst>
                </p14:cNvPr>
                <p14:cNvContentPartPr/>
                <p14:nvPr/>
              </p14:nvContentPartPr>
              <p14:xfrm>
                <a:off x="3774115" y="3998778"/>
                <a:ext cx="69840" cy="133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C74BD161-0A46-4FDD-B565-8ECC1B84A06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756115" y="3981138"/>
                  <a:ext cx="105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0123A2DD-33CE-4310-A3B2-A2EC723C3E63}"/>
                    </a:ext>
                  </a:extLst>
                </p14:cNvPr>
                <p14:cNvContentPartPr/>
                <p14:nvPr/>
              </p14:nvContentPartPr>
              <p14:xfrm>
                <a:off x="3915955" y="3930018"/>
                <a:ext cx="399600" cy="489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0123A2DD-33CE-4310-A3B2-A2EC723C3E6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897955" y="3912378"/>
                  <a:ext cx="435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FB926F22-29C5-417E-822D-B5DB68E7DD3E}"/>
                    </a:ext>
                  </a:extLst>
                </p14:cNvPr>
                <p14:cNvContentPartPr/>
                <p14:nvPr/>
              </p14:nvContentPartPr>
              <p14:xfrm>
                <a:off x="3999835" y="3859818"/>
                <a:ext cx="46440" cy="9684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FB926F22-29C5-417E-822D-B5DB68E7DD3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982195" y="3842178"/>
                  <a:ext cx="82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C71CA173-32CC-48DE-99C6-4B1241262CAB}"/>
                    </a:ext>
                  </a:extLst>
                </p14:cNvPr>
                <p14:cNvContentPartPr/>
                <p14:nvPr/>
              </p14:nvContentPartPr>
              <p14:xfrm>
                <a:off x="4013155" y="3821658"/>
                <a:ext cx="45000" cy="8496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C71CA173-32CC-48DE-99C6-4B1241262CA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995515" y="3804018"/>
                  <a:ext cx="80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09324710-D6E4-4EB7-BC89-6F6D5833EB94}"/>
                    </a:ext>
                  </a:extLst>
                </p14:cNvPr>
                <p14:cNvContentPartPr/>
                <p14:nvPr/>
              </p14:nvContentPartPr>
              <p14:xfrm>
                <a:off x="4064995" y="3834258"/>
                <a:ext cx="59400" cy="518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09324710-D6E4-4EB7-BC89-6F6D5833EB9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4047355" y="3816258"/>
                  <a:ext cx="95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0EEFE62-B634-40CD-B9AB-224D3130B6DE}"/>
                    </a:ext>
                  </a:extLst>
                </p14:cNvPr>
                <p14:cNvContentPartPr/>
                <p14:nvPr/>
              </p14:nvContentPartPr>
              <p14:xfrm>
                <a:off x="4127635" y="3806898"/>
                <a:ext cx="103680" cy="878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0EEFE62-B634-40CD-B9AB-224D3130B6D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109635" y="3789258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2A2B2A8-CA0A-4E9E-84E5-3D7628E1E465}"/>
                    </a:ext>
                  </a:extLst>
                </p14:cNvPr>
                <p14:cNvContentPartPr/>
                <p14:nvPr/>
              </p14:nvContentPartPr>
              <p14:xfrm>
                <a:off x="4196035" y="3781338"/>
                <a:ext cx="52200" cy="612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2A2B2A8-CA0A-4E9E-84E5-3D7628E1E46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178395" y="3763338"/>
                  <a:ext cx="87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C52479A-04CE-43F7-8678-2E6C17B9D7B2}"/>
                    </a:ext>
                  </a:extLst>
                </p14:cNvPr>
                <p14:cNvContentPartPr/>
                <p14:nvPr/>
              </p14:nvContentPartPr>
              <p14:xfrm>
                <a:off x="4062835" y="4020738"/>
                <a:ext cx="20520" cy="90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C52479A-04CE-43F7-8678-2E6C17B9D7B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045195" y="4003098"/>
                  <a:ext cx="56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7352E3B-C2F5-4D7E-A44B-6B1E56A23CE3}"/>
                    </a:ext>
                  </a:extLst>
                </p14:cNvPr>
                <p14:cNvContentPartPr/>
                <p14:nvPr/>
              </p14:nvContentPartPr>
              <p14:xfrm>
                <a:off x="4070035" y="4071138"/>
                <a:ext cx="154440" cy="601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7352E3B-C2F5-4D7E-A44B-6B1E56A23CE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052035" y="4053498"/>
                  <a:ext cx="190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20B14B9-C4D3-4EFB-8FCC-02E2D07AB09D}"/>
                    </a:ext>
                  </a:extLst>
                </p14:cNvPr>
                <p14:cNvContentPartPr/>
                <p14:nvPr/>
              </p14:nvContentPartPr>
              <p14:xfrm>
                <a:off x="4233115" y="4036218"/>
                <a:ext cx="21600" cy="622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20B14B9-C4D3-4EFB-8FCC-02E2D07AB09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215115" y="4018578"/>
                  <a:ext cx="5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CC1299E-D557-415F-A623-F2A89643262F}"/>
                    </a:ext>
                  </a:extLst>
                </p14:cNvPr>
                <p14:cNvContentPartPr/>
                <p14:nvPr/>
              </p14:nvContentPartPr>
              <p14:xfrm>
                <a:off x="4277035" y="4011018"/>
                <a:ext cx="76680" cy="590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CC1299E-D557-415F-A623-F2A89643262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259395" y="3993018"/>
                  <a:ext cx="1123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9DAE2488-93A7-4217-9A1E-CE8E4A8364E5}"/>
                  </a:ext>
                </a:extLst>
              </p14:cNvPr>
              <p14:cNvContentPartPr/>
              <p14:nvPr/>
            </p14:nvContentPartPr>
            <p14:xfrm>
              <a:off x="715325" y="3412698"/>
              <a:ext cx="1791720" cy="2052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9DAE2488-93A7-4217-9A1E-CE8E4A8364E5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697685" y="3395058"/>
                <a:ext cx="18273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5" name="Group 744">
            <a:extLst>
              <a:ext uri="{FF2B5EF4-FFF2-40B4-BE49-F238E27FC236}">
                <a16:creationId xmlns:a16="http://schemas.microsoft.com/office/drawing/2014/main" id="{09F9147F-B1A6-42D3-8E6E-0363D46D484E}"/>
              </a:ext>
            </a:extLst>
          </p:cNvPr>
          <p:cNvGrpSpPr/>
          <p:nvPr/>
        </p:nvGrpSpPr>
        <p:grpSpPr>
          <a:xfrm>
            <a:off x="675725" y="3440107"/>
            <a:ext cx="1441800" cy="338040"/>
            <a:chOff x="675725" y="3440107"/>
            <a:chExt cx="14418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DE66D03D-66FB-4D45-BE56-A94A73505D6D}"/>
                    </a:ext>
                  </a:extLst>
                </p14:cNvPr>
                <p14:cNvContentPartPr/>
                <p14:nvPr/>
              </p14:nvContentPartPr>
              <p14:xfrm>
                <a:off x="675725" y="3533347"/>
                <a:ext cx="209160" cy="1548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DE66D03D-66FB-4D45-BE56-A94A73505D6D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57725" y="3515347"/>
                  <a:ext cx="244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D732D72-D19D-4639-A4FE-EDDF0302069C}"/>
                    </a:ext>
                  </a:extLst>
                </p14:cNvPr>
                <p14:cNvContentPartPr/>
                <p14:nvPr/>
              </p14:nvContentPartPr>
              <p14:xfrm>
                <a:off x="874085" y="3440107"/>
                <a:ext cx="183600" cy="1598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D732D72-D19D-4639-A4FE-EDDF0302069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6445" y="3422467"/>
                  <a:ext cx="21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532AA6E2-ACCD-4115-8EFA-D73DE34CA7B1}"/>
                    </a:ext>
                  </a:extLst>
                </p14:cNvPr>
                <p14:cNvContentPartPr/>
                <p14:nvPr/>
              </p14:nvContentPartPr>
              <p14:xfrm>
                <a:off x="1062365" y="3514267"/>
                <a:ext cx="2160" cy="147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532AA6E2-ACCD-4115-8EFA-D73DE34CA7B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44725" y="3496627"/>
                  <a:ext cx="37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833C86D-FF5E-4699-AE2B-A8C33AFF6EC6}"/>
                    </a:ext>
                  </a:extLst>
                </p14:cNvPr>
                <p14:cNvContentPartPr/>
                <p14:nvPr/>
              </p14:nvContentPartPr>
              <p14:xfrm>
                <a:off x="1033565" y="3540907"/>
                <a:ext cx="109440" cy="2372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833C86D-FF5E-4699-AE2B-A8C33AFF6EC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15565" y="3522907"/>
                  <a:ext cx="145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FB004808-8BCE-49C4-A5F5-5639F63096FA}"/>
                    </a:ext>
                  </a:extLst>
                </p14:cNvPr>
                <p14:cNvContentPartPr/>
                <p14:nvPr/>
              </p14:nvContentPartPr>
              <p14:xfrm>
                <a:off x="977405" y="3474307"/>
                <a:ext cx="128160" cy="133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FB004808-8BCE-49C4-A5F5-5639F63096F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9405" y="3456307"/>
                  <a:ext cx="163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0545374-D118-4730-9229-A3D07634A62F}"/>
                    </a:ext>
                  </a:extLst>
                </p14:cNvPr>
                <p14:cNvContentPartPr/>
                <p14:nvPr/>
              </p14:nvContentPartPr>
              <p14:xfrm>
                <a:off x="1253885" y="3455227"/>
                <a:ext cx="36720" cy="1299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0545374-D118-4730-9229-A3D07634A62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235885" y="3437587"/>
                  <a:ext cx="72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2F650E9F-FD51-4147-A049-BDCF47D74B2E}"/>
                    </a:ext>
                  </a:extLst>
                </p14:cNvPr>
                <p14:cNvContentPartPr/>
                <p14:nvPr/>
              </p14:nvContentPartPr>
              <p14:xfrm>
                <a:off x="1283045" y="3483307"/>
                <a:ext cx="132120" cy="1299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2F650E9F-FD51-4147-A049-BDCF47D74B2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265405" y="3465667"/>
                  <a:ext cx="167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66C3D99-E96E-4E5E-9C91-A0989BDE8A94}"/>
                    </a:ext>
                  </a:extLst>
                </p14:cNvPr>
                <p14:cNvContentPartPr/>
                <p14:nvPr/>
              </p14:nvContentPartPr>
              <p14:xfrm>
                <a:off x="1245965" y="3518947"/>
                <a:ext cx="133200" cy="151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66C3D99-E96E-4E5E-9C91-A0989BDE8A9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227965" y="3500947"/>
                  <a:ext cx="168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A0413C8-A928-462D-9CA9-0E72165A3308}"/>
                    </a:ext>
                  </a:extLst>
                </p14:cNvPr>
                <p14:cNvContentPartPr/>
                <p14:nvPr/>
              </p14:nvContentPartPr>
              <p14:xfrm>
                <a:off x="1535045" y="3486547"/>
                <a:ext cx="27720" cy="1310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A0413C8-A928-462D-9CA9-0E72165A330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517405" y="3468907"/>
                  <a:ext cx="63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B7C21A05-864C-46F2-ABAF-3373ABD12088}"/>
                    </a:ext>
                  </a:extLst>
                </p14:cNvPr>
                <p14:cNvContentPartPr/>
                <p14:nvPr/>
              </p14:nvContentPartPr>
              <p14:xfrm>
                <a:off x="1481405" y="3539827"/>
                <a:ext cx="110160" cy="64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B7C21A05-864C-46F2-ABAF-3373ABD1208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463405" y="3521827"/>
                  <a:ext cx="14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ED285FE2-0076-468F-9DC2-E8C19C5B6341}"/>
                    </a:ext>
                  </a:extLst>
                </p14:cNvPr>
                <p14:cNvContentPartPr/>
                <p14:nvPr/>
              </p14:nvContentPartPr>
              <p14:xfrm>
                <a:off x="1596965" y="3552067"/>
                <a:ext cx="65160" cy="489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ED285FE2-0076-468F-9DC2-E8C19C5B634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579325" y="3534427"/>
                  <a:ext cx="100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F24BE9A-64A4-4EFB-9DD2-29C89B871044}"/>
                    </a:ext>
                  </a:extLst>
                </p14:cNvPr>
                <p14:cNvContentPartPr/>
                <p14:nvPr/>
              </p14:nvContentPartPr>
              <p14:xfrm>
                <a:off x="1655645" y="3549907"/>
                <a:ext cx="55800" cy="694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F24BE9A-64A4-4EFB-9DD2-29C89B871044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638005" y="3531907"/>
                  <a:ext cx="91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48AB6D7F-76D6-4356-92DD-A76B4A619199}"/>
                    </a:ext>
                  </a:extLst>
                </p14:cNvPr>
                <p14:cNvContentPartPr/>
                <p14:nvPr/>
              </p14:nvContentPartPr>
              <p14:xfrm>
                <a:off x="1796765" y="3488347"/>
                <a:ext cx="75240" cy="1897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48AB6D7F-76D6-4356-92DD-A76B4A61919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779125" y="3470347"/>
                  <a:ext cx="110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95B5D6E4-03B0-4E9B-A459-408B3843140F}"/>
                    </a:ext>
                  </a:extLst>
                </p14:cNvPr>
                <p14:cNvContentPartPr/>
                <p14:nvPr/>
              </p14:nvContentPartPr>
              <p14:xfrm>
                <a:off x="1882805" y="3557107"/>
                <a:ext cx="10800" cy="5328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95B5D6E4-03B0-4E9B-A459-408B3843140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864805" y="3539107"/>
                  <a:ext cx="46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B72BB81-F8EB-487B-A91E-94BED5BC7F90}"/>
                    </a:ext>
                  </a:extLst>
                </p14:cNvPr>
                <p14:cNvContentPartPr/>
                <p14:nvPr/>
              </p14:nvContentPartPr>
              <p14:xfrm>
                <a:off x="1857245" y="3553147"/>
                <a:ext cx="42840" cy="6588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B72BB81-F8EB-487B-A91E-94BED5BC7F9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839245" y="3535147"/>
                  <a:ext cx="7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F39B6BA1-DBBD-4CD3-BFA1-592310668296}"/>
                    </a:ext>
                  </a:extLst>
                </p14:cNvPr>
                <p14:cNvContentPartPr/>
                <p14:nvPr/>
              </p14:nvContentPartPr>
              <p14:xfrm>
                <a:off x="1925645" y="3546667"/>
                <a:ext cx="38520" cy="676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F39B6BA1-DBBD-4CD3-BFA1-59231066829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908005" y="3528667"/>
                  <a:ext cx="74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D831566E-0B54-4E16-B1C2-C5976702C9E0}"/>
                    </a:ext>
                  </a:extLst>
                </p14:cNvPr>
                <p14:cNvContentPartPr/>
                <p14:nvPr/>
              </p14:nvContentPartPr>
              <p14:xfrm>
                <a:off x="1965245" y="3563227"/>
                <a:ext cx="103680" cy="396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D831566E-0B54-4E16-B1C2-C5976702C9E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947245" y="3545587"/>
                  <a:ext cx="139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281EBB02-2375-4C03-A601-335CB2EE7085}"/>
                    </a:ext>
                  </a:extLst>
                </p14:cNvPr>
                <p14:cNvContentPartPr/>
                <p14:nvPr/>
              </p14:nvContentPartPr>
              <p14:xfrm>
                <a:off x="2081165" y="3530827"/>
                <a:ext cx="36360" cy="817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281EBB02-2375-4C03-A601-335CB2EE708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063165" y="3513187"/>
                  <a:ext cx="720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6C34403-945E-44FA-AE21-C2255B5AB9D7}"/>
              </a:ext>
            </a:extLst>
          </p:cNvPr>
          <p:cNvGrpSpPr/>
          <p:nvPr/>
        </p:nvGrpSpPr>
        <p:grpSpPr>
          <a:xfrm>
            <a:off x="901719" y="2752509"/>
            <a:ext cx="492840" cy="490320"/>
            <a:chOff x="901719" y="2752509"/>
            <a:chExt cx="4928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0A9703-FDC3-416B-A83E-D3798AE53278}"/>
                    </a:ext>
                  </a:extLst>
                </p14:cNvPr>
                <p14:cNvContentPartPr/>
                <p14:nvPr/>
              </p14:nvContentPartPr>
              <p14:xfrm>
                <a:off x="901719" y="2848629"/>
                <a:ext cx="359280" cy="39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0A9703-FDC3-416B-A83E-D3798AE5327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83719" y="2830989"/>
                  <a:ext cx="394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359B2A-7B22-41F5-BCAC-93B3CA80B0ED}"/>
                    </a:ext>
                  </a:extLst>
                </p14:cNvPr>
                <p14:cNvContentPartPr/>
                <p14:nvPr/>
              </p14:nvContentPartPr>
              <p14:xfrm>
                <a:off x="1178199" y="2821989"/>
                <a:ext cx="11592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359B2A-7B22-41F5-BCAC-93B3CA80B0E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60559" y="2803989"/>
                  <a:ext cx="151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1BB8FB1-F1CA-43BD-94E0-76AC3D4143BE}"/>
                    </a:ext>
                  </a:extLst>
                </p14:cNvPr>
                <p14:cNvContentPartPr/>
                <p14:nvPr/>
              </p14:nvContentPartPr>
              <p14:xfrm>
                <a:off x="1333719" y="2752509"/>
                <a:ext cx="60840" cy="669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1BB8FB1-F1CA-43BD-94E0-76AC3D4143B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316079" y="2734509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FF364E78-3726-4E2D-9B9D-946CA436F4AF}"/>
                  </a:ext>
                </a:extLst>
              </p14:cNvPr>
              <p14:cNvContentPartPr/>
              <p14:nvPr/>
            </p14:nvContentPartPr>
            <p14:xfrm>
              <a:off x="439479" y="3924873"/>
              <a:ext cx="610200" cy="39780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FF364E78-3726-4E2D-9B9D-946CA436F4AF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430839" y="3915873"/>
                <a:ext cx="6278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AC36E654-8092-4058-AEB8-1C4C9B32E88D}"/>
                  </a:ext>
                </a:extLst>
              </p14:cNvPr>
              <p14:cNvContentPartPr/>
              <p14:nvPr/>
            </p14:nvContentPartPr>
            <p14:xfrm>
              <a:off x="1557639" y="3876273"/>
              <a:ext cx="636840" cy="39312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AC36E654-8092-4058-AEB8-1C4C9B32E88D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1548999" y="3867633"/>
                <a:ext cx="654480" cy="41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2" name="Group 581">
            <a:extLst>
              <a:ext uri="{FF2B5EF4-FFF2-40B4-BE49-F238E27FC236}">
                <a16:creationId xmlns:a16="http://schemas.microsoft.com/office/drawing/2014/main" id="{6EE08B8B-7151-4554-AA54-A1C6B75E7790}"/>
              </a:ext>
            </a:extLst>
          </p:cNvPr>
          <p:cNvGrpSpPr/>
          <p:nvPr/>
        </p:nvGrpSpPr>
        <p:grpSpPr>
          <a:xfrm>
            <a:off x="209799" y="3950299"/>
            <a:ext cx="2619720" cy="325440"/>
            <a:chOff x="209799" y="3950299"/>
            <a:chExt cx="26197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F462FF4-54A2-4FF4-B37B-318B22E0CE00}"/>
                    </a:ext>
                  </a:extLst>
                </p14:cNvPr>
                <p14:cNvContentPartPr/>
                <p14:nvPr/>
              </p14:nvContentPartPr>
              <p14:xfrm>
                <a:off x="209799" y="4000729"/>
                <a:ext cx="72720" cy="1346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F462FF4-54A2-4FF4-B37B-318B22E0CE0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91799" y="3982729"/>
                  <a:ext cx="108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21DFAA7-16A1-4353-91B7-ED519C17406B}"/>
                    </a:ext>
                  </a:extLst>
                </p14:cNvPr>
                <p14:cNvContentPartPr/>
                <p14:nvPr/>
              </p14:nvContentPartPr>
              <p14:xfrm>
                <a:off x="260559" y="4105489"/>
                <a:ext cx="23400" cy="42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21DFAA7-16A1-4353-91B7-ED519C17406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42559" y="408748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A87A726-F704-4728-B205-66B3D1B0A980}"/>
                    </a:ext>
                  </a:extLst>
                </p14:cNvPr>
                <p14:cNvContentPartPr/>
                <p14:nvPr/>
              </p14:nvContentPartPr>
              <p14:xfrm>
                <a:off x="281079" y="4105489"/>
                <a:ext cx="65880" cy="1501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A87A726-F704-4728-B205-66B3D1B0A980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63079" y="4087489"/>
                  <a:ext cx="10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EAED109-7990-4D75-B638-8BB71647B58B}"/>
                    </a:ext>
                  </a:extLst>
                </p14:cNvPr>
                <p14:cNvContentPartPr/>
                <p14:nvPr/>
              </p14:nvContentPartPr>
              <p14:xfrm>
                <a:off x="436599" y="4096819"/>
                <a:ext cx="70560" cy="7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EAED109-7990-4D75-B638-8BB71647B58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18959" y="4078819"/>
                  <a:ext cx="106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CD8D0CB-3C67-4EFF-9239-F45CE88C66B5}"/>
                    </a:ext>
                  </a:extLst>
                </p14:cNvPr>
                <p14:cNvContentPartPr/>
                <p14:nvPr/>
              </p14:nvContentPartPr>
              <p14:xfrm>
                <a:off x="576639" y="4011499"/>
                <a:ext cx="27360" cy="64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CD8D0CB-3C67-4EFF-9239-F45CE88C66B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58639" y="3993499"/>
                  <a:ext cx="63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1980AA6-8728-46D9-9588-E82325BE0C54}"/>
                    </a:ext>
                  </a:extLst>
                </p14:cNvPr>
                <p14:cNvContentPartPr/>
                <p14:nvPr/>
              </p14:nvContentPartPr>
              <p14:xfrm>
                <a:off x="538479" y="4118779"/>
                <a:ext cx="96480" cy="12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1980AA6-8728-46D9-9588-E82325BE0C5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20479" y="4101139"/>
                  <a:ext cx="132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A06A492-1552-4F9C-A57A-6401EA7C45B8}"/>
                    </a:ext>
                  </a:extLst>
                </p14:cNvPr>
                <p14:cNvContentPartPr/>
                <p14:nvPr/>
              </p14:nvContentPartPr>
              <p14:xfrm>
                <a:off x="542079" y="4169179"/>
                <a:ext cx="57600" cy="1065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A06A492-1552-4F9C-A57A-6401EA7C45B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24079" y="4151539"/>
                  <a:ext cx="93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60E294E-AFDA-495D-9134-C3795B87B326}"/>
                    </a:ext>
                  </a:extLst>
                </p14:cNvPr>
                <p14:cNvContentPartPr/>
                <p14:nvPr/>
              </p14:nvContentPartPr>
              <p14:xfrm>
                <a:off x="657279" y="4068379"/>
                <a:ext cx="107280" cy="1717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60E294E-AFDA-495D-9134-C3795B87B32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39279" y="4050379"/>
                  <a:ext cx="142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C9F1FF4-BDF0-4EDA-AF52-56B65422AA2C}"/>
                    </a:ext>
                  </a:extLst>
                </p14:cNvPr>
                <p14:cNvContentPartPr/>
                <p14:nvPr/>
              </p14:nvContentPartPr>
              <p14:xfrm>
                <a:off x="772119" y="4021579"/>
                <a:ext cx="40680" cy="1350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C9F1FF4-BDF0-4EDA-AF52-56B65422AA2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54119" y="4003579"/>
                  <a:ext cx="76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80914B5-8D8F-4C55-87F3-9A76D7A10569}"/>
                    </a:ext>
                  </a:extLst>
                </p14:cNvPr>
                <p14:cNvContentPartPr/>
                <p14:nvPr/>
              </p14:nvContentPartPr>
              <p14:xfrm>
                <a:off x="748359" y="4064779"/>
                <a:ext cx="65160" cy="219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80914B5-8D8F-4C55-87F3-9A76D7A1056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30719" y="4047139"/>
                  <a:ext cx="100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3C79626-6E0A-4DED-BB17-6A8E364857D8}"/>
                    </a:ext>
                  </a:extLst>
                </p14:cNvPr>
                <p14:cNvContentPartPr/>
                <p14:nvPr/>
              </p14:nvContentPartPr>
              <p14:xfrm>
                <a:off x="861039" y="3992779"/>
                <a:ext cx="47520" cy="49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3C79626-6E0A-4DED-BB17-6A8E364857D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43399" y="3974779"/>
                  <a:ext cx="83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CC2E582-880C-43F4-B1FB-95699AAE5577}"/>
                    </a:ext>
                  </a:extLst>
                </p14:cNvPr>
                <p14:cNvContentPartPr/>
                <p14:nvPr/>
              </p14:nvContentPartPr>
              <p14:xfrm>
                <a:off x="902439" y="4112299"/>
                <a:ext cx="77040" cy="8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CC2E582-880C-43F4-B1FB-95699AAE557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84799" y="4094659"/>
                  <a:ext cx="112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364056A6-E084-4D04-911F-C76E804678DD}"/>
                    </a:ext>
                  </a:extLst>
                </p14:cNvPr>
                <p14:cNvContentPartPr/>
                <p14:nvPr/>
              </p14:nvContentPartPr>
              <p14:xfrm>
                <a:off x="930879" y="4071619"/>
                <a:ext cx="22680" cy="640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364056A6-E084-4D04-911F-C76E804678D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12879" y="4053979"/>
                  <a:ext cx="58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1590CCBE-0A59-48CF-BB1A-557EF18761F6}"/>
                    </a:ext>
                  </a:extLst>
                </p14:cNvPr>
                <p14:cNvContentPartPr/>
                <p14:nvPr/>
              </p14:nvContentPartPr>
              <p14:xfrm>
                <a:off x="1047159" y="4033459"/>
                <a:ext cx="84960" cy="120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1590CCBE-0A59-48CF-BB1A-557EF18761F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29159" y="4015459"/>
                  <a:ext cx="120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F733C6A-E31F-4D65-8551-22025B05525E}"/>
                    </a:ext>
                  </a:extLst>
                </p14:cNvPr>
                <p14:cNvContentPartPr/>
                <p14:nvPr/>
              </p14:nvContentPartPr>
              <p14:xfrm>
                <a:off x="1233279" y="4080619"/>
                <a:ext cx="73440" cy="36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F733C6A-E31F-4D65-8551-22025B05525E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215279" y="4062979"/>
                  <a:ext cx="109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0DA5CB06-4678-442B-BA21-CC3144009345}"/>
                    </a:ext>
                  </a:extLst>
                </p14:cNvPr>
                <p14:cNvContentPartPr/>
                <p14:nvPr/>
              </p14:nvContentPartPr>
              <p14:xfrm>
                <a:off x="1226079" y="4109779"/>
                <a:ext cx="108720" cy="90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0DA5CB06-4678-442B-BA21-CC3144009345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208079" y="4091779"/>
                  <a:ext cx="144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523EBAF-BC8B-4B18-8157-5DF48452FF4B}"/>
                    </a:ext>
                  </a:extLst>
                </p14:cNvPr>
                <p14:cNvContentPartPr/>
                <p14:nvPr/>
              </p14:nvContentPartPr>
              <p14:xfrm>
                <a:off x="1458999" y="4025539"/>
                <a:ext cx="81000" cy="1134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523EBAF-BC8B-4B18-8157-5DF48452FF4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441359" y="4007899"/>
                  <a:ext cx="116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586A6D4-F114-484C-BAAF-4B160315ECCB}"/>
                    </a:ext>
                  </a:extLst>
                </p14:cNvPr>
                <p14:cNvContentPartPr/>
                <p14:nvPr/>
              </p14:nvContentPartPr>
              <p14:xfrm>
                <a:off x="1586439" y="4066579"/>
                <a:ext cx="69120" cy="82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586A6D4-F114-484C-BAAF-4B160315ECC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568439" y="4048939"/>
                  <a:ext cx="104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0D217FF-58C3-46CB-A5BA-3FBE851A1614}"/>
                    </a:ext>
                  </a:extLst>
                </p14:cNvPr>
                <p14:cNvContentPartPr/>
                <p14:nvPr/>
              </p14:nvContentPartPr>
              <p14:xfrm>
                <a:off x="1735839" y="3983419"/>
                <a:ext cx="20160" cy="864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0D217FF-58C3-46CB-A5BA-3FBE851A161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717839" y="3965779"/>
                  <a:ext cx="5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D3F7D6C-0AC3-4C68-8E78-BD3D1E7F7AC6}"/>
                    </a:ext>
                  </a:extLst>
                </p14:cNvPr>
                <p14:cNvContentPartPr/>
                <p14:nvPr/>
              </p14:nvContentPartPr>
              <p14:xfrm>
                <a:off x="1678959" y="4091419"/>
                <a:ext cx="123480" cy="133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D3F7D6C-0AC3-4C68-8E78-BD3D1E7F7AC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660959" y="4073779"/>
                  <a:ext cx="159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D5891ECE-2DA7-472B-B995-DC17CC54856E}"/>
                    </a:ext>
                  </a:extLst>
                </p14:cNvPr>
                <p14:cNvContentPartPr/>
                <p14:nvPr/>
              </p14:nvContentPartPr>
              <p14:xfrm>
                <a:off x="1686519" y="4135339"/>
                <a:ext cx="68760" cy="89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D5891ECE-2DA7-472B-B995-DC17CC54856E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668879" y="4117339"/>
                  <a:ext cx="104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F9B07373-4C3B-45BC-A8FF-AD3734914166}"/>
                    </a:ext>
                  </a:extLst>
                </p14:cNvPr>
                <p14:cNvContentPartPr/>
                <p14:nvPr/>
              </p14:nvContentPartPr>
              <p14:xfrm>
                <a:off x="1811079" y="3984139"/>
                <a:ext cx="162720" cy="2120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F9B07373-4C3B-45BC-A8FF-AD373491416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793079" y="3966139"/>
                  <a:ext cx="198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039FBD1D-8D93-440F-AABA-7CD72BB80AEF}"/>
                    </a:ext>
                  </a:extLst>
                </p14:cNvPr>
                <p14:cNvContentPartPr/>
                <p14:nvPr/>
              </p14:nvContentPartPr>
              <p14:xfrm>
                <a:off x="1916919" y="4043899"/>
                <a:ext cx="74520" cy="302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039FBD1D-8D93-440F-AABA-7CD72BB80AEF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898919" y="4025899"/>
                  <a:ext cx="110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3217657-3606-4773-9260-C15A4BAE6559}"/>
                    </a:ext>
                  </a:extLst>
                </p14:cNvPr>
                <p14:cNvContentPartPr/>
                <p14:nvPr/>
              </p14:nvContentPartPr>
              <p14:xfrm>
                <a:off x="2032119" y="3951379"/>
                <a:ext cx="38160" cy="532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3217657-3606-4773-9260-C15A4BAE6559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014119" y="3933379"/>
                  <a:ext cx="73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291BE87-E711-4568-A660-F021E02E5466}"/>
                    </a:ext>
                  </a:extLst>
                </p14:cNvPr>
                <p14:cNvContentPartPr/>
                <p14:nvPr/>
              </p14:nvContentPartPr>
              <p14:xfrm>
                <a:off x="2107719" y="4086379"/>
                <a:ext cx="97200" cy="68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291BE87-E711-4568-A660-F021E02E546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090079" y="4068379"/>
                  <a:ext cx="132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3567B937-848C-4CD8-A551-C1BDCA99712D}"/>
                    </a:ext>
                  </a:extLst>
                </p14:cNvPr>
                <p14:cNvContentPartPr/>
                <p14:nvPr/>
              </p14:nvContentPartPr>
              <p14:xfrm>
                <a:off x="2151999" y="4037419"/>
                <a:ext cx="16200" cy="770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3567B937-848C-4CD8-A551-C1BDCA99712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133999" y="4019419"/>
                  <a:ext cx="51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46991CF2-6759-45BE-B75B-8FFB9D51DB07}"/>
                    </a:ext>
                  </a:extLst>
                </p14:cNvPr>
                <p14:cNvContentPartPr/>
                <p14:nvPr/>
              </p14:nvContentPartPr>
              <p14:xfrm>
                <a:off x="2300319" y="3950299"/>
                <a:ext cx="102600" cy="1620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46991CF2-6759-45BE-B75B-8FFB9D51DB0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282319" y="3932299"/>
                  <a:ext cx="138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EAC46ED-0377-4920-B19A-E7770148408D}"/>
                    </a:ext>
                  </a:extLst>
                </p14:cNvPr>
                <p14:cNvContentPartPr/>
                <p14:nvPr/>
              </p14:nvContentPartPr>
              <p14:xfrm>
                <a:off x="2432439" y="3954979"/>
                <a:ext cx="31680" cy="1465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EAC46ED-0377-4920-B19A-E7770148408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414799" y="3936979"/>
                  <a:ext cx="6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1061D4A-2543-42ED-9159-655BD261C086}"/>
                    </a:ext>
                  </a:extLst>
                </p14:cNvPr>
                <p14:cNvContentPartPr/>
                <p14:nvPr/>
              </p14:nvContentPartPr>
              <p14:xfrm>
                <a:off x="2414079" y="3998179"/>
                <a:ext cx="78840" cy="118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1061D4A-2543-42ED-9159-655BD261C08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396439" y="3980179"/>
                  <a:ext cx="114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2959AD39-E72F-42DA-BAD4-91AC50F2A4EB}"/>
                    </a:ext>
                  </a:extLst>
                </p14:cNvPr>
                <p14:cNvContentPartPr/>
                <p14:nvPr/>
              </p14:nvContentPartPr>
              <p14:xfrm>
                <a:off x="2506239" y="4023019"/>
                <a:ext cx="169200" cy="802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2959AD39-E72F-42DA-BAD4-91AC50F2A4E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488239" y="4005379"/>
                  <a:ext cx="204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A8301D7C-6252-49FE-A54A-02DE5237F9AD}"/>
                    </a:ext>
                  </a:extLst>
                </p14:cNvPr>
                <p14:cNvContentPartPr/>
                <p14:nvPr/>
              </p14:nvContentPartPr>
              <p14:xfrm>
                <a:off x="2712879" y="4015099"/>
                <a:ext cx="116640" cy="1137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A8301D7C-6252-49FE-A54A-02DE5237F9AD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695239" y="3997459"/>
                  <a:ext cx="152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4B0CB7F-81CB-47DC-89B3-C70FC9956B28}"/>
                    </a:ext>
                  </a:extLst>
                </p14:cNvPr>
                <p14:cNvContentPartPr/>
                <p14:nvPr/>
              </p14:nvContentPartPr>
              <p14:xfrm>
                <a:off x="384759" y="4024233"/>
                <a:ext cx="47880" cy="1281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4B0CB7F-81CB-47DC-89B3-C70FC9956B2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67119" y="4006233"/>
                  <a:ext cx="83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B1323F15-D871-4913-9A8E-593BA504F596}"/>
                    </a:ext>
                  </a:extLst>
                </p14:cNvPr>
                <p14:cNvContentPartPr/>
                <p14:nvPr/>
              </p14:nvContentPartPr>
              <p14:xfrm>
                <a:off x="381519" y="4050153"/>
                <a:ext cx="37080" cy="93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B1323F15-D871-4913-9A8E-593BA504F59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63519" y="4032513"/>
                  <a:ext cx="727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BFA5D8B9-5427-4512-BAC8-1577092A7249}"/>
              </a:ext>
            </a:extLst>
          </p:cNvPr>
          <p:cNvGrpSpPr/>
          <p:nvPr/>
        </p:nvGrpSpPr>
        <p:grpSpPr>
          <a:xfrm>
            <a:off x="233559" y="4411593"/>
            <a:ext cx="1688400" cy="429840"/>
            <a:chOff x="233559" y="4411593"/>
            <a:chExt cx="16884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8E88B666-1F26-446A-B4D6-68A15A4DBA8F}"/>
                    </a:ext>
                  </a:extLst>
                </p14:cNvPr>
                <p14:cNvContentPartPr/>
                <p14:nvPr/>
              </p14:nvContentPartPr>
              <p14:xfrm>
                <a:off x="233559" y="4518873"/>
                <a:ext cx="84960" cy="1098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8E88B666-1F26-446A-B4D6-68A15A4DBA8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15919" y="4501233"/>
                  <a:ext cx="120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0E96E95-2A08-47F4-B2E1-2EFFF25095F6}"/>
                    </a:ext>
                  </a:extLst>
                </p14:cNvPr>
                <p14:cNvContentPartPr/>
                <p14:nvPr/>
              </p14:nvContentPartPr>
              <p14:xfrm>
                <a:off x="311319" y="4595913"/>
                <a:ext cx="18360" cy="536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0E96E95-2A08-47F4-B2E1-2EFFF25095F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93679" y="4577913"/>
                  <a:ext cx="54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F08F11F0-A247-4114-A23F-FE4540A6C294}"/>
                    </a:ext>
                  </a:extLst>
                </p14:cNvPr>
                <p14:cNvContentPartPr/>
                <p14:nvPr/>
              </p14:nvContentPartPr>
              <p14:xfrm>
                <a:off x="335799" y="4609593"/>
                <a:ext cx="69480" cy="1605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F08F11F0-A247-4114-A23F-FE4540A6C29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17799" y="4591593"/>
                  <a:ext cx="105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748D7BD-F9D0-4CE4-9E72-8012E4066BA8}"/>
                    </a:ext>
                  </a:extLst>
                </p14:cNvPr>
                <p14:cNvContentPartPr/>
                <p14:nvPr/>
              </p14:nvContentPartPr>
              <p14:xfrm>
                <a:off x="492039" y="4420953"/>
                <a:ext cx="90720" cy="4204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748D7BD-F9D0-4CE4-9E72-8012E4066BA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74039" y="4403313"/>
                  <a:ext cx="1263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0D33B79-401C-4A00-94D5-9331FDA81432}"/>
                    </a:ext>
                  </a:extLst>
                </p14:cNvPr>
                <p14:cNvContentPartPr/>
                <p14:nvPr/>
              </p14:nvContentPartPr>
              <p14:xfrm>
                <a:off x="746919" y="4444353"/>
                <a:ext cx="90360" cy="1267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0D33B79-401C-4A00-94D5-9331FDA81432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29279" y="4426353"/>
                  <a:ext cx="126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01FB892-3509-41F0-B661-75DAEA223810}"/>
                    </a:ext>
                  </a:extLst>
                </p14:cNvPr>
                <p14:cNvContentPartPr/>
                <p14:nvPr/>
              </p14:nvContentPartPr>
              <p14:xfrm>
                <a:off x="621999" y="4598433"/>
                <a:ext cx="405000" cy="129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01FB892-3509-41F0-B661-75DAEA22381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04359" y="4580433"/>
                  <a:ext cx="440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0DC0227-0B34-4AF6-8BEE-62B3DB91A556}"/>
                    </a:ext>
                  </a:extLst>
                </p14:cNvPr>
                <p14:cNvContentPartPr/>
                <p14:nvPr/>
              </p14:nvContentPartPr>
              <p14:xfrm>
                <a:off x="582039" y="4660353"/>
                <a:ext cx="74160" cy="1389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0DC0227-0B34-4AF6-8BEE-62B3DB91A55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64399" y="4642713"/>
                  <a:ext cx="109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3E224E9-5F10-47E1-AE96-9A763B4B4902}"/>
                    </a:ext>
                  </a:extLst>
                </p14:cNvPr>
                <p14:cNvContentPartPr/>
                <p14:nvPr/>
              </p14:nvContentPartPr>
              <p14:xfrm>
                <a:off x="661959" y="4755033"/>
                <a:ext cx="34200" cy="35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3E224E9-5F10-47E1-AE96-9A763B4B4902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43959" y="4737393"/>
                  <a:ext cx="69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A6B5482-CF15-4D04-86CF-A95FE03C0E0B}"/>
                    </a:ext>
                  </a:extLst>
                </p14:cNvPr>
                <p14:cNvContentPartPr/>
                <p14:nvPr/>
              </p14:nvContentPartPr>
              <p14:xfrm>
                <a:off x="770319" y="4667913"/>
                <a:ext cx="169560" cy="1184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A6B5482-CF15-4D04-86CF-A95FE03C0E0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52319" y="4650273"/>
                  <a:ext cx="205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75390FB-9FC1-47DC-9784-C5C8DCC2C85F}"/>
                    </a:ext>
                  </a:extLst>
                </p14:cNvPr>
                <p14:cNvContentPartPr/>
                <p14:nvPr/>
              </p14:nvContentPartPr>
              <p14:xfrm>
                <a:off x="961839" y="4677993"/>
                <a:ext cx="121320" cy="820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75390FB-9FC1-47DC-9784-C5C8DCC2C85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44199" y="4660353"/>
                  <a:ext cx="156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1524F21-8956-40FD-84E2-F6C9D80DD22D}"/>
                    </a:ext>
                  </a:extLst>
                </p14:cNvPr>
                <p14:cNvContentPartPr/>
                <p14:nvPr/>
              </p14:nvContentPartPr>
              <p14:xfrm>
                <a:off x="1077399" y="4427793"/>
                <a:ext cx="77400" cy="3416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1524F21-8956-40FD-84E2-F6C9D80DD22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59759" y="4410153"/>
                  <a:ext cx="113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950A5AD-24C5-4377-A93C-44E1A9C73F25}"/>
                    </a:ext>
                  </a:extLst>
                </p14:cNvPr>
                <p14:cNvContentPartPr/>
                <p14:nvPr/>
              </p14:nvContentPartPr>
              <p14:xfrm>
                <a:off x="1233999" y="4584393"/>
                <a:ext cx="63360" cy="61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950A5AD-24C5-4377-A93C-44E1A9C73F2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216359" y="4566753"/>
                  <a:ext cx="99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A0204CD-2121-4B1F-A426-BFB41FB3B4BE}"/>
                    </a:ext>
                  </a:extLst>
                </p14:cNvPr>
                <p14:cNvContentPartPr/>
                <p14:nvPr/>
              </p14:nvContentPartPr>
              <p14:xfrm>
                <a:off x="1241919" y="4616433"/>
                <a:ext cx="72000" cy="115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A0204CD-2121-4B1F-A426-BFB41FB3B4BE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224279" y="4598433"/>
                  <a:ext cx="107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13B180A-75DC-4820-A3B4-B10DE6701979}"/>
                    </a:ext>
                  </a:extLst>
                </p14:cNvPr>
                <p14:cNvContentPartPr/>
                <p14:nvPr/>
              </p14:nvContentPartPr>
              <p14:xfrm>
                <a:off x="1427319" y="4411593"/>
                <a:ext cx="99720" cy="1922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13B180A-75DC-4820-A3B4-B10DE670197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409319" y="4393593"/>
                  <a:ext cx="135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F4F3157-FA75-41AC-B874-1E2794BBD0EB}"/>
                    </a:ext>
                  </a:extLst>
                </p14:cNvPr>
                <p14:cNvContentPartPr/>
                <p14:nvPr/>
              </p14:nvContentPartPr>
              <p14:xfrm>
                <a:off x="1564839" y="4436793"/>
                <a:ext cx="33840" cy="1720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F4F3157-FA75-41AC-B874-1E2794BBD0EB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547199" y="4419153"/>
                  <a:ext cx="6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60A1B6B-D502-4F72-88AB-CB02CF4518CA}"/>
                    </a:ext>
                  </a:extLst>
                </p14:cNvPr>
                <p14:cNvContentPartPr/>
                <p14:nvPr/>
              </p14:nvContentPartPr>
              <p14:xfrm>
                <a:off x="1566999" y="4495473"/>
                <a:ext cx="65520" cy="288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60A1B6B-D502-4F72-88AB-CB02CF4518C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548999" y="4477833"/>
                  <a:ext cx="101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CE1DD32F-0B6B-4F97-BBCE-36A6F35726DD}"/>
                    </a:ext>
                  </a:extLst>
                </p14:cNvPr>
                <p14:cNvContentPartPr/>
                <p14:nvPr/>
              </p14:nvContentPartPr>
              <p14:xfrm>
                <a:off x="1626759" y="4508793"/>
                <a:ext cx="142920" cy="529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CE1DD32F-0B6B-4F97-BBCE-36A6F35726DD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609119" y="4491153"/>
                  <a:ext cx="178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80A8CF8-978F-4951-9F58-F4FFF4D6BFCD}"/>
                    </a:ext>
                  </a:extLst>
                </p14:cNvPr>
                <p14:cNvContentPartPr/>
                <p14:nvPr/>
              </p14:nvContentPartPr>
              <p14:xfrm>
                <a:off x="1798119" y="4463073"/>
                <a:ext cx="88920" cy="928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80A8CF8-978F-4951-9F58-F4FFF4D6BFC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780479" y="4445433"/>
                  <a:ext cx="124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68FF194D-08F9-4E5E-8D2F-22B9A5B97E1E}"/>
                    </a:ext>
                  </a:extLst>
                </p14:cNvPr>
                <p14:cNvContentPartPr/>
                <p14:nvPr/>
              </p14:nvContentPartPr>
              <p14:xfrm>
                <a:off x="1870119" y="4509513"/>
                <a:ext cx="51840" cy="291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68FF194D-08F9-4E5E-8D2F-22B9A5B97E1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852479" y="4491513"/>
                  <a:ext cx="8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F0672F8-3EFC-4CBA-8F90-3E78919352A8}"/>
                    </a:ext>
                  </a:extLst>
                </p14:cNvPr>
                <p14:cNvContentPartPr/>
                <p14:nvPr/>
              </p14:nvContentPartPr>
              <p14:xfrm>
                <a:off x="1783719" y="4490793"/>
                <a:ext cx="83520" cy="478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F0672F8-3EFC-4CBA-8F90-3E78919352A8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765719" y="4473153"/>
                  <a:ext cx="1191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5B8C78B-3A22-4F3C-94E3-7018ABD58CB2}"/>
              </a:ext>
            </a:extLst>
          </p:cNvPr>
          <p:cNvGrpSpPr/>
          <p:nvPr/>
        </p:nvGrpSpPr>
        <p:grpSpPr>
          <a:xfrm>
            <a:off x="2230839" y="4462288"/>
            <a:ext cx="1777320" cy="367920"/>
            <a:chOff x="2230839" y="4462288"/>
            <a:chExt cx="17773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1CEA0026-B1B2-4047-9DC6-93DD0137F0B1}"/>
                    </a:ext>
                  </a:extLst>
                </p14:cNvPr>
                <p14:cNvContentPartPr/>
                <p14:nvPr/>
              </p14:nvContentPartPr>
              <p14:xfrm>
                <a:off x="2230839" y="4540048"/>
                <a:ext cx="61200" cy="85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1CEA0026-B1B2-4047-9DC6-93DD0137F0B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213199" y="4522408"/>
                  <a:ext cx="9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7982F966-1BA5-4671-A216-341E164DDF65}"/>
                    </a:ext>
                  </a:extLst>
                </p14:cNvPr>
                <p14:cNvContentPartPr/>
                <p14:nvPr/>
              </p14:nvContentPartPr>
              <p14:xfrm>
                <a:off x="2294199" y="4480648"/>
                <a:ext cx="107280" cy="2566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7982F966-1BA5-4671-A216-341E164DDF6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276199" y="4463008"/>
                  <a:ext cx="142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083857B-15F9-4952-9AAA-8C59DF801B4C}"/>
                    </a:ext>
                  </a:extLst>
                </p14:cNvPr>
                <p14:cNvContentPartPr/>
                <p14:nvPr/>
              </p14:nvContentPartPr>
              <p14:xfrm>
                <a:off x="2406519" y="4620688"/>
                <a:ext cx="129600" cy="7020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083857B-15F9-4952-9AAA-8C59DF801B4C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388519" y="4602688"/>
                  <a:ext cx="165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508E584A-9151-42F8-BFE8-B760D3B9D990}"/>
                    </a:ext>
                  </a:extLst>
                </p14:cNvPr>
                <p14:cNvContentPartPr/>
                <p14:nvPr/>
              </p14:nvContentPartPr>
              <p14:xfrm>
                <a:off x="2551239" y="4550128"/>
                <a:ext cx="61200" cy="15192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508E584A-9151-42F8-BFE8-B760D3B9D99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33599" y="4532128"/>
                  <a:ext cx="96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68F8CBE9-BA31-487B-A66D-4918393A2B0E}"/>
                    </a:ext>
                  </a:extLst>
                </p14:cNvPr>
                <p14:cNvContentPartPr/>
                <p14:nvPr/>
              </p14:nvContentPartPr>
              <p14:xfrm>
                <a:off x="2625399" y="4616368"/>
                <a:ext cx="133200" cy="21384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68F8CBE9-BA31-487B-A66D-4918393A2B0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607399" y="4598368"/>
                  <a:ext cx="168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A393610E-3FA0-45BD-86B9-02B99187CB21}"/>
                    </a:ext>
                  </a:extLst>
                </p14:cNvPr>
                <p14:cNvContentPartPr/>
                <p14:nvPr/>
              </p14:nvContentPartPr>
              <p14:xfrm>
                <a:off x="2843559" y="4605928"/>
                <a:ext cx="243000" cy="835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A393610E-3FA0-45BD-86B9-02B99187CB21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825919" y="4587928"/>
                  <a:ext cx="278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E0D89436-D3B2-46A7-835A-35EA589F4138}"/>
                    </a:ext>
                  </a:extLst>
                </p14:cNvPr>
                <p14:cNvContentPartPr/>
                <p14:nvPr/>
              </p14:nvContentPartPr>
              <p14:xfrm>
                <a:off x="3048759" y="4462288"/>
                <a:ext cx="108360" cy="23940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E0D89436-D3B2-46A7-835A-35EA589F4138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3030759" y="4444288"/>
                  <a:ext cx="144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716E1327-6E95-4BDF-BC91-095E6CD42ABC}"/>
                    </a:ext>
                  </a:extLst>
                </p14:cNvPr>
                <p14:cNvContentPartPr/>
                <p14:nvPr/>
              </p14:nvContentPartPr>
              <p14:xfrm>
                <a:off x="3283119" y="4532128"/>
                <a:ext cx="48240" cy="1375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716E1327-6E95-4BDF-BC91-095E6CD42AB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265119" y="4514488"/>
                  <a:ext cx="83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A0BF206D-E539-41E8-810D-0582982F2F83}"/>
                    </a:ext>
                  </a:extLst>
                </p14:cNvPr>
                <p14:cNvContentPartPr/>
                <p14:nvPr/>
              </p14:nvContentPartPr>
              <p14:xfrm>
                <a:off x="3326679" y="4521688"/>
                <a:ext cx="128520" cy="1429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A0BF206D-E539-41E8-810D-0582982F2F8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308679" y="4504048"/>
                  <a:ext cx="164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0335DA66-E414-4C0A-B245-BCDE8F3AC49B}"/>
                    </a:ext>
                  </a:extLst>
                </p14:cNvPr>
                <p14:cNvContentPartPr/>
                <p14:nvPr/>
              </p14:nvContentPartPr>
              <p14:xfrm>
                <a:off x="3349359" y="4553728"/>
                <a:ext cx="115200" cy="50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0335DA66-E414-4C0A-B245-BCDE8F3AC49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331719" y="4535728"/>
                  <a:ext cx="150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B6B36AA5-F651-4BD4-A60F-3D72D8FFEF9D}"/>
                    </a:ext>
                  </a:extLst>
                </p14:cNvPr>
                <p14:cNvContentPartPr/>
                <p14:nvPr/>
              </p14:nvContentPartPr>
              <p14:xfrm>
                <a:off x="3592719" y="4477048"/>
                <a:ext cx="190800" cy="19152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B6B36AA5-F651-4BD4-A60F-3D72D8FFEF9D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575079" y="4459408"/>
                  <a:ext cx="22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2335C49A-E45D-47A5-9E1B-EBC656CD0409}"/>
                    </a:ext>
                  </a:extLst>
                </p14:cNvPr>
                <p14:cNvContentPartPr/>
                <p14:nvPr/>
              </p14:nvContentPartPr>
              <p14:xfrm>
                <a:off x="3798279" y="4610608"/>
                <a:ext cx="69840" cy="547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2335C49A-E45D-47A5-9E1B-EBC656CD040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780639" y="4592608"/>
                  <a:ext cx="10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9918375C-D31D-4015-BBD9-EF5B0F750EF2}"/>
                    </a:ext>
                  </a:extLst>
                </p14:cNvPr>
                <p14:cNvContentPartPr/>
                <p14:nvPr/>
              </p14:nvContentPartPr>
              <p14:xfrm>
                <a:off x="3886119" y="4501528"/>
                <a:ext cx="122040" cy="1648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9918375C-D31D-4015-BBD9-EF5B0F750EF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868119" y="4483888"/>
                  <a:ext cx="1576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198BCC5A-23A2-4C12-8062-D685BC94F5EA}"/>
              </a:ext>
            </a:extLst>
          </p:cNvPr>
          <p:cNvGrpSpPr/>
          <p:nvPr/>
        </p:nvGrpSpPr>
        <p:grpSpPr>
          <a:xfrm>
            <a:off x="2153079" y="4863328"/>
            <a:ext cx="1349280" cy="397440"/>
            <a:chOff x="2153079" y="4863328"/>
            <a:chExt cx="134928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C10625FD-B75C-43C7-9BCD-079AF07D1D6F}"/>
                    </a:ext>
                  </a:extLst>
                </p14:cNvPr>
                <p14:cNvContentPartPr/>
                <p14:nvPr/>
              </p14:nvContentPartPr>
              <p14:xfrm>
                <a:off x="2194119" y="4914088"/>
                <a:ext cx="53280" cy="11484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C10625FD-B75C-43C7-9BCD-079AF07D1D6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2176479" y="4896448"/>
                  <a:ext cx="88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EA14266C-D4A4-4873-B743-2ED0E6DCE07A}"/>
                    </a:ext>
                  </a:extLst>
                </p14:cNvPr>
                <p14:cNvContentPartPr/>
                <p14:nvPr/>
              </p14:nvContentPartPr>
              <p14:xfrm>
                <a:off x="2285919" y="4863328"/>
                <a:ext cx="78480" cy="1753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EA14266C-D4A4-4873-B743-2ED0E6DCE07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2268279" y="4845688"/>
                  <a:ext cx="11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89B05F3A-73A0-4903-A625-5A689AD7D1C9}"/>
                    </a:ext>
                  </a:extLst>
                </p14:cNvPr>
                <p14:cNvContentPartPr/>
                <p14:nvPr/>
              </p14:nvContentPartPr>
              <p14:xfrm>
                <a:off x="2365119" y="4968448"/>
                <a:ext cx="87120" cy="687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89B05F3A-73A0-4903-A625-5A689AD7D1C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2347119" y="4950808"/>
                  <a:ext cx="122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3F656D3-3C27-410E-8D56-F09A51E918DC}"/>
                    </a:ext>
                  </a:extLst>
                </p14:cNvPr>
                <p14:cNvContentPartPr/>
                <p14:nvPr/>
              </p14:nvContentPartPr>
              <p14:xfrm>
                <a:off x="2465199" y="4924528"/>
                <a:ext cx="190080" cy="993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3F656D3-3C27-410E-8D56-F09A51E918DC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447199" y="4906888"/>
                  <a:ext cx="225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1DA11E3C-3C69-4C3A-B063-BB1064D30525}"/>
                    </a:ext>
                  </a:extLst>
                </p14:cNvPr>
                <p14:cNvContentPartPr/>
                <p14:nvPr/>
              </p14:nvContentPartPr>
              <p14:xfrm>
                <a:off x="2727999" y="4938208"/>
                <a:ext cx="331920" cy="1000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1DA11E3C-3C69-4C3A-B063-BB1064D3052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709999" y="4920208"/>
                  <a:ext cx="367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9F9DA957-2418-4010-BB3E-EBFC78195617}"/>
                    </a:ext>
                  </a:extLst>
                </p14:cNvPr>
                <p14:cNvContentPartPr/>
                <p14:nvPr/>
              </p14:nvContentPartPr>
              <p14:xfrm>
                <a:off x="3097719" y="4927048"/>
                <a:ext cx="150840" cy="738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9F9DA957-2418-4010-BB3E-EBFC7819561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080079" y="4909408"/>
                  <a:ext cx="186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CD33B6A1-221E-49A0-8CA9-18A8441CCAFA}"/>
                    </a:ext>
                  </a:extLst>
                </p14:cNvPr>
                <p14:cNvContentPartPr/>
                <p14:nvPr/>
              </p14:nvContentPartPr>
              <p14:xfrm>
                <a:off x="3260799" y="4914088"/>
                <a:ext cx="241560" cy="954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CD33B6A1-221E-49A0-8CA9-18A8441CCAF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242799" y="4896448"/>
                  <a:ext cx="277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6E1CE3CA-9762-4496-9CC5-6148B0F19842}"/>
                    </a:ext>
                  </a:extLst>
                </p14:cNvPr>
                <p14:cNvContentPartPr/>
                <p14:nvPr/>
              </p14:nvContentPartPr>
              <p14:xfrm>
                <a:off x="2153079" y="5179048"/>
                <a:ext cx="99360" cy="558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6E1CE3CA-9762-4496-9CC5-6148B0F1984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135079" y="5161048"/>
                  <a:ext cx="135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604A8C6E-B18E-42C9-874D-BB92816EC64D}"/>
                    </a:ext>
                  </a:extLst>
                </p14:cNvPr>
                <p14:cNvContentPartPr/>
                <p14:nvPr/>
              </p14:nvContentPartPr>
              <p14:xfrm>
                <a:off x="2262519" y="5168968"/>
                <a:ext cx="244080" cy="918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604A8C6E-B18E-42C9-874D-BB92816EC64D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244879" y="5150968"/>
                  <a:ext cx="27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FDCC6486-14A9-4572-AEB5-0E57A6084F2B}"/>
                    </a:ext>
                  </a:extLst>
                </p14:cNvPr>
                <p14:cNvContentPartPr/>
                <p14:nvPr/>
              </p14:nvContentPartPr>
              <p14:xfrm>
                <a:off x="2532519" y="5074648"/>
                <a:ext cx="108720" cy="1778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FDCC6486-14A9-4572-AEB5-0E57A6084F2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514879" y="5057008"/>
                  <a:ext cx="144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6165164D-C67C-4D93-AB52-60EC075ECA11}"/>
                    </a:ext>
                  </a:extLst>
                </p14:cNvPr>
                <p14:cNvContentPartPr/>
                <p14:nvPr/>
              </p14:nvContentPartPr>
              <p14:xfrm>
                <a:off x="2664279" y="5111368"/>
                <a:ext cx="39960" cy="11196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6165164D-C67C-4D93-AB52-60EC075ECA1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646279" y="5093368"/>
                  <a:ext cx="75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77F0E500-C3BA-4170-A1F8-72B6144130CE}"/>
                    </a:ext>
                  </a:extLst>
                </p14:cNvPr>
                <p14:cNvContentPartPr/>
                <p14:nvPr/>
              </p14:nvContentPartPr>
              <p14:xfrm>
                <a:off x="2732319" y="5060968"/>
                <a:ext cx="270720" cy="1771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77F0E500-C3BA-4170-A1F8-72B6144130C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714319" y="5043328"/>
                  <a:ext cx="30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A95AA7F8-03AA-48B4-98E4-F18FC142092A}"/>
                    </a:ext>
                  </a:extLst>
                </p14:cNvPr>
                <p14:cNvContentPartPr/>
                <p14:nvPr/>
              </p14:nvContentPartPr>
              <p14:xfrm>
                <a:off x="2946159" y="5127568"/>
                <a:ext cx="90000" cy="108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A95AA7F8-03AA-48B4-98E4-F18FC142092A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928519" y="5109568"/>
                  <a:ext cx="125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FDE00178-BD4F-4B42-B961-F7C630495166}"/>
                    </a:ext>
                  </a:extLst>
                </p14:cNvPr>
                <p14:cNvContentPartPr/>
                <p14:nvPr/>
              </p14:nvContentPartPr>
              <p14:xfrm>
                <a:off x="3047679" y="5134408"/>
                <a:ext cx="151560" cy="896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FDE00178-BD4F-4B42-B961-F7C630495166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3030039" y="5116408"/>
                  <a:ext cx="1872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A308E0B1-569C-4ED1-9003-97057BA2D2A7}"/>
              </a:ext>
            </a:extLst>
          </p:cNvPr>
          <p:cNvGrpSpPr/>
          <p:nvPr/>
        </p:nvGrpSpPr>
        <p:grpSpPr>
          <a:xfrm>
            <a:off x="180279" y="5005593"/>
            <a:ext cx="1683360" cy="402120"/>
            <a:chOff x="180279" y="5005593"/>
            <a:chExt cx="16833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E82EBAC-DA1E-4912-9557-C20A2211FB64}"/>
                    </a:ext>
                  </a:extLst>
                </p14:cNvPr>
                <p14:cNvContentPartPr/>
                <p14:nvPr/>
              </p14:nvContentPartPr>
              <p14:xfrm>
                <a:off x="256239" y="5071473"/>
                <a:ext cx="59040" cy="11016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E82EBAC-DA1E-4912-9557-C20A2211FB64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38599" y="5053833"/>
                  <a:ext cx="94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1A48E3A-F9A3-41CF-BBF3-30C9EDFDE34D}"/>
                    </a:ext>
                  </a:extLst>
                </p14:cNvPr>
                <p14:cNvContentPartPr/>
                <p14:nvPr/>
              </p14:nvContentPartPr>
              <p14:xfrm>
                <a:off x="326799" y="5146713"/>
                <a:ext cx="19800" cy="4572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1A48E3A-F9A3-41CF-BBF3-30C9EDFDE34D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08799" y="5128713"/>
                  <a:ext cx="55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CF31889E-47A8-48FD-8B40-BD4020B3664A}"/>
                    </a:ext>
                  </a:extLst>
                </p14:cNvPr>
                <p14:cNvContentPartPr/>
                <p14:nvPr/>
              </p14:nvContentPartPr>
              <p14:xfrm>
                <a:off x="403119" y="5043753"/>
                <a:ext cx="55080" cy="134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CF31889E-47A8-48FD-8B40-BD4020B3664A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85479" y="5025753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26D7B3F0-A08D-4110-A385-6899BB6D1F75}"/>
                    </a:ext>
                  </a:extLst>
                </p14:cNvPr>
                <p14:cNvContentPartPr/>
                <p14:nvPr/>
              </p14:nvContentPartPr>
              <p14:xfrm>
                <a:off x="462159" y="5140953"/>
                <a:ext cx="19080" cy="399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26D7B3F0-A08D-4110-A385-6899BB6D1F7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44519" y="5123313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D0E7F186-52C2-4514-9D55-5E6B54ECAA23}"/>
                    </a:ext>
                  </a:extLst>
                </p14:cNvPr>
                <p14:cNvContentPartPr/>
                <p14:nvPr/>
              </p14:nvContentPartPr>
              <p14:xfrm>
                <a:off x="506439" y="5121153"/>
                <a:ext cx="60480" cy="460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0E7F186-52C2-4514-9D55-5E6B54ECAA2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88439" y="5103513"/>
                  <a:ext cx="96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4C66B229-D51E-44D6-A1F3-D8EB764BC5CF}"/>
                    </a:ext>
                  </a:extLst>
                </p14:cNvPr>
                <p14:cNvContentPartPr/>
                <p14:nvPr/>
              </p14:nvContentPartPr>
              <p14:xfrm>
                <a:off x="643239" y="5069673"/>
                <a:ext cx="114480" cy="10008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4C66B229-D51E-44D6-A1F3-D8EB764BC5C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25599" y="5051673"/>
                  <a:ext cx="150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CF061095-F196-4857-BC46-89DC088A6D5C}"/>
                    </a:ext>
                  </a:extLst>
                </p14:cNvPr>
                <p14:cNvContentPartPr/>
                <p14:nvPr/>
              </p14:nvContentPartPr>
              <p14:xfrm>
                <a:off x="951759" y="5017833"/>
                <a:ext cx="109440" cy="11592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CF061095-F196-4857-BC46-89DC088A6D5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33759" y="4999833"/>
                  <a:ext cx="14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A07FFA07-6BE6-4B71-8D30-D924E05EA7DB}"/>
                    </a:ext>
                  </a:extLst>
                </p14:cNvPr>
                <p14:cNvContentPartPr/>
                <p14:nvPr/>
              </p14:nvContentPartPr>
              <p14:xfrm>
                <a:off x="269199" y="5209353"/>
                <a:ext cx="525240" cy="180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A07FFA07-6BE6-4B71-8D30-D924E05EA7D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51199" y="5191713"/>
                  <a:ext cx="560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CD60FF9-4770-4E73-9247-4E06802672C8}"/>
                    </a:ext>
                  </a:extLst>
                </p14:cNvPr>
                <p14:cNvContentPartPr/>
                <p14:nvPr/>
              </p14:nvContentPartPr>
              <p14:xfrm>
                <a:off x="293679" y="5262633"/>
                <a:ext cx="71280" cy="1360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CD60FF9-4770-4E73-9247-4E06802672C8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75679" y="5244993"/>
                  <a:ext cx="106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9CDE123-5404-451E-B163-F6AD1921D9BE}"/>
                    </a:ext>
                  </a:extLst>
                </p14:cNvPr>
                <p14:cNvContentPartPr/>
                <p14:nvPr/>
              </p14:nvContentPartPr>
              <p14:xfrm>
                <a:off x="366399" y="5364513"/>
                <a:ext cx="25560" cy="406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9CDE123-5404-451E-B163-F6AD1921D9BE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48759" y="5346513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FA80FD8F-DAB4-46BB-B6ED-0B2DA6892CEE}"/>
                    </a:ext>
                  </a:extLst>
                </p14:cNvPr>
                <p14:cNvContentPartPr/>
                <p14:nvPr/>
              </p14:nvContentPartPr>
              <p14:xfrm>
                <a:off x="465399" y="5300073"/>
                <a:ext cx="147240" cy="10764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FA80FD8F-DAB4-46BB-B6ED-0B2DA6892CEE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47399" y="5282433"/>
                  <a:ext cx="182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06123CAD-A53A-4B0C-8526-E5A2E7745D7D}"/>
                    </a:ext>
                  </a:extLst>
                </p14:cNvPr>
                <p14:cNvContentPartPr/>
                <p14:nvPr/>
              </p14:nvContentPartPr>
              <p14:xfrm>
                <a:off x="626679" y="5348673"/>
                <a:ext cx="19080" cy="5760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06123CAD-A53A-4B0C-8526-E5A2E7745D7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09039" y="5331033"/>
                  <a:ext cx="54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528505D-5A2B-450B-B3D5-48A8983D2F3C}"/>
                    </a:ext>
                  </a:extLst>
                </p14:cNvPr>
                <p14:cNvContentPartPr/>
                <p14:nvPr/>
              </p14:nvContentPartPr>
              <p14:xfrm>
                <a:off x="688239" y="5319153"/>
                <a:ext cx="126720" cy="820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528505D-5A2B-450B-B3D5-48A8983D2F3C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70599" y="5301153"/>
                  <a:ext cx="16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E41DC838-9EDA-418A-937F-749FDE6550DA}"/>
                    </a:ext>
                  </a:extLst>
                </p14:cNvPr>
                <p14:cNvContentPartPr/>
                <p14:nvPr/>
              </p14:nvContentPartPr>
              <p14:xfrm>
                <a:off x="1198359" y="5089473"/>
                <a:ext cx="54360" cy="111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E41DC838-9EDA-418A-937F-749FDE6550DA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180719" y="5071833"/>
                  <a:ext cx="90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BD68993A-64A5-4C45-AFBF-8B033BEB4F4C}"/>
                    </a:ext>
                  </a:extLst>
                </p14:cNvPr>
                <p14:cNvContentPartPr/>
                <p14:nvPr/>
              </p14:nvContentPartPr>
              <p14:xfrm>
                <a:off x="1215279" y="5119713"/>
                <a:ext cx="51480" cy="72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BD68993A-64A5-4C45-AFBF-8B033BEB4F4C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197279" y="5101713"/>
                  <a:ext cx="87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962C3A03-83EC-4628-980F-F465F21A25B7}"/>
                    </a:ext>
                  </a:extLst>
                </p14:cNvPr>
                <p14:cNvContentPartPr/>
                <p14:nvPr/>
              </p14:nvContentPartPr>
              <p14:xfrm>
                <a:off x="1366839" y="5015313"/>
                <a:ext cx="75600" cy="1285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962C3A03-83EC-4628-980F-F465F21A25B7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348839" y="4997673"/>
                  <a:ext cx="111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24B6ED2-034D-4805-BBFB-2E3CC52FD344}"/>
                    </a:ext>
                  </a:extLst>
                </p14:cNvPr>
                <p14:cNvContentPartPr/>
                <p14:nvPr/>
              </p14:nvContentPartPr>
              <p14:xfrm>
                <a:off x="1497879" y="5005593"/>
                <a:ext cx="26640" cy="1378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24B6ED2-034D-4805-BBFB-2E3CC52FD344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480239" y="4987593"/>
                  <a:ext cx="62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E90A762-9F0F-4833-9E79-00BF120DBE41}"/>
                    </a:ext>
                  </a:extLst>
                </p14:cNvPr>
                <p14:cNvContentPartPr/>
                <p14:nvPr/>
              </p14:nvContentPartPr>
              <p14:xfrm>
                <a:off x="1480599" y="5040513"/>
                <a:ext cx="77400" cy="259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E90A762-9F0F-4833-9E79-00BF120DBE41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462959" y="5022513"/>
                  <a:ext cx="113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4C64D9B-2A11-4C50-899E-7653785489D8}"/>
                    </a:ext>
                  </a:extLst>
                </p14:cNvPr>
                <p14:cNvContentPartPr/>
                <p14:nvPr/>
              </p14:nvContentPartPr>
              <p14:xfrm>
                <a:off x="1563039" y="5068233"/>
                <a:ext cx="166680" cy="6984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4C64D9B-2A11-4C50-899E-7653785489D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545399" y="5050593"/>
                  <a:ext cx="202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BF148599-7535-460F-82E7-73A392BC7923}"/>
                    </a:ext>
                  </a:extLst>
                </p14:cNvPr>
                <p14:cNvContentPartPr/>
                <p14:nvPr/>
              </p14:nvContentPartPr>
              <p14:xfrm>
                <a:off x="1748439" y="5052033"/>
                <a:ext cx="87480" cy="892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BF148599-7535-460F-82E7-73A392BC7923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730439" y="5034393"/>
                  <a:ext cx="123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E6D8B4B-42AB-4F1D-A334-0D556646AB5C}"/>
                    </a:ext>
                  </a:extLst>
                </p14:cNvPr>
                <p14:cNvContentPartPr/>
                <p14:nvPr/>
              </p14:nvContentPartPr>
              <p14:xfrm>
                <a:off x="1785879" y="5098113"/>
                <a:ext cx="77760" cy="414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E6D8B4B-42AB-4F1D-A334-0D556646AB5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767879" y="5080113"/>
                  <a:ext cx="113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A43CB592-A267-4EA9-8C39-884539133123}"/>
                    </a:ext>
                  </a:extLst>
                </p14:cNvPr>
                <p14:cNvContentPartPr/>
                <p14:nvPr/>
              </p14:nvContentPartPr>
              <p14:xfrm>
                <a:off x="861399" y="5009688"/>
                <a:ext cx="44640" cy="37368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A43CB592-A267-4EA9-8C39-884539133123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43759" y="4991688"/>
                  <a:ext cx="80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D3D38AD0-6C79-484D-8AA9-22B9EE7E36E7}"/>
                    </a:ext>
                  </a:extLst>
                </p14:cNvPr>
                <p14:cNvContentPartPr/>
                <p14:nvPr/>
              </p14:nvContentPartPr>
              <p14:xfrm>
                <a:off x="180279" y="5011488"/>
                <a:ext cx="53280" cy="3726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D3D38AD0-6C79-484D-8AA9-22B9EE7E36E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62639" y="4993488"/>
                  <a:ext cx="8892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4C789E87-5A3F-4905-82C4-E3CAA003877B}"/>
              </a:ext>
            </a:extLst>
          </p:cNvPr>
          <p:cNvGrpSpPr/>
          <p:nvPr/>
        </p:nvGrpSpPr>
        <p:grpSpPr>
          <a:xfrm>
            <a:off x="3264772" y="5126328"/>
            <a:ext cx="934200" cy="198720"/>
            <a:chOff x="3264772" y="5126328"/>
            <a:chExt cx="9342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EAC3F82B-1281-4FB8-AE2A-053AE9657406}"/>
                    </a:ext>
                  </a:extLst>
                </p14:cNvPr>
                <p14:cNvContentPartPr/>
                <p14:nvPr/>
              </p14:nvContentPartPr>
              <p14:xfrm>
                <a:off x="3264772" y="5183928"/>
                <a:ext cx="34920" cy="673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EAC3F82B-1281-4FB8-AE2A-053AE9657406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3247132" y="5166288"/>
                  <a:ext cx="70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C6779DF0-CB0C-494C-962E-AE23C7A7BF87}"/>
                    </a:ext>
                  </a:extLst>
                </p14:cNvPr>
                <p14:cNvContentPartPr/>
                <p14:nvPr/>
              </p14:nvContentPartPr>
              <p14:xfrm>
                <a:off x="3267292" y="5174928"/>
                <a:ext cx="40680" cy="7848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C6779DF0-CB0C-494C-962E-AE23C7A7BF8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3249652" y="5157288"/>
                  <a:ext cx="76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98D45077-9CFC-4C48-B7AF-5AF1FBC4532E}"/>
                    </a:ext>
                  </a:extLst>
                </p14:cNvPr>
                <p14:cNvContentPartPr/>
                <p14:nvPr/>
              </p14:nvContentPartPr>
              <p14:xfrm>
                <a:off x="3445132" y="5172768"/>
                <a:ext cx="115200" cy="6696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98D45077-9CFC-4C48-B7AF-5AF1FBC4532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427492" y="5155128"/>
                  <a:ext cx="15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9A568C35-2265-4855-9E0A-53A52DE7AE51}"/>
                    </a:ext>
                  </a:extLst>
                </p14:cNvPr>
                <p14:cNvContentPartPr/>
                <p14:nvPr/>
              </p14:nvContentPartPr>
              <p14:xfrm>
                <a:off x="3598852" y="5153328"/>
                <a:ext cx="318960" cy="849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9A568C35-2265-4855-9E0A-53A52DE7AE51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3580852" y="5135328"/>
                  <a:ext cx="354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C47C583A-AB56-416E-8EC1-EAE371ADD0B3}"/>
                    </a:ext>
                  </a:extLst>
                </p14:cNvPr>
                <p14:cNvContentPartPr/>
                <p14:nvPr/>
              </p14:nvContentPartPr>
              <p14:xfrm>
                <a:off x="3939412" y="5126328"/>
                <a:ext cx="2880" cy="36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C47C583A-AB56-416E-8EC1-EAE371ADD0B3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3921772" y="5108688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D2C61787-FFE8-41D1-983A-1D3BA5168489}"/>
                    </a:ext>
                  </a:extLst>
                </p14:cNvPr>
                <p14:cNvContentPartPr/>
                <p14:nvPr/>
              </p14:nvContentPartPr>
              <p14:xfrm>
                <a:off x="3941572" y="5147208"/>
                <a:ext cx="257400" cy="1778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D2C61787-FFE8-41D1-983A-1D3BA5168489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3923572" y="5129568"/>
                  <a:ext cx="2930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E026F9AE-A2F3-4430-A0F5-F9C7AF19EB66}"/>
              </a:ext>
            </a:extLst>
          </p:cNvPr>
          <p:cNvGrpSpPr/>
          <p:nvPr/>
        </p:nvGrpSpPr>
        <p:grpSpPr>
          <a:xfrm>
            <a:off x="884092" y="5345568"/>
            <a:ext cx="2515680" cy="605520"/>
            <a:chOff x="884092" y="5345568"/>
            <a:chExt cx="251568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F3A6A739-F24D-4284-B6D6-7CFDEF4D0A5F}"/>
                    </a:ext>
                  </a:extLst>
                </p14:cNvPr>
                <p14:cNvContentPartPr/>
                <p14:nvPr/>
              </p14:nvContentPartPr>
              <p14:xfrm>
                <a:off x="924412" y="5443128"/>
                <a:ext cx="32040" cy="1346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F3A6A739-F24D-4284-B6D6-7CFDEF4D0A5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06772" y="5425128"/>
                  <a:ext cx="67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05559884-FA17-4045-8B53-FECEBC654FE8}"/>
                    </a:ext>
                  </a:extLst>
                </p14:cNvPr>
                <p14:cNvContentPartPr/>
                <p14:nvPr/>
              </p14:nvContentPartPr>
              <p14:xfrm>
                <a:off x="961132" y="5456808"/>
                <a:ext cx="195120" cy="1350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05559884-FA17-4045-8B53-FECEBC654FE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943132" y="5439168"/>
                  <a:ext cx="230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4065C8C5-0800-4C75-A117-BC784B2A825F}"/>
                    </a:ext>
                  </a:extLst>
                </p14:cNvPr>
                <p14:cNvContentPartPr/>
                <p14:nvPr/>
              </p14:nvContentPartPr>
              <p14:xfrm>
                <a:off x="1136812" y="5430888"/>
                <a:ext cx="24840" cy="1188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4065C8C5-0800-4C75-A117-BC784B2A825F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119172" y="5413248"/>
                  <a:ext cx="60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0991616E-A8AC-43E6-89E7-0F844C318152}"/>
                    </a:ext>
                  </a:extLst>
                </p14:cNvPr>
                <p14:cNvContentPartPr/>
                <p14:nvPr/>
              </p14:nvContentPartPr>
              <p14:xfrm>
                <a:off x="912532" y="5461128"/>
                <a:ext cx="301320" cy="576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0991616E-A8AC-43E6-89E7-0F844C318152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894892" y="5443128"/>
                  <a:ext cx="336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9626EC87-85E8-487C-8B5F-53064BC0F5B2}"/>
                    </a:ext>
                  </a:extLst>
                </p14:cNvPr>
                <p14:cNvContentPartPr/>
                <p14:nvPr/>
              </p14:nvContentPartPr>
              <p14:xfrm>
                <a:off x="1291972" y="5429088"/>
                <a:ext cx="24120" cy="11412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9626EC87-85E8-487C-8B5F-53064BC0F5B2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274332" y="5411088"/>
                  <a:ext cx="5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60687D65-908A-49DE-A4A1-8A0CFB773E4A}"/>
                    </a:ext>
                  </a:extLst>
                </p14:cNvPr>
                <p14:cNvContentPartPr/>
                <p14:nvPr/>
              </p14:nvContentPartPr>
              <p14:xfrm>
                <a:off x="1265692" y="5419728"/>
                <a:ext cx="149400" cy="157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60687D65-908A-49DE-A4A1-8A0CFB773E4A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248052" y="5401728"/>
                  <a:ext cx="185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1D449D14-5C52-40DD-9DD5-DA07CDCF8F43}"/>
                    </a:ext>
                  </a:extLst>
                </p14:cNvPr>
                <p14:cNvContentPartPr/>
                <p14:nvPr/>
              </p14:nvContentPartPr>
              <p14:xfrm>
                <a:off x="1423372" y="5487408"/>
                <a:ext cx="128880" cy="16740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1D449D14-5C52-40DD-9DD5-DA07CDCF8F4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405372" y="5469408"/>
                  <a:ext cx="164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39D36E8-7E83-4AB9-8771-0EF4CE21B1D9}"/>
                    </a:ext>
                  </a:extLst>
                </p14:cNvPr>
                <p14:cNvContentPartPr/>
                <p14:nvPr/>
              </p14:nvContentPartPr>
              <p14:xfrm>
                <a:off x="1631452" y="5476968"/>
                <a:ext cx="97200" cy="615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39D36E8-7E83-4AB9-8771-0EF4CE21B1D9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613812" y="5458968"/>
                  <a:ext cx="132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F5597E48-185E-4BD0-ACE3-A0E6D5519BAF}"/>
                    </a:ext>
                  </a:extLst>
                </p14:cNvPr>
                <p14:cNvContentPartPr/>
                <p14:nvPr/>
              </p14:nvContentPartPr>
              <p14:xfrm>
                <a:off x="1763212" y="5420808"/>
                <a:ext cx="29880" cy="1148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F5597E48-185E-4BD0-ACE3-A0E6D5519BAF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745572" y="5403168"/>
                  <a:ext cx="6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5F24FD15-FF0A-4A11-850F-DE0067A48C43}"/>
                    </a:ext>
                  </a:extLst>
                </p14:cNvPr>
                <p14:cNvContentPartPr/>
                <p14:nvPr/>
              </p14:nvContentPartPr>
              <p14:xfrm>
                <a:off x="1822972" y="5407488"/>
                <a:ext cx="67680" cy="13860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5F24FD15-FF0A-4A11-850F-DE0067A48C43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804972" y="5389848"/>
                  <a:ext cx="103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EB2837CE-8A93-4628-BD4F-5EA4D05939C0}"/>
                    </a:ext>
                  </a:extLst>
                </p14:cNvPr>
                <p14:cNvContentPartPr/>
                <p14:nvPr/>
              </p14:nvContentPartPr>
              <p14:xfrm>
                <a:off x="1961932" y="5397048"/>
                <a:ext cx="245880" cy="1432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EB2837CE-8A93-4628-BD4F-5EA4D05939C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943932" y="5379408"/>
                  <a:ext cx="281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96EA8786-9B18-4A84-8719-8D70D23EAB80}"/>
                    </a:ext>
                  </a:extLst>
                </p14:cNvPr>
                <p14:cNvContentPartPr/>
                <p14:nvPr/>
              </p14:nvContentPartPr>
              <p14:xfrm>
                <a:off x="2236252" y="5415048"/>
                <a:ext cx="219960" cy="2052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96EA8786-9B18-4A84-8719-8D70D23EAB80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218612" y="5397048"/>
                  <a:ext cx="255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7CF14BBB-F90F-4E82-95C8-40F158493069}"/>
                    </a:ext>
                  </a:extLst>
                </p14:cNvPr>
                <p14:cNvContentPartPr/>
                <p14:nvPr/>
              </p14:nvContentPartPr>
              <p14:xfrm>
                <a:off x="2565652" y="5455008"/>
                <a:ext cx="16200" cy="6264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7CF14BBB-F90F-4E82-95C8-40F158493069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547652" y="5437368"/>
                  <a:ext cx="51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53C48657-5FF7-49D1-B5AC-B4BD28196287}"/>
                    </a:ext>
                  </a:extLst>
                </p14:cNvPr>
                <p14:cNvContentPartPr/>
                <p14:nvPr/>
              </p14:nvContentPartPr>
              <p14:xfrm>
                <a:off x="2597332" y="5417928"/>
                <a:ext cx="2160" cy="1008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53C48657-5FF7-49D1-B5AC-B4BD28196287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579692" y="5400288"/>
                  <a:ext cx="37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A0BCF1E0-28BB-453E-BB89-1974A73D9BD9}"/>
                    </a:ext>
                  </a:extLst>
                </p14:cNvPr>
                <p14:cNvContentPartPr/>
                <p14:nvPr/>
              </p14:nvContentPartPr>
              <p14:xfrm>
                <a:off x="2612812" y="5385888"/>
                <a:ext cx="131040" cy="13032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A0BCF1E0-28BB-453E-BB89-1974A73D9BD9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594812" y="5368248"/>
                  <a:ext cx="166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4F4FCD42-5DFF-4482-9784-81789C17643B}"/>
                    </a:ext>
                  </a:extLst>
                </p14:cNvPr>
                <p14:cNvContentPartPr/>
                <p14:nvPr/>
              </p14:nvContentPartPr>
              <p14:xfrm>
                <a:off x="2744572" y="5452848"/>
                <a:ext cx="104400" cy="694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4F4FCD42-5DFF-4482-9784-81789C17643B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726932" y="5434848"/>
                  <a:ext cx="140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E33E830A-D678-4C2F-966B-1900E34DA573}"/>
                    </a:ext>
                  </a:extLst>
                </p14:cNvPr>
                <p14:cNvContentPartPr/>
                <p14:nvPr/>
              </p14:nvContentPartPr>
              <p14:xfrm>
                <a:off x="2739172" y="5389128"/>
                <a:ext cx="101160" cy="1008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E33E830A-D678-4C2F-966B-1900E34DA573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721532" y="5371128"/>
                  <a:ext cx="13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48196811-A355-408C-B3F0-431D900F211C}"/>
                    </a:ext>
                  </a:extLst>
                </p14:cNvPr>
                <p14:cNvContentPartPr/>
                <p14:nvPr/>
              </p14:nvContentPartPr>
              <p14:xfrm>
                <a:off x="2866252" y="5426928"/>
                <a:ext cx="24120" cy="777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48196811-A355-408C-B3F0-431D900F211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848612" y="5408928"/>
                  <a:ext cx="59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C74068E6-E285-468B-B787-82BAE2D79013}"/>
                    </a:ext>
                  </a:extLst>
                </p14:cNvPr>
                <p14:cNvContentPartPr/>
                <p14:nvPr/>
              </p14:nvContentPartPr>
              <p14:xfrm>
                <a:off x="2931772" y="5424768"/>
                <a:ext cx="40680" cy="612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C74068E6-E285-468B-B787-82BAE2D79013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914132" y="5406768"/>
                  <a:ext cx="76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D6EC1529-991F-4F7F-90BC-BCC31AE8309D}"/>
                    </a:ext>
                  </a:extLst>
                </p14:cNvPr>
                <p14:cNvContentPartPr/>
                <p14:nvPr/>
              </p14:nvContentPartPr>
              <p14:xfrm>
                <a:off x="3003052" y="5383368"/>
                <a:ext cx="84600" cy="12456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D6EC1529-991F-4F7F-90BC-BCC31AE8309D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2985052" y="5365368"/>
                  <a:ext cx="120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5FD97765-20E5-4700-A663-5D29D97032C6}"/>
                    </a:ext>
                  </a:extLst>
                </p14:cNvPr>
                <p14:cNvContentPartPr/>
                <p14:nvPr/>
              </p14:nvContentPartPr>
              <p14:xfrm>
                <a:off x="3052012" y="5415408"/>
                <a:ext cx="69120" cy="864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5FD97765-20E5-4700-A663-5D29D97032C6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3034372" y="5397408"/>
                  <a:ext cx="104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D85F459D-AB23-40A8-9DAD-767CE225E19E}"/>
                    </a:ext>
                  </a:extLst>
                </p14:cNvPr>
                <p14:cNvContentPartPr/>
                <p14:nvPr/>
              </p14:nvContentPartPr>
              <p14:xfrm>
                <a:off x="3225892" y="5465448"/>
                <a:ext cx="15120" cy="511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D85F459D-AB23-40A8-9DAD-767CE225E19E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3208252" y="5447808"/>
                  <a:ext cx="50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E901224C-3870-4D51-9AE1-2271F6B08B8E}"/>
                    </a:ext>
                  </a:extLst>
                </p14:cNvPr>
                <p14:cNvContentPartPr/>
                <p14:nvPr/>
              </p14:nvContentPartPr>
              <p14:xfrm>
                <a:off x="3256132" y="5345568"/>
                <a:ext cx="108360" cy="28080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E901224C-3870-4D51-9AE1-2271F6B08B8E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3238492" y="5327568"/>
                  <a:ext cx="144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F135CE35-316B-4662-9BDA-3B01AAD9FBF8}"/>
                    </a:ext>
                  </a:extLst>
                </p14:cNvPr>
                <p14:cNvContentPartPr/>
                <p14:nvPr/>
              </p14:nvContentPartPr>
              <p14:xfrm>
                <a:off x="3327412" y="5462208"/>
                <a:ext cx="72360" cy="93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F135CE35-316B-4662-9BDA-3B01AAD9FBF8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3309412" y="5444568"/>
                  <a:ext cx="108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6D105D18-CA28-454F-B7C6-7EB3C47CB89F}"/>
                    </a:ext>
                  </a:extLst>
                </p14:cNvPr>
                <p14:cNvContentPartPr/>
                <p14:nvPr/>
              </p14:nvContentPartPr>
              <p14:xfrm>
                <a:off x="884092" y="5739408"/>
                <a:ext cx="97920" cy="687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6D105D18-CA28-454F-B7C6-7EB3C47CB89F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66452" y="5721408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5CAA02BC-40E8-4D6E-B03B-38428A86A2DB}"/>
                    </a:ext>
                  </a:extLst>
                </p14:cNvPr>
                <p14:cNvContentPartPr/>
                <p14:nvPr/>
              </p14:nvContentPartPr>
              <p14:xfrm>
                <a:off x="1028812" y="5737248"/>
                <a:ext cx="33480" cy="403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5CAA02BC-40E8-4D6E-B03B-38428A86A2DB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011172" y="5719608"/>
                  <a:ext cx="69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884ABF1-F748-45D0-888C-8D67997053D5}"/>
                    </a:ext>
                  </a:extLst>
                </p14:cNvPr>
                <p14:cNvContentPartPr/>
                <p14:nvPr/>
              </p14:nvContentPartPr>
              <p14:xfrm>
                <a:off x="1012252" y="5743008"/>
                <a:ext cx="75240" cy="943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884ABF1-F748-45D0-888C-8D67997053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994252" y="5725008"/>
                  <a:ext cx="110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BC9B1EBF-4574-457E-9DFB-DDAF55FF840F}"/>
                    </a:ext>
                  </a:extLst>
                </p14:cNvPr>
                <p14:cNvContentPartPr/>
                <p14:nvPr/>
              </p14:nvContentPartPr>
              <p14:xfrm>
                <a:off x="1210972" y="5671728"/>
                <a:ext cx="34560" cy="10548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BC9B1EBF-4574-457E-9DFB-DDAF55FF840F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193332" y="5654088"/>
                  <a:ext cx="70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95C164B3-9F86-4055-B9A4-5B7F23B3A5E3}"/>
                    </a:ext>
                  </a:extLst>
                </p14:cNvPr>
                <p14:cNvContentPartPr/>
                <p14:nvPr/>
              </p14:nvContentPartPr>
              <p14:xfrm>
                <a:off x="1234372" y="5719248"/>
                <a:ext cx="59040" cy="640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95C164B3-9F86-4055-B9A4-5B7F23B3A5E3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216372" y="5701608"/>
                  <a:ext cx="94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389E2B7C-0094-4F86-8B08-197CA42A586A}"/>
                    </a:ext>
                  </a:extLst>
                </p14:cNvPr>
                <p14:cNvContentPartPr/>
                <p14:nvPr/>
              </p14:nvContentPartPr>
              <p14:xfrm>
                <a:off x="1294132" y="5735448"/>
                <a:ext cx="66960" cy="684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389E2B7C-0094-4F86-8B08-197CA42A586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276132" y="5717808"/>
                  <a:ext cx="102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302421E3-922C-440D-9573-1074CD0CAE74}"/>
                    </a:ext>
                  </a:extLst>
                </p14:cNvPr>
                <p14:cNvContentPartPr/>
                <p14:nvPr/>
              </p14:nvContentPartPr>
              <p14:xfrm>
                <a:off x="1361812" y="5741928"/>
                <a:ext cx="108720" cy="1162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302421E3-922C-440D-9573-1074CD0CAE74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344172" y="5724288"/>
                  <a:ext cx="144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2697DE9A-5EE6-4795-BBD8-FD674566519C}"/>
                    </a:ext>
                  </a:extLst>
                </p14:cNvPr>
                <p14:cNvContentPartPr/>
                <p14:nvPr/>
              </p14:nvContentPartPr>
              <p14:xfrm>
                <a:off x="1450372" y="5722848"/>
                <a:ext cx="55080" cy="979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2697DE9A-5EE6-4795-BBD8-FD674566519C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432372" y="5705208"/>
                  <a:ext cx="90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44026703-63C1-4249-865A-7DBE99CFEE84}"/>
                    </a:ext>
                  </a:extLst>
                </p14:cNvPr>
                <p14:cNvContentPartPr/>
                <p14:nvPr/>
              </p14:nvContentPartPr>
              <p14:xfrm>
                <a:off x="1595092" y="5675688"/>
                <a:ext cx="27720" cy="961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44026703-63C1-4249-865A-7DBE99CFEE8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1577452" y="5657688"/>
                  <a:ext cx="63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9BB56FAD-8A5E-43A5-968D-4E49F212F260}"/>
                    </a:ext>
                  </a:extLst>
                </p14:cNvPr>
                <p14:cNvContentPartPr/>
                <p14:nvPr/>
              </p14:nvContentPartPr>
              <p14:xfrm>
                <a:off x="1635412" y="5686488"/>
                <a:ext cx="109080" cy="10224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9BB56FAD-8A5E-43A5-968D-4E49F212F260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1617772" y="5668848"/>
                  <a:ext cx="14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066BC083-07AF-4BEC-9744-4B87ED11AAE0}"/>
                    </a:ext>
                  </a:extLst>
                </p14:cNvPr>
                <p14:cNvContentPartPr/>
                <p14:nvPr/>
              </p14:nvContentPartPr>
              <p14:xfrm>
                <a:off x="1601212" y="5708448"/>
                <a:ext cx="124920" cy="277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066BC083-07AF-4BEC-9744-4B87ED11AAE0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1583212" y="5690448"/>
                  <a:ext cx="160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7FF2FB5F-2F49-42EB-AF7E-414F3FE1BA0D}"/>
                    </a:ext>
                  </a:extLst>
                </p14:cNvPr>
                <p14:cNvContentPartPr/>
                <p14:nvPr/>
              </p14:nvContentPartPr>
              <p14:xfrm>
                <a:off x="2061292" y="5665608"/>
                <a:ext cx="50040" cy="1605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7FF2FB5F-2F49-42EB-AF7E-414F3FE1BA0D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2043652" y="5647968"/>
                  <a:ext cx="85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81D20618-D98B-46FA-A338-FC5A36B0DC44}"/>
                    </a:ext>
                  </a:extLst>
                </p14:cNvPr>
                <p14:cNvContentPartPr/>
                <p14:nvPr/>
              </p14:nvContentPartPr>
              <p14:xfrm>
                <a:off x="1997572" y="5738688"/>
                <a:ext cx="79920" cy="2160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81D20618-D98B-46FA-A338-FC5A36B0DC44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979932" y="5720688"/>
                  <a:ext cx="11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8778591E-D933-47E0-931F-1D21006E78D4}"/>
                    </a:ext>
                  </a:extLst>
                </p14:cNvPr>
                <p14:cNvContentPartPr/>
                <p14:nvPr/>
              </p14:nvContentPartPr>
              <p14:xfrm>
                <a:off x="2160292" y="5736528"/>
                <a:ext cx="50760" cy="972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8778591E-D933-47E0-931F-1D21006E78D4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2142652" y="5718528"/>
                  <a:ext cx="86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E9BF17D4-14B9-4340-AB96-B2CEC5899E7B}"/>
                    </a:ext>
                  </a:extLst>
                </p14:cNvPr>
                <p14:cNvContentPartPr/>
                <p14:nvPr/>
              </p14:nvContentPartPr>
              <p14:xfrm>
                <a:off x="2161012" y="5766768"/>
                <a:ext cx="51480" cy="129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E9BF17D4-14B9-4340-AB96-B2CEC5899E7B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2143012" y="5748768"/>
                  <a:ext cx="8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06228266-8F9C-48DA-ACCA-12462CECFE58}"/>
                    </a:ext>
                  </a:extLst>
                </p14:cNvPr>
                <p14:cNvContentPartPr/>
                <p14:nvPr/>
              </p14:nvContentPartPr>
              <p14:xfrm>
                <a:off x="2291332" y="5779728"/>
                <a:ext cx="491400" cy="1656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06228266-8F9C-48DA-ACCA-12462CECFE58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2273692" y="5761728"/>
                  <a:ext cx="527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1DB9DF9B-A386-4591-AED1-DD69CBD167F9}"/>
                    </a:ext>
                  </a:extLst>
                </p14:cNvPr>
                <p14:cNvContentPartPr/>
                <p14:nvPr/>
              </p14:nvContentPartPr>
              <p14:xfrm>
                <a:off x="2470612" y="5617368"/>
                <a:ext cx="107640" cy="12168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1DB9DF9B-A386-4591-AED1-DD69CBD167F9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2452972" y="5599728"/>
                  <a:ext cx="143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38AA502-7E9B-4186-AF0E-4B9FF599A5A5}"/>
                    </a:ext>
                  </a:extLst>
                </p14:cNvPr>
                <p14:cNvContentPartPr/>
                <p14:nvPr/>
              </p14:nvContentPartPr>
              <p14:xfrm>
                <a:off x="2283772" y="5849928"/>
                <a:ext cx="54000" cy="860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38AA502-7E9B-4186-AF0E-4B9FF599A5A5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2266132" y="5831928"/>
                  <a:ext cx="89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06D453A4-EF8C-4CA5-8E8D-B71DEA837017}"/>
                    </a:ext>
                  </a:extLst>
                </p14:cNvPr>
                <p14:cNvContentPartPr/>
                <p14:nvPr/>
              </p14:nvContentPartPr>
              <p14:xfrm>
                <a:off x="2348212" y="5913648"/>
                <a:ext cx="35280" cy="3672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06D453A4-EF8C-4CA5-8E8D-B71DEA837017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2330572" y="5896008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255F3455-626B-482A-B2A2-328CFF97866D}"/>
                    </a:ext>
                  </a:extLst>
                </p14:cNvPr>
                <p14:cNvContentPartPr/>
                <p14:nvPr/>
              </p14:nvContentPartPr>
              <p14:xfrm>
                <a:off x="2428492" y="5847408"/>
                <a:ext cx="183240" cy="1036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255F3455-626B-482A-B2A2-328CFF97866D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2410852" y="5829768"/>
                  <a:ext cx="218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D6C4E5A0-F73E-4781-BFA2-4B6713692DC5}"/>
                    </a:ext>
                  </a:extLst>
                </p14:cNvPr>
                <p14:cNvContentPartPr/>
                <p14:nvPr/>
              </p14:nvContentPartPr>
              <p14:xfrm>
                <a:off x="2667532" y="5852808"/>
                <a:ext cx="111600" cy="759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D6C4E5A0-F73E-4781-BFA2-4B6713692DC5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2649532" y="5835168"/>
                  <a:ext cx="147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3431087C-CD2D-4797-8A12-A159840DAE09}"/>
                    </a:ext>
                  </a:extLst>
                </p14:cNvPr>
                <p14:cNvContentPartPr/>
                <p14:nvPr/>
              </p14:nvContentPartPr>
              <p14:xfrm>
                <a:off x="2283052" y="5845248"/>
                <a:ext cx="14400" cy="6156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3431087C-CD2D-4797-8A12-A159840DAE09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2265412" y="5827248"/>
                  <a:ext cx="50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FD97A5B8-86C2-4615-B39A-82B555EFA7B2}"/>
                    </a:ext>
                  </a:extLst>
                </p14:cNvPr>
                <p14:cNvContentPartPr/>
                <p14:nvPr/>
              </p14:nvContentPartPr>
              <p14:xfrm>
                <a:off x="2277292" y="5840208"/>
                <a:ext cx="21960" cy="9504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FD97A5B8-86C2-4615-B39A-82B555EFA7B2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259652" y="5822568"/>
                  <a:ext cx="57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798F72C9-20AA-46C0-889E-7AF8903E6DD2}"/>
                    </a:ext>
                  </a:extLst>
                </p14:cNvPr>
                <p14:cNvContentPartPr/>
                <p14:nvPr/>
              </p14:nvContentPartPr>
              <p14:xfrm>
                <a:off x="2307892" y="5867208"/>
                <a:ext cx="16920" cy="579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798F72C9-20AA-46C0-889E-7AF8903E6DD2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2289892" y="5849208"/>
                  <a:ext cx="525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BB4D00DE-8ADA-4ED2-885B-1B1580BF99A0}"/>
              </a:ext>
            </a:extLst>
          </p:cNvPr>
          <p:cNvGrpSpPr/>
          <p:nvPr/>
        </p:nvGrpSpPr>
        <p:grpSpPr>
          <a:xfrm>
            <a:off x="1967332" y="5543568"/>
            <a:ext cx="939960" cy="516600"/>
            <a:chOff x="1967332" y="5543568"/>
            <a:chExt cx="93996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76BD81E-3981-4BFE-A530-C5ECBAD0019A}"/>
                    </a:ext>
                  </a:extLst>
                </p14:cNvPr>
                <p14:cNvContentPartPr/>
                <p14:nvPr/>
              </p14:nvContentPartPr>
              <p14:xfrm>
                <a:off x="1991452" y="5591448"/>
                <a:ext cx="871560" cy="1836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76BD81E-3981-4BFE-A530-C5ECBAD0019A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973452" y="5573808"/>
                  <a:ext cx="907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44104821-AB60-4039-9B44-9A5C0E1D8B3A}"/>
                    </a:ext>
                  </a:extLst>
                </p14:cNvPr>
                <p14:cNvContentPartPr/>
                <p14:nvPr/>
              </p14:nvContentPartPr>
              <p14:xfrm>
                <a:off x="1982452" y="5585688"/>
                <a:ext cx="35640" cy="40320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44104821-AB60-4039-9B44-9A5C0E1D8B3A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964812" y="5568048"/>
                  <a:ext cx="71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7D60E9D3-2C61-4A60-A310-E8704869848A}"/>
                    </a:ext>
                  </a:extLst>
                </p14:cNvPr>
                <p14:cNvContentPartPr/>
                <p14:nvPr/>
              </p14:nvContentPartPr>
              <p14:xfrm>
                <a:off x="1967332" y="6038928"/>
                <a:ext cx="514440" cy="212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7D60E9D3-2C61-4A60-A310-E8704869848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949332" y="6020928"/>
                  <a:ext cx="550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9031E6CA-4EF9-401D-8A77-7E459D862A3E}"/>
                    </a:ext>
                  </a:extLst>
                </p14:cNvPr>
                <p14:cNvContentPartPr/>
                <p14:nvPr/>
              </p14:nvContentPartPr>
              <p14:xfrm>
                <a:off x="2872732" y="5543568"/>
                <a:ext cx="24120" cy="4561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9031E6CA-4EF9-401D-8A77-7E459D862A3E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854732" y="5525568"/>
                  <a:ext cx="59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6C7669BD-BE44-4E8B-ACD0-3158B3F4A3D6}"/>
                    </a:ext>
                  </a:extLst>
                </p14:cNvPr>
                <p14:cNvContentPartPr/>
                <p14:nvPr/>
              </p14:nvContentPartPr>
              <p14:xfrm>
                <a:off x="2434252" y="6034248"/>
                <a:ext cx="473040" cy="1872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6C7669BD-BE44-4E8B-ACD0-3158B3F4A3D6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2416252" y="6016248"/>
                  <a:ext cx="508680" cy="5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9034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51C1C-1236-4C48-8784-82BD0BCA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41" y="269782"/>
            <a:ext cx="9498885" cy="63496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29D56-2DDA-4307-9E6F-335F18BE1A5C}"/>
              </a:ext>
            </a:extLst>
          </p:cNvPr>
          <p:cNvSpPr txBox="1"/>
          <p:nvPr/>
        </p:nvSpPr>
        <p:spPr>
          <a:xfrm>
            <a:off x="3151239" y="3429000"/>
            <a:ext cx="414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hlinkClick r:id="rId3"/>
              </a:rPr>
              <a:t>Try it Yourself here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614976-31D0-46FA-9329-1351733FA2E1}"/>
              </a:ext>
            </a:extLst>
          </p:cNvPr>
          <p:cNvGrpSpPr/>
          <p:nvPr/>
        </p:nvGrpSpPr>
        <p:grpSpPr>
          <a:xfrm>
            <a:off x="646162" y="4177907"/>
            <a:ext cx="4224240" cy="1457640"/>
            <a:chOff x="646162" y="4177907"/>
            <a:chExt cx="4224240" cy="14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CFCAA6-7D7A-44E9-AA8D-693B7328187D}"/>
                    </a:ext>
                  </a:extLst>
                </p14:cNvPr>
                <p14:cNvContentPartPr/>
                <p14:nvPr/>
              </p14:nvContentPartPr>
              <p14:xfrm>
                <a:off x="689362" y="4394987"/>
                <a:ext cx="32760" cy="49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CFCAA6-7D7A-44E9-AA8D-693B732818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1722" y="4376987"/>
                  <a:ext cx="684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489656-8DAF-417F-A1FB-863A74EB2254}"/>
                    </a:ext>
                  </a:extLst>
                </p14:cNvPr>
                <p14:cNvContentPartPr/>
                <p14:nvPr/>
              </p14:nvContentPartPr>
              <p14:xfrm>
                <a:off x="646162" y="4343147"/>
                <a:ext cx="235080" cy="35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489656-8DAF-417F-A1FB-863A74EB22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8162" y="4325147"/>
                  <a:ext cx="2707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FC121A-6E71-495A-9F2F-19491CFB6E7E}"/>
                    </a:ext>
                  </a:extLst>
                </p14:cNvPr>
                <p14:cNvContentPartPr/>
                <p14:nvPr/>
              </p14:nvContentPartPr>
              <p14:xfrm>
                <a:off x="949282" y="4233347"/>
                <a:ext cx="620640" cy="87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FC121A-6E71-495A-9F2F-19491CFB6E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642" y="4215347"/>
                  <a:ext cx="65628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BB6891-04B2-4B95-A5A0-5E37441219DF}"/>
                    </a:ext>
                  </a:extLst>
                </p14:cNvPr>
                <p14:cNvContentPartPr/>
                <p14:nvPr/>
              </p14:nvContentPartPr>
              <p14:xfrm>
                <a:off x="1784842" y="4200587"/>
                <a:ext cx="116280" cy="41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BB6891-04B2-4B95-A5A0-5E37441219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6842" y="4182587"/>
                  <a:ext cx="1519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28A390-4AC6-4E80-9642-903900586826}"/>
                    </a:ext>
                  </a:extLst>
                </p14:cNvPr>
                <p14:cNvContentPartPr/>
                <p14:nvPr/>
              </p14:nvContentPartPr>
              <p14:xfrm>
                <a:off x="1913362" y="4177907"/>
                <a:ext cx="501120" cy="46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28A390-4AC6-4E80-9642-9039005868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5722" y="4160267"/>
                  <a:ext cx="5367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3405CF-EFDB-4866-91C7-7EABB2021EEB}"/>
                    </a:ext>
                  </a:extLst>
                </p14:cNvPr>
                <p14:cNvContentPartPr/>
                <p14:nvPr/>
              </p14:nvContentPartPr>
              <p14:xfrm>
                <a:off x="1904362" y="4323707"/>
                <a:ext cx="44820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3405CF-EFDB-4866-91C7-7EABB2021E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6722" y="4306067"/>
                  <a:ext cx="483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A33566-E2C9-4FA0-8E83-7529F8239BD6}"/>
                    </a:ext>
                  </a:extLst>
                </p14:cNvPr>
                <p14:cNvContentPartPr/>
                <p14:nvPr/>
              </p14:nvContentPartPr>
              <p14:xfrm>
                <a:off x="1836682" y="4920587"/>
                <a:ext cx="1358280" cy="71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A33566-E2C9-4FA0-8E83-7529F8239B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8682" y="4902587"/>
                  <a:ext cx="139392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7E9151-866E-47C9-BF9A-34E0E0775892}"/>
                    </a:ext>
                  </a:extLst>
                </p14:cNvPr>
                <p14:cNvContentPartPr/>
                <p14:nvPr/>
              </p14:nvContentPartPr>
              <p14:xfrm>
                <a:off x="3421402" y="4393547"/>
                <a:ext cx="1063080" cy="63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7E9151-866E-47C9-BF9A-34E0E07758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3402" y="4375907"/>
                  <a:ext cx="109872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E45125-BA5A-4EAC-8C84-CCEECC67AFEB}"/>
                    </a:ext>
                  </a:extLst>
                </p14:cNvPr>
                <p14:cNvContentPartPr/>
                <p14:nvPr/>
              </p14:nvContentPartPr>
              <p14:xfrm>
                <a:off x="4152202" y="4282307"/>
                <a:ext cx="718200" cy="45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E45125-BA5A-4EAC-8C84-CCEECC67AF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4562" y="4264307"/>
                  <a:ext cx="753840" cy="48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383824-C554-4A96-A55E-BB36A43C7147}"/>
                  </a:ext>
                </a:extLst>
              </p14:cNvPr>
              <p14:cNvContentPartPr/>
              <p14:nvPr/>
            </p14:nvContentPartPr>
            <p14:xfrm>
              <a:off x="2626364" y="1359240"/>
              <a:ext cx="2234520" cy="753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383824-C554-4A96-A55E-BB36A43C71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8364" y="1341600"/>
                <a:ext cx="2270160" cy="78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D943922-71B5-48C1-83E5-05AE2D2D2A2B}"/>
              </a:ext>
            </a:extLst>
          </p:cNvPr>
          <p:cNvGrpSpPr/>
          <p:nvPr/>
        </p:nvGrpSpPr>
        <p:grpSpPr>
          <a:xfrm>
            <a:off x="180524" y="866760"/>
            <a:ext cx="2931120" cy="1509120"/>
            <a:chOff x="180524" y="866760"/>
            <a:chExt cx="2931120" cy="15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560D9A-A1A2-4AF6-B7AA-7ADB5798AB77}"/>
                    </a:ext>
                  </a:extLst>
                </p14:cNvPr>
                <p14:cNvContentPartPr/>
                <p14:nvPr/>
              </p14:nvContentPartPr>
              <p14:xfrm>
                <a:off x="234164" y="1416480"/>
                <a:ext cx="111600" cy="108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560D9A-A1A2-4AF6-B7AA-7ADB5798AB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164" y="1398840"/>
                  <a:ext cx="14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3F1FFF-7619-4D32-BA1D-2A19408B4D0D}"/>
                    </a:ext>
                  </a:extLst>
                </p14:cNvPr>
                <p14:cNvContentPartPr/>
                <p14:nvPr/>
              </p14:nvContentPartPr>
              <p14:xfrm>
                <a:off x="226964" y="1396320"/>
                <a:ext cx="169560" cy="200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3F1FFF-7619-4D32-BA1D-2A19408B4D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964" y="1378680"/>
                  <a:ext cx="205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CC098B-3635-49B2-BF36-094A4F630164}"/>
                    </a:ext>
                  </a:extLst>
                </p14:cNvPr>
                <p14:cNvContentPartPr/>
                <p14:nvPr/>
              </p14:nvContentPartPr>
              <p14:xfrm>
                <a:off x="424964" y="1377600"/>
                <a:ext cx="86040" cy="78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7CC098B-3635-49B2-BF36-094A4F6301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6964" y="1359600"/>
                  <a:ext cx="121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5DE4B3-FF40-400B-84D9-0B9DC3ED3FCF}"/>
                    </a:ext>
                  </a:extLst>
                </p14:cNvPr>
                <p14:cNvContentPartPr/>
                <p14:nvPr/>
              </p14:nvContentPartPr>
              <p14:xfrm>
                <a:off x="578324" y="1260600"/>
                <a:ext cx="133560" cy="81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5DE4B3-FF40-400B-84D9-0B9DC3ED3F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324" y="1242960"/>
                  <a:ext cx="169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BEF007-6370-4EB0-890F-B8C58D6BBD77}"/>
                    </a:ext>
                  </a:extLst>
                </p14:cNvPr>
                <p14:cNvContentPartPr/>
                <p14:nvPr/>
              </p14:nvContentPartPr>
              <p14:xfrm>
                <a:off x="706844" y="1172040"/>
                <a:ext cx="69120" cy="9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BEF007-6370-4EB0-890F-B8C58D6BBD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8844" y="1154040"/>
                  <a:ext cx="104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F69A8C-DA11-47B6-8B62-EA36F8D24D0B}"/>
                    </a:ext>
                  </a:extLst>
                </p14:cNvPr>
                <p14:cNvContentPartPr/>
                <p14:nvPr/>
              </p14:nvContentPartPr>
              <p14:xfrm>
                <a:off x="700364" y="988080"/>
                <a:ext cx="201960" cy="23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F69A8C-DA11-47B6-8B62-EA36F8D24D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724" y="970440"/>
                  <a:ext cx="237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F29DCA-DB63-4C43-B3FC-FBE3E63F6809}"/>
                    </a:ext>
                  </a:extLst>
                </p14:cNvPr>
                <p14:cNvContentPartPr/>
                <p14:nvPr/>
              </p14:nvContentPartPr>
              <p14:xfrm>
                <a:off x="701444" y="1018680"/>
                <a:ext cx="133560" cy="125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F29DCA-DB63-4C43-B3FC-FBE3E63F68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3444" y="1000680"/>
                  <a:ext cx="169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ADB90A-E83F-422C-B72E-00139BC9517B}"/>
                    </a:ext>
                  </a:extLst>
                </p14:cNvPr>
                <p14:cNvContentPartPr/>
                <p14:nvPr/>
              </p14:nvContentPartPr>
              <p14:xfrm>
                <a:off x="698204" y="1222800"/>
                <a:ext cx="11232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ADB90A-E83F-422C-B72E-00139BC951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0564" y="1205160"/>
                  <a:ext cx="147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F3E914-A5B4-4746-8F43-49D9605ACDB5}"/>
                    </a:ext>
                  </a:extLst>
                </p14:cNvPr>
                <p14:cNvContentPartPr/>
                <p14:nvPr/>
              </p14:nvContentPartPr>
              <p14:xfrm>
                <a:off x="448724" y="1392720"/>
                <a:ext cx="92880" cy="9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F3E914-A5B4-4746-8F43-49D9605ACD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1084" y="1374720"/>
                  <a:ext cx="12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E1B6613-810F-466F-A701-0D1B8A1C9678}"/>
                    </a:ext>
                  </a:extLst>
                </p14:cNvPr>
                <p14:cNvContentPartPr/>
                <p14:nvPr/>
              </p14:nvContentPartPr>
              <p14:xfrm>
                <a:off x="180524" y="1804200"/>
                <a:ext cx="226080" cy="29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E1B6613-810F-466F-A701-0D1B8A1C96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2524" y="1786560"/>
                  <a:ext cx="261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DD643E-D76B-45CF-92F1-D856F4AD2FCC}"/>
                    </a:ext>
                  </a:extLst>
                </p14:cNvPr>
                <p14:cNvContentPartPr/>
                <p14:nvPr/>
              </p14:nvContentPartPr>
              <p14:xfrm>
                <a:off x="194564" y="1916880"/>
                <a:ext cx="165240" cy="15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DD643E-D76B-45CF-92F1-D856F4AD2F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924" y="1898880"/>
                  <a:ext cx="20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34B033-83FC-4C18-AE84-AFD038039344}"/>
                    </a:ext>
                  </a:extLst>
                </p14:cNvPr>
                <p14:cNvContentPartPr/>
                <p14:nvPr/>
              </p14:nvContentPartPr>
              <p14:xfrm>
                <a:off x="346124" y="1798440"/>
                <a:ext cx="167400" cy="21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34B033-83FC-4C18-AE84-AFD0380393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484" y="1780800"/>
                  <a:ext cx="203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710982-02FB-44A2-994C-98CBA63EB37E}"/>
                    </a:ext>
                  </a:extLst>
                </p14:cNvPr>
                <p14:cNvContentPartPr/>
                <p14:nvPr/>
              </p14:nvContentPartPr>
              <p14:xfrm>
                <a:off x="490844" y="1754880"/>
                <a:ext cx="247320" cy="259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710982-02FB-44A2-994C-98CBA63EB3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844" y="1737240"/>
                  <a:ext cx="282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78957B-B691-4837-8BC1-8ECEAC6374F4}"/>
                    </a:ext>
                  </a:extLst>
                </p14:cNvPr>
                <p14:cNvContentPartPr/>
                <p14:nvPr/>
              </p14:nvContentPartPr>
              <p14:xfrm>
                <a:off x="606044" y="1659480"/>
                <a:ext cx="130680" cy="11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78957B-B691-4837-8BC1-8ECEAC6374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8404" y="1641840"/>
                  <a:ext cx="16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9FE6113-7332-46D3-91D0-A360179F7774}"/>
                    </a:ext>
                  </a:extLst>
                </p14:cNvPr>
                <p14:cNvContentPartPr/>
                <p14:nvPr/>
              </p14:nvContentPartPr>
              <p14:xfrm>
                <a:off x="624044" y="1507200"/>
                <a:ext cx="195120" cy="223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9FE6113-7332-46D3-91D0-A360179F77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044" y="1489200"/>
                  <a:ext cx="230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2448DA-D5DF-4AF3-8062-13B7803AFC7F}"/>
                    </a:ext>
                  </a:extLst>
                </p14:cNvPr>
                <p14:cNvContentPartPr/>
                <p14:nvPr/>
              </p14:nvContentPartPr>
              <p14:xfrm>
                <a:off x="649244" y="1545720"/>
                <a:ext cx="114840" cy="128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2448DA-D5DF-4AF3-8062-13B7803AFC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1244" y="1527720"/>
                  <a:ext cx="15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F2A91D-6AA3-42B4-848C-4C7FDDB45720}"/>
                    </a:ext>
                  </a:extLst>
                </p14:cNvPr>
                <p14:cNvContentPartPr/>
                <p14:nvPr/>
              </p14:nvContentPartPr>
              <p14:xfrm>
                <a:off x="780284" y="1420800"/>
                <a:ext cx="224640" cy="16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F2A91D-6AA3-42B4-848C-4C7FDDB457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644" y="1402800"/>
                  <a:ext cx="260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3DE135-8250-4EFE-8FED-8DF8F946A6EF}"/>
                    </a:ext>
                  </a:extLst>
                </p14:cNvPr>
                <p14:cNvContentPartPr/>
                <p14:nvPr/>
              </p14:nvContentPartPr>
              <p14:xfrm>
                <a:off x="763724" y="1395600"/>
                <a:ext cx="299880" cy="14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3DE135-8250-4EFE-8FED-8DF8F946A6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5724" y="1377600"/>
                  <a:ext cx="335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4CF098-A5DE-475D-8E12-E9B99FDFAA0A}"/>
                    </a:ext>
                  </a:extLst>
                </p14:cNvPr>
                <p14:cNvContentPartPr/>
                <p14:nvPr/>
              </p14:nvContentPartPr>
              <p14:xfrm>
                <a:off x="596684" y="2204880"/>
                <a:ext cx="1652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4CF098-A5DE-475D-8E12-E9B99FDFAA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044" y="2187240"/>
                  <a:ext cx="200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96EC80-CA71-42D8-B37A-3EA911DE1C5F}"/>
                    </a:ext>
                  </a:extLst>
                </p14:cNvPr>
                <p14:cNvContentPartPr/>
                <p14:nvPr/>
              </p14:nvContentPartPr>
              <p14:xfrm>
                <a:off x="667604" y="2066640"/>
                <a:ext cx="255600" cy="18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96EC80-CA71-42D8-B37A-3EA911DE1C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9604" y="2048640"/>
                  <a:ext cx="291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CA534C-67DF-40E5-9EDA-BD336B27D570}"/>
                    </a:ext>
                  </a:extLst>
                </p14:cNvPr>
                <p14:cNvContentPartPr/>
                <p14:nvPr/>
              </p14:nvContentPartPr>
              <p14:xfrm>
                <a:off x="852284" y="1968720"/>
                <a:ext cx="12420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CA534C-67DF-40E5-9EDA-BD336B27D5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4284" y="1950720"/>
                  <a:ext cx="159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618704-F9A9-48A0-999E-10F550C09CF4}"/>
                    </a:ext>
                  </a:extLst>
                </p14:cNvPr>
                <p14:cNvContentPartPr/>
                <p14:nvPr/>
              </p14:nvContentPartPr>
              <p14:xfrm>
                <a:off x="829244" y="1917960"/>
                <a:ext cx="201960" cy="168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618704-F9A9-48A0-999E-10F550C09C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244" y="1899960"/>
                  <a:ext cx="237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604B34-DB4F-4BCA-A9D2-B939CA5DD122}"/>
                    </a:ext>
                  </a:extLst>
                </p14:cNvPr>
                <p14:cNvContentPartPr/>
                <p14:nvPr/>
              </p14:nvContentPartPr>
              <p14:xfrm>
                <a:off x="946244" y="1860000"/>
                <a:ext cx="167760" cy="13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604B34-DB4F-4BCA-A9D2-B939CA5DD1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8604" y="1842000"/>
                  <a:ext cx="203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C3D09B-65CA-49CE-99EA-302C20FE20B7}"/>
                    </a:ext>
                  </a:extLst>
                </p14:cNvPr>
                <p14:cNvContentPartPr/>
                <p14:nvPr/>
              </p14:nvContentPartPr>
              <p14:xfrm>
                <a:off x="901604" y="1701960"/>
                <a:ext cx="307800" cy="251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C3D09B-65CA-49CE-99EA-302C20FE20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3604" y="1683960"/>
                  <a:ext cx="343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55728D-DCA8-48A8-A312-67D55649E105}"/>
                    </a:ext>
                  </a:extLst>
                </p14:cNvPr>
                <p14:cNvContentPartPr/>
                <p14:nvPr/>
              </p14:nvContentPartPr>
              <p14:xfrm>
                <a:off x="1133084" y="1549680"/>
                <a:ext cx="174600" cy="204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55728D-DCA8-48A8-A312-67D55649E1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5444" y="1532040"/>
                  <a:ext cx="210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73F4BB-63EE-474D-9559-F41A960F40C9}"/>
                    </a:ext>
                  </a:extLst>
                </p14:cNvPr>
                <p14:cNvContentPartPr/>
                <p14:nvPr/>
              </p14:nvContentPartPr>
              <p14:xfrm>
                <a:off x="1172684" y="1459680"/>
                <a:ext cx="360720" cy="24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73F4BB-63EE-474D-9559-F41A960F40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4684" y="1441680"/>
                  <a:ext cx="396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DD29C9-5E6B-446A-BD0D-AD5CDF1CE341}"/>
                    </a:ext>
                  </a:extLst>
                </p14:cNvPr>
                <p14:cNvContentPartPr/>
                <p14:nvPr/>
              </p14:nvContentPartPr>
              <p14:xfrm>
                <a:off x="1373564" y="1418280"/>
                <a:ext cx="45000" cy="23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DD29C9-5E6B-446A-BD0D-AD5CDF1CE3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55924" y="1400280"/>
                  <a:ext cx="80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BD2449-B19F-4184-B4B1-3F24F73C84C7}"/>
                    </a:ext>
                  </a:extLst>
                </p14:cNvPr>
                <p14:cNvContentPartPr/>
                <p14:nvPr/>
              </p14:nvContentPartPr>
              <p14:xfrm>
                <a:off x="1508924" y="1390920"/>
                <a:ext cx="116280" cy="18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BD2449-B19F-4184-B4B1-3F24F73C84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90924" y="1372920"/>
                  <a:ext cx="151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C154A5-8926-4159-B0E6-F82DF59DD27F}"/>
                    </a:ext>
                  </a:extLst>
                </p14:cNvPr>
                <p14:cNvContentPartPr/>
                <p14:nvPr/>
              </p14:nvContentPartPr>
              <p14:xfrm>
                <a:off x="926804" y="866760"/>
                <a:ext cx="2184840" cy="596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C154A5-8926-4159-B0E6-F82DF59DD2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804" y="849120"/>
                  <a:ext cx="2220480" cy="63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977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21836-3B3A-47F2-B51B-60B65AB6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9" y="181627"/>
            <a:ext cx="10335673" cy="652533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DA7D6-D986-4FDA-AB50-138E653BADE5}"/>
              </a:ext>
            </a:extLst>
          </p:cNvPr>
          <p:cNvGrpSpPr/>
          <p:nvPr/>
        </p:nvGrpSpPr>
        <p:grpSpPr>
          <a:xfrm>
            <a:off x="539804" y="1567320"/>
            <a:ext cx="1891800" cy="2735640"/>
            <a:chOff x="539804" y="1567320"/>
            <a:chExt cx="1891800" cy="27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3813CE-BFF2-47D9-BFFD-3C7778C580F5}"/>
                    </a:ext>
                  </a:extLst>
                </p14:cNvPr>
                <p14:cNvContentPartPr/>
                <p14:nvPr/>
              </p14:nvContentPartPr>
              <p14:xfrm>
                <a:off x="539804" y="2763240"/>
                <a:ext cx="210960" cy="63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3813CE-BFF2-47D9-BFFD-3C7778C580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2164" y="2745240"/>
                  <a:ext cx="2466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265D46-38B6-4413-A336-B1B2B8593B0D}"/>
                    </a:ext>
                  </a:extLst>
                </p14:cNvPr>
                <p14:cNvContentPartPr/>
                <p14:nvPr/>
              </p14:nvContentPartPr>
              <p14:xfrm>
                <a:off x="716204" y="2607360"/>
                <a:ext cx="266400" cy="649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265D46-38B6-4413-A336-B1B2B8593B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8564" y="2589720"/>
                  <a:ext cx="3020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E2A734-521E-4DCB-991B-34B5CD79955B}"/>
                    </a:ext>
                  </a:extLst>
                </p14:cNvPr>
                <p14:cNvContentPartPr/>
                <p14:nvPr/>
              </p14:nvContentPartPr>
              <p14:xfrm>
                <a:off x="605684" y="2854680"/>
                <a:ext cx="631440" cy="58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E2A734-521E-4DCB-991B-34B5CD7995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8044" y="2836680"/>
                  <a:ext cx="6670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2B96D7-56C5-40B7-B2FE-3536F755B794}"/>
                    </a:ext>
                  </a:extLst>
                </p14:cNvPr>
                <p14:cNvContentPartPr/>
                <p14:nvPr/>
              </p14:nvContentPartPr>
              <p14:xfrm>
                <a:off x="1082324" y="2723640"/>
                <a:ext cx="249840" cy="510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2B96D7-56C5-40B7-B2FE-3536F755B7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4684" y="2706000"/>
                  <a:ext cx="2854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E6CB59-05AC-4795-9ACA-45581A30CAEB}"/>
                    </a:ext>
                  </a:extLst>
                </p14:cNvPr>
                <p14:cNvContentPartPr/>
                <p14:nvPr/>
              </p14:nvContentPartPr>
              <p14:xfrm>
                <a:off x="1219484" y="2675040"/>
                <a:ext cx="142920" cy="16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E6CB59-05AC-4795-9ACA-45581A30CAE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1844" y="2657400"/>
                  <a:ext cx="178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A4CD99-4655-4ABD-AD7F-36A4A116842F}"/>
                    </a:ext>
                  </a:extLst>
                </p14:cNvPr>
                <p14:cNvContentPartPr/>
                <p14:nvPr/>
              </p14:nvContentPartPr>
              <p14:xfrm>
                <a:off x="1313444" y="2318640"/>
                <a:ext cx="211320" cy="36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A4CD99-4655-4ABD-AD7F-36A4A11684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5804" y="2300640"/>
                  <a:ext cx="2469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A6DFCB-EBE9-4FE6-A970-BEE1CD2ACC7B}"/>
                    </a:ext>
                  </a:extLst>
                </p14:cNvPr>
                <p14:cNvContentPartPr/>
                <p14:nvPr/>
              </p14:nvContentPartPr>
              <p14:xfrm>
                <a:off x="1307684" y="1956120"/>
                <a:ext cx="757440" cy="684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A6DFCB-EBE9-4FE6-A970-BEE1CD2ACC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9684" y="1938120"/>
                  <a:ext cx="79308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642B83-DFF2-4A74-A532-2B10D5B975F3}"/>
                    </a:ext>
                  </a:extLst>
                </p14:cNvPr>
                <p14:cNvContentPartPr/>
                <p14:nvPr/>
              </p14:nvContentPartPr>
              <p14:xfrm>
                <a:off x="1878284" y="2088600"/>
                <a:ext cx="71280" cy="1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642B83-DFF2-4A74-A532-2B10D5B975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60644" y="2070600"/>
                  <a:ext cx="106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8EBFD7-6D89-499F-9339-2BFF959CFC72}"/>
                    </a:ext>
                  </a:extLst>
                </p14:cNvPr>
                <p14:cNvContentPartPr/>
                <p14:nvPr/>
              </p14:nvContentPartPr>
              <p14:xfrm>
                <a:off x="2067644" y="1567320"/>
                <a:ext cx="363960" cy="67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8EBFD7-6D89-499F-9339-2BFF959CFC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49644" y="1549320"/>
                  <a:ext cx="39960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42D6252-AF09-4194-B342-1034739FDD7C}"/>
                    </a:ext>
                  </a:extLst>
                </p14:cNvPr>
                <p14:cNvContentPartPr/>
                <p14:nvPr/>
              </p14:nvContentPartPr>
              <p14:xfrm>
                <a:off x="1669844" y="1871520"/>
                <a:ext cx="358920" cy="30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42D6252-AF09-4194-B342-1034739FDD7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51844" y="1853520"/>
                  <a:ext cx="394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3DFCEE-5397-49D2-BFEB-C89347DE4B26}"/>
                    </a:ext>
                  </a:extLst>
                </p14:cNvPr>
                <p14:cNvContentPartPr/>
                <p14:nvPr/>
              </p14:nvContentPartPr>
              <p14:xfrm>
                <a:off x="896564" y="3370200"/>
                <a:ext cx="959040" cy="93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3DFCEE-5397-49D2-BFEB-C89347DE4B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8564" y="3352200"/>
                  <a:ext cx="994680" cy="9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B6AE204-F0C2-419D-9D40-747A923512BE}"/>
                    </a:ext>
                  </a:extLst>
                </p14:cNvPr>
                <p14:cNvContentPartPr/>
                <p14:nvPr/>
              </p14:nvContentPartPr>
              <p14:xfrm>
                <a:off x="1691444" y="3422040"/>
                <a:ext cx="33120" cy="3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B6AE204-F0C2-419D-9D40-747A923512B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73444" y="3404400"/>
                  <a:ext cx="68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7A061C-5EC7-4EA0-89DC-6ABA99BDE4AA}"/>
                    </a:ext>
                  </a:extLst>
                </p14:cNvPr>
                <p14:cNvContentPartPr/>
                <p14:nvPr/>
              </p14:nvContentPartPr>
              <p14:xfrm>
                <a:off x="1781804" y="3179400"/>
                <a:ext cx="496440" cy="34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7A061C-5EC7-4EA0-89DC-6ABA99BDE4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64164" y="3161760"/>
                  <a:ext cx="5320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9077CF-DE45-4E02-B43F-CFFDE309F4AA}"/>
                    </a:ext>
                  </a:extLst>
                </p14:cNvPr>
                <p14:cNvContentPartPr/>
                <p14:nvPr/>
              </p14:nvContentPartPr>
              <p14:xfrm>
                <a:off x="1534844" y="3091920"/>
                <a:ext cx="403560" cy="29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9077CF-DE45-4E02-B43F-CFFDE309F4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6844" y="3074280"/>
                  <a:ext cx="43920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89ECC96-1BCE-4D3A-A436-B5AC3AD5C35B}"/>
                  </a:ext>
                </a:extLst>
              </p14:cNvPr>
              <p14:cNvContentPartPr/>
              <p14:nvPr/>
            </p14:nvContentPartPr>
            <p14:xfrm>
              <a:off x="2935964" y="1065480"/>
              <a:ext cx="683640" cy="1543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89ECC96-1BCE-4D3A-A436-B5AC3AD5C3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17964" y="1047840"/>
                <a:ext cx="719280" cy="15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C29D68-4D2D-4FD2-9712-2C9A09A118EB}"/>
                  </a:ext>
                </a:extLst>
              </p14:cNvPr>
              <p14:cNvContentPartPr/>
              <p14:nvPr/>
            </p14:nvContentPartPr>
            <p14:xfrm>
              <a:off x="3754604" y="4975440"/>
              <a:ext cx="669600" cy="1940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C29D68-4D2D-4FD2-9712-2C9A09A118E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36604" y="4957800"/>
                <a:ext cx="705240" cy="19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921451-02CB-4893-95F8-9B64AA81AFE6}"/>
                  </a:ext>
                </a:extLst>
              </p14:cNvPr>
              <p14:cNvContentPartPr/>
              <p14:nvPr/>
            </p14:nvContentPartPr>
            <p14:xfrm>
              <a:off x="3376964" y="1310084"/>
              <a:ext cx="1487520" cy="55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921451-02CB-4893-95F8-9B64AA81AFE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86964" y="1130444"/>
                <a:ext cx="16671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92EF53B-4484-4A97-A578-70631C625C0E}"/>
                  </a:ext>
                </a:extLst>
              </p14:cNvPr>
              <p14:cNvContentPartPr/>
              <p14:nvPr/>
            </p14:nvContentPartPr>
            <p14:xfrm>
              <a:off x="4232684" y="5301044"/>
              <a:ext cx="1197360" cy="40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92EF53B-4484-4A97-A578-70631C625C0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43044" y="5121044"/>
                <a:ext cx="137700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490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4537A-4027-4C84-8EEC-34FCA37C5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885525"/>
            <a:ext cx="11385754" cy="294895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E665186-5CEE-4AA9-ABCD-2A0AC575B983}"/>
                  </a:ext>
                </a:extLst>
              </p14:cNvPr>
              <p14:cNvContentPartPr/>
              <p14:nvPr/>
            </p14:nvContentPartPr>
            <p14:xfrm>
              <a:off x="1223891" y="5243280"/>
              <a:ext cx="4320" cy="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E665186-5CEE-4AA9-ABCD-2A0AC575B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891" y="5225640"/>
                <a:ext cx="39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A0E1EA8-C179-4E04-8445-E7D3E1802ED8}"/>
                  </a:ext>
                </a:extLst>
              </p14:cNvPr>
              <p14:cNvContentPartPr/>
              <p14:nvPr/>
            </p14:nvContentPartPr>
            <p14:xfrm>
              <a:off x="11348891" y="3514200"/>
              <a:ext cx="16200" cy="147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A0E1EA8-C179-4E04-8445-E7D3E1802E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1251" y="3496560"/>
                <a:ext cx="518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75A61E83-7B53-4C3E-B036-C74F6164CEF2}"/>
                  </a:ext>
                </a:extLst>
              </p14:cNvPr>
              <p14:cNvContentPartPr/>
              <p14:nvPr/>
            </p14:nvContentPartPr>
            <p14:xfrm>
              <a:off x="8660771" y="1687004"/>
              <a:ext cx="22320" cy="9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75A61E83-7B53-4C3E-B036-C74F6164CE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1771" y="1678004"/>
                <a:ext cx="39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99A873E0-A394-44FC-AAC0-22F57DBEEBBE}"/>
                  </a:ext>
                </a:extLst>
              </p14:cNvPr>
              <p14:cNvContentPartPr/>
              <p14:nvPr/>
            </p14:nvContentPartPr>
            <p14:xfrm>
              <a:off x="9877571" y="2506004"/>
              <a:ext cx="56160" cy="4896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99A873E0-A394-44FC-AAC0-22F57DBEEB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59571" y="2488364"/>
                <a:ext cx="9180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40E7687-82F3-4D37-9E6D-E4A29BE94B03}"/>
              </a:ext>
            </a:extLst>
          </p:cNvPr>
          <p:cNvGrpSpPr/>
          <p:nvPr/>
        </p:nvGrpSpPr>
        <p:grpSpPr>
          <a:xfrm>
            <a:off x="325042" y="3791987"/>
            <a:ext cx="3686040" cy="2946240"/>
            <a:chOff x="325042" y="3791987"/>
            <a:chExt cx="3686040" cy="29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76C854-F7E8-47F9-BA08-129C19491E4F}"/>
                    </a:ext>
                  </a:extLst>
                </p14:cNvPr>
                <p14:cNvContentPartPr/>
                <p14:nvPr/>
              </p14:nvContentPartPr>
              <p14:xfrm>
                <a:off x="536362" y="3791987"/>
                <a:ext cx="135000" cy="294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76C854-F7E8-47F9-BA08-129C19491E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8722" y="3773987"/>
                  <a:ext cx="170640" cy="29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0C6864-1D11-4161-AA71-B1AD81931D9A}"/>
                    </a:ext>
                  </a:extLst>
                </p14:cNvPr>
                <p14:cNvContentPartPr/>
                <p14:nvPr/>
              </p14:nvContentPartPr>
              <p14:xfrm>
                <a:off x="325042" y="6556427"/>
                <a:ext cx="368604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0C6864-1D11-4161-AA71-B1AD81931D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042" y="6538787"/>
                  <a:ext cx="372168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14D55AD-4AE3-4F0B-A581-D0041EA2F04D}"/>
                  </a:ext>
                </a:extLst>
              </p14:cNvPr>
              <p14:cNvContentPartPr/>
              <p14:nvPr/>
            </p14:nvContentPartPr>
            <p14:xfrm>
              <a:off x="456213" y="6515025"/>
              <a:ext cx="237960" cy="189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14D55AD-4AE3-4F0B-A581-D0041EA2F0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8213" y="6497025"/>
                <a:ext cx="273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3BC97075-0CA5-4475-A779-A3E35960932F}"/>
                  </a:ext>
                </a:extLst>
              </p14:cNvPr>
              <p14:cNvContentPartPr/>
              <p14:nvPr/>
            </p14:nvContentPartPr>
            <p14:xfrm>
              <a:off x="558093" y="4374825"/>
              <a:ext cx="3061080" cy="22485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3BC97075-0CA5-4475-A779-A3E35960932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093" y="4357185"/>
                <a:ext cx="3096720" cy="22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5F6A6EE-47F5-4053-A093-163494BF23B1}"/>
              </a:ext>
            </a:extLst>
          </p:cNvPr>
          <p:cNvGrpSpPr/>
          <p:nvPr/>
        </p:nvGrpSpPr>
        <p:grpSpPr>
          <a:xfrm>
            <a:off x="1895133" y="3932385"/>
            <a:ext cx="597960" cy="522000"/>
            <a:chOff x="1895133" y="3932385"/>
            <a:chExt cx="59796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7000FD4-2580-4835-9681-FCB2BFD22DEA}"/>
                    </a:ext>
                  </a:extLst>
                </p14:cNvPr>
                <p14:cNvContentPartPr/>
                <p14:nvPr/>
              </p14:nvContentPartPr>
              <p14:xfrm>
                <a:off x="1954173" y="4297065"/>
                <a:ext cx="167400" cy="1573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7000FD4-2580-4835-9681-FCB2BFD22D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533" y="4288425"/>
                  <a:ext cx="185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1EE72440-F4B1-49A6-B827-1D35B8214EE6}"/>
                    </a:ext>
                  </a:extLst>
                </p14:cNvPr>
                <p14:cNvContentPartPr/>
                <p14:nvPr/>
              </p14:nvContentPartPr>
              <p14:xfrm>
                <a:off x="1895133" y="3932385"/>
                <a:ext cx="137160" cy="275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1EE72440-F4B1-49A6-B827-1D35B8214E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86133" y="3923385"/>
                  <a:ext cx="154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859BC7-5676-4B8D-A8FD-27C997710F0A}"/>
                    </a:ext>
                  </a:extLst>
                </p14:cNvPr>
                <p14:cNvContentPartPr/>
                <p14:nvPr/>
              </p14:nvContentPartPr>
              <p14:xfrm>
                <a:off x="2082693" y="4101225"/>
                <a:ext cx="71640" cy="272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859BC7-5676-4B8D-A8FD-27C997710F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74053" y="4092585"/>
                  <a:ext cx="89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A71221C3-EFC7-44C0-9788-29E989ACE9CC}"/>
                    </a:ext>
                  </a:extLst>
                </p14:cNvPr>
                <p14:cNvContentPartPr/>
                <p14:nvPr/>
              </p14:nvContentPartPr>
              <p14:xfrm>
                <a:off x="2199693" y="4006905"/>
                <a:ext cx="93240" cy="66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A71221C3-EFC7-44C0-9788-29E989ACE9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91053" y="3998265"/>
                  <a:ext cx="11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C9762290-8106-4F40-87F6-4D301775D976}"/>
                    </a:ext>
                  </a:extLst>
                </p14:cNvPr>
                <p14:cNvContentPartPr/>
                <p14:nvPr/>
              </p14:nvContentPartPr>
              <p14:xfrm>
                <a:off x="2211933" y="3940665"/>
                <a:ext cx="281160" cy="180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C9762290-8106-4F40-87F6-4D301775D9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02933" y="3932025"/>
                  <a:ext cx="2988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2F3DAC8-A142-4CFA-9473-2B54CFA11FC5}"/>
              </a:ext>
            </a:extLst>
          </p:cNvPr>
          <p:cNvGrpSpPr/>
          <p:nvPr/>
        </p:nvGrpSpPr>
        <p:grpSpPr>
          <a:xfrm>
            <a:off x="1094133" y="4808625"/>
            <a:ext cx="331560" cy="1745640"/>
            <a:chOff x="1094133" y="4808625"/>
            <a:chExt cx="331560" cy="17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2706F43-5A6A-4DCD-9203-3766F9B3FBC2}"/>
                    </a:ext>
                  </a:extLst>
                </p14:cNvPr>
                <p14:cNvContentPartPr/>
                <p14:nvPr/>
              </p14:nvContentPartPr>
              <p14:xfrm>
                <a:off x="1139133" y="4808625"/>
                <a:ext cx="118440" cy="1292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2706F43-5A6A-4DCD-9203-3766F9B3FB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0133" y="4799985"/>
                  <a:ext cx="13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8073B6C1-33A0-47B4-8531-C8D128D44423}"/>
                    </a:ext>
                  </a:extLst>
                </p14:cNvPr>
                <p14:cNvContentPartPr/>
                <p14:nvPr/>
              </p14:nvContentPartPr>
              <p14:xfrm>
                <a:off x="1297173" y="4839225"/>
                <a:ext cx="128520" cy="52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073B6C1-33A0-47B4-8531-C8D128D444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88173" y="4830585"/>
                  <a:ext cx="146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A0A4912-7626-436C-A745-BF619895C34E}"/>
                    </a:ext>
                  </a:extLst>
                </p14:cNvPr>
                <p14:cNvContentPartPr/>
                <p14:nvPr/>
              </p14:nvContentPartPr>
              <p14:xfrm>
                <a:off x="1192413" y="5014185"/>
                <a:ext cx="72360" cy="1540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A0A4912-7626-436C-A745-BF619895C3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3773" y="5005545"/>
                  <a:ext cx="900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F15E7BF-2B80-46DD-92F2-406D360F1260}"/>
                    </a:ext>
                  </a:extLst>
                </p14:cNvPr>
                <p14:cNvContentPartPr/>
                <p14:nvPr/>
              </p14:nvContentPartPr>
              <p14:xfrm>
                <a:off x="1156413" y="6384345"/>
                <a:ext cx="189720" cy="1648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F15E7BF-2B80-46DD-92F2-406D360F12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7413" y="6375345"/>
                  <a:ext cx="20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851A4F1-E608-4975-95F8-3F7C188983FA}"/>
                    </a:ext>
                  </a:extLst>
                </p14:cNvPr>
                <p14:cNvContentPartPr/>
                <p14:nvPr/>
              </p14:nvContentPartPr>
              <p14:xfrm>
                <a:off x="1094133" y="5057745"/>
                <a:ext cx="212040" cy="2170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851A4F1-E608-4975-95F8-3F7C188983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5133" y="5049105"/>
                  <a:ext cx="229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DBE69666-C33C-49A9-9B02-FCC9891E68D9}"/>
              </a:ext>
            </a:extLst>
          </p:cNvPr>
          <p:cNvGrpSpPr/>
          <p:nvPr/>
        </p:nvGrpSpPr>
        <p:grpSpPr>
          <a:xfrm>
            <a:off x="809373" y="5692425"/>
            <a:ext cx="452160" cy="392400"/>
            <a:chOff x="809373" y="5692425"/>
            <a:chExt cx="4521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6213484-8FC7-4FD7-9380-1292E90B94E8}"/>
                    </a:ext>
                  </a:extLst>
                </p14:cNvPr>
                <p14:cNvContentPartPr/>
                <p14:nvPr/>
              </p14:nvContentPartPr>
              <p14:xfrm>
                <a:off x="809373" y="5759025"/>
                <a:ext cx="158400" cy="325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6213484-8FC7-4FD7-9380-1292E90B94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0733" y="5750385"/>
                  <a:ext cx="176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8B0F1F3-1631-4B9C-A95B-5BCE0763DDFD}"/>
                    </a:ext>
                  </a:extLst>
                </p14:cNvPr>
                <p14:cNvContentPartPr/>
                <p14:nvPr/>
              </p14:nvContentPartPr>
              <p14:xfrm>
                <a:off x="973173" y="5914545"/>
                <a:ext cx="50760" cy="47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8B0F1F3-1631-4B9C-A95B-5BCE0763DD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4533" y="5905545"/>
                  <a:ext cx="68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AB76A5D-D96E-4C4F-9A3C-2CEDC9B7B81B}"/>
                    </a:ext>
                  </a:extLst>
                </p14:cNvPr>
                <p14:cNvContentPartPr/>
                <p14:nvPr/>
              </p14:nvContentPartPr>
              <p14:xfrm>
                <a:off x="1031133" y="5692425"/>
                <a:ext cx="81720" cy="2962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AB76A5D-D96E-4C4F-9A3C-2CEDC9B7B8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2133" y="5683425"/>
                  <a:ext cx="99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F3E731E-93B6-48AB-B334-4D279ED8F889}"/>
                    </a:ext>
                  </a:extLst>
                </p14:cNvPr>
                <p14:cNvContentPartPr/>
                <p14:nvPr/>
              </p14:nvContentPartPr>
              <p14:xfrm>
                <a:off x="1118613" y="5824545"/>
                <a:ext cx="142920" cy="106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F3E731E-93B6-48AB-B334-4D279ED8F88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9973" y="5815545"/>
                  <a:ext cx="16056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FBAB1E3-4CA4-4856-A4D5-5BE926AAB9A8}"/>
                  </a:ext>
                </a:extLst>
              </p14:cNvPr>
              <p14:cNvContentPartPr/>
              <p14:nvPr/>
            </p14:nvContentPartPr>
            <p14:xfrm>
              <a:off x="959853" y="4262145"/>
              <a:ext cx="29520" cy="345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FBAB1E3-4CA4-4856-A4D5-5BE926AAB9A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1853" y="4244145"/>
                <a:ext cx="651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51AE505-DF66-4A7D-A037-56B94D0B44EF}"/>
              </a:ext>
            </a:extLst>
          </p:cNvPr>
          <p:cNvGrpSpPr/>
          <p:nvPr/>
        </p:nvGrpSpPr>
        <p:grpSpPr>
          <a:xfrm>
            <a:off x="870573" y="4205985"/>
            <a:ext cx="2253600" cy="997560"/>
            <a:chOff x="870573" y="4205985"/>
            <a:chExt cx="2253600" cy="9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063A46B1-14DB-4BC9-B701-52B7B2F78A7C}"/>
                    </a:ext>
                  </a:extLst>
                </p14:cNvPr>
                <p14:cNvContentPartPr/>
                <p14:nvPr/>
              </p14:nvContentPartPr>
              <p14:xfrm>
                <a:off x="1214373" y="4880985"/>
                <a:ext cx="287280" cy="154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063A46B1-14DB-4BC9-B701-52B7B2F78A7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96733" y="4862985"/>
                  <a:ext cx="32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6D9B8CB-913A-4C3B-9CC7-3EF7B97FBDD9}"/>
                    </a:ext>
                  </a:extLst>
                </p14:cNvPr>
                <p14:cNvContentPartPr/>
                <p14:nvPr/>
              </p14:nvContentPartPr>
              <p14:xfrm>
                <a:off x="1468173" y="4808985"/>
                <a:ext cx="117000" cy="1652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6D9B8CB-913A-4C3B-9CC7-3EF7B97FBD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50533" y="4791345"/>
                  <a:ext cx="15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C7C2CF4-57C8-4015-82C5-ED343C3D809F}"/>
                    </a:ext>
                  </a:extLst>
                </p14:cNvPr>
                <p14:cNvContentPartPr/>
                <p14:nvPr/>
              </p14:nvContentPartPr>
              <p14:xfrm>
                <a:off x="1140573" y="4817625"/>
                <a:ext cx="114840" cy="1231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C7C2CF4-57C8-4015-82C5-ED343C3D80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2933" y="4799985"/>
                  <a:ext cx="150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CAB404C-050B-411B-87A3-8152779D1ED8}"/>
                    </a:ext>
                  </a:extLst>
                </p14:cNvPr>
                <p14:cNvContentPartPr/>
                <p14:nvPr/>
              </p14:nvContentPartPr>
              <p14:xfrm>
                <a:off x="1075773" y="4340265"/>
                <a:ext cx="202320" cy="475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CAB404C-050B-411B-87A3-8152779D1E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773" y="4322625"/>
                  <a:ext cx="2379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8214BE6-1124-4818-8373-02BB721DF728}"/>
                    </a:ext>
                  </a:extLst>
                </p14:cNvPr>
                <p14:cNvContentPartPr/>
                <p14:nvPr/>
              </p14:nvContentPartPr>
              <p14:xfrm>
                <a:off x="1451253" y="4866225"/>
                <a:ext cx="126720" cy="172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8214BE6-1124-4818-8373-02BB721DF72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33613" y="4848225"/>
                  <a:ext cx="162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89CD07D9-DC94-4B07-837D-009C1461FF7E}"/>
                    </a:ext>
                  </a:extLst>
                </p14:cNvPr>
                <p14:cNvContentPartPr/>
                <p14:nvPr/>
              </p14:nvContentPartPr>
              <p14:xfrm>
                <a:off x="1451253" y="4867665"/>
                <a:ext cx="142920" cy="176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89CD07D9-DC94-4B07-837D-009C1461FF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33253" y="4849665"/>
                  <a:ext cx="178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E65930F1-46D2-4DBF-9832-8D80CF803B4B}"/>
                    </a:ext>
                  </a:extLst>
                </p14:cNvPr>
                <p14:cNvContentPartPr/>
                <p14:nvPr/>
              </p14:nvContentPartPr>
              <p14:xfrm>
                <a:off x="1460613" y="4877385"/>
                <a:ext cx="105840" cy="2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E65930F1-46D2-4DBF-9832-8D80CF803B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2973" y="4859385"/>
                  <a:ext cx="141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A399781-0026-4F2F-864D-7C280F4A771A}"/>
                    </a:ext>
                  </a:extLst>
                </p14:cNvPr>
                <p14:cNvContentPartPr/>
                <p14:nvPr/>
              </p14:nvContentPartPr>
              <p14:xfrm>
                <a:off x="1362693" y="5051625"/>
                <a:ext cx="56160" cy="1519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A399781-0026-4F2F-864D-7C280F4A77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44693" y="5033985"/>
                  <a:ext cx="9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7113405-9C78-4024-A26D-B1FBB3C4FD4B}"/>
                    </a:ext>
                  </a:extLst>
                </p14:cNvPr>
                <p14:cNvContentPartPr/>
                <p14:nvPr/>
              </p14:nvContentPartPr>
              <p14:xfrm>
                <a:off x="1365573" y="5115705"/>
                <a:ext cx="71640" cy="147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7113405-9C78-4024-A26D-B1FBB3C4FD4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47933" y="5098065"/>
                  <a:ext cx="107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8712ABE-ADC5-49CA-A3FE-363B4A870668}"/>
                    </a:ext>
                  </a:extLst>
                </p14:cNvPr>
                <p14:cNvContentPartPr/>
                <p14:nvPr/>
              </p14:nvContentPartPr>
              <p14:xfrm>
                <a:off x="1453413" y="5115345"/>
                <a:ext cx="30960" cy="10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8712ABE-ADC5-49CA-A3FE-363B4A8706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5413" y="5097705"/>
                  <a:ext cx="66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6EF38BE-6325-481F-B39D-6370F2E557CA}"/>
                    </a:ext>
                  </a:extLst>
                </p14:cNvPr>
                <p14:cNvContentPartPr/>
                <p14:nvPr/>
              </p14:nvContentPartPr>
              <p14:xfrm>
                <a:off x="1525773" y="5019945"/>
                <a:ext cx="52920" cy="115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6EF38BE-6325-481F-B39D-6370F2E557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07773" y="5002305"/>
                  <a:ext cx="8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A92AA2-BB83-4641-BB1C-3531B7DFEADA}"/>
                    </a:ext>
                  </a:extLst>
                </p14:cNvPr>
                <p14:cNvContentPartPr/>
                <p14:nvPr/>
              </p14:nvContentPartPr>
              <p14:xfrm>
                <a:off x="1456653" y="5114985"/>
                <a:ext cx="33480" cy="48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A92AA2-BB83-4641-BB1C-3531B7DFEA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38653" y="5096985"/>
                  <a:ext cx="69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107F657-86E3-4E3C-9D64-1126819AB55B}"/>
                    </a:ext>
                  </a:extLst>
                </p14:cNvPr>
                <p14:cNvContentPartPr/>
                <p14:nvPr/>
              </p14:nvContentPartPr>
              <p14:xfrm>
                <a:off x="870573" y="4211025"/>
                <a:ext cx="70920" cy="12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107F657-86E3-4E3C-9D64-1126819AB5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2573" y="4193385"/>
                  <a:ext cx="106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2317086-B549-485C-8FC1-B52E0FCF81E9}"/>
                    </a:ext>
                  </a:extLst>
                </p14:cNvPr>
                <p14:cNvContentPartPr/>
                <p14:nvPr/>
              </p14:nvContentPartPr>
              <p14:xfrm>
                <a:off x="966333" y="4264665"/>
                <a:ext cx="26280" cy="32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2317086-B549-485C-8FC1-B52E0FCF81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693" y="4246665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14F0117-F0C3-4B6B-B0D2-7FD6CD792054}"/>
                    </a:ext>
                  </a:extLst>
                </p14:cNvPr>
                <p14:cNvContentPartPr/>
                <p14:nvPr/>
              </p14:nvContentPartPr>
              <p14:xfrm>
                <a:off x="1025373" y="4205985"/>
                <a:ext cx="15480" cy="102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14F0117-F0C3-4B6B-B0D2-7FD6CD7920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7373" y="4188345"/>
                  <a:ext cx="51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6DE3421-D71C-40D3-912F-06CFE7C7DAC0}"/>
                    </a:ext>
                  </a:extLst>
                </p14:cNvPr>
                <p14:cNvContentPartPr/>
                <p14:nvPr/>
              </p14:nvContentPartPr>
              <p14:xfrm>
                <a:off x="1916373" y="4876305"/>
                <a:ext cx="27000" cy="7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6DE3421-D71C-40D3-912F-06CFE7C7DAC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98373" y="4858305"/>
                  <a:ext cx="6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A79C18D-E797-4C53-8429-A6F5F03FFE7C}"/>
                    </a:ext>
                  </a:extLst>
                </p14:cNvPr>
                <p14:cNvContentPartPr/>
                <p14:nvPr/>
              </p14:nvContentPartPr>
              <p14:xfrm>
                <a:off x="1750413" y="4861545"/>
                <a:ext cx="45360" cy="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A79C18D-E797-4C53-8429-A6F5F03FFE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32413" y="4843905"/>
                  <a:ext cx="81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853E9DD-1B95-4DCA-B22A-ADDC32AAA2DF}"/>
                    </a:ext>
                  </a:extLst>
                </p14:cNvPr>
                <p14:cNvContentPartPr/>
                <p14:nvPr/>
              </p14:nvContentPartPr>
              <p14:xfrm>
                <a:off x="2018253" y="4875585"/>
                <a:ext cx="15840" cy="3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853E9DD-1B95-4DCA-B22A-ADDC32AAA2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00613" y="4857585"/>
                  <a:ext cx="51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035E989-8AE9-4375-B2C8-DA8C95BB36FC}"/>
                    </a:ext>
                  </a:extLst>
                </p14:cNvPr>
                <p14:cNvContentPartPr/>
                <p14:nvPr/>
              </p14:nvContentPartPr>
              <p14:xfrm>
                <a:off x="2156133" y="4877025"/>
                <a:ext cx="45000" cy="6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035E989-8AE9-4375-B2C8-DA8C95BB36F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8493" y="4859385"/>
                  <a:ext cx="80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D83279D-718A-40DF-83CC-5F5828653192}"/>
                    </a:ext>
                  </a:extLst>
                </p14:cNvPr>
                <p14:cNvContentPartPr/>
                <p14:nvPr/>
              </p14:nvContentPartPr>
              <p14:xfrm>
                <a:off x="2326413" y="4861185"/>
                <a:ext cx="36720" cy="5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D83279D-718A-40DF-83CC-5F582865319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08413" y="4843185"/>
                  <a:ext cx="72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A4F2F5-6B7E-46E9-877B-2384BFFA0586}"/>
                    </a:ext>
                  </a:extLst>
                </p14:cNvPr>
                <p14:cNvContentPartPr/>
                <p14:nvPr/>
              </p14:nvContentPartPr>
              <p14:xfrm>
                <a:off x="2487693" y="4860465"/>
                <a:ext cx="28080" cy="28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A4F2F5-6B7E-46E9-877B-2384BFFA05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70053" y="4842465"/>
                  <a:ext cx="63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85CB420-EB81-4444-B0A6-36C7A1929465}"/>
                    </a:ext>
                  </a:extLst>
                </p14:cNvPr>
                <p14:cNvContentPartPr/>
                <p14:nvPr/>
              </p14:nvContentPartPr>
              <p14:xfrm>
                <a:off x="2653293" y="4862625"/>
                <a:ext cx="29520" cy="4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85CB420-EB81-4444-B0A6-36C7A19294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35653" y="4844625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8E21290-CC87-419B-A523-4E3D797FCCCE}"/>
                    </a:ext>
                  </a:extLst>
                </p14:cNvPr>
                <p14:cNvContentPartPr/>
                <p14:nvPr/>
              </p14:nvContentPartPr>
              <p14:xfrm>
                <a:off x="2830413" y="4859385"/>
                <a:ext cx="183600" cy="9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8E21290-CC87-419B-A523-4E3D797FCC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12413" y="4841745"/>
                  <a:ext cx="219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130CD4B-4706-4234-A7AF-D05C02270EFB}"/>
                    </a:ext>
                  </a:extLst>
                </p14:cNvPr>
                <p14:cNvContentPartPr/>
                <p14:nvPr/>
              </p14:nvContentPartPr>
              <p14:xfrm>
                <a:off x="3105813" y="4871625"/>
                <a:ext cx="18360" cy="4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130CD4B-4706-4234-A7AF-D05C02270E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88173" y="4853625"/>
                  <a:ext cx="54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5ACD621-743F-4BE5-AFB4-E9B6DAB0A772}"/>
              </a:ext>
            </a:extLst>
          </p:cNvPr>
          <p:cNvGrpSpPr/>
          <p:nvPr/>
        </p:nvGrpSpPr>
        <p:grpSpPr>
          <a:xfrm>
            <a:off x="3461224" y="3891600"/>
            <a:ext cx="1620000" cy="418320"/>
            <a:chOff x="3461224" y="3891600"/>
            <a:chExt cx="16200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A8FF59-4E39-4DBB-B3C5-08C5624F9A23}"/>
                    </a:ext>
                  </a:extLst>
                </p14:cNvPr>
                <p14:cNvContentPartPr/>
                <p14:nvPr/>
              </p14:nvContentPartPr>
              <p14:xfrm>
                <a:off x="3461224" y="3943800"/>
                <a:ext cx="156240" cy="300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A8FF59-4E39-4DBB-B3C5-08C5624F9A2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43584" y="3926160"/>
                  <a:ext cx="1918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936533-FBC4-4E2F-B191-2EA41E3F6858}"/>
                    </a:ext>
                  </a:extLst>
                </p14:cNvPr>
                <p14:cNvContentPartPr/>
                <p14:nvPr/>
              </p14:nvContentPartPr>
              <p14:xfrm>
                <a:off x="3636184" y="4045680"/>
                <a:ext cx="89640" cy="110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936533-FBC4-4E2F-B191-2EA41E3F68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18544" y="4027680"/>
                  <a:ext cx="125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D66981-D18C-4E3D-8DB8-20696DC79ADA}"/>
                    </a:ext>
                  </a:extLst>
                </p14:cNvPr>
                <p14:cNvContentPartPr/>
                <p14:nvPr/>
              </p14:nvContentPartPr>
              <p14:xfrm>
                <a:off x="3724744" y="4074120"/>
                <a:ext cx="131040" cy="90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D66981-D18C-4E3D-8DB8-20696DC79A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06744" y="4056480"/>
                  <a:ext cx="166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9D34D6-8FC6-4DA4-85DA-63FD1CB337B3}"/>
                    </a:ext>
                  </a:extLst>
                </p14:cNvPr>
                <p14:cNvContentPartPr/>
                <p14:nvPr/>
              </p14:nvContentPartPr>
              <p14:xfrm>
                <a:off x="3791704" y="4042440"/>
                <a:ext cx="88920" cy="12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9D34D6-8FC6-4DA4-85DA-63FD1CB337B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73704" y="4024440"/>
                  <a:ext cx="124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A62398A-6849-4987-95D4-02C6CA2590CD}"/>
                    </a:ext>
                  </a:extLst>
                </p14:cNvPr>
                <p14:cNvContentPartPr/>
                <p14:nvPr/>
              </p14:nvContentPartPr>
              <p14:xfrm>
                <a:off x="3874504" y="4008240"/>
                <a:ext cx="14400" cy="2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62398A-6849-4987-95D4-02C6CA2590C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56864" y="3990600"/>
                  <a:ext cx="5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AE6795-1145-4F32-8A37-9CF3FE3A1CB0}"/>
                    </a:ext>
                  </a:extLst>
                </p14:cNvPr>
                <p14:cNvContentPartPr/>
                <p14:nvPr/>
              </p14:nvContentPartPr>
              <p14:xfrm>
                <a:off x="3918784" y="4065120"/>
                <a:ext cx="16272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AE6795-1145-4F32-8A37-9CF3FE3A1CB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01144" y="4047480"/>
                  <a:ext cx="198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988868-AC45-4624-B913-A1D4B0CD61EB}"/>
                    </a:ext>
                  </a:extLst>
                </p14:cNvPr>
                <p14:cNvContentPartPr/>
                <p14:nvPr/>
              </p14:nvContentPartPr>
              <p14:xfrm>
                <a:off x="4094464" y="4055400"/>
                <a:ext cx="234000" cy="10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988868-AC45-4624-B913-A1D4B0CD61E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76464" y="4037760"/>
                  <a:ext cx="269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F8CE87-D292-4B8B-8ED4-4C850370AF72}"/>
                    </a:ext>
                  </a:extLst>
                </p14:cNvPr>
                <p14:cNvContentPartPr/>
                <p14:nvPr/>
              </p14:nvContentPartPr>
              <p14:xfrm>
                <a:off x="4527544" y="3891600"/>
                <a:ext cx="75600" cy="25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F8CE87-D292-4B8B-8ED4-4C850370AF7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09544" y="3873600"/>
                  <a:ext cx="111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187DCD-160A-4310-A02D-7E5A40AE49E0}"/>
                    </a:ext>
                  </a:extLst>
                </p14:cNvPr>
                <p14:cNvContentPartPr/>
                <p14:nvPr/>
              </p14:nvContentPartPr>
              <p14:xfrm>
                <a:off x="4616104" y="4016880"/>
                <a:ext cx="129960" cy="13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187DCD-160A-4310-A02D-7E5A40AE49E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98464" y="3999240"/>
                  <a:ext cx="165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C27450-73B5-44FA-9727-198B4C544D55}"/>
                    </a:ext>
                  </a:extLst>
                </p14:cNvPr>
                <p14:cNvContentPartPr/>
                <p14:nvPr/>
              </p14:nvContentPartPr>
              <p14:xfrm>
                <a:off x="4741744" y="3910680"/>
                <a:ext cx="225000" cy="39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C27450-73B5-44FA-9727-198B4C544D5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24104" y="3893040"/>
                  <a:ext cx="2606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41AE1F2-3FD1-4452-A49C-B003576EB1EE}"/>
                    </a:ext>
                  </a:extLst>
                </p14:cNvPr>
                <p14:cNvContentPartPr/>
                <p14:nvPr/>
              </p14:nvContentPartPr>
              <p14:xfrm>
                <a:off x="4986544" y="3936600"/>
                <a:ext cx="42840" cy="209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41AE1F2-3FD1-4452-A49C-B003576EB1E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68904" y="3918960"/>
                  <a:ext cx="78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8D4BA2-1A57-4724-B56D-43031726CAC7}"/>
                    </a:ext>
                  </a:extLst>
                </p14:cNvPr>
                <p14:cNvContentPartPr/>
                <p14:nvPr/>
              </p14:nvContentPartPr>
              <p14:xfrm>
                <a:off x="4988344" y="3989880"/>
                <a:ext cx="92880" cy="6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8D4BA2-1A57-4724-B56D-43031726CAC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70344" y="3972240"/>
                  <a:ext cx="128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D751AA-04F1-42BE-9337-1F202EC1FF1C}"/>
                    </a:ext>
                  </a:extLst>
                </p14:cNvPr>
                <p14:cNvContentPartPr/>
                <p14:nvPr/>
              </p14:nvContentPartPr>
              <p14:xfrm>
                <a:off x="3767584" y="4227840"/>
                <a:ext cx="1004760" cy="17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D751AA-04F1-42BE-9337-1F202EC1FF1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49584" y="4209840"/>
                  <a:ext cx="10404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9083FD5-0F48-4C27-92A2-B0E916AC0C1C}"/>
              </a:ext>
            </a:extLst>
          </p:cNvPr>
          <p:cNvGrpSpPr/>
          <p:nvPr/>
        </p:nvGrpSpPr>
        <p:grpSpPr>
          <a:xfrm>
            <a:off x="3660515" y="4322160"/>
            <a:ext cx="1100880" cy="183600"/>
            <a:chOff x="3660515" y="4322160"/>
            <a:chExt cx="1100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24D218C-342C-4FBA-B8E6-4179FC88767D}"/>
                    </a:ext>
                  </a:extLst>
                </p14:cNvPr>
                <p14:cNvContentPartPr/>
                <p14:nvPr/>
              </p14:nvContentPartPr>
              <p14:xfrm>
                <a:off x="3660515" y="4410360"/>
                <a:ext cx="11880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24D218C-342C-4FBA-B8E6-4179FC88767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42875" y="4392360"/>
                  <a:ext cx="154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38CF69-ACAE-4F73-AD57-D9608C2B6208}"/>
                    </a:ext>
                  </a:extLst>
                </p14:cNvPr>
                <p14:cNvContentPartPr/>
                <p14:nvPr/>
              </p14:nvContentPartPr>
              <p14:xfrm>
                <a:off x="3812795" y="4437720"/>
                <a:ext cx="16920" cy="58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38CF69-ACAE-4F73-AD57-D9608C2B62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5155" y="4419720"/>
                  <a:ext cx="52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11A1FAB-F3B1-407C-B02C-016A9904D511}"/>
                    </a:ext>
                  </a:extLst>
                </p14:cNvPr>
                <p14:cNvContentPartPr/>
                <p14:nvPr/>
              </p14:nvContentPartPr>
              <p14:xfrm>
                <a:off x="3826475" y="4343400"/>
                <a:ext cx="92880" cy="153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11A1FAB-F3B1-407C-B02C-016A9904D51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08835" y="4325400"/>
                  <a:ext cx="128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7186640-9539-4ABA-88CA-DDE746DF6EB8}"/>
                    </a:ext>
                  </a:extLst>
                </p14:cNvPr>
                <p14:cNvContentPartPr/>
                <p14:nvPr/>
              </p14:nvContentPartPr>
              <p14:xfrm>
                <a:off x="3847355" y="4336920"/>
                <a:ext cx="132840" cy="162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7186640-9539-4ABA-88CA-DDE746DF6E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29355" y="4319280"/>
                  <a:ext cx="16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ECE4C41-D116-433A-9CD1-11E499AD77E6}"/>
                    </a:ext>
                  </a:extLst>
                </p14:cNvPr>
                <p14:cNvContentPartPr/>
                <p14:nvPr/>
              </p14:nvContentPartPr>
              <p14:xfrm>
                <a:off x="3994595" y="4322160"/>
                <a:ext cx="254520" cy="181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ECE4C41-D116-433A-9CD1-11E499AD77E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76955" y="4304520"/>
                  <a:ext cx="290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4A936E4-0F5B-402A-A05B-CA84E8F66D84}"/>
                    </a:ext>
                  </a:extLst>
                </p14:cNvPr>
                <p14:cNvContentPartPr/>
                <p14:nvPr/>
              </p14:nvContentPartPr>
              <p14:xfrm>
                <a:off x="4184675" y="4379760"/>
                <a:ext cx="94680" cy="11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4A936E4-0F5B-402A-A05B-CA84E8F66D8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67035" y="4362120"/>
                  <a:ext cx="130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CE81AF9-828E-4430-913A-4ACFBFB7AF9D}"/>
                    </a:ext>
                  </a:extLst>
                </p14:cNvPr>
                <p14:cNvContentPartPr/>
                <p14:nvPr/>
              </p14:nvContentPartPr>
              <p14:xfrm>
                <a:off x="4423715" y="4341960"/>
                <a:ext cx="103320" cy="141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CE81AF9-828E-4430-913A-4ACFBFB7AF9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05715" y="4324320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2E64A3-0AA6-4764-98D4-F1F6678E9B65}"/>
                    </a:ext>
                  </a:extLst>
                </p14:cNvPr>
                <p14:cNvContentPartPr/>
                <p14:nvPr/>
              </p14:nvContentPartPr>
              <p14:xfrm>
                <a:off x="4528835" y="4371840"/>
                <a:ext cx="8280" cy="14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2E64A3-0AA6-4764-98D4-F1F6678E9B6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10835" y="4354200"/>
                  <a:ext cx="43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3B05384-3276-4690-9AE5-3B7429F9D288}"/>
                    </a:ext>
                  </a:extLst>
                </p14:cNvPr>
                <p14:cNvContentPartPr/>
                <p14:nvPr/>
              </p14:nvContentPartPr>
              <p14:xfrm>
                <a:off x="4547555" y="4363200"/>
                <a:ext cx="213840" cy="100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3B05384-3276-4690-9AE5-3B7429F9D28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29915" y="4345560"/>
                  <a:ext cx="249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2F57BE-244E-4116-AA04-2594A9A6DED3}"/>
                    </a:ext>
                  </a:extLst>
                </p14:cNvPr>
                <p14:cNvContentPartPr/>
                <p14:nvPr/>
              </p14:nvContentPartPr>
              <p14:xfrm>
                <a:off x="4316075" y="4409280"/>
                <a:ext cx="137880" cy="7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2F57BE-244E-4116-AA04-2594A9A6DED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98435" y="4391280"/>
                  <a:ext cx="1735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EBC76B0-943D-431A-8386-97B9B9201654}"/>
              </a:ext>
            </a:extLst>
          </p:cNvPr>
          <p:cNvGrpSpPr/>
          <p:nvPr/>
        </p:nvGrpSpPr>
        <p:grpSpPr>
          <a:xfrm>
            <a:off x="3726035" y="5533560"/>
            <a:ext cx="988560" cy="207000"/>
            <a:chOff x="3726035" y="5533560"/>
            <a:chExt cx="98856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C423535-B666-48C3-B291-78BECAABD387}"/>
                    </a:ext>
                  </a:extLst>
                </p14:cNvPr>
                <p14:cNvContentPartPr/>
                <p14:nvPr/>
              </p14:nvContentPartPr>
              <p14:xfrm>
                <a:off x="3726035" y="5653800"/>
                <a:ext cx="110520" cy="85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C423535-B666-48C3-B291-78BECAABD38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08395" y="5635800"/>
                  <a:ext cx="146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45C5CF7-316E-4F66-8DEC-1220983D88F7}"/>
                    </a:ext>
                  </a:extLst>
                </p14:cNvPr>
                <p14:cNvContentPartPr/>
                <p14:nvPr/>
              </p14:nvContentPartPr>
              <p14:xfrm>
                <a:off x="3882635" y="5678640"/>
                <a:ext cx="16920" cy="52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45C5CF7-316E-4F66-8DEC-1220983D88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64995" y="5661000"/>
                  <a:ext cx="52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B4A6B70-5C66-4407-BE80-E3110D0BF866}"/>
                    </a:ext>
                  </a:extLst>
                </p14:cNvPr>
                <p14:cNvContentPartPr/>
                <p14:nvPr/>
              </p14:nvContentPartPr>
              <p14:xfrm>
                <a:off x="3909995" y="5567400"/>
                <a:ext cx="84960" cy="173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B4A6B70-5C66-4407-BE80-E3110D0BF8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92355" y="5549400"/>
                  <a:ext cx="120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9610317-B0C3-4CE4-92A7-510A3732AF8E}"/>
                    </a:ext>
                  </a:extLst>
                </p14:cNvPr>
                <p14:cNvContentPartPr/>
                <p14:nvPr/>
              </p14:nvContentPartPr>
              <p14:xfrm>
                <a:off x="3941315" y="5559840"/>
                <a:ext cx="147240" cy="150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9610317-B0C3-4CE4-92A7-510A3732AF8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23675" y="5542200"/>
                  <a:ext cx="182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8142CBB-93BA-45A8-BC5C-872E82F4995F}"/>
                    </a:ext>
                  </a:extLst>
                </p14:cNvPr>
                <p14:cNvContentPartPr/>
                <p14:nvPr/>
              </p14:nvContentPartPr>
              <p14:xfrm>
                <a:off x="4324355" y="5533560"/>
                <a:ext cx="47520" cy="172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8142CBB-93BA-45A8-BC5C-872E82F4995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06355" y="5515560"/>
                  <a:ext cx="83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BA6A949-DEB1-4598-BD94-A278859BD4BD}"/>
                    </a:ext>
                  </a:extLst>
                </p14:cNvPr>
                <p14:cNvContentPartPr/>
                <p14:nvPr/>
              </p14:nvContentPartPr>
              <p14:xfrm>
                <a:off x="4244435" y="5621040"/>
                <a:ext cx="165960" cy="81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BA6A949-DEB1-4598-BD94-A278859BD4B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26435" y="5603400"/>
                  <a:ext cx="201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830383-745C-4CFB-A755-2B05323F51F9}"/>
                    </a:ext>
                  </a:extLst>
                </p14:cNvPr>
                <p14:cNvContentPartPr/>
                <p14:nvPr/>
              </p14:nvContentPartPr>
              <p14:xfrm>
                <a:off x="4437035" y="5607000"/>
                <a:ext cx="1800" cy="4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830383-745C-4CFB-A755-2B05323F51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19395" y="5589360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4DCEE60-C265-4F17-ABDB-90B00D7E814C}"/>
                    </a:ext>
                  </a:extLst>
                </p14:cNvPr>
                <p14:cNvContentPartPr/>
                <p14:nvPr/>
              </p14:nvContentPartPr>
              <p14:xfrm>
                <a:off x="4447475" y="5577840"/>
                <a:ext cx="267120" cy="141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4DCEE60-C265-4F17-ABDB-90B00D7E814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29835" y="5560200"/>
                  <a:ext cx="3027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D931AA7A-ABE0-4BAC-935D-D3C652B0B94C}"/>
              </a:ext>
            </a:extLst>
          </p:cNvPr>
          <p:cNvGrpSpPr/>
          <p:nvPr/>
        </p:nvGrpSpPr>
        <p:grpSpPr>
          <a:xfrm>
            <a:off x="3601475" y="5769000"/>
            <a:ext cx="1831680" cy="365760"/>
            <a:chOff x="3601475" y="5769000"/>
            <a:chExt cx="183168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B2D4168-FB81-4B53-A875-B49BB5952E12}"/>
                    </a:ext>
                  </a:extLst>
                </p14:cNvPr>
                <p14:cNvContentPartPr/>
                <p14:nvPr/>
              </p14:nvContentPartPr>
              <p14:xfrm>
                <a:off x="3601475" y="5874120"/>
                <a:ext cx="128520" cy="260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B2D4168-FB81-4B53-A875-B49BB5952E1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83835" y="5856480"/>
                  <a:ext cx="16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BB537F5-1BB2-4604-B82C-C2ABECCE1DDD}"/>
                    </a:ext>
                  </a:extLst>
                </p14:cNvPr>
                <p14:cNvContentPartPr/>
                <p14:nvPr/>
              </p14:nvContentPartPr>
              <p14:xfrm>
                <a:off x="3728195" y="6008400"/>
                <a:ext cx="45000" cy="56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BB537F5-1BB2-4604-B82C-C2ABECCE1D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10195" y="5990400"/>
                  <a:ext cx="80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318F12-553F-4297-A49A-5E272924898D}"/>
                    </a:ext>
                  </a:extLst>
                </p14:cNvPr>
                <p14:cNvContentPartPr/>
                <p14:nvPr/>
              </p14:nvContentPartPr>
              <p14:xfrm>
                <a:off x="3808115" y="5938560"/>
                <a:ext cx="91440" cy="14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318F12-553F-4297-A49A-5E27292489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90475" y="5920560"/>
                  <a:ext cx="127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4224AC6-053A-4F69-896F-00B6865290C1}"/>
                    </a:ext>
                  </a:extLst>
                </p14:cNvPr>
                <p14:cNvContentPartPr/>
                <p14:nvPr/>
              </p14:nvContentPartPr>
              <p14:xfrm>
                <a:off x="3909635" y="5837400"/>
                <a:ext cx="107280" cy="200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4224AC6-053A-4F69-896F-00B6865290C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91635" y="5819400"/>
                  <a:ext cx="142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4E0099C-8D9A-4B96-90FF-3081BD392B55}"/>
                    </a:ext>
                  </a:extLst>
                </p14:cNvPr>
                <p14:cNvContentPartPr/>
                <p14:nvPr/>
              </p14:nvContentPartPr>
              <p14:xfrm>
                <a:off x="4036715" y="5954040"/>
                <a:ext cx="9720" cy="12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4E0099C-8D9A-4B96-90FF-3081BD392B5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18715" y="5936040"/>
                  <a:ext cx="45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17386BE-BD89-4DB4-AF8C-0DF83F8FF679}"/>
                    </a:ext>
                  </a:extLst>
                </p14:cNvPr>
                <p14:cNvContentPartPr/>
                <p14:nvPr/>
              </p14:nvContentPartPr>
              <p14:xfrm>
                <a:off x="4089995" y="5838120"/>
                <a:ext cx="49320" cy="161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17386BE-BD89-4DB4-AF8C-0DF83F8FF67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72355" y="5820480"/>
                  <a:ext cx="84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52972A9-86E6-4481-B59F-998F2F754BB8}"/>
                    </a:ext>
                  </a:extLst>
                </p14:cNvPr>
                <p14:cNvContentPartPr/>
                <p14:nvPr/>
              </p14:nvContentPartPr>
              <p14:xfrm>
                <a:off x="4201955" y="5933160"/>
                <a:ext cx="70560" cy="1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52972A9-86E6-4481-B59F-998F2F754BB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184315" y="5915160"/>
                  <a:ext cx="106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17B8468-454B-45FB-9E35-F989CF7885C3}"/>
                    </a:ext>
                  </a:extLst>
                </p14:cNvPr>
                <p14:cNvContentPartPr/>
                <p14:nvPr/>
              </p14:nvContentPartPr>
              <p14:xfrm>
                <a:off x="4212035" y="5975280"/>
                <a:ext cx="87480" cy="22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17B8468-454B-45FB-9E35-F989CF7885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94395" y="5957640"/>
                  <a:ext cx="123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2F0923C-C9B3-4C3E-B8B7-2AF352955D2B}"/>
                    </a:ext>
                  </a:extLst>
                </p14:cNvPr>
                <p14:cNvContentPartPr/>
                <p14:nvPr/>
              </p14:nvContentPartPr>
              <p14:xfrm>
                <a:off x="4413995" y="5844960"/>
                <a:ext cx="74160" cy="179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2F0923C-C9B3-4C3E-B8B7-2AF352955D2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95995" y="5826960"/>
                  <a:ext cx="109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2FC8488-5940-446F-B495-0AD8526C5194}"/>
                    </a:ext>
                  </a:extLst>
                </p14:cNvPr>
                <p14:cNvContentPartPr/>
                <p14:nvPr/>
              </p14:nvContentPartPr>
              <p14:xfrm>
                <a:off x="4516595" y="5933880"/>
                <a:ext cx="5760" cy="1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2FC8488-5940-446F-B495-0AD8526C51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98955" y="5915880"/>
                  <a:ext cx="41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2CEE7BE-552F-4C76-B9E8-30922DAD8DD4}"/>
                    </a:ext>
                  </a:extLst>
                </p14:cNvPr>
                <p14:cNvContentPartPr/>
                <p14:nvPr/>
              </p14:nvContentPartPr>
              <p14:xfrm>
                <a:off x="4553675" y="5859360"/>
                <a:ext cx="27000" cy="146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2CEE7BE-552F-4C76-B9E8-30922DAD8DD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535675" y="5841360"/>
                  <a:ext cx="62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EDA288C-5ABE-42D1-86CA-5C96E96A189B}"/>
                    </a:ext>
                  </a:extLst>
                </p14:cNvPr>
                <p14:cNvContentPartPr/>
                <p14:nvPr/>
              </p14:nvContentPartPr>
              <p14:xfrm>
                <a:off x="4608395" y="5847480"/>
                <a:ext cx="44280" cy="194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EDA288C-5ABE-42D1-86CA-5C96E96A189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90395" y="5829480"/>
                  <a:ext cx="79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8DDA4D8-C2E9-42AD-8163-915D670E3566}"/>
                    </a:ext>
                  </a:extLst>
                </p14:cNvPr>
                <p14:cNvContentPartPr/>
                <p14:nvPr/>
              </p14:nvContentPartPr>
              <p14:xfrm>
                <a:off x="4357115" y="5819040"/>
                <a:ext cx="74520" cy="256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8DDA4D8-C2E9-42AD-8163-915D670E356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39115" y="5801040"/>
                  <a:ext cx="110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671D71-C3F2-46C2-8509-834F20EF64B2}"/>
                    </a:ext>
                  </a:extLst>
                </p14:cNvPr>
                <p14:cNvContentPartPr/>
                <p14:nvPr/>
              </p14:nvContentPartPr>
              <p14:xfrm>
                <a:off x="4708475" y="5846400"/>
                <a:ext cx="47160" cy="19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671D71-C3F2-46C2-8509-834F20EF64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90835" y="5828400"/>
                  <a:ext cx="82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5FD0724-0AAA-4FFC-966A-D19072B71942}"/>
                    </a:ext>
                  </a:extLst>
                </p14:cNvPr>
                <p14:cNvContentPartPr/>
                <p14:nvPr/>
              </p14:nvContentPartPr>
              <p14:xfrm>
                <a:off x="4677875" y="5906520"/>
                <a:ext cx="122040" cy="19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5FD0724-0AAA-4FFC-966A-D19072B7194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59875" y="5888880"/>
                  <a:ext cx="157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DF4AC0-9320-451D-985A-5E7FFF6D9AA2}"/>
                    </a:ext>
                  </a:extLst>
                </p14:cNvPr>
                <p14:cNvContentPartPr/>
                <p14:nvPr/>
              </p14:nvContentPartPr>
              <p14:xfrm>
                <a:off x="4838435" y="5942520"/>
                <a:ext cx="81000" cy="20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DF4AC0-9320-451D-985A-5E7FFF6D9AA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20795" y="5924520"/>
                  <a:ext cx="116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47CA36C-DE49-4121-AA74-E7894BB22DF5}"/>
                    </a:ext>
                  </a:extLst>
                </p14:cNvPr>
                <p14:cNvContentPartPr/>
                <p14:nvPr/>
              </p14:nvContentPartPr>
              <p14:xfrm>
                <a:off x="5037875" y="5807160"/>
                <a:ext cx="7200" cy="111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47CA36C-DE49-4121-AA74-E7894BB22DF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19875" y="5789160"/>
                  <a:ext cx="4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AD09EF0-2106-4CA5-A15B-7B41E2BE07D6}"/>
                    </a:ext>
                  </a:extLst>
                </p14:cNvPr>
                <p14:cNvContentPartPr/>
                <p14:nvPr/>
              </p14:nvContentPartPr>
              <p14:xfrm>
                <a:off x="4974155" y="5920560"/>
                <a:ext cx="112680" cy="19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AD09EF0-2106-4CA5-A15B-7B41E2BE07D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56515" y="5902560"/>
                  <a:ext cx="148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5118E29-E488-4309-83D3-0C0ACE9C8DCC}"/>
                    </a:ext>
                  </a:extLst>
                </p14:cNvPr>
                <p14:cNvContentPartPr/>
                <p14:nvPr/>
              </p14:nvContentPartPr>
              <p14:xfrm>
                <a:off x="4994675" y="5966640"/>
                <a:ext cx="97560" cy="90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5118E29-E488-4309-83D3-0C0ACE9C8D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77035" y="5948640"/>
                  <a:ext cx="133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B93209F-09D5-4041-A0B3-3694D251605E}"/>
                    </a:ext>
                  </a:extLst>
                </p14:cNvPr>
                <p14:cNvContentPartPr/>
                <p14:nvPr/>
              </p14:nvContentPartPr>
              <p14:xfrm>
                <a:off x="5124275" y="5838120"/>
                <a:ext cx="85320" cy="246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B93209F-09D5-4041-A0B3-3694D25160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06635" y="5820480"/>
                  <a:ext cx="120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89C6819-7B04-486D-8298-A0A65E8BADD8}"/>
                    </a:ext>
                  </a:extLst>
                </p14:cNvPr>
                <p14:cNvContentPartPr/>
                <p14:nvPr/>
              </p14:nvContentPartPr>
              <p14:xfrm>
                <a:off x="5273675" y="5807160"/>
                <a:ext cx="46080" cy="16488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89C6819-7B04-486D-8298-A0A65E8BADD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56035" y="5789160"/>
                  <a:ext cx="81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F663AA08-03F3-4202-A62C-CD9078C53DB7}"/>
                    </a:ext>
                  </a:extLst>
                </p14:cNvPr>
                <p14:cNvContentPartPr/>
                <p14:nvPr/>
              </p14:nvContentPartPr>
              <p14:xfrm>
                <a:off x="5235515" y="5865120"/>
                <a:ext cx="66600" cy="36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F663AA08-03F3-4202-A62C-CD9078C53DB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17515" y="5847480"/>
                  <a:ext cx="102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9DFDCF75-AD1D-4781-A6C6-629CF38B72B7}"/>
                    </a:ext>
                  </a:extLst>
                </p14:cNvPr>
                <p14:cNvContentPartPr/>
                <p14:nvPr/>
              </p14:nvContentPartPr>
              <p14:xfrm>
                <a:off x="5380955" y="5769000"/>
                <a:ext cx="52200" cy="748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9DFDCF75-AD1D-4781-A6C6-629CF38B72B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62955" y="5751360"/>
                  <a:ext cx="878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4917EBF4-63AE-45FC-B2B3-79CD63F50067}"/>
              </a:ext>
            </a:extLst>
          </p:cNvPr>
          <p:cNvGrpSpPr/>
          <p:nvPr/>
        </p:nvGrpSpPr>
        <p:grpSpPr>
          <a:xfrm>
            <a:off x="4014035" y="6145560"/>
            <a:ext cx="1099800" cy="294840"/>
            <a:chOff x="4014035" y="6145560"/>
            <a:chExt cx="10998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D10095CE-DAEE-40B1-B802-6C66153D7387}"/>
                    </a:ext>
                  </a:extLst>
                </p14:cNvPr>
                <p14:cNvContentPartPr/>
                <p14:nvPr/>
              </p14:nvContentPartPr>
              <p14:xfrm>
                <a:off x="4014035" y="6316560"/>
                <a:ext cx="110520" cy="1238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D10095CE-DAEE-40B1-B802-6C66153D738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96395" y="6298560"/>
                  <a:ext cx="146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20ABABE5-DEAA-4569-801A-8B31B1058FDE}"/>
                    </a:ext>
                  </a:extLst>
                </p14:cNvPr>
                <p14:cNvContentPartPr/>
                <p14:nvPr/>
              </p14:nvContentPartPr>
              <p14:xfrm>
                <a:off x="4217435" y="6331320"/>
                <a:ext cx="71640" cy="23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20ABABE5-DEAA-4569-801A-8B31B1058FD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99435" y="6313320"/>
                  <a:ext cx="107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F3961B4C-6B92-4440-AD03-174FFF771993}"/>
                    </a:ext>
                  </a:extLst>
                </p14:cNvPr>
                <p14:cNvContentPartPr/>
                <p14:nvPr/>
              </p14:nvContentPartPr>
              <p14:xfrm>
                <a:off x="4221755" y="6374160"/>
                <a:ext cx="87120" cy="1944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F3961B4C-6B92-4440-AD03-174FFF77199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04115" y="6356520"/>
                  <a:ext cx="122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5231D5B3-D797-41AF-AA05-27158BE4E6D1}"/>
                    </a:ext>
                  </a:extLst>
                </p14:cNvPr>
                <p14:cNvContentPartPr/>
                <p14:nvPr/>
              </p14:nvContentPartPr>
              <p14:xfrm>
                <a:off x="4447115" y="6232680"/>
                <a:ext cx="63720" cy="16704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5231D5B3-D797-41AF-AA05-27158BE4E6D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429115" y="6214680"/>
                  <a:ext cx="99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4D21B563-B0B2-458E-93FB-CF3B7C0FE9D9}"/>
                    </a:ext>
                  </a:extLst>
                </p14:cNvPr>
                <p14:cNvContentPartPr/>
                <p14:nvPr/>
              </p14:nvContentPartPr>
              <p14:xfrm>
                <a:off x="4564835" y="6317280"/>
                <a:ext cx="8640" cy="57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4D21B563-B0B2-458E-93FB-CF3B7C0FE9D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547195" y="6299280"/>
                  <a:ext cx="4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0CFA26EF-0C2C-42E1-92EC-597DF1843558}"/>
                    </a:ext>
                  </a:extLst>
                </p14:cNvPr>
                <p14:cNvContentPartPr/>
                <p14:nvPr/>
              </p14:nvContentPartPr>
              <p14:xfrm>
                <a:off x="4609475" y="6238080"/>
                <a:ext cx="34200" cy="1454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0CFA26EF-0C2C-42E1-92EC-597DF184355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91475" y="6220080"/>
                  <a:ext cx="69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8EFFEF0E-93C6-4A34-85C9-0522FB4A2594}"/>
                    </a:ext>
                  </a:extLst>
                </p14:cNvPr>
                <p14:cNvContentPartPr/>
                <p14:nvPr/>
              </p14:nvContentPartPr>
              <p14:xfrm>
                <a:off x="4699115" y="6301080"/>
                <a:ext cx="82800" cy="111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8EFFEF0E-93C6-4A34-85C9-0522FB4A259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81115" y="6283080"/>
                  <a:ext cx="118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C15CF295-EDB8-4E88-A37E-1D0042AAF8F1}"/>
                    </a:ext>
                  </a:extLst>
                </p14:cNvPr>
                <p14:cNvContentPartPr/>
                <p14:nvPr/>
              </p14:nvContentPartPr>
              <p14:xfrm>
                <a:off x="4812515" y="6232320"/>
                <a:ext cx="153000" cy="1598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C15CF295-EDB8-4E88-A37E-1D0042AAF8F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94515" y="6214320"/>
                  <a:ext cx="188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C6E44B0A-B6A9-41A5-813B-05D85BCF2F11}"/>
                    </a:ext>
                  </a:extLst>
                </p14:cNvPr>
                <p14:cNvContentPartPr/>
                <p14:nvPr/>
              </p14:nvContentPartPr>
              <p14:xfrm>
                <a:off x="5000075" y="6145560"/>
                <a:ext cx="65880" cy="1587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C6E44B0A-B6A9-41A5-813B-05D85BCF2F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82435" y="6127920"/>
                  <a:ext cx="101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40E6D44-E2BA-4988-A3AA-D0F8F13A9BDF}"/>
                    </a:ext>
                  </a:extLst>
                </p14:cNvPr>
                <p14:cNvContentPartPr/>
                <p14:nvPr/>
              </p14:nvContentPartPr>
              <p14:xfrm>
                <a:off x="4986035" y="6199920"/>
                <a:ext cx="127800" cy="2016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40E6D44-E2BA-4988-A3AA-D0F8F13A9B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68035" y="6181920"/>
                  <a:ext cx="163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E6FA2841-7CFD-41D9-8900-B69BDF2F915F}"/>
              </a:ext>
            </a:extLst>
          </p:cNvPr>
          <p:cNvGrpSpPr/>
          <p:nvPr/>
        </p:nvGrpSpPr>
        <p:grpSpPr>
          <a:xfrm>
            <a:off x="4134995" y="6504722"/>
            <a:ext cx="360720" cy="196920"/>
            <a:chOff x="4134995" y="6504722"/>
            <a:chExt cx="36072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FC9A1DA-6CF5-4259-B5C3-AD30558F4329}"/>
                    </a:ext>
                  </a:extLst>
                </p14:cNvPr>
                <p14:cNvContentPartPr/>
                <p14:nvPr/>
              </p14:nvContentPartPr>
              <p14:xfrm>
                <a:off x="4210235" y="6504722"/>
                <a:ext cx="55800" cy="196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FC9A1DA-6CF5-4259-B5C3-AD30558F432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192235" y="6486722"/>
                  <a:ext cx="91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99EF0B30-94C5-48AD-B8E3-EF0A1385CCB1}"/>
                    </a:ext>
                  </a:extLst>
                </p14:cNvPr>
                <p14:cNvContentPartPr/>
                <p14:nvPr/>
              </p14:nvContentPartPr>
              <p14:xfrm>
                <a:off x="4134995" y="6583922"/>
                <a:ext cx="172800" cy="608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99EF0B30-94C5-48AD-B8E3-EF0A1385CCB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17355" y="6566282"/>
                  <a:ext cx="20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318AC377-25A8-4912-8B23-71B6B1C7CEBD}"/>
                    </a:ext>
                  </a:extLst>
                </p14:cNvPr>
                <p14:cNvContentPartPr/>
                <p14:nvPr/>
              </p14:nvContentPartPr>
              <p14:xfrm>
                <a:off x="4360355" y="6588602"/>
                <a:ext cx="108000" cy="25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318AC377-25A8-4912-8B23-71B6B1C7CEB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42715" y="6570962"/>
                  <a:ext cx="14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C411FAE7-0269-416B-8B6A-55EA40E1614D}"/>
                    </a:ext>
                  </a:extLst>
                </p14:cNvPr>
                <p14:cNvContentPartPr/>
                <p14:nvPr/>
              </p14:nvContentPartPr>
              <p14:xfrm>
                <a:off x="4385195" y="6635042"/>
                <a:ext cx="110520" cy="3060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C411FAE7-0269-416B-8B6A-55EA40E1614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67555" y="6617042"/>
                  <a:ext cx="14616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E63A336A-182C-4B2E-B1C3-331619F98299}"/>
              </a:ext>
            </a:extLst>
          </p:cNvPr>
          <p:cNvGrpSpPr/>
          <p:nvPr/>
        </p:nvGrpSpPr>
        <p:grpSpPr>
          <a:xfrm>
            <a:off x="4634675" y="6506882"/>
            <a:ext cx="802440" cy="154080"/>
            <a:chOff x="4634675" y="6506882"/>
            <a:chExt cx="8024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F29D4673-0454-4A0E-BFD4-146EA7CEDD81}"/>
                    </a:ext>
                  </a:extLst>
                </p14:cNvPr>
                <p14:cNvContentPartPr/>
                <p14:nvPr/>
              </p14:nvContentPartPr>
              <p14:xfrm>
                <a:off x="4634675" y="6518762"/>
                <a:ext cx="65160" cy="1177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F29D4673-0454-4A0E-BFD4-146EA7CEDD8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17035" y="6500762"/>
                  <a:ext cx="100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A5A75218-E792-4438-9D4D-04DC74DCE370}"/>
                    </a:ext>
                  </a:extLst>
                </p14:cNvPr>
                <p14:cNvContentPartPr/>
                <p14:nvPr/>
              </p14:nvContentPartPr>
              <p14:xfrm>
                <a:off x="4738715" y="6588602"/>
                <a:ext cx="16200" cy="46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A5A75218-E792-4438-9D4D-04DC74DCE37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721075" y="6570962"/>
                  <a:ext cx="51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AD42895B-27FD-4810-89BB-745B324923FD}"/>
                    </a:ext>
                  </a:extLst>
                </p14:cNvPr>
                <p14:cNvContentPartPr/>
                <p14:nvPr/>
              </p14:nvContentPartPr>
              <p14:xfrm>
                <a:off x="4795595" y="6506882"/>
                <a:ext cx="82800" cy="1404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AD42895B-27FD-4810-89BB-745B324923F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77955" y="6489242"/>
                  <a:ext cx="118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27A6255-A3F3-41B9-B500-11A2AEF224EE}"/>
                    </a:ext>
                  </a:extLst>
                </p14:cNvPr>
                <p14:cNvContentPartPr/>
                <p14:nvPr/>
              </p14:nvContentPartPr>
              <p14:xfrm>
                <a:off x="4942835" y="6529922"/>
                <a:ext cx="66960" cy="1310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27A6255-A3F3-41B9-B500-11A2AEF224E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25195" y="6511922"/>
                  <a:ext cx="102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565AB70A-AB6B-49BD-BD06-F0BC9B4DAB3F}"/>
                    </a:ext>
                  </a:extLst>
                </p14:cNvPr>
                <p14:cNvContentPartPr/>
                <p14:nvPr/>
              </p14:nvContentPartPr>
              <p14:xfrm>
                <a:off x="5044715" y="6516962"/>
                <a:ext cx="55080" cy="1393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565AB70A-AB6B-49BD-BD06-F0BC9B4DAB3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026715" y="6498962"/>
                  <a:ext cx="90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A2CFA8D-7ED4-48A5-A7A4-4CC8CF0B28C0}"/>
                    </a:ext>
                  </a:extLst>
                </p14:cNvPr>
                <p14:cNvContentPartPr/>
                <p14:nvPr/>
              </p14:nvContentPartPr>
              <p14:xfrm>
                <a:off x="5159555" y="6564482"/>
                <a:ext cx="41040" cy="903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A2CFA8D-7ED4-48A5-A7A4-4CC8CF0B28C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41555" y="6546842"/>
                  <a:ext cx="76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4AA9BA30-B262-4ADC-B5D8-4FEBECF3816A}"/>
                    </a:ext>
                  </a:extLst>
                </p14:cNvPr>
                <p14:cNvContentPartPr/>
                <p14:nvPr/>
              </p14:nvContentPartPr>
              <p14:xfrm>
                <a:off x="5226155" y="6556202"/>
                <a:ext cx="210960" cy="889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4AA9BA30-B262-4ADC-B5D8-4FEBECF3816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08155" y="6538562"/>
                  <a:ext cx="2466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8A2D7CA6-6426-4A39-B7AF-FFF613A6907C}"/>
              </a:ext>
            </a:extLst>
          </p:cNvPr>
          <p:cNvGrpSpPr/>
          <p:nvPr/>
        </p:nvGrpSpPr>
        <p:grpSpPr>
          <a:xfrm>
            <a:off x="4069835" y="3920847"/>
            <a:ext cx="1550160" cy="2890595"/>
            <a:chOff x="4069835" y="3920847"/>
            <a:chExt cx="1550160" cy="28905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EC65ACAC-6B0E-4343-B3E6-0AAAC9F3400B}"/>
                    </a:ext>
                  </a:extLst>
                </p14:cNvPr>
                <p14:cNvContentPartPr/>
                <p14:nvPr/>
              </p14:nvContentPartPr>
              <p14:xfrm>
                <a:off x="4069835" y="6380522"/>
                <a:ext cx="1497600" cy="4309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EC65ACAC-6B0E-4343-B3E6-0AAAC9F3400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61195" y="6371522"/>
                  <a:ext cx="15152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6F0DCC8-1DAE-4423-8FF1-08135BE84A0E}"/>
                    </a:ext>
                  </a:extLst>
                </p14:cNvPr>
                <p14:cNvContentPartPr/>
                <p14:nvPr/>
              </p14:nvContentPartPr>
              <p14:xfrm>
                <a:off x="5357915" y="6014762"/>
                <a:ext cx="134280" cy="3772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6F0DCC8-1DAE-4423-8FF1-08135BE84A0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49275" y="6005762"/>
                  <a:ext cx="151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2205E5F-AD69-46CB-8830-BC98F193B155}"/>
                    </a:ext>
                  </a:extLst>
                </p14:cNvPr>
                <p14:cNvContentPartPr/>
                <p14:nvPr/>
              </p14:nvContentPartPr>
              <p14:xfrm>
                <a:off x="5342435" y="6012962"/>
                <a:ext cx="171000" cy="1206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2205E5F-AD69-46CB-8830-BC98F193B15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33435" y="6004322"/>
                  <a:ext cx="188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3DC856D-A843-4E69-9351-3477517CFE3A}"/>
                    </a:ext>
                  </a:extLst>
                </p14:cNvPr>
                <p14:cNvContentPartPr/>
                <p14:nvPr/>
              </p14:nvContentPartPr>
              <p14:xfrm>
                <a:off x="5354675" y="3920847"/>
                <a:ext cx="265320" cy="28638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3DC856D-A843-4E69-9351-3477517CFE3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5675" y="3912207"/>
                  <a:ext cx="282960" cy="28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11B679FB-FFCA-4F28-83D7-4E3556A49451}"/>
              </a:ext>
            </a:extLst>
          </p:cNvPr>
          <p:cNvGrpSpPr/>
          <p:nvPr/>
        </p:nvGrpSpPr>
        <p:grpSpPr>
          <a:xfrm>
            <a:off x="5533595" y="3932416"/>
            <a:ext cx="173880" cy="215640"/>
            <a:chOff x="5533595" y="3932416"/>
            <a:chExt cx="1738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0A8B689F-567F-4832-ACEF-912459222DB3}"/>
                    </a:ext>
                  </a:extLst>
                </p14:cNvPr>
                <p14:cNvContentPartPr/>
                <p14:nvPr/>
              </p14:nvContentPartPr>
              <p14:xfrm>
                <a:off x="5533595" y="3932416"/>
                <a:ext cx="72360" cy="2156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0A8B689F-567F-4832-ACEF-912459222DB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15595" y="3914776"/>
                  <a:ext cx="10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067EDB0E-27FA-4489-9BF4-16EB0EBF37E2}"/>
                    </a:ext>
                  </a:extLst>
                </p14:cNvPr>
                <p14:cNvContentPartPr/>
                <p14:nvPr/>
              </p14:nvContentPartPr>
              <p14:xfrm>
                <a:off x="5667515" y="3988576"/>
                <a:ext cx="39960" cy="90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067EDB0E-27FA-4489-9BF4-16EB0EBF37E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649875" y="3970936"/>
                  <a:ext cx="756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3CE76628-626C-4CFE-921D-8CF1232A6BAA}"/>
              </a:ext>
            </a:extLst>
          </p:cNvPr>
          <p:cNvGrpSpPr/>
          <p:nvPr/>
        </p:nvGrpSpPr>
        <p:grpSpPr>
          <a:xfrm>
            <a:off x="5467715" y="4287532"/>
            <a:ext cx="1474920" cy="326520"/>
            <a:chOff x="5467715" y="4287532"/>
            <a:chExt cx="14749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7976F3CA-4015-4E40-BD44-880DE680D90D}"/>
                    </a:ext>
                  </a:extLst>
                </p14:cNvPr>
                <p14:cNvContentPartPr/>
                <p14:nvPr/>
              </p14:nvContentPartPr>
              <p14:xfrm>
                <a:off x="5484995" y="4326772"/>
                <a:ext cx="41760" cy="195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7976F3CA-4015-4E40-BD44-880DE680D90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66995" y="4309132"/>
                  <a:ext cx="77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88C185F-E0A9-4D69-9A6D-9C98008E4F9D}"/>
                    </a:ext>
                  </a:extLst>
                </p14:cNvPr>
                <p14:cNvContentPartPr/>
                <p14:nvPr/>
              </p14:nvContentPartPr>
              <p14:xfrm>
                <a:off x="5545115" y="4321012"/>
                <a:ext cx="61200" cy="218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88C185F-E0A9-4D69-9A6D-9C98008E4F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27475" y="4303372"/>
                  <a:ext cx="96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AD3044F3-E78A-4C6A-BECC-A3757047DA0E}"/>
                    </a:ext>
                  </a:extLst>
                </p14:cNvPr>
                <p14:cNvContentPartPr/>
                <p14:nvPr/>
              </p14:nvContentPartPr>
              <p14:xfrm>
                <a:off x="5467715" y="4411372"/>
                <a:ext cx="188280" cy="763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AD3044F3-E78A-4C6A-BECC-A3757047DA0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49715" y="4393372"/>
                  <a:ext cx="223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DCACB0B5-DED7-497A-89C0-0612B3DF37B8}"/>
                    </a:ext>
                  </a:extLst>
                </p14:cNvPr>
                <p14:cNvContentPartPr/>
                <p14:nvPr/>
              </p14:nvContentPartPr>
              <p14:xfrm>
                <a:off x="5679755" y="4412812"/>
                <a:ext cx="72360" cy="226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DCACB0B5-DED7-497A-89C0-0612B3DF37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61755" y="4395172"/>
                  <a:ext cx="108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3D661641-7CB0-4468-AF2E-3BFCF3DA7493}"/>
                    </a:ext>
                  </a:extLst>
                </p14:cNvPr>
                <p14:cNvContentPartPr/>
                <p14:nvPr/>
              </p14:nvContentPartPr>
              <p14:xfrm>
                <a:off x="5689115" y="4394092"/>
                <a:ext cx="80640" cy="1112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3D661641-7CB0-4468-AF2E-3BFCF3DA749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71115" y="4376092"/>
                  <a:ext cx="116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AC110549-AADA-4623-92BC-6DEC4FD46617}"/>
                    </a:ext>
                  </a:extLst>
                </p14:cNvPr>
                <p14:cNvContentPartPr/>
                <p14:nvPr/>
              </p14:nvContentPartPr>
              <p14:xfrm>
                <a:off x="5750675" y="4422172"/>
                <a:ext cx="19800" cy="6048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AC110549-AADA-4623-92BC-6DEC4FD4661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32675" y="4404532"/>
                  <a:ext cx="55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CDE47039-0E21-4BE1-940E-DA55F7E4870C}"/>
                    </a:ext>
                  </a:extLst>
                </p14:cNvPr>
                <p14:cNvContentPartPr/>
                <p14:nvPr/>
              </p14:nvContentPartPr>
              <p14:xfrm>
                <a:off x="5785955" y="4347292"/>
                <a:ext cx="4320" cy="2088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CDE47039-0E21-4BE1-940E-DA55F7E487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67955" y="4329652"/>
                  <a:ext cx="39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114DDB4A-2431-4D9F-A82B-4265CE0600EB}"/>
                    </a:ext>
                  </a:extLst>
                </p14:cNvPr>
                <p14:cNvContentPartPr/>
                <p14:nvPr/>
              </p14:nvContentPartPr>
              <p14:xfrm>
                <a:off x="5752835" y="4410652"/>
                <a:ext cx="282240" cy="2034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114DDB4A-2431-4D9F-A82B-4265CE0600E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34835" y="4392652"/>
                  <a:ext cx="317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7419E211-0242-48DD-A08A-85EDEF6B3226}"/>
                    </a:ext>
                  </a:extLst>
                </p14:cNvPr>
                <p14:cNvContentPartPr/>
                <p14:nvPr/>
              </p14:nvContentPartPr>
              <p14:xfrm>
                <a:off x="6066035" y="4316332"/>
                <a:ext cx="196200" cy="1897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7419E211-0242-48DD-A08A-85EDEF6B322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48395" y="4298692"/>
                  <a:ext cx="231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500501E5-0F25-49EB-A91C-2E75A79D1EE4}"/>
                    </a:ext>
                  </a:extLst>
                </p14:cNvPr>
                <p14:cNvContentPartPr/>
                <p14:nvPr/>
              </p14:nvContentPartPr>
              <p14:xfrm>
                <a:off x="6048395" y="4383652"/>
                <a:ext cx="123480" cy="1512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500501E5-0F25-49EB-A91C-2E75A79D1EE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30395" y="4365652"/>
                  <a:ext cx="159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307CDD51-347A-4744-BA52-4225C746A978}"/>
                    </a:ext>
                  </a:extLst>
                </p14:cNvPr>
                <p14:cNvContentPartPr/>
                <p14:nvPr/>
              </p14:nvContentPartPr>
              <p14:xfrm>
                <a:off x="6323435" y="4335772"/>
                <a:ext cx="74520" cy="12420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307CDD51-347A-4744-BA52-4225C746A97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05435" y="4318132"/>
                  <a:ext cx="110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240D4BEE-5039-44A6-84FC-0AC7173571F4}"/>
                    </a:ext>
                  </a:extLst>
                </p14:cNvPr>
                <p14:cNvContentPartPr/>
                <p14:nvPr/>
              </p14:nvContentPartPr>
              <p14:xfrm>
                <a:off x="6337475" y="4287532"/>
                <a:ext cx="199080" cy="17100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240D4BEE-5039-44A6-84FC-0AC7173571F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19835" y="4269892"/>
                  <a:ext cx="234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052083A4-A6A6-4067-A8A8-C5CB847835E6}"/>
                    </a:ext>
                  </a:extLst>
                </p14:cNvPr>
                <p14:cNvContentPartPr/>
                <p14:nvPr/>
              </p14:nvContentPartPr>
              <p14:xfrm>
                <a:off x="6488315" y="4364212"/>
                <a:ext cx="454320" cy="23976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052083A4-A6A6-4067-A8A8-C5CB847835E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70675" y="4346572"/>
                  <a:ext cx="489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894D4F30-2FFB-491A-BA5E-6D5E54F34276}"/>
                    </a:ext>
                  </a:extLst>
                </p14:cNvPr>
                <p14:cNvContentPartPr/>
                <p14:nvPr/>
              </p14:nvContentPartPr>
              <p14:xfrm>
                <a:off x="6287795" y="4327132"/>
                <a:ext cx="110160" cy="17424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894D4F30-2FFB-491A-BA5E-6D5E54F3427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70155" y="4309492"/>
                  <a:ext cx="145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6ECB782D-900C-459B-8623-11FDD1AE9AC7}"/>
                    </a:ext>
                  </a:extLst>
                </p14:cNvPr>
                <p14:cNvContentPartPr/>
                <p14:nvPr/>
              </p14:nvContentPartPr>
              <p14:xfrm>
                <a:off x="6376715" y="4417492"/>
                <a:ext cx="54720" cy="85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6ECB782D-900C-459B-8623-11FDD1AE9A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59075" y="4399492"/>
                  <a:ext cx="90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D0CD0C25-57CD-43B2-A776-C9CE81E02240}"/>
                    </a:ext>
                  </a:extLst>
                </p14:cNvPr>
                <p14:cNvContentPartPr/>
                <p14:nvPr/>
              </p14:nvContentPartPr>
              <p14:xfrm>
                <a:off x="5815835" y="4571932"/>
                <a:ext cx="25920" cy="21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D0CD0C25-57CD-43B2-A776-C9CE81E0224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798195" y="4553932"/>
                  <a:ext cx="61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9E83FD16-F75C-4BAF-8C20-FB5B29EEDCE8}"/>
                    </a:ext>
                  </a:extLst>
                </p14:cNvPr>
                <p14:cNvContentPartPr/>
                <p14:nvPr/>
              </p14:nvContentPartPr>
              <p14:xfrm>
                <a:off x="5610635" y="4504972"/>
                <a:ext cx="1125720" cy="7848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9E83FD16-F75C-4BAF-8C20-FB5B29EEDCE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92635" y="4487332"/>
                  <a:ext cx="11613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5" name="Group 844">
            <a:extLst>
              <a:ext uri="{FF2B5EF4-FFF2-40B4-BE49-F238E27FC236}">
                <a16:creationId xmlns:a16="http://schemas.microsoft.com/office/drawing/2014/main" id="{61EA3D43-05FB-47E5-B7FA-20973F1ACBF0}"/>
              </a:ext>
            </a:extLst>
          </p:cNvPr>
          <p:cNvGrpSpPr/>
          <p:nvPr/>
        </p:nvGrpSpPr>
        <p:grpSpPr>
          <a:xfrm>
            <a:off x="5545059" y="4596412"/>
            <a:ext cx="1618200" cy="451080"/>
            <a:chOff x="5545059" y="4596412"/>
            <a:chExt cx="161820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F09174AF-C332-45A8-8365-46425AA0FBC7}"/>
                    </a:ext>
                  </a:extLst>
                </p14:cNvPr>
                <p14:cNvContentPartPr/>
                <p14:nvPr/>
              </p14:nvContentPartPr>
              <p14:xfrm>
                <a:off x="5576019" y="4692532"/>
                <a:ext cx="83160" cy="1155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F09174AF-C332-45A8-8365-46425AA0FBC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58019" y="4674532"/>
                  <a:ext cx="118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D27621A7-3FEA-44B6-9463-793343816F58}"/>
                    </a:ext>
                  </a:extLst>
                </p14:cNvPr>
                <p14:cNvContentPartPr/>
                <p14:nvPr/>
              </p14:nvContentPartPr>
              <p14:xfrm>
                <a:off x="5546859" y="4724932"/>
                <a:ext cx="158040" cy="651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D27621A7-3FEA-44B6-9463-793343816F5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28859" y="4707292"/>
                  <a:ext cx="193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A91F0E52-10A6-458A-929E-33C051353DCE}"/>
                    </a:ext>
                  </a:extLst>
                </p14:cNvPr>
                <p14:cNvContentPartPr/>
                <p14:nvPr/>
              </p14:nvContentPartPr>
              <p14:xfrm>
                <a:off x="5746659" y="4700812"/>
                <a:ext cx="60120" cy="9756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A91F0E52-10A6-458A-929E-33C051353DC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28659" y="4683172"/>
                  <a:ext cx="95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2C2BF2A1-2750-4D36-BE4D-B6F5ABD7D29B}"/>
                    </a:ext>
                  </a:extLst>
                </p14:cNvPr>
                <p14:cNvContentPartPr/>
                <p14:nvPr/>
              </p14:nvContentPartPr>
              <p14:xfrm>
                <a:off x="5833059" y="4688932"/>
                <a:ext cx="23400" cy="900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2C2BF2A1-2750-4D36-BE4D-B6F5ABD7D29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815419" y="4671292"/>
                  <a:ext cx="59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804415A9-402A-4A60-80D8-FB6CF2F95454}"/>
                    </a:ext>
                  </a:extLst>
                </p14:cNvPr>
                <p14:cNvContentPartPr/>
                <p14:nvPr/>
              </p14:nvContentPartPr>
              <p14:xfrm>
                <a:off x="5869779" y="4690372"/>
                <a:ext cx="162720" cy="1519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804415A9-402A-4A60-80D8-FB6CF2F9545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51779" y="4672372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3F6D2FED-EDE7-4CCD-924A-179D4F1369F2}"/>
                    </a:ext>
                  </a:extLst>
                </p14:cNvPr>
                <p14:cNvContentPartPr/>
                <p14:nvPr/>
              </p14:nvContentPartPr>
              <p14:xfrm>
                <a:off x="6052659" y="4613692"/>
                <a:ext cx="32400" cy="1612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3F6D2FED-EDE7-4CCD-924A-179D4F1369F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35019" y="4596052"/>
                  <a:ext cx="68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C47EAEFE-AF78-49D3-9089-D60F14FA7C6C}"/>
                    </a:ext>
                  </a:extLst>
                </p14:cNvPr>
                <p14:cNvContentPartPr/>
                <p14:nvPr/>
              </p14:nvContentPartPr>
              <p14:xfrm>
                <a:off x="6078579" y="4683172"/>
                <a:ext cx="105120" cy="11088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C47EAEFE-AF78-49D3-9089-D60F14FA7C6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60579" y="4665172"/>
                  <a:ext cx="140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8983E84E-E5CD-4B7A-9EE9-7223DCFA2FB9}"/>
                    </a:ext>
                  </a:extLst>
                </p14:cNvPr>
                <p14:cNvContentPartPr/>
                <p14:nvPr/>
              </p14:nvContentPartPr>
              <p14:xfrm>
                <a:off x="6266499" y="4676332"/>
                <a:ext cx="74880" cy="543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8983E84E-E5CD-4B7A-9EE9-7223DCFA2FB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8859" y="4658692"/>
                  <a:ext cx="110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4CD106A2-3E99-498E-A0DA-836EFB9C7071}"/>
                    </a:ext>
                  </a:extLst>
                </p14:cNvPr>
                <p14:cNvContentPartPr/>
                <p14:nvPr/>
              </p14:nvContentPartPr>
              <p14:xfrm>
                <a:off x="6360099" y="4673812"/>
                <a:ext cx="177840" cy="14976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4CD106A2-3E99-498E-A0DA-836EFB9C707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42099" y="4656172"/>
                  <a:ext cx="213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BC017419-D779-4F8B-B6F9-5AA1C6F6BA18}"/>
                    </a:ext>
                  </a:extLst>
                </p14:cNvPr>
                <p14:cNvContentPartPr/>
                <p14:nvPr/>
              </p14:nvContentPartPr>
              <p14:xfrm>
                <a:off x="6614259" y="4608292"/>
                <a:ext cx="48600" cy="1443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BC017419-D779-4F8B-B6F9-5AA1C6F6BA1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96259" y="4590652"/>
                  <a:ext cx="84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B54EEE7A-887F-46C6-86FC-E15E7CC26545}"/>
                    </a:ext>
                  </a:extLst>
                </p14:cNvPr>
                <p14:cNvContentPartPr/>
                <p14:nvPr/>
              </p14:nvContentPartPr>
              <p14:xfrm>
                <a:off x="6575739" y="4672012"/>
                <a:ext cx="150840" cy="475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B54EEE7A-887F-46C6-86FC-E15E7CC2654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57739" y="4654012"/>
                  <a:ext cx="186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6FC41F25-372F-404C-A61B-86C7129F891D}"/>
                    </a:ext>
                  </a:extLst>
                </p14:cNvPr>
                <p14:cNvContentPartPr/>
                <p14:nvPr/>
              </p14:nvContentPartPr>
              <p14:xfrm>
                <a:off x="6777699" y="4606492"/>
                <a:ext cx="91800" cy="2178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6FC41F25-372F-404C-A61B-86C7129F891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760059" y="4588492"/>
                  <a:ext cx="127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77BB26F7-FD1D-4821-9722-68EA26349372}"/>
                    </a:ext>
                  </a:extLst>
                </p14:cNvPr>
                <p14:cNvContentPartPr/>
                <p14:nvPr/>
              </p14:nvContentPartPr>
              <p14:xfrm>
                <a:off x="6789219" y="4705852"/>
                <a:ext cx="91080" cy="680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77BB26F7-FD1D-4821-9722-68EA2634937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71579" y="4688212"/>
                  <a:ext cx="12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5CAA29AC-9E7B-4CBE-90D7-06950AAEBC11}"/>
                    </a:ext>
                  </a:extLst>
                </p14:cNvPr>
                <p14:cNvContentPartPr/>
                <p14:nvPr/>
              </p14:nvContentPartPr>
              <p14:xfrm>
                <a:off x="6903699" y="4674532"/>
                <a:ext cx="4320" cy="468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5CAA29AC-9E7B-4CBE-90D7-06950AAEBC1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86059" y="4656532"/>
                  <a:ext cx="39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54E345CF-309C-488D-B8F3-5EFDBB6AD9F9}"/>
                    </a:ext>
                  </a:extLst>
                </p14:cNvPr>
                <p14:cNvContentPartPr/>
                <p14:nvPr/>
              </p14:nvContentPartPr>
              <p14:xfrm>
                <a:off x="6916299" y="4596412"/>
                <a:ext cx="246960" cy="16452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54E345CF-309C-488D-B8F3-5EFDBB6AD9F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98659" y="4578412"/>
                  <a:ext cx="282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4627B692-65B8-4654-9918-C1001ADA2531}"/>
                    </a:ext>
                  </a:extLst>
                </p14:cNvPr>
                <p14:cNvContentPartPr/>
                <p14:nvPr/>
              </p14:nvContentPartPr>
              <p14:xfrm>
                <a:off x="5545059" y="4946692"/>
                <a:ext cx="65160" cy="6624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4627B692-65B8-4654-9918-C1001ADA2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527059" y="4928692"/>
                  <a:ext cx="100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335DA3F4-6693-4096-9F29-3213AA56D3F2}"/>
                    </a:ext>
                  </a:extLst>
                </p14:cNvPr>
                <p14:cNvContentPartPr/>
                <p14:nvPr/>
              </p14:nvContentPartPr>
              <p14:xfrm>
                <a:off x="5622099" y="4967572"/>
                <a:ext cx="195480" cy="7020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335DA3F4-6693-4096-9F29-3213AA56D3F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04099" y="4949932"/>
                  <a:ext cx="231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B4D6E0FB-688D-4BCE-8605-166DCECD20BA}"/>
                    </a:ext>
                  </a:extLst>
                </p14:cNvPr>
                <p14:cNvContentPartPr/>
                <p14:nvPr/>
              </p14:nvContentPartPr>
              <p14:xfrm>
                <a:off x="5806779" y="4914652"/>
                <a:ext cx="73800" cy="1328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B4D6E0FB-688D-4BCE-8605-166DCECD20B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88779" y="4896652"/>
                  <a:ext cx="109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53F60351-51BE-4F92-B274-1874ADD7D894}"/>
                    </a:ext>
                  </a:extLst>
                </p14:cNvPr>
                <p14:cNvContentPartPr/>
                <p14:nvPr/>
              </p14:nvContentPartPr>
              <p14:xfrm>
                <a:off x="5920899" y="4871812"/>
                <a:ext cx="29160" cy="12780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53F60351-51BE-4F92-B274-1874ADD7D89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902899" y="4853812"/>
                  <a:ext cx="6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F77EB98E-0011-4FD5-B245-DBDD744C26B1}"/>
                    </a:ext>
                  </a:extLst>
                </p14:cNvPr>
                <p14:cNvContentPartPr/>
                <p14:nvPr/>
              </p14:nvContentPartPr>
              <p14:xfrm>
                <a:off x="5962299" y="4861012"/>
                <a:ext cx="167760" cy="13752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F77EB98E-0011-4FD5-B245-DBDD744C26B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44659" y="4843012"/>
                  <a:ext cx="203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F1B95104-CF72-4D96-AB08-F31716DB81C6}"/>
                    </a:ext>
                  </a:extLst>
                </p14:cNvPr>
                <p14:cNvContentPartPr/>
                <p14:nvPr/>
              </p14:nvContentPartPr>
              <p14:xfrm>
                <a:off x="6038979" y="4877932"/>
                <a:ext cx="102960" cy="129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F1B95104-CF72-4D96-AB08-F31716DB81C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21339" y="4859932"/>
                  <a:ext cx="138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5E34F8CE-CD6C-4731-88E8-3772782B9896}"/>
                    </a:ext>
                  </a:extLst>
                </p14:cNvPr>
                <p14:cNvContentPartPr/>
                <p14:nvPr/>
              </p14:nvContentPartPr>
              <p14:xfrm>
                <a:off x="6224379" y="4818172"/>
                <a:ext cx="88200" cy="1328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5E34F8CE-CD6C-4731-88E8-3772782B989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6379" y="4800172"/>
                  <a:ext cx="12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DE67AB9C-F649-4F8C-9C6F-F20B668513CF}"/>
                    </a:ext>
                  </a:extLst>
                </p14:cNvPr>
                <p14:cNvContentPartPr/>
                <p14:nvPr/>
              </p14:nvContentPartPr>
              <p14:xfrm>
                <a:off x="6320499" y="4872172"/>
                <a:ext cx="12240" cy="104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DE67AB9C-F649-4F8C-9C6F-F20B668513C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302859" y="4854172"/>
                  <a:ext cx="47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64C0AD56-15DB-4611-9684-5A8CE14DB001}"/>
                    </a:ext>
                  </a:extLst>
                </p14:cNvPr>
                <p14:cNvContentPartPr/>
                <p14:nvPr/>
              </p14:nvContentPartPr>
              <p14:xfrm>
                <a:off x="6325899" y="4913212"/>
                <a:ext cx="169200" cy="529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64C0AD56-15DB-4611-9684-5A8CE14DB00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307899" y="4895572"/>
                  <a:ext cx="204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FB1F3ADA-B31C-4479-A4FA-8A43523933BD}"/>
                    </a:ext>
                  </a:extLst>
                </p14:cNvPr>
                <p14:cNvContentPartPr/>
                <p14:nvPr/>
              </p14:nvContentPartPr>
              <p14:xfrm>
                <a:off x="6226899" y="4835812"/>
                <a:ext cx="73800" cy="144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FB1F3ADA-B31C-4479-A4FA-8A43523933B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09259" y="4817812"/>
                  <a:ext cx="109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E57D34F4-6B61-4A1A-8693-3D01AC8036BA}"/>
                    </a:ext>
                  </a:extLst>
                </p14:cNvPr>
                <p14:cNvContentPartPr/>
                <p14:nvPr/>
              </p14:nvContentPartPr>
              <p14:xfrm>
                <a:off x="6526779" y="4905652"/>
                <a:ext cx="38160" cy="1386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E57D34F4-6B61-4A1A-8693-3D01AC8036B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08779" y="4888012"/>
                  <a:ext cx="73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B23142CB-0B34-44CD-AC8E-9131915CA296}"/>
                    </a:ext>
                  </a:extLst>
                </p14:cNvPr>
                <p14:cNvContentPartPr/>
                <p14:nvPr/>
              </p14:nvContentPartPr>
              <p14:xfrm>
                <a:off x="6549819" y="4896652"/>
                <a:ext cx="47520" cy="7272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B23142CB-0B34-44CD-AC8E-9131915CA29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531819" y="4879012"/>
                  <a:ext cx="83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BF7C4FB-9B97-4516-8035-A45CD5EF22FC}"/>
                    </a:ext>
                  </a:extLst>
                </p14:cNvPr>
                <p14:cNvContentPartPr/>
                <p14:nvPr/>
              </p14:nvContentPartPr>
              <p14:xfrm>
                <a:off x="6625779" y="4912852"/>
                <a:ext cx="138960" cy="6228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BF7C4FB-9B97-4516-8035-A45CD5EF22F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08139" y="4895212"/>
                  <a:ext cx="174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DA2AA01A-BA57-4E7D-84DC-BCB4E8EC8972}"/>
                    </a:ext>
                  </a:extLst>
                </p14:cNvPr>
                <p14:cNvContentPartPr/>
                <p14:nvPr/>
              </p14:nvContentPartPr>
              <p14:xfrm>
                <a:off x="6782379" y="4891612"/>
                <a:ext cx="5040" cy="126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DA2AA01A-BA57-4E7D-84DC-BCB4E8EC897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764739" y="4873972"/>
                  <a:ext cx="40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8C0F6BD6-F3CD-4CB4-98E5-E7EBED4C76B1}"/>
                    </a:ext>
                  </a:extLst>
                </p14:cNvPr>
                <p14:cNvContentPartPr/>
                <p14:nvPr/>
              </p14:nvContentPartPr>
              <p14:xfrm>
                <a:off x="6805059" y="4823572"/>
                <a:ext cx="154440" cy="14508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8C0F6BD6-F3CD-4CB4-98E5-E7EBED4C76B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87419" y="4805572"/>
                  <a:ext cx="190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4252F166-01F7-4473-BD66-8BB8E4151CBB}"/>
                    </a:ext>
                  </a:extLst>
                </p14:cNvPr>
                <p14:cNvContentPartPr/>
                <p14:nvPr/>
              </p14:nvContentPartPr>
              <p14:xfrm>
                <a:off x="7067859" y="4861372"/>
                <a:ext cx="3960" cy="9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4252F166-01F7-4473-BD66-8BB8E4151CB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049859" y="4843372"/>
                  <a:ext cx="3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007FE38E-6834-4935-9B4D-B4BBE3F31696}"/>
                    </a:ext>
                  </a:extLst>
                </p14:cNvPr>
                <p14:cNvContentPartPr/>
                <p14:nvPr/>
              </p14:nvContentPartPr>
              <p14:xfrm>
                <a:off x="7012419" y="4886932"/>
                <a:ext cx="76680" cy="666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007FE38E-6834-4935-9B4D-B4BBE3F3169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994419" y="4869292"/>
                  <a:ext cx="112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6C158E26-B287-43E8-BCE0-DD6982880DC2}"/>
                    </a:ext>
                  </a:extLst>
                </p14:cNvPr>
                <p14:cNvContentPartPr/>
                <p14:nvPr/>
              </p14:nvContentPartPr>
              <p14:xfrm>
                <a:off x="7058859" y="4842292"/>
                <a:ext cx="30600" cy="169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6C158E26-B287-43E8-BCE0-DD6982880DC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041219" y="4824652"/>
                  <a:ext cx="662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F72103F0-B2A3-46BA-A770-587D82E34D50}"/>
              </a:ext>
            </a:extLst>
          </p:cNvPr>
          <p:cNvGrpSpPr/>
          <p:nvPr/>
        </p:nvGrpSpPr>
        <p:grpSpPr>
          <a:xfrm>
            <a:off x="5646579" y="5279692"/>
            <a:ext cx="1719720" cy="390600"/>
            <a:chOff x="5646579" y="5279692"/>
            <a:chExt cx="171972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46E35ED4-83CC-4224-959A-DEC9D837BCB6}"/>
                    </a:ext>
                  </a:extLst>
                </p14:cNvPr>
                <p14:cNvContentPartPr/>
                <p14:nvPr/>
              </p14:nvContentPartPr>
              <p14:xfrm>
                <a:off x="5646579" y="5353132"/>
                <a:ext cx="277200" cy="15948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46E35ED4-83CC-4224-959A-DEC9D837BCB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628939" y="5335492"/>
                  <a:ext cx="312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7B65F95C-2308-444A-BFBE-19AE0B375CDF}"/>
                    </a:ext>
                  </a:extLst>
                </p14:cNvPr>
                <p14:cNvContentPartPr/>
                <p14:nvPr/>
              </p14:nvContentPartPr>
              <p14:xfrm>
                <a:off x="5955819" y="5462212"/>
                <a:ext cx="7920" cy="342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7B65F95C-2308-444A-BFBE-19AE0B375CD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37819" y="5444572"/>
                  <a:ext cx="43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52D59375-0CA5-4B34-BB7B-B43B5E83C254}"/>
                    </a:ext>
                  </a:extLst>
                </p14:cNvPr>
                <p14:cNvContentPartPr/>
                <p14:nvPr/>
              </p14:nvContentPartPr>
              <p14:xfrm>
                <a:off x="5994339" y="5427292"/>
                <a:ext cx="118800" cy="24300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52D59375-0CA5-4B34-BB7B-B43B5E83C25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976339" y="5409292"/>
                  <a:ext cx="154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12B12762-751B-44BF-B068-6AF4146D8E98}"/>
                    </a:ext>
                  </a:extLst>
                </p14:cNvPr>
                <p14:cNvContentPartPr/>
                <p14:nvPr/>
              </p14:nvContentPartPr>
              <p14:xfrm>
                <a:off x="6218979" y="5404252"/>
                <a:ext cx="30600" cy="7956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12B12762-751B-44BF-B068-6AF4146D8E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200979" y="5386252"/>
                  <a:ext cx="66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A7B6F86-80F7-498E-A4C8-6ABBD37E13E1}"/>
                    </a:ext>
                  </a:extLst>
                </p14:cNvPr>
                <p14:cNvContentPartPr/>
                <p14:nvPr/>
              </p14:nvContentPartPr>
              <p14:xfrm>
                <a:off x="6168579" y="5382652"/>
                <a:ext cx="191160" cy="1137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A7B6F86-80F7-498E-A4C8-6ABBD37E13E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150939" y="5364652"/>
                  <a:ext cx="22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061CAACA-235E-4971-9262-86807D5AABD3}"/>
                    </a:ext>
                  </a:extLst>
                </p14:cNvPr>
                <p14:cNvContentPartPr/>
                <p14:nvPr/>
              </p14:nvContentPartPr>
              <p14:xfrm>
                <a:off x="6388539" y="5390932"/>
                <a:ext cx="7560" cy="50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061CAACA-235E-4971-9262-86807D5AABD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370539" y="5373292"/>
                  <a:ext cx="43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C5B7975E-A58C-41AD-A2DD-4416E9FC046C}"/>
                    </a:ext>
                  </a:extLst>
                </p14:cNvPr>
                <p14:cNvContentPartPr/>
                <p14:nvPr/>
              </p14:nvContentPartPr>
              <p14:xfrm>
                <a:off x="6391059" y="5411452"/>
                <a:ext cx="29520" cy="9036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C5B7975E-A58C-41AD-A2DD-4416E9FC046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373059" y="5393452"/>
                  <a:ext cx="6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6A2E9946-BC1F-4857-80F8-70CD2F2834E9}"/>
                    </a:ext>
                  </a:extLst>
                </p14:cNvPr>
                <p14:cNvContentPartPr/>
                <p14:nvPr/>
              </p14:nvContentPartPr>
              <p14:xfrm>
                <a:off x="6489699" y="5359972"/>
                <a:ext cx="145800" cy="14400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6A2E9946-BC1F-4857-80F8-70CD2F2834E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71699" y="5342332"/>
                  <a:ext cx="181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EBD9BEFD-557A-48A3-8B34-A26CE62C77ED}"/>
                    </a:ext>
                  </a:extLst>
                </p14:cNvPr>
                <p14:cNvContentPartPr/>
                <p14:nvPr/>
              </p14:nvContentPartPr>
              <p14:xfrm>
                <a:off x="6660339" y="5311372"/>
                <a:ext cx="168480" cy="16164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EBD9BEFD-557A-48A3-8B34-A26CE62C77E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642699" y="5293732"/>
                  <a:ext cx="204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F504DF75-F3BD-47F7-BB55-D9E32AC609E0}"/>
                    </a:ext>
                  </a:extLst>
                </p14:cNvPr>
                <p14:cNvContentPartPr/>
                <p14:nvPr/>
              </p14:nvContentPartPr>
              <p14:xfrm>
                <a:off x="6836739" y="5385172"/>
                <a:ext cx="74520" cy="5076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F504DF75-F3BD-47F7-BB55-D9E32AC609E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19099" y="5367532"/>
                  <a:ext cx="110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DFCA3889-1B96-4799-B5A5-B5FFA7C24741}"/>
                    </a:ext>
                  </a:extLst>
                </p14:cNvPr>
                <p14:cNvContentPartPr/>
                <p14:nvPr/>
              </p14:nvContentPartPr>
              <p14:xfrm>
                <a:off x="6882459" y="5309932"/>
                <a:ext cx="139680" cy="13500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DFCA3889-1B96-4799-B5A5-B5FFA7C2474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864819" y="5291932"/>
                  <a:ext cx="175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AAD54EE2-E54A-4FD1-A6AA-AC7C2CBD26B1}"/>
                    </a:ext>
                  </a:extLst>
                </p14:cNvPr>
                <p14:cNvContentPartPr/>
                <p14:nvPr/>
              </p14:nvContentPartPr>
              <p14:xfrm>
                <a:off x="7035819" y="5349172"/>
                <a:ext cx="3240" cy="504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AAD54EE2-E54A-4FD1-A6AA-AC7C2CBD26B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017819" y="5331532"/>
                  <a:ext cx="3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181C2BAF-7D15-4768-BC3F-C5D8DD20129A}"/>
                    </a:ext>
                  </a:extLst>
                </p14:cNvPr>
                <p14:cNvContentPartPr/>
                <p14:nvPr/>
              </p14:nvContentPartPr>
              <p14:xfrm>
                <a:off x="7031139" y="5279692"/>
                <a:ext cx="70920" cy="14292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181C2BAF-7D15-4768-BC3F-C5D8DD20129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13499" y="5262052"/>
                  <a:ext cx="106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E6564014-AC86-451E-944B-558CF0D73E9B}"/>
                    </a:ext>
                  </a:extLst>
                </p14:cNvPr>
                <p14:cNvContentPartPr/>
                <p14:nvPr/>
              </p14:nvContentPartPr>
              <p14:xfrm>
                <a:off x="7169739" y="5332252"/>
                <a:ext cx="163800" cy="17928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E6564014-AC86-451E-944B-558CF0D73E9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51739" y="5314612"/>
                  <a:ext cx="199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9F7E759D-B4D5-4FD8-AFB2-F97883A95E77}"/>
                    </a:ext>
                  </a:extLst>
                </p14:cNvPr>
                <p14:cNvContentPartPr/>
                <p14:nvPr/>
              </p14:nvContentPartPr>
              <p14:xfrm>
                <a:off x="7359819" y="5377612"/>
                <a:ext cx="6480" cy="864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9F7E759D-B4D5-4FD8-AFB2-F97883A95E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342179" y="5359972"/>
                  <a:ext cx="421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5" name="Group 904">
            <a:extLst>
              <a:ext uri="{FF2B5EF4-FFF2-40B4-BE49-F238E27FC236}">
                <a16:creationId xmlns:a16="http://schemas.microsoft.com/office/drawing/2014/main" id="{ED9C5271-A8DF-4D24-B0F2-05D1656BFE0C}"/>
              </a:ext>
            </a:extLst>
          </p:cNvPr>
          <p:cNvGrpSpPr/>
          <p:nvPr/>
        </p:nvGrpSpPr>
        <p:grpSpPr>
          <a:xfrm>
            <a:off x="5588979" y="5058292"/>
            <a:ext cx="1619640" cy="262440"/>
            <a:chOff x="5588979" y="5058292"/>
            <a:chExt cx="16196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F7F729D7-86DB-4E79-8FC6-BD4D5784C213}"/>
                    </a:ext>
                  </a:extLst>
                </p14:cNvPr>
                <p14:cNvContentPartPr/>
                <p14:nvPr/>
              </p14:nvContentPartPr>
              <p14:xfrm>
                <a:off x="6103059" y="5210932"/>
                <a:ext cx="83520" cy="1548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F7F729D7-86DB-4E79-8FC6-BD4D5784C21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085419" y="5193292"/>
                  <a:ext cx="119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F9C0C11-AE4B-442E-80CB-A1D8179E4B08}"/>
                    </a:ext>
                  </a:extLst>
                </p14:cNvPr>
                <p14:cNvContentPartPr/>
                <p14:nvPr/>
              </p14:nvContentPartPr>
              <p14:xfrm>
                <a:off x="6094059" y="5255212"/>
                <a:ext cx="114480" cy="183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F9C0C11-AE4B-442E-80CB-A1D8179E4B0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076059" y="5237572"/>
                  <a:ext cx="150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A89B4648-F88E-479A-977F-6413A00DCC4B}"/>
                    </a:ext>
                  </a:extLst>
                </p14:cNvPr>
                <p14:cNvContentPartPr/>
                <p14:nvPr/>
              </p14:nvContentPartPr>
              <p14:xfrm>
                <a:off x="6308619" y="5135332"/>
                <a:ext cx="73800" cy="15408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A89B4648-F88E-479A-977F-6413A00DCC4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290619" y="5117692"/>
                  <a:ext cx="109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CD5001C6-BCDB-429C-BEFD-AFDED6F54B5C}"/>
                    </a:ext>
                  </a:extLst>
                </p14:cNvPr>
                <p14:cNvContentPartPr/>
                <p14:nvPr/>
              </p14:nvContentPartPr>
              <p14:xfrm>
                <a:off x="6409419" y="5193652"/>
                <a:ext cx="12960" cy="277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CD5001C6-BCDB-429C-BEFD-AFDED6F54B5C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91779" y="5176012"/>
                  <a:ext cx="4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685E1C99-3C3E-4162-A29D-C842D8599DA9}"/>
                    </a:ext>
                  </a:extLst>
                </p14:cNvPr>
                <p14:cNvContentPartPr/>
                <p14:nvPr/>
              </p14:nvContentPartPr>
              <p14:xfrm>
                <a:off x="6456219" y="5149012"/>
                <a:ext cx="30960" cy="11016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685E1C99-3C3E-4162-A29D-C842D8599DA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438579" y="5131012"/>
                  <a:ext cx="6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8A1BD88E-D815-47FE-9598-8182C6645858}"/>
                    </a:ext>
                  </a:extLst>
                </p14:cNvPr>
                <p14:cNvContentPartPr/>
                <p14:nvPr/>
              </p14:nvContentPartPr>
              <p14:xfrm>
                <a:off x="6550539" y="5125252"/>
                <a:ext cx="52200" cy="13032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8A1BD88E-D815-47FE-9598-8182C664585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32539" y="5107252"/>
                  <a:ext cx="87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713DEF0B-221C-4413-B491-4F31A60BE60A}"/>
                    </a:ext>
                  </a:extLst>
                </p14:cNvPr>
                <p14:cNvContentPartPr/>
                <p14:nvPr/>
              </p14:nvContentPartPr>
              <p14:xfrm>
                <a:off x="6532899" y="5164852"/>
                <a:ext cx="96120" cy="1044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713DEF0B-221C-4413-B491-4F31A60BE60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515259" y="5147212"/>
                  <a:ext cx="13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D433B23C-B528-4A41-A5E4-736925D39DD9}"/>
                    </a:ext>
                  </a:extLst>
                </p14:cNvPr>
                <p14:cNvContentPartPr/>
                <p14:nvPr/>
              </p14:nvContentPartPr>
              <p14:xfrm>
                <a:off x="6507339" y="5107972"/>
                <a:ext cx="27720" cy="17964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D433B23C-B528-4A41-A5E4-736925D39DD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489699" y="5090332"/>
                  <a:ext cx="63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A4CF1C0E-3BFE-460D-B1C3-54F52D879891}"/>
                    </a:ext>
                  </a:extLst>
                </p14:cNvPr>
                <p14:cNvContentPartPr/>
                <p14:nvPr/>
              </p14:nvContentPartPr>
              <p14:xfrm>
                <a:off x="6257499" y="5092492"/>
                <a:ext cx="72720" cy="21816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A4CF1C0E-3BFE-460D-B1C3-54F52D87989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239859" y="5074852"/>
                  <a:ext cx="108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D0222166-E0C5-475F-B8AC-318847BD0BF0}"/>
                    </a:ext>
                  </a:extLst>
                </p14:cNvPr>
                <p14:cNvContentPartPr/>
                <p14:nvPr/>
              </p14:nvContentPartPr>
              <p14:xfrm>
                <a:off x="6698859" y="5182852"/>
                <a:ext cx="80640" cy="86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D0222166-E0C5-475F-B8AC-318847BD0BF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681219" y="5165212"/>
                  <a:ext cx="116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FE886DBF-544D-425D-886B-3B08AA337446}"/>
                    </a:ext>
                  </a:extLst>
                </p14:cNvPr>
                <p14:cNvContentPartPr/>
                <p14:nvPr/>
              </p14:nvContentPartPr>
              <p14:xfrm>
                <a:off x="6824139" y="5096812"/>
                <a:ext cx="78840" cy="1144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FE886DBF-544D-425D-886B-3B08AA33744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806139" y="5078812"/>
                  <a:ext cx="114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1DBFCA8F-D0BA-49ED-A600-E7CA524F0AF4}"/>
                    </a:ext>
                  </a:extLst>
                </p14:cNvPr>
                <p14:cNvContentPartPr/>
                <p14:nvPr/>
              </p14:nvContentPartPr>
              <p14:xfrm>
                <a:off x="6930339" y="5166292"/>
                <a:ext cx="9720" cy="540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1DBFCA8F-D0BA-49ED-A600-E7CA524F0AF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912699" y="5148652"/>
                  <a:ext cx="45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6658F66F-EF67-414D-95BF-1B0FFB6CBF1C}"/>
                    </a:ext>
                  </a:extLst>
                </p14:cNvPr>
                <p14:cNvContentPartPr/>
                <p14:nvPr/>
              </p14:nvContentPartPr>
              <p14:xfrm>
                <a:off x="6967779" y="5060812"/>
                <a:ext cx="60840" cy="13572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6658F66F-EF67-414D-95BF-1B0FFB6CBF1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950139" y="5043172"/>
                  <a:ext cx="96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47468F26-AB86-4A08-B09D-1551288DB2A3}"/>
                    </a:ext>
                  </a:extLst>
                </p14:cNvPr>
                <p14:cNvContentPartPr/>
                <p14:nvPr/>
              </p14:nvContentPartPr>
              <p14:xfrm>
                <a:off x="7056339" y="5065852"/>
                <a:ext cx="52920" cy="11304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47468F26-AB86-4A08-B09D-1551288DB2A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38339" y="5048212"/>
                  <a:ext cx="88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23CF5E3A-1A4F-4861-AA6D-23FF0B1325B2}"/>
                    </a:ext>
                  </a:extLst>
                </p14:cNvPr>
                <p14:cNvContentPartPr/>
                <p14:nvPr/>
              </p14:nvContentPartPr>
              <p14:xfrm>
                <a:off x="7029699" y="5108332"/>
                <a:ext cx="101520" cy="2412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23CF5E3A-1A4F-4861-AA6D-23FF0B1325B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011699" y="5090692"/>
                  <a:ext cx="137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8BBFE511-3B82-4EA2-86DC-5949336B5C00}"/>
                    </a:ext>
                  </a:extLst>
                </p14:cNvPr>
                <p14:cNvContentPartPr/>
                <p14:nvPr/>
              </p14:nvContentPartPr>
              <p14:xfrm>
                <a:off x="7171539" y="5058292"/>
                <a:ext cx="37080" cy="5112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8BBFE511-3B82-4EA2-86DC-5949336B5C0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53539" y="5040292"/>
                  <a:ext cx="72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943FD18E-05F7-4628-8AE4-A0F730420B86}"/>
                    </a:ext>
                  </a:extLst>
                </p14:cNvPr>
                <p14:cNvContentPartPr/>
                <p14:nvPr/>
              </p14:nvContentPartPr>
              <p14:xfrm>
                <a:off x="6805419" y="5079892"/>
                <a:ext cx="96480" cy="10620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943FD18E-05F7-4628-8AE4-A0F730420B8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87779" y="5062252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3D6C38E7-0FEF-420C-A4C9-6FE7DBB65B3B}"/>
                    </a:ext>
                  </a:extLst>
                </p14:cNvPr>
                <p14:cNvContentPartPr/>
                <p14:nvPr/>
              </p14:nvContentPartPr>
              <p14:xfrm>
                <a:off x="6864099" y="5134972"/>
                <a:ext cx="31680" cy="9900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3D6C38E7-0FEF-420C-A4C9-6FE7DBB65B3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46099" y="5116972"/>
                  <a:ext cx="67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9A53610A-4A4F-4C95-BBF7-0D1A36A4FEEB}"/>
                    </a:ext>
                  </a:extLst>
                </p14:cNvPr>
                <p14:cNvContentPartPr/>
                <p14:nvPr/>
              </p14:nvContentPartPr>
              <p14:xfrm>
                <a:off x="5812179" y="5128492"/>
                <a:ext cx="95760" cy="19224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9A53610A-4A4F-4C95-BBF7-0D1A36A4FEE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94539" y="5110852"/>
                  <a:ext cx="131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95694EF1-D0DD-42F0-B184-06A0893ED8EE}"/>
                    </a:ext>
                  </a:extLst>
                </p14:cNvPr>
                <p14:cNvContentPartPr/>
                <p14:nvPr/>
              </p14:nvContentPartPr>
              <p14:xfrm>
                <a:off x="5941419" y="5234692"/>
                <a:ext cx="15480" cy="2196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95694EF1-D0DD-42F0-B184-06A0893ED8E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923419" y="5216692"/>
                  <a:ext cx="5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81807CD9-1D64-445A-9A0C-D1DC1350653E}"/>
                    </a:ext>
                  </a:extLst>
                </p14:cNvPr>
                <p14:cNvContentPartPr/>
                <p14:nvPr/>
              </p14:nvContentPartPr>
              <p14:xfrm>
                <a:off x="5984979" y="5132452"/>
                <a:ext cx="51480" cy="14904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81807CD9-1D64-445A-9A0C-D1DC1350653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967339" y="5114812"/>
                  <a:ext cx="8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B801B1CB-9298-442F-828B-C235B98358F3}"/>
                    </a:ext>
                  </a:extLst>
                </p14:cNvPr>
                <p14:cNvContentPartPr/>
                <p14:nvPr/>
              </p14:nvContentPartPr>
              <p14:xfrm>
                <a:off x="5588979" y="5134612"/>
                <a:ext cx="82080" cy="1288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B801B1CB-9298-442F-828B-C235B98358F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570979" y="5116972"/>
                  <a:ext cx="117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F6D704FD-F62A-430A-9CB1-875317DBE99C}"/>
                    </a:ext>
                  </a:extLst>
                </p14:cNvPr>
                <p14:cNvContentPartPr/>
                <p14:nvPr/>
              </p14:nvContentPartPr>
              <p14:xfrm>
                <a:off x="5702739" y="5231092"/>
                <a:ext cx="66960" cy="64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F6D704FD-F62A-430A-9CB1-875317DBE99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684739" y="5213452"/>
                  <a:ext cx="1026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932" name="Ink 931">
                <a:extLst>
                  <a:ext uri="{FF2B5EF4-FFF2-40B4-BE49-F238E27FC236}">
                    <a16:creationId xmlns:a16="http://schemas.microsoft.com/office/drawing/2014/main" id="{9AB408E6-FFE9-423D-B161-4B4C5E8A0CCF}"/>
                  </a:ext>
                </a:extLst>
              </p14:cNvPr>
              <p14:cNvContentPartPr/>
              <p14:nvPr/>
            </p14:nvContentPartPr>
            <p14:xfrm>
              <a:off x="6108099" y="5697652"/>
              <a:ext cx="70560" cy="107640"/>
            </p14:xfrm>
          </p:contentPart>
        </mc:Choice>
        <mc:Fallback xmlns="">
          <p:pic>
            <p:nvPicPr>
              <p:cNvPr id="932" name="Ink 931">
                <a:extLst>
                  <a:ext uri="{FF2B5EF4-FFF2-40B4-BE49-F238E27FC236}">
                    <a16:creationId xmlns:a16="http://schemas.microsoft.com/office/drawing/2014/main" id="{9AB408E6-FFE9-423D-B161-4B4C5E8A0CCF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090459" y="5679652"/>
                <a:ext cx="1062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1E64624C-5753-4A54-BB37-8E29E6A5A300}"/>
                  </a:ext>
                </a:extLst>
              </p14:cNvPr>
              <p14:cNvContentPartPr/>
              <p14:nvPr/>
            </p14:nvContentPartPr>
            <p14:xfrm>
              <a:off x="6221139" y="5728972"/>
              <a:ext cx="11160" cy="1152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1E64624C-5753-4A54-BB37-8E29E6A5A300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203499" y="5711332"/>
                <a:ext cx="46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934" name="Ink 933">
                <a:extLst>
                  <a:ext uri="{FF2B5EF4-FFF2-40B4-BE49-F238E27FC236}">
                    <a16:creationId xmlns:a16="http://schemas.microsoft.com/office/drawing/2014/main" id="{A736D27B-D4D1-4D0B-AC7E-15BC1ED406AA}"/>
                  </a:ext>
                </a:extLst>
              </p14:cNvPr>
              <p14:cNvContentPartPr/>
              <p14:nvPr/>
            </p14:nvContentPartPr>
            <p14:xfrm>
              <a:off x="6266139" y="5642572"/>
              <a:ext cx="14760" cy="157680"/>
            </p14:xfrm>
          </p:contentPart>
        </mc:Choice>
        <mc:Fallback xmlns="">
          <p:pic>
            <p:nvPicPr>
              <p:cNvPr id="934" name="Ink 933">
                <a:extLst>
                  <a:ext uri="{FF2B5EF4-FFF2-40B4-BE49-F238E27FC236}">
                    <a16:creationId xmlns:a16="http://schemas.microsoft.com/office/drawing/2014/main" id="{A736D27B-D4D1-4D0B-AC7E-15BC1ED406AA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248499" y="5624932"/>
                <a:ext cx="504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935" name="Ink 934">
                <a:extLst>
                  <a:ext uri="{FF2B5EF4-FFF2-40B4-BE49-F238E27FC236}">
                    <a16:creationId xmlns:a16="http://schemas.microsoft.com/office/drawing/2014/main" id="{E750E8DB-F5AA-46E5-A7B5-E793DD34D941}"/>
                  </a:ext>
                </a:extLst>
              </p14:cNvPr>
              <p14:cNvContentPartPr/>
              <p14:nvPr/>
            </p14:nvContentPartPr>
            <p14:xfrm>
              <a:off x="6320499" y="5667772"/>
              <a:ext cx="75600" cy="110880"/>
            </p14:xfrm>
          </p:contentPart>
        </mc:Choice>
        <mc:Fallback xmlns="">
          <p:pic>
            <p:nvPicPr>
              <p:cNvPr id="935" name="Ink 934">
                <a:extLst>
                  <a:ext uri="{FF2B5EF4-FFF2-40B4-BE49-F238E27FC236}">
                    <a16:creationId xmlns:a16="http://schemas.microsoft.com/office/drawing/2014/main" id="{E750E8DB-F5AA-46E5-A7B5-E793DD34D941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302859" y="5649772"/>
                <a:ext cx="111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936" name="Ink 935">
                <a:extLst>
                  <a:ext uri="{FF2B5EF4-FFF2-40B4-BE49-F238E27FC236}">
                    <a16:creationId xmlns:a16="http://schemas.microsoft.com/office/drawing/2014/main" id="{2837EC5D-4D93-4D3A-9E91-5CE1F93CFFCB}"/>
                  </a:ext>
                </a:extLst>
              </p14:cNvPr>
              <p14:cNvContentPartPr/>
              <p14:nvPr/>
            </p14:nvContentPartPr>
            <p14:xfrm>
              <a:off x="6479619" y="5663092"/>
              <a:ext cx="46080" cy="122040"/>
            </p14:xfrm>
          </p:contentPart>
        </mc:Choice>
        <mc:Fallback xmlns="">
          <p:pic>
            <p:nvPicPr>
              <p:cNvPr id="936" name="Ink 935">
                <a:extLst>
                  <a:ext uri="{FF2B5EF4-FFF2-40B4-BE49-F238E27FC236}">
                    <a16:creationId xmlns:a16="http://schemas.microsoft.com/office/drawing/2014/main" id="{2837EC5D-4D93-4D3A-9E91-5CE1F93CFFC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461979" y="5645452"/>
                <a:ext cx="817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937" name="Ink 936">
                <a:extLst>
                  <a:ext uri="{FF2B5EF4-FFF2-40B4-BE49-F238E27FC236}">
                    <a16:creationId xmlns:a16="http://schemas.microsoft.com/office/drawing/2014/main" id="{8D96DEE5-2BE1-4847-BE49-60EFCEA1DEF1}"/>
                  </a:ext>
                </a:extLst>
              </p14:cNvPr>
              <p14:cNvContentPartPr/>
              <p14:nvPr/>
            </p14:nvContentPartPr>
            <p14:xfrm>
              <a:off x="6531819" y="5687572"/>
              <a:ext cx="87120" cy="67680"/>
            </p14:xfrm>
          </p:contentPart>
        </mc:Choice>
        <mc:Fallback xmlns="">
          <p:pic>
            <p:nvPicPr>
              <p:cNvPr id="937" name="Ink 936">
                <a:extLst>
                  <a:ext uri="{FF2B5EF4-FFF2-40B4-BE49-F238E27FC236}">
                    <a16:creationId xmlns:a16="http://schemas.microsoft.com/office/drawing/2014/main" id="{8D96DEE5-2BE1-4847-BE49-60EFCEA1DEF1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513819" y="5669572"/>
                <a:ext cx="122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938" name="Ink 937">
                <a:extLst>
                  <a:ext uri="{FF2B5EF4-FFF2-40B4-BE49-F238E27FC236}">
                    <a16:creationId xmlns:a16="http://schemas.microsoft.com/office/drawing/2014/main" id="{4BFE75AC-4105-488A-846C-F4BAAB640969}"/>
                  </a:ext>
                </a:extLst>
              </p14:cNvPr>
              <p14:cNvContentPartPr/>
              <p14:nvPr/>
            </p14:nvContentPartPr>
            <p14:xfrm>
              <a:off x="6642699" y="5678572"/>
              <a:ext cx="100440" cy="81360"/>
            </p14:xfrm>
          </p:contentPart>
        </mc:Choice>
        <mc:Fallback xmlns="">
          <p:pic>
            <p:nvPicPr>
              <p:cNvPr id="938" name="Ink 937">
                <a:extLst>
                  <a:ext uri="{FF2B5EF4-FFF2-40B4-BE49-F238E27FC236}">
                    <a16:creationId xmlns:a16="http://schemas.microsoft.com/office/drawing/2014/main" id="{4BFE75AC-4105-488A-846C-F4BAAB640969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624699" y="5660572"/>
                <a:ext cx="136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940" name="Ink 939">
                <a:extLst>
                  <a:ext uri="{FF2B5EF4-FFF2-40B4-BE49-F238E27FC236}">
                    <a16:creationId xmlns:a16="http://schemas.microsoft.com/office/drawing/2014/main" id="{85027FA7-CCB6-4553-9B08-BAAC5DC163F7}"/>
                  </a:ext>
                </a:extLst>
              </p14:cNvPr>
              <p14:cNvContentPartPr/>
              <p14:nvPr/>
            </p14:nvContentPartPr>
            <p14:xfrm>
              <a:off x="6075339" y="6034972"/>
              <a:ext cx="83160" cy="18720"/>
            </p14:xfrm>
          </p:contentPart>
        </mc:Choice>
        <mc:Fallback xmlns="">
          <p:pic>
            <p:nvPicPr>
              <p:cNvPr id="940" name="Ink 939">
                <a:extLst>
                  <a:ext uri="{FF2B5EF4-FFF2-40B4-BE49-F238E27FC236}">
                    <a16:creationId xmlns:a16="http://schemas.microsoft.com/office/drawing/2014/main" id="{85027FA7-CCB6-4553-9B08-BAAC5DC163F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057699" y="6017332"/>
                <a:ext cx="118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941" name="Ink 940">
                <a:extLst>
                  <a:ext uri="{FF2B5EF4-FFF2-40B4-BE49-F238E27FC236}">
                    <a16:creationId xmlns:a16="http://schemas.microsoft.com/office/drawing/2014/main" id="{E542C63D-8D4B-46EC-9AF9-D39C09697EB9}"/>
                  </a:ext>
                </a:extLst>
              </p14:cNvPr>
              <p14:cNvContentPartPr/>
              <p14:nvPr/>
            </p14:nvContentPartPr>
            <p14:xfrm>
              <a:off x="6195219" y="5974132"/>
              <a:ext cx="60840" cy="108360"/>
            </p14:xfrm>
          </p:contentPart>
        </mc:Choice>
        <mc:Fallback xmlns="">
          <p:pic>
            <p:nvPicPr>
              <p:cNvPr id="941" name="Ink 940">
                <a:extLst>
                  <a:ext uri="{FF2B5EF4-FFF2-40B4-BE49-F238E27FC236}">
                    <a16:creationId xmlns:a16="http://schemas.microsoft.com/office/drawing/2014/main" id="{E542C63D-8D4B-46EC-9AF9-D39C09697EB9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177579" y="5956132"/>
                <a:ext cx="96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942" name="Ink 941">
                <a:extLst>
                  <a:ext uri="{FF2B5EF4-FFF2-40B4-BE49-F238E27FC236}">
                    <a16:creationId xmlns:a16="http://schemas.microsoft.com/office/drawing/2014/main" id="{2686E27E-1441-4405-B199-1AB790016EE8}"/>
                  </a:ext>
                </a:extLst>
              </p14:cNvPr>
              <p14:cNvContentPartPr/>
              <p14:nvPr/>
            </p14:nvContentPartPr>
            <p14:xfrm>
              <a:off x="6279819" y="6032092"/>
              <a:ext cx="5040" cy="9720"/>
            </p14:xfrm>
          </p:contentPart>
        </mc:Choice>
        <mc:Fallback xmlns="">
          <p:pic>
            <p:nvPicPr>
              <p:cNvPr id="942" name="Ink 941">
                <a:extLst>
                  <a:ext uri="{FF2B5EF4-FFF2-40B4-BE49-F238E27FC236}">
                    <a16:creationId xmlns:a16="http://schemas.microsoft.com/office/drawing/2014/main" id="{2686E27E-1441-4405-B199-1AB790016EE8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262179" y="6014452"/>
                <a:ext cx="40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943" name="Ink 942">
                <a:extLst>
                  <a:ext uri="{FF2B5EF4-FFF2-40B4-BE49-F238E27FC236}">
                    <a16:creationId xmlns:a16="http://schemas.microsoft.com/office/drawing/2014/main" id="{4A877657-9576-495B-9792-4FDB5F30BF15}"/>
                  </a:ext>
                </a:extLst>
              </p14:cNvPr>
              <p14:cNvContentPartPr/>
              <p14:nvPr/>
            </p14:nvContentPartPr>
            <p14:xfrm>
              <a:off x="6337779" y="5939572"/>
              <a:ext cx="59400" cy="133560"/>
            </p14:xfrm>
          </p:contentPart>
        </mc:Choice>
        <mc:Fallback xmlns="">
          <p:pic>
            <p:nvPicPr>
              <p:cNvPr id="943" name="Ink 942">
                <a:extLst>
                  <a:ext uri="{FF2B5EF4-FFF2-40B4-BE49-F238E27FC236}">
                    <a16:creationId xmlns:a16="http://schemas.microsoft.com/office/drawing/2014/main" id="{4A877657-9576-495B-9792-4FDB5F30BF15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319779" y="5921572"/>
                <a:ext cx="950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944" name="Ink 943">
                <a:extLst>
                  <a:ext uri="{FF2B5EF4-FFF2-40B4-BE49-F238E27FC236}">
                    <a16:creationId xmlns:a16="http://schemas.microsoft.com/office/drawing/2014/main" id="{622BB58D-DE26-4DF6-B285-5EEA7EF58233}"/>
                  </a:ext>
                </a:extLst>
              </p14:cNvPr>
              <p14:cNvContentPartPr/>
              <p14:nvPr/>
            </p14:nvContentPartPr>
            <p14:xfrm>
              <a:off x="6443619" y="5919772"/>
              <a:ext cx="86400" cy="158760"/>
            </p14:xfrm>
          </p:contentPart>
        </mc:Choice>
        <mc:Fallback xmlns="">
          <p:pic>
            <p:nvPicPr>
              <p:cNvPr id="944" name="Ink 943">
                <a:extLst>
                  <a:ext uri="{FF2B5EF4-FFF2-40B4-BE49-F238E27FC236}">
                    <a16:creationId xmlns:a16="http://schemas.microsoft.com/office/drawing/2014/main" id="{622BB58D-DE26-4DF6-B285-5EEA7EF58233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425619" y="5902132"/>
                <a:ext cx="122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945" name="Ink 944">
                <a:extLst>
                  <a:ext uri="{FF2B5EF4-FFF2-40B4-BE49-F238E27FC236}">
                    <a16:creationId xmlns:a16="http://schemas.microsoft.com/office/drawing/2014/main" id="{9F523290-31C5-4483-9277-A5676764080F}"/>
                  </a:ext>
                </a:extLst>
              </p14:cNvPr>
              <p14:cNvContentPartPr/>
              <p14:nvPr/>
            </p14:nvContentPartPr>
            <p14:xfrm>
              <a:off x="6440379" y="6003292"/>
              <a:ext cx="90360" cy="19080"/>
            </p14:xfrm>
          </p:contentPart>
        </mc:Choice>
        <mc:Fallback xmlns="">
          <p:pic>
            <p:nvPicPr>
              <p:cNvPr id="945" name="Ink 944">
                <a:extLst>
                  <a:ext uri="{FF2B5EF4-FFF2-40B4-BE49-F238E27FC236}">
                    <a16:creationId xmlns:a16="http://schemas.microsoft.com/office/drawing/2014/main" id="{9F523290-31C5-4483-9277-A5676764080F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422379" y="5985292"/>
                <a:ext cx="126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946" name="Ink 945">
                <a:extLst>
                  <a:ext uri="{FF2B5EF4-FFF2-40B4-BE49-F238E27FC236}">
                    <a16:creationId xmlns:a16="http://schemas.microsoft.com/office/drawing/2014/main" id="{7A93A042-F04B-49D1-9213-164B63BD69B0}"/>
                  </a:ext>
                </a:extLst>
              </p14:cNvPr>
              <p14:cNvContentPartPr/>
              <p14:nvPr/>
            </p14:nvContentPartPr>
            <p14:xfrm>
              <a:off x="6557379" y="5992492"/>
              <a:ext cx="34560" cy="80280"/>
            </p14:xfrm>
          </p:contentPart>
        </mc:Choice>
        <mc:Fallback xmlns="">
          <p:pic>
            <p:nvPicPr>
              <p:cNvPr id="946" name="Ink 945">
                <a:extLst>
                  <a:ext uri="{FF2B5EF4-FFF2-40B4-BE49-F238E27FC236}">
                    <a16:creationId xmlns:a16="http://schemas.microsoft.com/office/drawing/2014/main" id="{7A93A042-F04B-49D1-9213-164B63BD69B0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6539739" y="5974492"/>
                <a:ext cx="70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947" name="Ink 946">
                <a:extLst>
                  <a:ext uri="{FF2B5EF4-FFF2-40B4-BE49-F238E27FC236}">
                    <a16:creationId xmlns:a16="http://schemas.microsoft.com/office/drawing/2014/main" id="{55F7059C-771A-4AE3-9BBA-5C26E70CEB04}"/>
                  </a:ext>
                </a:extLst>
              </p14:cNvPr>
              <p14:cNvContentPartPr/>
              <p14:nvPr/>
            </p14:nvContentPartPr>
            <p14:xfrm>
              <a:off x="6614619" y="5971252"/>
              <a:ext cx="131040" cy="117360"/>
            </p14:xfrm>
          </p:contentPart>
        </mc:Choice>
        <mc:Fallback xmlns="">
          <p:pic>
            <p:nvPicPr>
              <p:cNvPr id="947" name="Ink 946">
                <a:extLst>
                  <a:ext uri="{FF2B5EF4-FFF2-40B4-BE49-F238E27FC236}">
                    <a16:creationId xmlns:a16="http://schemas.microsoft.com/office/drawing/2014/main" id="{55F7059C-771A-4AE3-9BBA-5C26E70CEB04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6596619" y="5953612"/>
                <a:ext cx="16668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8" name="Group 957">
            <a:extLst>
              <a:ext uri="{FF2B5EF4-FFF2-40B4-BE49-F238E27FC236}">
                <a16:creationId xmlns:a16="http://schemas.microsoft.com/office/drawing/2014/main" id="{277186B4-3661-4BCD-ACA7-A526D015C33E}"/>
              </a:ext>
            </a:extLst>
          </p:cNvPr>
          <p:cNvGrpSpPr/>
          <p:nvPr/>
        </p:nvGrpSpPr>
        <p:grpSpPr>
          <a:xfrm>
            <a:off x="7460619" y="5356012"/>
            <a:ext cx="1339920" cy="742320"/>
            <a:chOff x="7460619" y="5356012"/>
            <a:chExt cx="133992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8FDC9545-EFDB-4941-A4D4-124FB19F0BE8}"/>
                    </a:ext>
                  </a:extLst>
                </p14:cNvPr>
                <p14:cNvContentPartPr/>
                <p14:nvPr/>
              </p14:nvContentPartPr>
              <p14:xfrm>
                <a:off x="7460619" y="6050812"/>
                <a:ext cx="983520" cy="3420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8FDC9545-EFDB-4941-A4D4-124FB19F0BE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442619" y="6033172"/>
                  <a:ext cx="101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6A64E2D9-5AEF-4089-A40B-5C124327378A}"/>
                    </a:ext>
                  </a:extLst>
                </p14:cNvPr>
                <p14:cNvContentPartPr/>
                <p14:nvPr/>
              </p14:nvContentPartPr>
              <p14:xfrm>
                <a:off x="7591299" y="6036052"/>
                <a:ext cx="51120" cy="5328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6A64E2D9-5AEF-4089-A40B-5C124327378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73299" y="6018052"/>
                  <a:ext cx="86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58C53243-6C82-4CB6-A3C0-7FC98D94FD53}"/>
                    </a:ext>
                  </a:extLst>
                </p14:cNvPr>
                <p14:cNvContentPartPr/>
                <p14:nvPr/>
              </p14:nvContentPartPr>
              <p14:xfrm>
                <a:off x="7602099" y="5356012"/>
                <a:ext cx="924840" cy="74232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58C53243-6C82-4CB6-A3C0-7FC98D94FD5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84459" y="5338372"/>
                  <a:ext cx="96048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2DFF3E06-D8BD-404D-97B7-C59FB6EAAD7B}"/>
                    </a:ext>
                  </a:extLst>
                </p14:cNvPr>
                <p14:cNvContentPartPr/>
                <p14:nvPr/>
              </p14:nvContentPartPr>
              <p14:xfrm>
                <a:off x="8392659" y="6043972"/>
                <a:ext cx="407880" cy="3960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2DFF3E06-D8BD-404D-97B7-C59FB6EAAD7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74659" y="6026332"/>
                  <a:ext cx="44352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959" name="Ink 958">
                <a:extLst>
                  <a:ext uri="{FF2B5EF4-FFF2-40B4-BE49-F238E27FC236}">
                    <a16:creationId xmlns:a16="http://schemas.microsoft.com/office/drawing/2014/main" id="{D048D295-3B47-472E-A847-1B072CC45B66}"/>
                  </a:ext>
                </a:extLst>
              </p14:cNvPr>
              <p14:cNvContentPartPr/>
              <p14:nvPr/>
            </p14:nvContentPartPr>
            <p14:xfrm>
              <a:off x="7873539" y="5419732"/>
              <a:ext cx="50760" cy="46080"/>
            </p14:xfrm>
          </p:contentPart>
        </mc:Choice>
        <mc:Fallback xmlns="">
          <p:pic>
            <p:nvPicPr>
              <p:cNvPr id="959" name="Ink 958">
                <a:extLst>
                  <a:ext uri="{FF2B5EF4-FFF2-40B4-BE49-F238E27FC236}">
                    <a16:creationId xmlns:a16="http://schemas.microsoft.com/office/drawing/2014/main" id="{D048D295-3B47-472E-A847-1B072CC45B66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7855899" y="5401732"/>
                <a:ext cx="8640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D2B697DA-42E3-458E-BDCC-D652D5F9FB89}"/>
              </a:ext>
            </a:extLst>
          </p:cNvPr>
          <p:cNvGrpSpPr/>
          <p:nvPr/>
        </p:nvGrpSpPr>
        <p:grpSpPr>
          <a:xfrm>
            <a:off x="5676099" y="5979532"/>
            <a:ext cx="313200" cy="204120"/>
            <a:chOff x="5676099" y="5979532"/>
            <a:chExt cx="3132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CA0CA01B-72B1-4F34-8602-E6D5C8EDCA3D}"/>
                    </a:ext>
                  </a:extLst>
                </p14:cNvPr>
                <p14:cNvContentPartPr/>
                <p14:nvPr/>
              </p14:nvContentPartPr>
              <p14:xfrm>
                <a:off x="5730459" y="5979532"/>
                <a:ext cx="71640" cy="17784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CA0CA01B-72B1-4F34-8602-E6D5C8EDCA3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12819" y="5961532"/>
                  <a:ext cx="107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8866FC88-32D0-4BE0-94DC-61B75ED41DB3}"/>
                    </a:ext>
                  </a:extLst>
                </p14:cNvPr>
                <p14:cNvContentPartPr/>
                <p14:nvPr/>
              </p14:nvContentPartPr>
              <p14:xfrm>
                <a:off x="5676099" y="6037492"/>
                <a:ext cx="135000" cy="3240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8866FC88-32D0-4BE0-94DC-61B75ED41DB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658459" y="6019852"/>
                  <a:ext cx="170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DEA83D61-E463-457A-9FDF-7C67B5448746}"/>
                    </a:ext>
                  </a:extLst>
                </p14:cNvPr>
                <p14:cNvContentPartPr/>
                <p14:nvPr/>
              </p14:nvContentPartPr>
              <p14:xfrm>
                <a:off x="5881299" y="6028492"/>
                <a:ext cx="105840" cy="2376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DEA83D61-E463-457A-9FDF-7C67B544874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863659" y="6010852"/>
                  <a:ext cx="141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4516D885-95A1-4CB4-BBE3-6EFA9D4A1317}"/>
                    </a:ext>
                  </a:extLst>
                </p14:cNvPr>
                <p14:cNvContentPartPr/>
                <p14:nvPr/>
              </p14:nvContentPartPr>
              <p14:xfrm>
                <a:off x="5885619" y="6073132"/>
                <a:ext cx="103680" cy="342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4516D885-95A1-4CB4-BBE3-6EFA9D4A131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867619" y="6055132"/>
                  <a:ext cx="139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FD72DB0F-023D-49F6-89CB-A1053DA1054D}"/>
                    </a:ext>
                  </a:extLst>
                </p14:cNvPr>
                <p14:cNvContentPartPr/>
                <p14:nvPr/>
              </p14:nvContentPartPr>
              <p14:xfrm>
                <a:off x="5825139" y="6140092"/>
                <a:ext cx="14040" cy="435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FD72DB0F-023D-49F6-89CB-A1053DA1054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807499" y="6122092"/>
                  <a:ext cx="49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5E6F8824-D4EE-4D6C-B8E8-89901C5A88BD}"/>
              </a:ext>
            </a:extLst>
          </p:cNvPr>
          <p:cNvGrpSpPr/>
          <p:nvPr/>
        </p:nvGrpSpPr>
        <p:grpSpPr>
          <a:xfrm>
            <a:off x="5738379" y="5704852"/>
            <a:ext cx="318960" cy="189720"/>
            <a:chOff x="5738379" y="5704852"/>
            <a:chExt cx="3189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2F5D94F0-91B5-425C-B7CC-05F2C5FB5CC8}"/>
                    </a:ext>
                  </a:extLst>
                </p14:cNvPr>
                <p14:cNvContentPartPr/>
                <p14:nvPr/>
              </p14:nvContentPartPr>
              <p14:xfrm>
                <a:off x="5768979" y="5704852"/>
                <a:ext cx="44640" cy="1195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2F5D94F0-91B5-425C-B7CC-05F2C5FB5CC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50979" y="5686852"/>
                  <a:ext cx="80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FF761D31-7396-4C07-8950-8FE3C1CE737E}"/>
                    </a:ext>
                  </a:extLst>
                </p14:cNvPr>
                <p14:cNvContentPartPr/>
                <p14:nvPr/>
              </p14:nvContentPartPr>
              <p14:xfrm>
                <a:off x="5738379" y="5749852"/>
                <a:ext cx="73800" cy="219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FF761D31-7396-4C07-8950-8FE3C1CE737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720739" y="5732212"/>
                  <a:ext cx="109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6E6BCB6D-F42C-4991-ACE0-969EE653434F}"/>
                    </a:ext>
                  </a:extLst>
                </p14:cNvPr>
                <p14:cNvContentPartPr/>
                <p14:nvPr/>
              </p14:nvContentPartPr>
              <p14:xfrm>
                <a:off x="5935299" y="5745172"/>
                <a:ext cx="104760" cy="2412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6E6BCB6D-F42C-4991-ACE0-969EE653434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917299" y="5727172"/>
                  <a:ext cx="140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FAB1985F-D334-4E05-9FE9-9852F70D8199}"/>
                    </a:ext>
                  </a:extLst>
                </p14:cNvPr>
                <p14:cNvContentPartPr/>
                <p14:nvPr/>
              </p14:nvContentPartPr>
              <p14:xfrm>
                <a:off x="5925579" y="5802772"/>
                <a:ext cx="131760" cy="291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FAB1985F-D334-4E05-9FE9-9852F70D819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907939" y="5785132"/>
                  <a:ext cx="167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7321AD8B-DBA1-4D71-984D-1AD5CEFC7255}"/>
                    </a:ext>
                  </a:extLst>
                </p14:cNvPr>
                <p14:cNvContentPartPr/>
                <p14:nvPr/>
              </p14:nvContentPartPr>
              <p14:xfrm>
                <a:off x="5838819" y="5825452"/>
                <a:ext cx="48960" cy="6912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7321AD8B-DBA1-4D71-984D-1AD5CEFC725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21179" y="5807812"/>
                  <a:ext cx="846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6A552BC3-04D8-4330-9AD6-A503DAE3DE4E}"/>
              </a:ext>
            </a:extLst>
          </p:cNvPr>
          <p:cNvGrpSpPr/>
          <p:nvPr/>
        </p:nvGrpSpPr>
        <p:grpSpPr>
          <a:xfrm>
            <a:off x="7684899" y="4948492"/>
            <a:ext cx="135000" cy="99720"/>
            <a:chOff x="7684899" y="4948492"/>
            <a:chExt cx="13500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AA970482-E0FD-49A0-943E-4805ACFA6DF4}"/>
                    </a:ext>
                  </a:extLst>
                </p14:cNvPr>
                <p14:cNvContentPartPr/>
                <p14:nvPr/>
              </p14:nvContentPartPr>
              <p14:xfrm>
                <a:off x="7726659" y="4948492"/>
                <a:ext cx="44280" cy="9972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AA970482-E0FD-49A0-943E-4805ACFA6DF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09019" y="4930492"/>
                  <a:ext cx="79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BBB82F46-0AC2-4E92-AE3E-A3482782DA2E}"/>
                    </a:ext>
                  </a:extLst>
                </p14:cNvPr>
                <p14:cNvContentPartPr/>
                <p14:nvPr/>
              </p14:nvContentPartPr>
              <p14:xfrm>
                <a:off x="7684899" y="4991332"/>
                <a:ext cx="71640" cy="4032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BBB82F46-0AC2-4E92-AE3E-A3482782DA2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66899" y="4973692"/>
                  <a:ext cx="107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1D80831C-B4FC-4ECD-A023-DD55D767B2E1}"/>
                    </a:ext>
                  </a:extLst>
                </p14:cNvPr>
                <p14:cNvContentPartPr/>
                <p14:nvPr/>
              </p14:nvContentPartPr>
              <p14:xfrm>
                <a:off x="7814139" y="4972252"/>
                <a:ext cx="5760" cy="5724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1D80831C-B4FC-4ECD-A023-DD55D767B2E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796499" y="4954612"/>
                  <a:ext cx="414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7D3B1C11-B2DF-4933-B684-5DD214583C58}"/>
              </a:ext>
            </a:extLst>
          </p:cNvPr>
          <p:cNvGrpSpPr/>
          <p:nvPr/>
        </p:nvGrpSpPr>
        <p:grpSpPr>
          <a:xfrm>
            <a:off x="8109699" y="4895932"/>
            <a:ext cx="172080" cy="129600"/>
            <a:chOff x="8109699" y="4895932"/>
            <a:chExt cx="17208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09D7E922-7AEF-4D21-9A29-CD21BF835B6D}"/>
                    </a:ext>
                  </a:extLst>
                </p14:cNvPr>
                <p14:cNvContentPartPr/>
                <p14:nvPr/>
              </p14:nvContentPartPr>
              <p14:xfrm>
                <a:off x="8166939" y="4895932"/>
                <a:ext cx="41400" cy="1159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09D7E922-7AEF-4D21-9A29-CD21BF835B6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148939" y="4878292"/>
                  <a:ext cx="77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02F8795D-DEFA-4067-B312-E43C1DB80BDB}"/>
                    </a:ext>
                  </a:extLst>
                </p14:cNvPr>
                <p14:cNvContentPartPr/>
                <p14:nvPr/>
              </p14:nvContentPartPr>
              <p14:xfrm>
                <a:off x="8109699" y="4958932"/>
                <a:ext cx="69840" cy="2808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02F8795D-DEFA-4067-B312-E43C1DB80BD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91699" y="4940932"/>
                  <a:ext cx="105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1DF1B9AF-F7EE-4218-9484-B156B4135F71}"/>
                    </a:ext>
                  </a:extLst>
                </p14:cNvPr>
                <p14:cNvContentPartPr/>
                <p14:nvPr/>
              </p14:nvContentPartPr>
              <p14:xfrm>
                <a:off x="8214099" y="4965052"/>
                <a:ext cx="67680" cy="6048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1DF1B9AF-F7EE-4218-9484-B156B4135F7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196099" y="4947412"/>
                  <a:ext cx="103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374B463F-8702-48CF-8D4A-6B4B8C3E71FC}"/>
              </a:ext>
            </a:extLst>
          </p:cNvPr>
          <p:cNvGrpSpPr/>
          <p:nvPr/>
        </p:nvGrpSpPr>
        <p:grpSpPr>
          <a:xfrm>
            <a:off x="5682219" y="6138652"/>
            <a:ext cx="1794240" cy="331560"/>
            <a:chOff x="5682219" y="6138652"/>
            <a:chExt cx="17942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B7B6E26C-BB4D-4D00-BD29-2FCDE4B36288}"/>
                    </a:ext>
                  </a:extLst>
                </p14:cNvPr>
                <p14:cNvContentPartPr/>
                <p14:nvPr/>
              </p14:nvContentPartPr>
              <p14:xfrm>
                <a:off x="5743419" y="6259252"/>
                <a:ext cx="43200" cy="11916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B7B6E26C-BB4D-4D00-BD29-2FCDE4B3628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725419" y="6241252"/>
                  <a:ext cx="7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E1E5DC4F-AF25-433E-B279-6F5A0FF577A5}"/>
                    </a:ext>
                  </a:extLst>
                </p14:cNvPr>
                <p14:cNvContentPartPr/>
                <p14:nvPr/>
              </p14:nvContentPartPr>
              <p14:xfrm>
                <a:off x="5682219" y="6314692"/>
                <a:ext cx="159120" cy="5688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E1E5DC4F-AF25-433E-B279-6F5A0FF577A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64219" y="6297052"/>
                  <a:ext cx="194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DEC796A1-DD6A-47DD-B7B0-065ABF727E4B}"/>
                    </a:ext>
                  </a:extLst>
                </p14:cNvPr>
                <p14:cNvContentPartPr/>
                <p14:nvPr/>
              </p14:nvContentPartPr>
              <p14:xfrm>
                <a:off x="5866539" y="6259972"/>
                <a:ext cx="36000" cy="13356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DEC796A1-DD6A-47DD-B7B0-065ABF727E4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848539" y="6241972"/>
                  <a:ext cx="71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73923DB6-A1E5-493B-B3F4-102055FD547A}"/>
                    </a:ext>
                  </a:extLst>
                </p14:cNvPr>
                <p14:cNvContentPartPr/>
                <p14:nvPr/>
              </p14:nvContentPartPr>
              <p14:xfrm>
                <a:off x="5859339" y="6298852"/>
                <a:ext cx="108360" cy="295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73923DB6-A1E5-493B-B3F4-102055FD547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841339" y="6281212"/>
                  <a:ext cx="144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B18AECD5-161F-4880-8F60-3C9B2A81D865}"/>
                    </a:ext>
                  </a:extLst>
                </p14:cNvPr>
                <p14:cNvContentPartPr/>
                <p14:nvPr/>
              </p14:nvContentPartPr>
              <p14:xfrm>
                <a:off x="5937459" y="6216052"/>
                <a:ext cx="142200" cy="14832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B18AECD5-161F-4880-8F60-3C9B2A81D86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919459" y="6198052"/>
                  <a:ext cx="177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B5135AA1-2915-4A6F-B0E4-9ED0980082EA}"/>
                    </a:ext>
                  </a:extLst>
                </p14:cNvPr>
                <p14:cNvContentPartPr/>
                <p14:nvPr/>
              </p14:nvContentPartPr>
              <p14:xfrm>
                <a:off x="6211059" y="6178612"/>
                <a:ext cx="41040" cy="1699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B5135AA1-2915-4A6F-B0E4-9ED0980082E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193059" y="6160972"/>
                  <a:ext cx="76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87BC36FE-74DD-4D1D-A822-DDC009EDBEF2}"/>
                    </a:ext>
                  </a:extLst>
                </p14:cNvPr>
                <p14:cNvContentPartPr/>
                <p14:nvPr/>
              </p14:nvContentPartPr>
              <p14:xfrm>
                <a:off x="6161019" y="6270772"/>
                <a:ext cx="146160" cy="651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7BC36FE-74DD-4D1D-A822-DDC009EDBEF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143379" y="6252772"/>
                  <a:ext cx="181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8EF96363-7ABB-4A1C-9FD9-0AE0DFFF059E}"/>
                    </a:ext>
                  </a:extLst>
                </p14:cNvPr>
                <p14:cNvContentPartPr/>
                <p14:nvPr/>
              </p14:nvContentPartPr>
              <p14:xfrm>
                <a:off x="6280539" y="6236932"/>
                <a:ext cx="6480" cy="1476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8EF96363-7ABB-4A1C-9FD9-0AE0DFFF059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262539" y="6219292"/>
                  <a:ext cx="42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A74EF095-A675-4DBF-8276-636C1711D514}"/>
                    </a:ext>
                  </a:extLst>
                </p14:cNvPr>
                <p14:cNvContentPartPr/>
                <p14:nvPr/>
              </p14:nvContentPartPr>
              <p14:xfrm>
                <a:off x="6312219" y="6218572"/>
                <a:ext cx="186120" cy="1306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A74EF095-A675-4DBF-8276-636C1711D51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294579" y="6200932"/>
                  <a:ext cx="221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E5A4EF02-2C88-4CF2-A370-BA4672ADA19E}"/>
                    </a:ext>
                  </a:extLst>
                </p14:cNvPr>
                <p14:cNvContentPartPr/>
                <p14:nvPr/>
              </p14:nvContentPartPr>
              <p14:xfrm>
                <a:off x="6608139" y="6258172"/>
                <a:ext cx="5400" cy="540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E5A4EF02-2C88-4CF2-A370-BA4672ADA19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590139" y="6240532"/>
                  <a:ext cx="4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8A80FC60-2C64-481C-B1A3-87AA27D8AC06}"/>
                    </a:ext>
                  </a:extLst>
                </p14:cNvPr>
                <p14:cNvContentPartPr/>
                <p14:nvPr/>
              </p14:nvContentPartPr>
              <p14:xfrm>
                <a:off x="6614619" y="6187612"/>
                <a:ext cx="4320" cy="126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8A80FC60-2C64-481C-B1A3-87AA27D8AC0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596619" y="6169612"/>
                  <a:ext cx="3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0A5C2C1D-24A5-4238-A2DA-8B48D60EE097}"/>
                    </a:ext>
                  </a:extLst>
                </p14:cNvPr>
                <p14:cNvContentPartPr/>
                <p14:nvPr/>
              </p14:nvContentPartPr>
              <p14:xfrm>
                <a:off x="6662499" y="6213532"/>
                <a:ext cx="50040" cy="9576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0A5C2C1D-24A5-4238-A2DA-8B48D60EE09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644859" y="6195892"/>
                  <a:ext cx="8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F9877EE0-F0E7-4E31-9E6F-206694DD0A71}"/>
                    </a:ext>
                  </a:extLst>
                </p14:cNvPr>
                <p14:cNvContentPartPr/>
                <p14:nvPr/>
              </p14:nvContentPartPr>
              <p14:xfrm>
                <a:off x="6854739" y="6167092"/>
                <a:ext cx="9000" cy="1587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F9877EE0-F0E7-4E31-9E6F-206694DD0A71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836739" y="6149452"/>
                  <a:ext cx="4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10E7FE3E-5E32-482B-8DDC-3A7089057E2D}"/>
                    </a:ext>
                  </a:extLst>
                </p14:cNvPr>
                <p14:cNvContentPartPr/>
                <p14:nvPr/>
              </p14:nvContentPartPr>
              <p14:xfrm>
                <a:off x="6819459" y="6138652"/>
                <a:ext cx="159120" cy="19692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10E7FE3E-5E32-482B-8DDC-3A7089057E2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801819" y="6121012"/>
                  <a:ext cx="194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D0A1A023-E2D1-4B04-8BEB-F02ABE3E477B}"/>
                    </a:ext>
                  </a:extLst>
                </p14:cNvPr>
                <p14:cNvContentPartPr/>
                <p14:nvPr/>
              </p14:nvContentPartPr>
              <p14:xfrm>
                <a:off x="6993339" y="6141532"/>
                <a:ext cx="235440" cy="32868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D0A1A023-E2D1-4B04-8BEB-F02ABE3E477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975699" y="6123532"/>
                  <a:ext cx="271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27171A40-9D90-426F-8E46-930C609C127E}"/>
                    </a:ext>
                  </a:extLst>
                </p14:cNvPr>
                <p14:cNvContentPartPr/>
                <p14:nvPr/>
              </p14:nvContentPartPr>
              <p14:xfrm>
                <a:off x="7259019" y="6226852"/>
                <a:ext cx="217440" cy="12024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27171A40-9D90-426F-8E46-930C609C127E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241019" y="6208852"/>
                  <a:ext cx="253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B6DE2CD3-0841-4B0F-9BC6-227F70BBAE09}"/>
              </a:ext>
            </a:extLst>
          </p:cNvPr>
          <p:cNvGrpSpPr/>
          <p:nvPr/>
        </p:nvGrpSpPr>
        <p:grpSpPr>
          <a:xfrm>
            <a:off x="5750619" y="6501842"/>
            <a:ext cx="1177560" cy="257760"/>
            <a:chOff x="5750619" y="6501842"/>
            <a:chExt cx="11775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B0E48EE2-E609-41AD-B491-0A3AB8B60073}"/>
                    </a:ext>
                  </a:extLst>
                </p14:cNvPr>
                <p14:cNvContentPartPr/>
                <p14:nvPr/>
              </p14:nvContentPartPr>
              <p14:xfrm>
                <a:off x="5804979" y="6534602"/>
                <a:ext cx="100800" cy="22500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B0E48EE2-E609-41AD-B491-0A3AB8B6007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786979" y="6516962"/>
                  <a:ext cx="136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3487A02-DFE7-41B6-9C96-72E0AF69630B}"/>
                    </a:ext>
                  </a:extLst>
                </p14:cNvPr>
                <p14:cNvContentPartPr/>
                <p14:nvPr/>
              </p14:nvContentPartPr>
              <p14:xfrm>
                <a:off x="5750619" y="6619922"/>
                <a:ext cx="145800" cy="5328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3487A02-DFE7-41B6-9C96-72E0AF69630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732619" y="6602282"/>
                  <a:ext cx="181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D6261034-3764-4284-B77C-DAEF7343217C}"/>
                    </a:ext>
                  </a:extLst>
                </p14:cNvPr>
                <p14:cNvContentPartPr/>
                <p14:nvPr/>
              </p14:nvContentPartPr>
              <p14:xfrm>
                <a:off x="5995779" y="6596522"/>
                <a:ext cx="81000" cy="331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D6261034-3764-4284-B77C-DAEF7343217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978139" y="6578882"/>
                  <a:ext cx="116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2D92CBD-A067-4B9F-91BE-1CE5AA42D6AE}"/>
                    </a:ext>
                  </a:extLst>
                </p14:cNvPr>
                <p14:cNvContentPartPr/>
                <p14:nvPr/>
              </p14:nvContentPartPr>
              <p14:xfrm>
                <a:off x="5987139" y="6653762"/>
                <a:ext cx="135720" cy="270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2D92CBD-A067-4B9F-91BE-1CE5AA42D6A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969139" y="6635762"/>
                  <a:ext cx="171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ED0F9843-AEEA-4659-A9EB-07F68D63B8F6}"/>
                    </a:ext>
                  </a:extLst>
                </p14:cNvPr>
                <p14:cNvContentPartPr/>
                <p14:nvPr/>
              </p14:nvContentPartPr>
              <p14:xfrm>
                <a:off x="6219699" y="6548282"/>
                <a:ext cx="95400" cy="1440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ED0F9843-AEEA-4659-A9EB-07F68D63B8F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201699" y="6530642"/>
                  <a:ext cx="131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67D181CE-B5DC-4808-8296-CFB64BEBE5AF}"/>
                    </a:ext>
                  </a:extLst>
                </p14:cNvPr>
                <p14:cNvContentPartPr/>
                <p14:nvPr/>
              </p14:nvContentPartPr>
              <p14:xfrm>
                <a:off x="6384219" y="6626042"/>
                <a:ext cx="16200" cy="2412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67D181CE-B5DC-4808-8296-CFB64BEBE5A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66579" y="6608042"/>
                  <a:ext cx="51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B0F18385-A52E-4EF9-8EC4-70881BC43423}"/>
                    </a:ext>
                  </a:extLst>
                </p14:cNvPr>
                <p14:cNvContentPartPr/>
                <p14:nvPr/>
              </p14:nvContentPartPr>
              <p14:xfrm>
                <a:off x="6423819" y="6501842"/>
                <a:ext cx="88560" cy="20124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B0F18385-A52E-4EF9-8EC4-70881BC4342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405819" y="6484202"/>
                  <a:ext cx="124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198B8263-C600-4CF4-8E54-9F0914C1C2ED}"/>
                    </a:ext>
                  </a:extLst>
                </p14:cNvPr>
                <p14:cNvContentPartPr/>
                <p14:nvPr/>
              </p14:nvContentPartPr>
              <p14:xfrm>
                <a:off x="6521019" y="6511922"/>
                <a:ext cx="80640" cy="2260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198B8263-C600-4CF4-8E54-9F0914C1C2E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503379" y="6493922"/>
                  <a:ext cx="116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D8CBEDCD-792E-424B-9FE1-83701616569D}"/>
                    </a:ext>
                  </a:extLst>
                </p14:cNvPr>
                <p14:cNvContentPartPr/>
                <p14:nvPr/>
              </p14:nvContentPartPr>
              <p14:xfrm>
                <a:off x="6668619" y="6589322"/>
                <a:ext cx="36000" cy="1209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D8CBEDCD-792E-424B-9FE1-83701616569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650619" y="6571682"/>
                  <a:ext cx="71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9402BD6B-12AA-4FDD-9786-DB3F76516D54}"/>
                    </a:ext>
                  </a:extLst>
                </p14:cNvPr>
                <p14:cNvContentPartPr/>
                <p14:nvPr/>
              </p14:nvContentPartPr>
              <p14:xfrm>
                <a:off x="6753939" y="6609842"/>
                <a:ext cx="52200" cy="648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9402BD6B-12AA-4FDD-9786-DB3F76516D5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735939" y="6592202"/>
                  <a:ext cx="87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A170AC7-3924-48F4-8DC3-5C3FBA8E07F7}"/>
                    </a:ext>
                  </a:extLst>
                </p14:cNvPr>
                <p14:cNvContentPartPr/>
                <p14:nvPr/>
              </p14:nvContentPartPr>
              <p14:xfrm>
                <a:off x="6839979" y="6631802"/>
                <a:ext cx="88200" cy="817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A170AC7-3924-48F4-8DC3-5C3FBA8E07F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821979" y="6613802"/>
                  <a:ext cx="12384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4DD37E72-9982-46C0-936B-A76F5A4FA705}"/>
              </a:ext>
            </a:extLst>
          </p:cNvPr>
          <p:cNvGrpSpPr/>
          <p:nvPr/>
        </p:nvGrpSpPr>
        <p:grpSpPr>
          <a:xfrm>
            <a:off x="7520379" y="4281772"/>
            <a:ext cx="1407600" cy="2333160"/>
            <a:chOff x="7520379" y="4281772"/>
            <a:chExt cx="1407600" cy="23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1CE0D017-2BA1-4CBB-B3E4-47F39A1E4DE1}"/>
                    </a:ext>
                  </a:extLst>
                </p14:cNvPr>
                <p14:cNvContentPartPr/>
                <p14:nvPr/>
              </p14:nvContentPartPr>
              <p14:xfrm>
                <a:off x="7921779" y="5263492"/>
                <a:ext cx="9720" cy="784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1CE0D017-2BA1-4CBB-B3E4-47F39A1E4DE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913139" y="5254852"/>
                  <a:ext cx="2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CA7E7E8A-AB83-4515-A83F-B1FBD01EE914}"/>
                    </a:ext>
                  </a:extLst>
                </p14:cNvPr>
                <p14:cNvContentPartPr/>
                <p14:nvPr/>
              </p14:nvContentPartPr>
              <p14:xfrm>
                <a:off x="7917099" y="5367532"/>
                <a:ext cx="18000" cy="511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CA7E7E8A-AB83-4515-A83F-B1FBD01EE91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908099" y="5358892"/>
                  <a:ext cx="35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A1F7557F-4465-4DFC-95EA-CF22DC83666C}"/>
                    </a:ext>
                  </a:extLst>
                </p14:cNvPr>
                <p14:cNvContentPartPr/>
                <p14:nvPr/>
              </p14:nvContentPartPr>
              <p14:xfrm>
                <a:off x="7887579" y="5451412"/>
                <a:ext cx="20160" cy="799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A1F7557F-4465-4DFC-95EA-CF22DC83666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878939" y="5442772"/>
                  <a:ext cx="37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4DE84D10-9D95-4925-AC53-1BA6DBD8A00D}"/>
                    </a:ext>
                  </a:extLst>
                </p14:cNvPr>
                <p14:cNvContentPartPr/>
                <p14:nvPr/>
              </p14:nvContentPartPr>
              <p14:xfrm>
                <a:off x="7881819" y="5556532"/>
                <a:ext cx="11160" cy="788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4DE84D10-9D95-4925-AC53-1BA6DBD8A00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872819" y="5547892"/>
                  <a:ext cx="28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D06ECC1E-CF2C-4DD9-A914-B268AD820180}"/>
                    </a:ext>
                  </a:extLst>
                </p14:cNvPr>
                <p14:cNvContentPartPr/>
                <p14:nvPr/>
              </p14:nvContentPartPr>
              <p14:xfrm>
                <a:off x="7890459" y="5670292"/>
                <a:ext cx="12960" cy="10008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D06ECC1E-CF2C-4DD9-A914-B268AD82018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81819" y="5661652"/>
                  <a:ext cx="30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38624776-8D70-4C27-B5BB-B9E3416E1E46}"/>
                    </a:ext>
                  </a:extLst>
                </p14:cNvPr>
                <p14:cNvContentPartPr/>
                <p14:nvPr/>
              </p14:nvContentPartPr>
              <p14:xfrm>
                <a:off x="7878219" y="5809252"/>
                <a:ext cx="13320" cy="200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38624776-8D70-4C27-B5BB-B9E3416E1E4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869219" y="5800252"/>
                  <a:ext cx="30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39CD699E-0341-4998-9C7A-3183676CFF62}"/>
                    </a:ext>
                  </a:extLst>
                </p14:cNvPr>
                <p14:cNvContentPartPr/>
                <p14:nvPr/>
              </p14:nvContentPartPr>
              <p14:xfrm>
                <a:off x="7868139" y="6034972"/>
                <a:ext cx="18720" cy="648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39CD699E-0341-4998-9C7A-3183676CFF6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859139" y="6026332"/>
                  <a:ext cx="36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A3F27A1E-7C49-4238-BE9E-10E0E9119C55}"/>
                    </a:ext>
                  </a:extLst>
                </p14:cNvPr>
                <p14:cNvContentPartPr/>
                <p14:nvPr/>
              </p14:nvContentPartPr>
              <p14:xfrm>
                <a:off x="7857699" y="6115252"/>
                <a:ext cx="21960" cy="12456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A3F27A1E-7C49-4238-BE9E-10E0E9119C5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848699" y="6106612"/>
                  <a:ext cx="3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5FBAF94B-B547-400C-AE91-5458351F11F3}"/>
                    </a:ext>
                  </a:extLst>
                </p14:cNvPr>
                <p14:cNvContentPartPr/>
                <p14:nvPr/>
              </p14:nvContentPartPr>
              <p14:xfrm>
                <a:off x="7944459" y="5115892"/>
                <a:ext cx="92880" cy="12348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5FBAF94B-B547-400C-AE91-5458351F11F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935459" y="5106892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1261F7A1-0308-4C52-8DD1-BDC031F90553}"/>
                    </a:ext>
                  </a:extLst>
                </p14:cNvPr>
                <p14:cNvContentPartPr/>
                <p14:nvPr/>
              </p14:nvContentPartPr>
              <p14:xfrm>
                <a:off x="7954179" y="5127412"/>
                <a:ext cx="377640" cy="5112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1261F7A1-0308-4C52-8DD1-BDC031F9055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945179" y="5118412"/>
                  <a:ext cx="395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5AE0BCC8-7855-4A91-A783-7D72B3819F06}"/>
                    </a:ext>
                  </a:extLst>
                </p14:cNvPr>
                <p14:cNvContentPartPr/>
                <p14:nvPr/>
              </p14:nvContentPartPr>
              <p14:xfrm>
                <a:off x="8520459" y="5876212"/>
                <a:ext cx="11160" cy="860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5AE0BCC8-7855-4A91-A783-7D72B3819F0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511819" y="5867212"/>
                  <a:ext cx="28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1CDF8A9E-D559-44D1-BEDA-12F727228A5D}"/>
                    </a:ext>
                  </a:extLst>
                </p14:cNvPr>
                <p14:cNvContentPartPr/>
                <p14:nvPr/>
              </p14:nvContentPartPr>
              <p14:xfrm>
                <a:off x="8502099" y="5734372"/>
                <a:ext cx="24120" cy="748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1CDF8A9E-D559-44D1-BEDA-12F727228A5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493099" y="5725732"/>
                  <a:ext cx="41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1F9648BB-4ABD-410E-8258-4EECA364CA1E}"/>
                    </a:ext>
                  </a:extLst>
                </p14:cNvPr>
                <p14:cNvContentPartPr/>
                <p14:nvPr/>
              </p14:nvContentPartPr>
              <p14:xfrm>
                <a:off x="8476539" y="5518012"/>
                <a:ext cx="23040" cy="16740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1F9648BB-4ABD-410E-8258-4EECA364CA1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467899" y="5509012"/>
                  <a:ext cx="40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87D51B6A-EB1E-4F09-B3FB-77624D5754C1}"/>
                    </a:ext>
                  </a:extLst>
                </p14:cNvPr>
                <p14:cNvContentPartPr/>
                <p14:nvPr/>
              </p14:nvContentPartPr>
              <p14:xfrm>
                <a:off x="8472219" y="5376892"/>
                <a:ext cx="7560" cy="932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87D51B6A-EB1E-4F09-B3FB-77624D5754C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463579" y="5368252"/>
                  <a:ext cx="25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1355B9A9-BDA1-4016-83D7-8A1B24D280EB}"/>
                    </a:ext>
                  </a:extLst>
                </p14:cNvPr>
                <p14:cNvContentPartPr/>
                <p14:nvPr/>
              </p14:nvContentPartPr>
              <p14:xfrm>
                <a:off x="8456379" y="5035972"/>
                <a:ext cx="15480" cy="29520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1355B9A9-BDA1-4016-83D7-8A1B24D280E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447379" y="5026972"/>
                  <a:ext cx="33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C623AC68-B96C-4EF5-8DDB-3CF774BA3D46}"/>
                    </a:ext>
                  </a:extLst>
                </p14:cNvPr>
                <p14:cNvContentPartPr/>
                <p14:nvPr/>
              </p14:nvContentPartPr>
              <p14:xfrm>
                <a:off x="7639179" y="5874412"/>
                <a:ext cx="5040" cy="10332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C623AC68-B96C-4EF5-8DDB-3CF774BA3D46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630179" y="5865412"/>
                  <a:ext cx="22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CEC65BBF-4637-4571-99AB-D38EF4172A0A}"/>
                    </a:ext>
                  </a:extLst>
                </p14:cNvPr>
                <p14:cNvContentPartPr/>
                <p14:nvPr/>
              </p14:nvContentPartPr>
              <p14:xfrm>
                <a:off x="7632339" y="5722852"/>
                <a:ext cx="11520" cy="9900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CEC65BBF-4637-4571-99AB-D38EF4172A0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623339" y="5714212"/>
                  <a:ext cx="29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39924B0F-FA1E-4769-9B66-583C3BCCA3A2}"/>
                    </a:ext>
                  </a:extLst>
                </p14:cNvPr>
                <p14:cNvContentPartPr/>
                <p14:nvPr/>
              </p14:nvContentPartPr>
              <p14:xfrm>
                <a:off x="7619379" y="5549692"/>
                <a:ext cx="10440" cy="12060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39924B0F-FA1E-4769-9B66-583C3BCCA3A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610379" y="5541052"/>
                  <a:ext cx="28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A4B64796-E730-4819-B400-648BC5DEE550}"/>
                    </a:ext>
                  </a:extLst>
                </p14:cNvPr>
                <p14:cNvContentPartPr/>
                <p14:nvPr/>
              </p14:nvContentPartPr>
              <p14:xfrm>
                <a:off x="7636299" y="5352772"/>
                <a:ext cx="1440" cy="12060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A4B64796-E730-4819-B400-648BC5DEE55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627299" y="5344132"/>
                  <a:ext cx="19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2300A549-4B06-4668-B9E5-F950809816D9}"/>
                    </a:ext>
                  </a:extLst>
                </p14:cNvPr>
                <p14:cNvContentPartPr/>
                <p14:nvPr/>
              </p14:nvContentPartPr>
              <p14:xfrm>
                <a:off x="7620819" y="5207692"/>
                <a:ext cx="15120" cy="885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2300A549-4B06-4668-B9E5-F950809816D9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612179" y="5198692"/>
                  <a:ext cx="32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11A45FBE-E69D-40E9-915E-9A27D0817AD7}"/>
                    </a:ext>
                  </a:extLst>
                </p14:cNvPr>
                <p14:cNvContentPartPr/>
                <p14:nvPr/>
              </p14:nvContentPartPr>
              <p14:xfrm>
                <a:off x="7612179" y="4971172"/>
                <a:ext cx="19080" cy="1789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11A45FBE-E69D-40E9-915E-9A27D0817A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603179" y="4962532"/>
                  <a:ext cx="36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ECAED513-094C-42DD-909D-0F65D3782BC5}"/>
                    </a:ext>
                  </a:extLst>
                </p14:cNvPr>
                <p14:cNvContentPartPr/>
                <p14:nvPr/>
              </p14:nvContentPartPr>
              <p14:xfrm>
                <a:off x="7668699" y="5143252"/>
                <a:ext cx="89640" cy="12168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ECAED513-094C-42DD-909D-0F65D3782BC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660059" y="5134612"/>
                  <a:ext cx="107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E5782EA7-7F4C-40EF-B1F1-6EF20869F3D7}"/>
                    </a:ext>
                  </a:extLst>
                </p14:cNvPr>
                <p14:cNvContentPartPr/>
                <p14:nvPr/>
              </p14:nvContentPartPr>
              <p14:xfrm>
                <a:off x="7685259" y="5140732"/>
                <a:ext cx="238680" cy="6732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E5782EA7-7F4C-40EF-B1F1-6EF20869F3D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676619" y="5131732"/>
                  <a:ext cx="256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1C1D3A70-E09D-4CEF-8037-4C051DAB37CF}"/>
                    </a:ext>
                  </a:extLst>
                </p14:cNvPr>
                <p14:cNvContentPartPr/>
                <p14:nvPr/>
              </p14:nvContentPartPr>
              <p14:xfrm>
                <a:off x="7851219" y="5113372"/>
                <a:ext cx="80280" cy="11592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1C1D3A70-E09D-4CEF-8037-4C051DAB37C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842579" y="5104732"/>
                  <a:ext cx="9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A129E83-1AD3-40E2-8386-ABCCED7B32E5}"/>
                    </a:ext>
                  </a:extLst>
                </p14:cNvPr>
                <p14:cNvContentPartPr/>
                <p14:nvPr/>
              </p14:nvContentPartPr>
              <p14:xfrm>
                <a:off x="8446659" y="4954972"/>
                <a:ext cx="11160" cy="4068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A129E83-1AD3-40E2-8386-ABCCED7B32E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437659" y="4945972"/>
                  <a:ext cx="28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0465A716-2A3C-4E7A-97C6-1679592297F9}"/>
                    </a:ext>
                  </a:extLst>
                </p14:cNvPr>
                <p14:cNvContentPartPr/>
                <p14:nvPr/>
              </p14:nvContentPartPr>
              <p14:xfrm>
                <a:off x="8439819" y="4851292"/>
                <a:ext cx="13320" cy="345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0465A716-2A3C-4E7A-97C6-1679592297F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430819" y="4842292"/>
                  <a:ext cx="30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DC670203-ABAF-43C4-B95F-FB0D58B57A50}"/>
                    </a:ext>
                  </a:extLst>
                </p14:cNvPr>
                <p14:cNvContentPartPr/>
                <p14:nvPr/>
              </p14:nvContentPartPr>
              <p14:xfrm>
                <a:off x="7940139" y="5044252"/>
                <a:ext cx="8280" cy="5616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DC670203-ABAF-43C4-B95F-FB0D58B57A5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31139" y="5035252"/>
                  <a:ext cx="25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DBDC05AB-C4EF-44A6-9D09-DAE66F4FFB10}"/>
                    </a:ext>
                  </a:extLst>
                </p14:cNvPr>
                <p14:cNvContentPartPr/>
                <p14:nvPr/>
              </p14:nvContentPartPr>
              <p14:xfrm>
                <a:off x="7937259" y="4922212"/>
                <a:ext cx="2880" cy="590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DBDC05AB-C4EF-44A6-9D09-DAE66F4FFB1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28259" y="4913572"/>
                  <a:ext cx="2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25281C69-A099-4F9B-A3C2-0B8307B65748}"/>
                    </a:ext>
                  </a:extLst>
                </p14:cNvPr>
                <p14:cNvContentPartPr/>
                <p14:nvPr/>
              </p14:nvContentPartPr>
              <p14:xfrm>
                <a:off x="7936179" y="4830412"/>
                <a:ext cx="8640" cy="543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25281C69-A099-4F9B-A3C2-0B8307B6574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927539" y="4821412"/>
                  <a:ext cx="26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2B5C481E-C219-468C-B5A8-586631901984}"/>
                    </a:ext>
                  </a:extLst>
                </p14:cNvPr>
                <p14:cNvContentPartPr/>
                <p14:nvPr/>
              </p14:nvContentPartPr>
              <p14:xfrm>
                <a:off x="8309139" y="5101132"/>
                <a:ext cx="123840" cy="2772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2B5C481E-C219-468C-B5A8-58663190198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300499" y="5092492"/>
                  <a:ext cx="141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EB3BB2EA-8865-450D-B31F-931E4F062C8E}"/>
                    </a:ext>
                  </a:extLst>
                </p14:cNvPr>
                <p14:cNvContentPartPr/>
                <p14:nvPr/>
              </p14:nvContentPartPr>
              <p14:xfrm>
                <a:off x="8365659" y="5048212"/>
                <a:ext cx="82800" cy="13428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EB3BB2EA-8865-450D-B31F-931E4F062C8E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357019" y="5039212"/>
                  <a:ext cx="10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F1C18B03-DBB8-4FAC-804F-CF421799C5D5}"/>
                    </a:ext>
                  </a:extLst>
                </p14:cNvPr>
                <p14:cNvContentPartPr/>
                <p14:nvPr/>
              </p14:nvContentPartPr>
              <p14:xfrm>
                <a:off x="7520379" y="4281772"/>
                <a:ext cx="1407600" cy="23331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F1C18B03-DBB8-4FAC-804F-CF421799C5D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511739" y="4272772"/>
                  <a:ext cx="1425240" cy="23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1CE64CB0-8633-494A-AF82-119FF3AFD85F}"/>
                  </a:ext>
                </a:extLst>
              </p14:cNvPr>
              <p14:cNvContentPartPr/>
              <p14:nvPr/>
            </p14:nvContentPartPr>
            <p14:xfrm>
              <a:off x="8902226" y="4002412"/>
              <a:ext cx="98280" cy="1000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1CE64CB0-8633-494A-AF82-119FF3AFD85F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884586" y="3984412"/>
                <a:ext cx="133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C729F295-E7A5-4245-A74D-61D20B474651}"/>
                  </a:ext>
                </a:extLst>
              </p14:cNvPr>
              <p14:cNvContentPartPr/>
              <p14:nvPr/>
            </p14:nvContentPartPr>
            <p14:xfrm>
              <a:off x="9017066" y="3937252"/>
              <a:ext cx="48960" cy="17532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C729F295-E7A5-4245-A74D-61D20B474651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8999066" y="3919612"/>
                <a:ext cx="84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F065D96F-E097-4AB9-809B-1E9C3F13F04C}"/>
                  </a:ext>
                </a:extLst>
              </p14:cNvPr>
              <p14:cNvContentPartPr/>
              <p14:nvPr/>
            </p14:nvContentPartPr>
            <p14:xfrm>
              <a:off x="9063146" y="4026172"/>
              <a:ext cx="37440" cy="8964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F065D96F-E097-4AB9-809B-1E9C3F13F04C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045146" y="4008532"/>
                <a:ext cx="73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1079" name="Ink 1078">
                <a:extLst>
                  <a:ext uri="{FF2B5EF4-FFF2-40B4-BE49-F238E27FC236}">
                    <a16:creationId xmlns:a16="http://schemas.microsoft.com/office/drawing/2014/main" id="{5D772246-E734-4A84-80D0-0289133B7025}"/>
                  </a:ext>
                </a:extLst>
              </p14:cNvPr>
              <p14:cNvContentPartPr/>
              <p14:nvPr/>
            </p14:nvContentPartPr>
            <p14:xfrm>
              <a:off x="9141266" y="4032652"/>
              <a:ext cx="90720" cy="72360"/>
            </p14:xfrm>
          </p:contentPart>
        </mc:Choice>
        <mc:Fallback xmlns="">
          <p:pic>
            <p:nvPicPr>
              <p:cNvPr id="1079" name="Ink 1078">
                <a:extLst>
                  <a:ext uri="{FF2B5EF4-FFF2-40B4-BE49-F238E27FC236}">
                    <a16:creationId xmlns:a16="http://schemas.microsoft.com/office/drawing/2014/main" id="{5D772246-E734-4A84-80D0-0289133B7025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9123266" y="4014652"/>
                <a:ext cx="126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19BFA23E-32F8-4673-BB29-5AE2B6940116}"/>
                  </a:ext>
                </a:extLst>
              </p14:cNvPr>
              <p14:cNvContentPartPr/>
              <p14:nvPr/>
            </p14:nvContentPartPr>
            <p14:xfrm>
              <a:off x="9261146" y="4083412"/>
              <a:ext cx="25560" cy="6444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19BFA23E-32F8-4673-BB29-5AE2B6940116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9243506" y="4065412"/>
                <a:ext cx="61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2A2900B5-C02C-4331-A1B7-D6F3E20B5404}"/>
                  </a:ext>
                </a:extLst>
              </p14:cNvPr>
              <p14:cNvContentPartPr/>
              <p14:nvPr/>
            </p14:nvContentPartPr>
            <p14:xfrm>
              <a:off x="9357986" y="3958492"/>
              <a:ext cx="61200" cy="13644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2A2900B5-C02C-4331-A1B7-D6F3E20B5404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9340346" y="3940492"/>
                <a:ext cx="96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F5B7C5CB-C5F7-4603-A778-D23E3B57A8E2}"/>
                  </a:ext>
                </a:extLst>
              </p14:cNvPr>
              <p14:cNvContentPartPr/>
              <p14:nvPr/>
            </p14:nvContentPartPr>
            <p14:xfrm>
              <a:off x="9371306" y="4043452"/>
              <a:ext cx="73800" cy="8748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F5B7C5CB-C5F7-4603-A778-D23E3B57A8E2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9353306" y="4025812"/>
                <a:ext cx="1094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5C66EB8F-7D6B-42E1-B600-464D813D39F6}"/>
                  </a:ext>
                </a:extLst>
              </p14:cNvPr>
              <p14:cNvContentPartPr/>
              <p14:nvPr/>
            </p14:nvContentPartPr>
            <p14:xfrm>
              <a:off x="9478586" y="4034092"/>
              <a:ext cx="77040" cy="7092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5C66EB8F-7D6B-42E1-B600-464D813D39F6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9460946" y="4016452"/>
                <a:ext cx="112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A98F718A-2745-41C2-8314-001D49DB999E}"/>
                  </a:ext>
                </a:extLst>
              </p14:cNvPr>
              <p14:cNvContentPartPr/>
              <p14:nvPr/>
            </p14:nvContentPartPr>
            <p14:xfrm>
              <a:off x="9565706" y="4057492"/>
              <a:ext cx="63360" cy="73800"/>
            </p14:xfrm>
          </p:contentPart>
        </mc:Choice>
        <mc:Fallback xmlns=""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A98F718A-2745-41C2-8314-001D49DB999E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9547706" y="4039492"/>
                <a:ext cx="990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219B1F73-291F-4B63-89CB-7E401BBF5752}"/>
                  </a:ext>
                </a:extLst>
              </p14:cNvPr>
              <p14:cNvContentPartPr/>
              <p14:nvPr/>
            </p14:nvContentPartPr>
            <p14:xfrm>
              <a:off x="9631226" y="4068292"/>
              <a:ext cx="86400" cy="5544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219B1F73-291F-4B63-89CB-7E401BBF5752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613586" y="4050292"/>
                <a:ext cx="122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FC3D7D75-CD19-4DB7-8BF9-D0C9D8FE92E2}"/>
                  </a:ext>
                </a:extLst>
              </p14:cNvPr>
              <p14:cNvContentPartPr/>
              <p14:nvPr/>
            </p14:nvContentPartPr>
            <p14:xfrm>
              <a:off x="9726986" y="4024372"/>
              <a:ext cx="247320" cy="13176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FC3D7D75-CD19-4DB7-8BF9-D0C9D8FE92E2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9709346" y="4006732"/>
                <a:ext cx="282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4BE866A5-E766-47A4-951C-DFEFCF6CD9E4}"/>
                  </a:ext>
                </a:extLst>
              </p14:cNvPr>
              <p14:cNvContentPartPr/>
              <p14:nvPr/>
            </p14:nvContentPartPr>
            <p14:xfrm>
              <a:off x="10103186" y="3909172"/>
              <a:ext cx="103680" cy="18324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4BE866A5-E766-47A4-951C-DFEFCF6CD9E4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10085186" y="3891532"/>
                <a:ext cx="1393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EC6561FF-4BF7-4034-9DC7-C15A8B2111CB}"/>
                  </a:ext>
                </a:extLst>
              </p14:cNvPr>
              <p14:cNvContentPartPr/>
              <p14:nvPr/>
            </p14:nvContentPartPr>
            <p14:xfrm>
              <a:off x="10230626" y="4026172"/>
              <a:ext cx="53640" cy="8028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EC6561FF-4BF7-4034-9DC7-C15A8B2111CB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10212626" y="4008532"/>
                <a:ext cx="892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A1F753EE-1096-43F8-8D13-6CE2C616DAC7}"/>
                  </a:ext>
                </a:extLst>
              </p14:cNvPr>
              <p14:cNvContentPartPr/>
              <p14:nvPr/>
            </p14:nvContentPartPr>
            <p14:xfrm>
              <a:off x="10324226" y="4048492"/>
              <a:ext cx="61920" cy="7020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A1F753EE-1096-43F8-8D13-6CE2C616DAC7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10306586" y="4030852"/>
                <a:ext cx="97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FD4340D8-4DE8-48B6-A789-D7540060AA6E}"/>
                  </a:ext>
                </a:extLst>
              </p14:cNvPr>
              <p14:cNvContentPartPr/>
              <p14:nvPr/>
            </p14:nvContentPartPr>
            <p14:xfrm>
              <a:off x="10406666" y="3965332"/>
              <a:ext cx="7560" cy="1548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FD4340D8-4DE8-48B6-A789-D7540060AA6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10389026" y="3947692"/>
                <a:ext cx="432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E865B3C3-7D39-46AE-9B11-E10DBF054A78}"/>
                  </a:ext>
                </a:extLst>
              </p14:cNvPr>
              <p14:cNvContentPartPr/>
              <p14:nvPr/>
            </p14:nvContentPartPr>
            <p14:xfrm>
              <a:off x="10414946" y="4018972"/>
              <a:ext cx="139680" cy="17820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E865B3C3-7D39-46AE-9B11-E10DBF054A78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0396946" y="4000972"/>
                <a:ext cx="1753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EB097168-4192-4EAB-8B82-E3A6E6C4439A}"/>
                  </a:ext>
                </a:extLst>
              </p14:cNvPr>
              <p14:cNvContentPartPr/>
              <p14:nvPr/>
            </p14:nvContentPartPr>
            <p14:xfrm>
              <a:off x="10576226" y="3929332"/>
              <a:ext cx="283680" cy="17928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EB097168-4192-4EAB-8B82-E3A6E6C4439A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0558226" y="3911332"/>
                <a:ext cx="3193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DB7EE4AE-EE2A-4AEE-A153-EBC7AFFC20D6}"/>
                  </a:ext>
                </a:extLst>
              </p14:cNvPr>
              <p14:cNvContentPartPr/>
              <p14:nvPr/>
            </p14:nvContentPartPr>
            <p14:xfrm>
              <a:off x="10611866" y="3975772"/>
              <a:ext cx="158760" cy="1332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DB7EE4AE-EE2A-4AEE-A153-EBC7AFFC20D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0593866" y="3958132"/>
                <a:ext cx="1944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5DD927F8-4D7E-4BAA-A338-BB8CED514E58}"/>
                  </a:ext>
                </a:extLst>
              </p14:cNvPr>
              <p14:cNvContentPartPr/>
              <p14:nvPr/>
            </p14:nvContentPartPr>
            <p14:xfrm>
              <a:off x="10970426" y="4014652"/>
              <a:ext cx="58680" cy="7704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5DD927F8-4D7E-4BAA-A338-BB8CED514E58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10952426" y="3996652"/>
                <a:ext cx="94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1100" name="Ink 1099">
                <a:extLst>
                  <a:ext uri="{FF2B5EF4-FFF2-40B4-BE49-F238E27FC236}">
                    <a16:creationId xmlns:a16="http://schemas.microsoft.com/office/drawing/2014/main" id="{AB4ADC65-A5A1-4576-8138-038B8191E6E4}"/>
                  </a:ext>
                </a:extLst>
              </p14:cNvPr>
              <p14:cNvContentPartPr/>
              <p14:nvPr/>
            </p14:nvContentPartPr>
            <p14:xfrm>
              <a:off x="11047106" y="3950572"/>
              <a:ext cx="156600" cy="157680"/>
            </p14:xfrm>
          </p:contentPart>
        </mc:Choice>
        <mc:Fallback xmlns="">
          <p:pic>
            <p:nvPicPr>
              <p:cNvPr id="1100" name="Ink 1099">
                <a:extLst>
                  <a:ext uri="{FF2B5EF4-FFF2-40B4-BE49-F238E27FC236}">
                    <a16:creationId xmlns:a16="http://schemas.microsoft.com/office/drawing/2014/main" id="{AB4ADC65-A5A1-4576-8138-038B8191E6E4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11029106" y="3932572"/>
                <a:ext cx="192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5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51DA5D7D-18F2-4219-AAF4-E35F9DFAEB62}"/>
                  </a:ext>
                </a:extLst>
              </p14:cNvPr>
              <p14:cNvContentPartPr/>
              <p14:nvPr/>
            </p14:nvContentPartPr>
            <p14:xfrm>
              <a:off x="11242946" y="4031572"/>
              <a:ext cx="57240" cy="63000"/>
            </p14:xfrm>
          </p:contentPart>
        </mc:Choice>
        <mc:Fallback xmlns=""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51DA5D7D-18F2-4219-AAF4-E35F9DFAEB62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11224946" y="4013932"/>
                <a:ext cx="92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71AF7CF1-B0F4-471E-95D2-A3DBCFA550F6}"/>
                  </a:ext>
                </a:extLst>
              </p14:cNvPr>
              <p14:cNvContentPartPr/>
              <p14:nvPr/>
            </p14:nvContentPartPr>
            <p14:xfrm>
              <a:off x="11312066" y="3956332"/>
              <a:ext cx="14040" cy="22320"/>
            </p14:xfrm>
          </p:contentPart>
        </mc:Choice>
        <mc:Fallback xmlns=""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71AF7CF1-B0F4-471E-95D2-A3DBCFA550F6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11294426" y="3938692"/>
                <a:ext cx="49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AE0DCB6A-80F0-4A07-9A95-558FFC7A4714}"/>
                  </a:ext>
                </a:extLst>
              </p14:cNvPr>
              <p14:cNvContentPartPr/>
              <p14:nvPr/>
            </p14:nvContentPartPr>
            <p14:xfrm>
              <a:off x="11324666" y="3928252"/>
              <a:ext cx="106920" cy="29448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AE0DCB6A-80F0-4A07-9A95-558FFC7A4714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1306666" y="3910612"/>
                <a:ext cx="1425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86A31040-3FE5-49F4-ACE6-5594B0C546F9}"/>
                  </a:ext>
                </a:extLst>
              </p14:cNvPr>
              <p14:cNvContentPartPr/>
              <p14:nvPr/>
            </p14:nvContentPartPr>
            <p14:xfrm>
              <a:off x="11442026" y="3935812"/>
              <a:ext cx="100440" cy="1296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86A31040-3FE5-49F4-ACE6-5594B0C546F9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11424026" y="3918172"/>
                <a:ext cx="136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17622CC8-4908-4A22-9E7E-5ABB4CCA77F7}"/>
                  </a:ext>
                </a:extLst>
              </p14:cNvPr>
              <p14:cNvContentPartPr/>
              <p14:nvPr/>
            </p14:nvContentPartPr>
            <p14:xfrm>
              <a:off x="11560466" y="3996652"/>
              <a:ext cx="95400" cy="11628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17622CC8-4908-4A22-9E7E-5ABB4CCA77F7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11542826" y="3978652"/>
                <a:ext cx="1310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E95DBE0C-1DA1-4660-BAF7-5E1D03EC9554}"/>
                  </a:ext>
                </a:extLst>
              </p14:cNvPr>
              <p14:cNvContentPartPr/>
              <p14:nvPr/>
            </p14:nvContentPartPr>
            <p14:xfrm>
              <a:off x="11661626" y="3993412"/>
              <a:ext cx="334440" cy="10116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E95DBE0C-1DA1-4660-BAF7-5E1D03EC9554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11643986" y="3975772"/>
                <a:ext cx="370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82EAD106-2722-4D83-8FBF-3F27A770FCBD}"/>
                  </a:ext>
                </a:extLst>
              </p14:cNvPr>
              <p14:cNvContentPartPr/>
              <p14:nvPr/>
            </p14:nvContentPartPr>
            <p14:xfrm>
              <a:off x="12015506" y="3979372"/>
              <a:ext cx="7560" cy="18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82EAD106-2722-4D83-8FBF-3F27A770FCBD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11997866" y="3961732"/>
                <a:ext cx="43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9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364F08F0-9DF7-4186-AAD3-D3FF6D4AC9AB}"/>
                  </a:ext>
                </a:extLst>
              </p14:cNvPr>
              <p14:cNvContentPartPr/>
              <p14:nvPr/>
            </p14:nvContentPartPr>
            <p14:xfrm>
              <a:off x="12040706" y="4000612"/>
              <a:ext cx="129240" cy="11520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364F08F0-9DF7-4186-AAD3-D3FF6D4AC9AB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12022706" y="3982972"/>
                <a:ext cx="164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1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6CDE8706-CAE2-4FBD-8E07-10811555CB5F}"/>
                  </a:ext>
                </a:extLst>
              </p14:cNvPr>
              <p14:cNvContentPartPr/>
              <p14:nvPr/>
            </p14:nvContentPartPr>
            <p14:xfrm>
              <a:off x="8910506" y="4276372"/>
              <a:ext cx="298800" cy="10728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6CDE8706-CAE2-4FBD-8E07-10811555CB5F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8892866" y="4258372"/>
                <a:ext cx="334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1112" name="Ink 1111">
                <a:extLst>
                  <a:ext uri="{FF2B5EF4-FFF2-40B4-BE49-F238E27FC236}">
                    <a16:creationId xmlns:a16="http://schemas.microsoft.com/office/drawing/2014/main" id="{533A7EB0-9E0C-45E8-B755-E0A0F44A17F7}"/>
                  </a:ext>
                </a:extLst>
              </p14:cNvPr>
              <p14:cNvContentPartPr/>
              <p14:nvPr/>
            </p14:nvContentPartPr>
            <p14:xfrm>
              <a:off x="9297506" y="4214092"/>
              <a:ext cx="14760" cy="164880"/>
            </p14:xfrm>
          </p:contentPart>
        </mc:Choice>
        <mc:Fallback xmlns="">
          <p:pic>
            <p:nvPicPr>
              <p:cNvPr id="1112" name="Ink 1111">
                <a:extLst>
                  <a:ext uri="{FF2B5EF4-FFF2-40B4-BE49-F238E27FC236}">
                    <a16:creationId xmlns:a16="http://schemas.microsoft.com/office/drawing/2014/main" id="{533A7EB0-9E0C-45E8-B755-E0A0F44A17F7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9279866" y="4196092"/>
                <a:ext cx="50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EEB05280-011F-40F6-9A4D-FC9AD5F06640}"/>
                  </a:ext>
                </a:extLst>
              </p14:cNvPr>
              <p14:cNvContentPartPr/>
              <p14:nvPr/>
            </p14:nvContentPartPr>
            <p14:xfrm>
              <a:off x="9245306" y="4279972"/>
              <a:ext cx="113760" cy="1152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EEB05280-011F-40F6-9A4D-FC9AD5F06640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9227306" y="4261972"/>
                <a:ext cx="1494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DB0C103B-5645-4FEE-B5F6-3EFA40CB1A78}"/>
                  </a:ext>
                </a:extLst>
              </p14:cNvPr>
              <p14:cNvContentPartPr/>
              <p14:nvPr/>
            </p14:nvContentPartPr>
            <p14:xfrm>
              <a:off x="9367706" y="4229932"/>
              <a:ext cx="240120" cy="17784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DB0C103B-5645-4FEE-B5F6-3EFA40CB1A78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9349706" y="4211932"/>
                <a:ext cx="2757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C3990CB7-8246-44D3-9144-BDCF534971E5}"/>
                  </a:ext>
                </a:extLst>
              </p14:cNvPr>
              <p14:cNvContentPartPr/>
              <p14:nvPr/>
            </p14:nvContentPartPr>
            <p14:xfrm>
              <a:off x="9553826" y="4238572"/>
              <a:ext cx="98280" cy="2700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C3990CB7-8246-44D3-9144-BDCF534971E5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9536186" y="4220932"/>
                <a:ext cx="133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FE3BA270-3D31-43CB-8D2B-92945BF405DA}"/>
                  </a:ext>
                </a:extLst>
              </p14:cNvPr>
              <p14:cNvContentPartPr/>
              <p14:nvPr/>
            </p14:nvContentPartPr>
            <p14:xfrm>
              <a:off x="9802226" y="4242532"/>
              <a:ext cx="24120" cy="12708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FE3BA270-3D31-43CB-8D2B-92945BF405DA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9784226" y="4224892"/>
                <a:ext cx="597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980CF3C2-5713-489D-9108-E82B2DBFD249}"/>
                  </a:ext>
                </a:extLst>
              </p14:cNvPr>
              <p14:cNvContentPartPr/>
              <p14:nvPr/>
            </p14:nvContentPartPr>
            <p14:xfrm>
              <a:off x="9714386" y="4215172"/>
              <a:ext cx="196920" cy="16128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980CF3C2-5713-489D-9108-E82B2DBFD249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9696746" y="4197172"/>
                <a:ext cx="2325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A50D27DE-D206-4A85-BAD1-185F1E936B8E}"/>
                  </a:ext>
                </a:extLst>
              </p14:cNvPr>
              <p14:cNvContentPartPr/>
              <p14:nvPr/>
            </p14:nvContentPartPr>
            <p14:xfrm>
              <a:off x="9936146" y="4310932"/>
              <a:ext cx="65880" cy="6048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A50D27DE-D206-4A85-BAD1-185F1E936B8E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9918506" y="4292932"/>
                <a:ext cx="101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5F270AD4-352A-42AC-9F17-E3F1B1C03B4D}"/>
                  </a:ext>
                </a:extLst>
              </p14:cNvPr>
              <p14:cNvContentPartPr/>
              <p14:nvPr/>
            </p14:nvContentPartPr>
            <p14:xfrm>
              <a:off x="10007426" y="4219852"/>
              <a:ext cx="321480" cy="2610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5F270AD4-352A-42AC-9F17-E3F1B1C03B4D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9989426" y="4202212"/>
                <a:ext cx="3571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ADD84EBB-1808-4F88-AC75-697FDDB8FC72}"/>
                  </a:ext>
                </a:extLst>
              </p14:cNvPr>
              <p14:cNvContentPartPr/>
              <p14:nvPr/>
            </p14:nvContentPartPr>
            <p14:xfrm>
              <a:off x="10367786" y="4210132"/>
              <a:ext cx="191880" cy="17532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ADD84EBB-1808-4F88-AC75-697FDDB8FC72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10349786" y="4192132"/>
                <a:ext cx="227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20627855-B15A-4AA8-8D48-0F4134BD7C77}"/>
                  </a:ext>
                </a:extLst>
              </p14:cNvPr>
              <p14:cNvContentPartPr/>
              <p14:nvPr/>
            </p14:nvContentPartPr>
            <p14:xfrm>
              <a:off x="10502066" y="4237492"/>
              <a:ext cx="115200" cy="792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20627855-B15A-4AA8-8D48-0F4134BD7C77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10484066" y="4219852"/>
                <a:ext cx="150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3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D49F2ABF-058D-4D90-A910-08587DA097C9}"/>
                  </a:ext>
                </a:extLst>
              </p14:cNvPr>
              <p14:cNvContentPartPr/>
              <p14:nvPr/>
            </p14:nvContentPartPr>
            <p14:xfrm>
              <a:off x="10672706" y="4180972"/>
              <a:ext cx="82080" cy="18108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D49F2ABF-058D-4D90-A910-08587DA097C9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10654706" y="4162972"/>
                <a:ext cx="1177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E9E7CCC3-1030-4D71-AB78-18E99829A5F1}"/>
                  </a:ext>
                </a:extLst>
              </p14:cNvPr>
              <p14:cNvContentPartPr/>
              <p14:nvPr/>
            </p14:nvContentPartPr>
            <p14:xfrm>
              <a:off x="10707266" y="4217692"/>
              <a:ext cx="127800" cy="1566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E9E7CCC3-1030-4D71-AB78-18E99829A5F1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10689266" y="4200052"/>
                <a:ext cx="1634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7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9186DDB9-371F-4249-BB83-613CAC6EA9A4}"/>
                  </a:ext>
                </a:extLst>
              </p14:cNvPr>
              <p14:cNvContentPartPr/>
              <p14:nvPr/>
            </p14:nvContentPartPr>
            <p14:xfrm>
              <a:off x="10648946" y="4258372"/>
              <a:ext cx="159840" cy="468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9186DDB9-371F-4249-BB83-613CAC6EA9A4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10631306" y="4240372"/>
                <a:ext cx="195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9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B5960B75-B296-4EE7-AF89-96BA0E8C3516}"/>
                  </a:ext>
                </a:extLst>
              </p14:cNvPr>
              <p14:cNvContentPartPr/>
              <p14:nvPr/>
            </p14:nvContentPartPr>
            <p14:xfrm>
              <a:off x="10942346" y="4298692"/>
              <a:ext cx="208800" cy="9000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B5960B75-B296-4EE7-AF89-96BA0E8C3516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10924346" y="4281052"/>
                <a:ext cx="244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1">
            <p14:nvContentPartPr>
              <p14:cNvPr id="1126" name="Ink 1125">
                <a:extLst>
                  <a:ext uri="{FF2B5EF4-FFF2-40B4-BE49-F238E27FC236}">
                    <a16:creationId xmlns:a16="http://schemas.microsoft.com/office/drawing/2014/main" id="{068F677F-04E4-46E0-9108-F0F6BB85728C}"/>
                  </a:ext>
                </a:extLst>
              </p14:cNvPr>
              <p14:cNvContentPartPr/>
              <p14:nvPr/>
            </p14:nvContentPartPr>
            <p14:xfrm>
              <a:off x="11210906" y="4207612"/>
              <a:ext cx="44280" cy="181440"/>
            </p14:xfrm>
          </p:contentPart>
        </mc:Choice>
        <mc:Fallback xmlns="">
          <p:pic>
            <p:nvPicPr>
              <p:cNvPr id="1126" name="Ink 1125">
                <a:extLst>
                  <a:ext uri="{FF2B5EF4-FFF2-40B4-BE49-F238E27FC236}">
                    <a16:creationId xmlns:a16="http://schemas.microsoft.com/office/drawing/2014/main" id="{068F677F-04E4-46E0-9108-F0F6BB85728C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11192906" y="4189972"/>
                <a:ext cx="79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3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EBA94E0C-7E58-4CF1-A4A8-EFB8C216B0C3}"/>
                  </a:ext>
                </a:extLst>
              </p14:cNvPr>
              <p14:cNvContentPartPr/>
              <p14:nvPr/>
            </p14:nvContentPartPr>
            <p14:xfrm>
              <a:off x="11272106" y="4279972"/>
              <a:ext cx="21960" cy="10872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EBA94E0C-7E58-4CF1-A4A8-EFB8C216B0C3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11254466" y="4261972"/>
                <a:ext cx="57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5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7C59A1F1-B162-44C4-887E-D6072C11134E}"/>
                  </a:ext>
                </a:extLst>
              </p14:cNvPr>
              <p14:cNvContentPartPr/>
              <p14:nvPr/>
            </p14:nvContentPartPr>
            <p14:xfrm>
              <a:off x="11318186" y="4270612"/>
              <a:ext cx="189360" cy="11736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7C59A1F1-B162-44C4-887E-D6072C11134E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11300546" y="4252612"/>
                <a:ext cx="225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A17363EB-B8C2-45EE-BAC2-CD45742E462A}"/>
                  </a:ext>
                </a:extLst>
              </p14:cNvPr>
              <p14:cNvContentPartPr/>
              <p14:nvPr/>
            </p14:nvContentPartPr>
            <p14:xfrm>
              <a:off x="11209826" y="4191052"/>
              <a:ext cx="173880" cy="5760"/>
            </p14:xfrm>
          </p:contentPart>
        </mc:Choice>
        <mc:Fallback xmlns=""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A17363EB-B8C2-45EE-BAC2-CD45742E462A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11191826" y="4173052"/>
                <a:ext cx="209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6897D7F2-C4B3-4D5A-A1B7-7CD4F6C34A68}"/>
                  </a:ext>
                </a:extLst>
              </p14:cNvPr>
              <p14:cNvContentPartPr/>
              <p14:nvPr/>
            </p14:nvContentPartPr>
            <p14:xfrm>
              <a:off x="10940906" y="4281412"/>
              <a:ext cx="137880" cy="9072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6897D7F2-C4B3-4D5A-A1B7-7CD4F6C34A68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10923266" y="4263412"/>
                <a:ext cx="173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1D61533B-D8C1-4403-9A40-7918C7F64716}"/>
                  </a:ext>
                </a:extLst>
              </p14:cNvPr>
              <p14:cNvContentPartPr/>
              <p14:nvPr/>
            </p14:nvContentPartPr>
            <p14:xfrm>
              <a:off x="11592146" y="4271332"/>
              <a:ext cx="125280" cy="6048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1D61533B-D8C1-4403-9A40-7918C7F64716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11574146" y="4253332"/>
                <a:ext cx="1609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4F938242-BE2B-4883-BCF3-DC9D9826A660}"/>
                  </a:ext>
                </a:extLst>
              </p14:cNvPr>
              <p14:cNvContentPartPr/>
              <p14:nvPr/>
            </p14:nvContentPartPr>
            <p14:xfrm>
              <a:off x="11739386" y="4269532"/>
              <a:ext cx="99360" cy="7272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4F938242-BE2B-4883-BCF3-DC9D9826A660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11721386" y="4251532"/>
                <a:ext cx="135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C33BBBD5-A8AD-448C-8CE7-DC337D3C8768}"/>
                  </a:ext>
                </a:extLst>
              </p14:cNvPr>
              <p14:cNvContentPartPr/>
              <p14:nvPr/>
            </p14:nvContentPartPr>
            <p14:xfrm>
              <a:off x="8950106" y="4532332"/>
              <a:ext cx="101160" cy="9324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C33BBBD5-A8AD-448C-8CE7-DC337D3C8768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8932106" y="4514692"/>
                <a:ext cx="1368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4715F568-1033-4401-B647-FA530211CC06}"/>
                  </a:ext>
                </a:extLst>
              </p14:cNvPr>
              <p14:cNvContentPartPr/>
              <p14:nvPr/>
            </p14:nvContentPartPr>
            <p14:xfrm>
              <a:off x="9020666" y="4561492"/>
              <a:ext cx="238320" cy="8388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4715F568-1033-4401-B647-FA530211CC06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9002666" y="4543492"/>
                <a:ext cx="273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DC6A9C19-C986-47BA-96F9-43C4C2C56997}"/>
                  </a:ext>
                </a:extLst>
              </p14:cNvPr>
              <p14:cNvContentPartPr/>
              <p14:nvPr/>
            </p14:nvContentPartPr>
            <p14:xfrm>
              <a:off x="9895826" y="4468612"/>
              <a:ext cx="80280" cy="16236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DC6A9C19-C986-47BA-96F9-43C4C2C56997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9878186" y="4450612"/>
                <a:ext cx="115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9AC33BE0-EE39-4B43-9826-D051D160F637}"/>
                  </a:ext>
                </a:extLst>
              </p14:cNvPr>
              <p14:cNvContentPartPr/>
              <p14:nvPr/>
            </p14:nvContentPartPr>
            <p14:xfrm>
              <a:off x="9967106" y="4574812"/>
              <a:ext cx="38520" cy="6192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9AC33BE0-EE39-4B43-9826-D051D160F637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9949106" y="4556812"/>
                <a:ext cx="741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E73ABC87-3ACC-4F28-B725-2B7A9D879FBF}"/>
                  </a:ext>
                </a:extLst>
              </p14:cNvPr>
              <p14:cNvContentPartPr/>
              <p14:nvPr/>
            </p14:nvContentPartPr>
            <p14:xfrm>
              <a:off x="9969986" y="4561132"/>
              <a:ext cx="46800" cy="7884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E73ABC87-3ACC-4F28-B725-2B7A9D879FBF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9952346" y="4543132"/>
                <a:ext cx="82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1146" name="Ink 1145">
                <a:extLst>
                  <a:ext uri="{FF2B5EF4-FFF2-40B4-BE49-F238E27FC236}">
                    <a16:creationId xmlns:a16="http://schemas.microsoft.com/office/drawing/2014/main" id="{E574D1EC-2EB0-4600-BEFA-38124BAC3568}"/>
                  </a:ext>
                </a:extLst>
              </p14:cNvPr>
              <p14:cNvContentPartPr/>
              <p14:nvPr/>
            </p14:nvContentPartPr>
            <p14:xfrm>
              <a:off x="10063226" y="4568692"/>
              <a:ext cx="60120" cy="5040"/>
            </p14:xfrm>
          </p:contentPart>
        </mc:Choice>
        <mc:Fallback xmlns="">
          <p:pic>
            <p:nvPicPr>
              <p:cNvPr id="1146" name="Ink 1145">
                <a:extLst>
                  <a:ext uri="{FF2B5EF4-FFF2-40B4-BE49-F238E27FC236}">
                    <a16:creationId xmlns:a16="http://schemas.microsoft.com/office/drawing/2014/main" id="{E574D1EC-2EB0-4600-BEFA-38124BAC3568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10045226" y="4551052"/>
                <a:ext cx="95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1147" name="Ink 1146">
                <a:extLst>
                  <a:ext uri="{FF2B5EF4-FFF2-40B4-BE49-F238E27FC236}">
                    <a16:creationId xmlns:a16="http://schemas.microsoft.com/office/drawing/2014/main" id="{E5570268-C12F-43F2-85A3-CF0C965D8853}"/>
                  </a:ext>
                </a:extLst>
              </p14:cNvPr>
              <p14:cNvContentPartPr/>
              <p14:nvPr/>
            </p14:nvContentPartPr>
            <p14:xfrm>
              <a:off x="10050626" y="4599652"/>
              <a:ext cx="82080" cy="8640"/>
            </p14:xfrm>
          </p:contentPart>
        </mc:Choice>
        <mc:Fallback xmlns="">
          <p:pic>
            <p:nvPicPr>
              <p:cNvPr id="1147" name="Ink 1146">
                <a:extLst>
                  <a:ext uri="{FF2B5EF4-FFF2-40B4-BE49-F238E27FC236}">
                    <a16:creationId xmlns:a16="http://schemas.microsoft.com/office/drawing/2014/main" id="{E5570268-C12F-43F2-85A3-CF0C965D8853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10032986" y="4582012"/>
                <a:ext cx="1177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1148" name="Ink 1147">
                <a:extLst>
                  <a:ext uri="{FF2B5EF4-FFF2-40B4-BE49-F238E27FC236}">
                    <a16:creationId xmlns:a16="http://schemas.microsoft.com/office/drawing/2014/main" id="{1AC31A1E-0C82-4762-8FC4-8C024D77E55B}"/>
                  </a:ext>
                </a:extLst>
              </p14:cNvPr>
              <p14:cNvContentPartPr/>
              <p14:nvPr/>
            </p14:nvContentPartPr>
            <p14:xfrm>
              <a:off x="10215506" y="4517932"/>
              <a:ext cx="53280" cy="136800"/>
            </p14:xfrm>
          </p:contentPart>
        </mc:Choice>
        <mc:Fallback xmlns="">
          <p:pic>
            <p:nvPicPr>
              <p:cNvPr id="1148" name="Ink 1147">
                <a:extLst>
                  <a:ext uri="{FF2B5EF4-FFF2-40B4-BE49-F238E27FC236}">
                    <a16:creationId xmlns:a16="http://schemas.microsoft.com/office/drawing/2014/main" id="{1AC31A1E-0C82-4762-8FC4-8C024D77E55B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10197866" y="4500292"/>
                <a:ext cx="88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1149" name="Ink 1148">
                <a:extLst>
                  <a:ext uri="{FF2B5EF4-FFF2-40B4-BE49-F238E27FC236}">
                    <a16:creationId xmlns:a16="http://schemas.microsoft.com/office/drawing/2014/main" id="{1E734030-6FB6-4B34-BA74-30E2733D814B}"/>
                  </a:ext>
                </a:extLst>
              </p14:cNvPr>
              <p14:cNvContentPartPr/>
              <p14:nvPr/>
            </p14:nvContentPartPr>
            <p14:xfrm>
              <a:off x="10188866" y="4568692"/>
              <a:ext cx="95040" cy="15840"/>
            </p14:xfrm>
          </p:contentPart>
        </mc:Choice>
        <mc:Fallback xmlns="">
          <p:pic>
            <p:nvPicPr>
              <p:cNvPr id="1149" name="Ink 1148">
                <a:extLst>
                  <a:ext uri="{FF2B5EF4-FFF2-40B4-BE49-F238E27FC236}">
                    <a16:creationId xmlns:a16="http://schemas.microsoft.com/office/drawing/2014/main" id="{1E734030-6FB6-4B34-BA74-30E2733D814B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10171226" y="4550692"/>
                <a:ext cx="1306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B6E984AA-DA81-4965-973A-F7C3C23997E4}"/>
                  </a:ext>
                </a:extLst>
              </p14:cNvPr>
              <p14:cNvContentPartPr/>
              <p14:nvPr/>
            </p14:nvContentPartPr>
            <p14:xfrm>
              <a:off x="10323866" y="4475812"/>
              <a:ext cx="67320" cy="11232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B6E984AA-DA81-4965-973A-F7C3C23997E4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10306226" y="4457812"/>
                <a:ext cx="102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6774461F-345F-46E5-B35B-2A0853E3283C}"/>
                  </a:ext>
                </a:extLst>
              </p14:cNvPr>
              <p14:cNvContentPartPr/>
              <p14:nvPr/>
            </p14:nvContentPartPr>
            <p14:xfrm>
              <a:off x="10455266" y="4523332"/>
              <a:ext cx="115920" cy="4248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6774461F-345F-46E5-B35B-2A0853E3283C}"/>
                  </a:ext>
                </a:extLst>
              </p:cNvPr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10437626" y="4505692"/>
                <a:ext cx="151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1153" name="Ink 1152">
                <a:extLst>
                  <a:ext uri="{FF2B5EF4-FFF2-40B4-BE49-F238E27FC236}">
                    <a16:creationId xmlns:a16="http://schemas.microsoft.com/office/drawing/2014/main" id="{0BCDF100-56B8-4861-B9C4-806703550DC6}"/>
                  </a:ext>
                </a:extLst>
              </p14:cNvPr>
              <p14:cNvContentPartPr/>
              <p14:nvPr/>
            </p14:nvContentPartPr>
            <p14:xfrm>
              <a:off x="10576226" y="4492012"/>
              <a:ext cx="51120" cy="84240"/>
            </p14:xfrm>
          </p:contentPart>
        </mc:Choice>
        <mc:Fallback xmlns="">
          <p:pic>
            <p:nvPicPr>
              <p:cNvPr id="1153" name="Ink 1152">
                <a:extLst>
                  <a:ext uri="{FF2B5EF4-FFF2-40B4-BE49-F238E27FC236}">
                    <a16:creationId xmlns:a16="http://schemas.microsoft.com/office/drawing/2014/main" id="{0BCDF100-56B8-4861-B9C4-806703550DC6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10558226" y="4474012"/>
                <a:ext cx="86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1154" name="Ink 1153">
                <a:extLst>
                  <a:ext uri="{FF2B5EF4-FFF2-40B4-BE49-F238E27FC236}">
                    <a16:creationId xmlns:a16="http://schemas.microsoft.com/office/drawing/2014/main" id="{97C3859C-D2C9-410C-9F4E-159ED075CC5F}"/>
                  </a:ext>
                </a:extLst>
              </p14:cNvPr>
              <p14:cNvContentPartPr/>
              <p14:nvPr/>
            </p14:nvContentPartPr>
            <p14:xfrm>
              <a:off x="10639946" y="4508572"/>
              <a:ext cx="46080" cy="83520"/>
            </p14:xfrm>
          </p:contentPart>
        </mc:Choice>
        <mc:Fallback xmlns="">
          <p:pic>
            <p:nvPicPr>
              <p:cNvPr id="1154" name="Ink 1153">
                <a:extLst>
                  <a:ext uri="{FF2B5EF4-FFF2-40B4-BE49-F238E27FC236}">
                    <a16:creationId xmlns:a16="http://schemas.microsoft.com/office/drawing/2014/main" id="{97C3859C-D2C9-410C-9F4E-159ED075CC5F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10622306" y="4490932"/>
                <a:ext cx="817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C7666718-910F-4721-AE06-6A49CB1D3B48}"/>
              </a:ext>
            </a:extLst>
          </p:cNvPr>
          <p:cNvGrpSpPr/>
          <p:nvPr/>
        </p:nvGrpSpPr>
        <p:grpSpPr>
          <a:xfrm>
            <a:off x="9128306" y="4878292"/>
            <a:ext cx="862920" cy="209880"/>
            <a:chOff x="9128306" y="4878292"/>
            <a:chExt cx="8629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BD37F090-1544-431C-A1C1-81421BCC8D38}"/>
                    </a:ext>
                  </a:extLst>
                </p14:cNvPr>
                <p14:cNvContentPartPr/>
                <p14:nvPr/>
              </p14:nvContentPartPr>
              <p14:xfrm>
                <a:off x="9128306" y="4951012"/>
                <a:ext cx="36000" cy="1195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BD37F090-1544-431C-A1C1-81421BCC8D38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9110666" y="4933012"/>
                  <a:ext cx="71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D1CA1FE2-C0B4-44F0-B77F-8A20912BE300}"/>
                    </a:ext>
                  </a:extLst>
                </p14:cNvPr>
                <p14:cNvContentPartPr/>
                <p14:nvPr/>
              </p14:nvContentPartPr>
              <p14:xfrm>
                <a:off x="9150266" y="4903852"/>
                <a:ext cx="119520" cy="15372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D1CA1FE2-C0B4-44F0-B77F-8A20912BE300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132266" y="4886212"/>
                  <a:ext cx="155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8BA3F5A6-D2C4-4B79-AFEE-163F349CAF80}"/>
                    </a:ext>
                  </a:extLst>
                </p14:cNvPr>
                <p14:cNvContentPartPr/>
                <p14:nvPr/>
              </p14:nvContentPartPr>
              <p14:xfrm>
                <a:off x="9381386" y="4976932"/>
                <a:ext cx="80640" cy="1260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8BA3F5A6-D2C4-4B79-AFEE-163F349CAF80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363746" y="4958932"/>
                  <a:ext cx="116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B3A95465-1993-4C09-8C5B-35E1CE9C378A}"/>
                    </a:ext>
                  </a:extLst>
                </p14:cNvPr>
                <p14:cNvContentPartPr/>
                <p14:nvPr/>
              </p14:nvContentPartPr>
              <p14:xfrm>
                <a:off x="9366266" y="5022292"/>
                <a:ext cx="86400" cy="14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B3A95465-1993-4C09-8C5B-35E1CE9C378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9348266" y="5004292"/>
                  <a:ext cx="12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087E8972-F166-4BD1-B49B-19201C4B7D72}"/>
                    </a:ext>
                  </a:extLst>
                </p14:cNvPr>
                <p14:cNvContentPartPr/>
                <p14:nvPr/>
              </p14:nvContentPartPr>
              <p14:xfrm>
                <a:off x="9577586" y="4878292"/>
                <a:ext cx="70560" cy="14868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087E8972-F166-4BD1-B49B-19201C4B7D72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9559586" y="4860292"/>
                  <a:ext cx="106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8DBCF527-D960-4717-A950-71A5339570D4}"/>
                    </a:ext>
                  </a:extLst>
                </p14:cNvPr>
                <p14:cNvContentPartPr/>
                <p14:nvPr/>
              </p14:nvContentPartPr>
              <p14:xfrm>
                <a:off x="9615746" y="4985572"/>
                <a:ext cx="18360" cy="5580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8DBCF527-D960-4717-A950-71A5339570D4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9597746" y="4967932"/>
                  <a:ext cx="54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D53D14CB-E1E3-418B-BF62-F1F4C495835C}"/>
                    </a:ext>
                  </a:extLst>
                </p14:cNvPr>
                <p14:cNvContentPartPr/>
                <p14:nvPr/>
              </p14:nvContentPartPr>
              <p14:xfrm>
                <a:off x="9609986" y="5006452"/>
                <a:ext cx="48960" cy="5040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D53D14CB-E1E3-418B-BF62-F1F4C495835C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9592346" y="4988812"/>
                  <a:ext cx="84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5A9BF93D-22ED-498E-ACFE-3D93F9E38833}"/>
                    </a:ext>
                  </a:extLst>
                </p14:cNvPr>
                <p14:cNvContentPartPr/>
                <p14:nvPr/>
              </p14:nvContentPartPr>
              <p14:xfrm>
                <a:off x="9590906" y="4997812"/>
                <a:ext cx="81360" cy="9036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5A9BF93D-22ED-498E-ACFE-3D93F9E3883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572906" y="4979812"/>
                  <a:ext cx="11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ED15B16F-A295-4337-9606-420810DC74C2}"/>
                    </a:ext>
                  </a:extLst>
                </p14:cNvPr>
                <p14:cNvContentPartPr/>
                <p14:nvPr/>
              </p14:nvContentPartPr>
              <p14:xfrm>
                <a:off x="9711866" y="4884052"/>
                <a:ext cx="58320" cy="1519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ED15B16F-A295-4337-9606-420810DC74C2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9694226" y="4866412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87EF5642-CDF4-44B4-818B-FC5EB1C590D4}"/>
                    </a:ext>
                  </a:extLst>
                </p14:cNvPr>
                <p14:cNvContentPartPr/>
                <p14:nvPr/>
              </p14:nvContentPartPr>
              <p14:xfrm>
                <a:off x="9699266" y="4950292"/>
                <a:ext cx="101160" cy="252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87EF5642-CDF4-44B4-818B-FC5EB1C590D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681266" y="4932292"/>
                  <a:ext cx="136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3D5EC8AF-40B0-49AB-884E-3A81D1A31A6C}"/>
                    </a:ext>
                  </a:extLst>
                </p14:cNvPr>
                <p14:cNvContentPartPr/>
                <p14:nvPr/>
              </p14:nvContentPartPr>
              <p14:xfrm>
                <a:off x="9939746" y="4980892"/>
                <a:ext cx="49320" cy="165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3D5EC8AF-40B0-49AB-884E-3A81D1A31A6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922106" y="4963252"/>
                  <a:ext cx="84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26E3904F-7CD3-4571-9B39-0EFAF1E29C0A}"/>
                    </a:ext>
                  </a:extLst>
                </p14:cNvPr>
                <p14:cNvContentPartPr/>
                <p14:nvPr/>
              </p14:nvContentPartPr>
              <p14:xfrm>
                <a:off x="9922826" y="5032012"/>
                <a:ext cx="68400" cy="504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26E3904F-7CD3-4571-9B39-0EFAF1E29C0A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9905186" y="5014012"/>
                  <a:ext cx="1040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29928987-6881-43AB-BDFB-B2624BD2499F}"/>
              </a:ext>
            </a:extLst>
          </p:cNvPr>
          <p:cNvGrpSpPr/>
          <p:nvPr/>
        </p:nvGrpSpPr>
        <p:grpSpPr>
          <a:xfrm>
            <a:off x="10182386" y="4863892"/>
            <a:ext cx="788760" cy="182160"/>
            <a:chOff x="10182386" y="4863892"/>
            <a:chExt cx="78876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0010B083-921E-4F37-BA02-0B71AABB4A2B}"/>
                    </a:ext>
                  </a:extLst>
                </p14:cNvPr>
                <p14:cNvContentPartPr/>
                <p14:nvPr/>
              </p14:nvContentPartPr>
              <p14:xfrm>
                <a:off x="10206506" y="4908892"/>
                <a:ext cx="69120" cy="13068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0010B083-921E-4F37-BA02-0B71AABB4A2B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188506" y="4891252"/>
                  <a:ext cx="10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D43B5D6B-B63E-4D68-9CAF-55107C0A5AAE}"/>
                    </a:ext>
                  </a:extLst>
                </p14:cNvPr>
                <p14:cNvContentPartPr/>
                <p14:nvPr/>
              </p14:nvContentPartPr>
              <p14:xfrm>
                <a:off x="10182386" y="4980172"/>
                <a:ext cx="84240" cy="1296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D43B5D6B-B63E-4D68-9CAF-55107C0A5AAE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164746" y="4962532"/>
                  <a:ext cx="11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149D887F-263F-4DF8-BA33-F6F7D4AE66C8}"/>
                    </a:ext>
                  </a:extLst>
                </p14:cNvPr>
                <p14:cNvContentPartPr/>
                <p14:nvPr/>
              </p14:nvContentPartPr>
              <p14:xfrm>
                <a:off x="10357706" y="4895212"/>
                <a:ext cx="81360" cy="12816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149D887F-263F-4DF8-BA33-F6F7D4AE66C8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339706" y="4877572"/>
                  <a:ext cx="117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ACF2F63A-D5AD-4555-89F6-B3900AE4AF97}"/>
                    </a:ext>
                  </a:extLst>
                </p14:cNvPr>
                <p14:cNvContentPartPr/>
                <p14:nvPr/>
              </p14:nvContentPartPr>
              <p14:xfrm>
                <a:off x="10522946" y="4953892"/>
                <a:ext cx="41040" cy="5328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ACF2F63A-D5AD-4555-89F6-B3900AE4AF9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504946" y="4935892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D5A352DF-4039-4B80-95EA-0ABE5A6282F5}"/>
                    </a:ext>
                  </a:extLst>
                </p14:cNvPr>
                <p14:cNvContentPartPr/>
                <p14:nvPr/>
              </p14:nvContentPartPr>
              <p14:xfrm>
                <a:off x="10518626" y="4937692"/>
                <a:ext cx="46440" cy="6552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D5A352DF-4039-4B80-95EA-0ABE5A6282F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500986" y="4920052"/>
                  <a:ext cx="82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D60923B1-6268-4191-8A1E-2B3648C2D25A}"/>
                    </a:ext>
                  </a:extLst>
                </p14:cNvPr>
                <p14:cNvContentPartPr/>
                <p14:nvPr/>
              </p14:nvContentPartPr>
              <p14:xfrm>
                <a:off x="10640666" y="4881172"/>
                <a:ext cx="115920" cy="12744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D60923B1-6268-4191-8A1E-2B3648C2D25A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0623026" y="4863172"/>
                  <a:ext cx="151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AA44E4F8-18BB-4361-BF20-77FB3B60AE19}"/>
                    </a:ext>
                  </a:extLst>
                </p14:cNvPr>
                <p14:cNvContentPartPr/>
                <p14:nvPr/>
              </p14:nvContentPartPr>
              <p14:xfrm>
                <a:off x="10784306" y="4938412"/>
                <a:ext cx="1800" cy="540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AA44E4F8-18BB-4361-BF20-77FB3B60AE19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766666" y="4920412"/>
                  <a:ext cx="37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FA63F469-3B0B-4F14-A700-91BD56ED0EBB}"/>
                    </a:ext>
                  </a:extLst>
                </p14:cNvPr>
                <p14:cNvContentPartPr/>
                <p14:nvPr/>
              </p14:nvContentPartPr>
              <p14:xfrm>
                <a:off x="10799786" y="4864612"/>
                <a:ext cx="73440" cy="13464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FA63F469-3B0B-4F14-A700-91BD56ED0EB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781786" y="4846612"/>
                  <a:ext cx="109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239FC7BB-FAE5-41D2-B424-C531BBDA490A}"/>
                    </a:ext>
                  </a:extLst>
                </p14:cNvPr>
                <p14:cNvContentPartPr/>
                <p14:nvPr/>
              </p14:nvContentPartPr>
              <p14:xfrm>
                <a:off x="10895186" y="4863892"/>
                <a:ext cx="75960" cy="18216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239FC7BB-FAE5-41D2-B424-C531BBDA490A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877186" y="4846252"/>
                  <a:ext cx="11160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E63CAC68-CEFE-499F-8463-C2A024F507D1}"/>
              </a:ext>
            </a:extLst>
          </p:cNvPr>
          <p:cNvGrpSpPr/>
          <p:nvPr/>
        </p:nvGrpSpPr>
        <p:grpSpPr>
          <a:xfrm>
            <a:off x="9081506" y="5112652"/>
            <a:ext cx="1483200" cy="460440"/>
            <a:chOff x="9081506" y="5112652"/>
            <a:chExt cx="14832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35066580-30CC-4868-9AB0-DADDEF1A95F7}"/>
                    </a:ext>
                  </a:extLst>
                </p14:cNvPr>
                <p14:cNvContentPartPr/>
                <p14:nvPr/>
              </p14:nvContentPartPr>
              <p14:xfrm>
                <a:off x="9096626" y="5112652"/>
                <a:ext cx="1419840" cy="37800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35066580-30CC-4868-9AB0-DADDEF1A95F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078626" y="5094652"/>
                  <a:ext cx="14554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30C7FFBA-F1F0-47BB-8975-5DCC82E9A3CC}"/>
                    </a:ext>
                  </a:extLst>
                </p14:cNvPr>
                <p14:cNvContentPartPr/>
                <p14:nvPr/>
              </p14:nvContentPartPr>
              <p14:xfrm>
                <a:off x="9081866" y="5153692"/>
                <a:ext cx="11520" cy="40608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30C7FFBA-F1F0-47BB-8975-5DCC82E9A3CC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064226" y="5136052"/>
                  <a:ext cx="471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E7557162-9DB1-415C-8D2A-1680C05801FB}"/>
                    </a:ext>
                  </a:extLst>
                </p14:cNvPr>
                <p14:cNvContentPartPr/>
                <p14:nvPr/>
              </p14:nvContentPartPr>
              <p14:xfrm>
                <a:off x="9081506" y="5462932"/>
                <a:ext cx="1483200" cy="11016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E7557162-9DB1-415C-8D2A-1680C05801FB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9063506" y="5445292"/>
                  <a:ext cx="151884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62138329-0723-4504-82F7-87F61B47B757}"/>
              </a:ext>
            </a:extLst>
          </p:cNvPr>
          <p:cNvGrpSpPr/>
          <p:nvPr/>
        </p:nvGrpSpPr>
        <p:grpSpPr>
          <a:xfrm>
            <a:off x="9099866" y="5241172"/>
            <a:ext cx="1349280" cy="267840"/>
            <a:chOff x="9099866" y="5241172"/>
            <a:chExt cx="13492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E4595526-FC76-464B-8A26-D330A496C24D}"/>
                    </a:ext>
                  </a:extLst>
                </p14:cNvPr>
                <p14:cNvContentPartPr/>
                <p14:nvPr/>
              </p14:nvContentPartPr>
              <p14:xfrm>
                <a:off x="9099866" y="5290492"/>
                <a:ext cx="58680" cy="1371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E4595526-FC76-464B-8A26-D330A496C24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9081866" y="5272492"/>
                  <a:ext cx="94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4E00F3AF-09BE-45CB-8C3F-5B1B0600F88E}"/>
                    </a:ext>
                  </a:extLst>
                </p14:cNvPr>
                <p14:cNvContentPartPr/>
                <p14:nvPr/>
              </p14:nvContentPartPr>
              <p14:xfrm>
                <a:off x="9122546" y="5249452"/>
                <a:ext cx="118080" cy="18000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4E00F3AF-09BE-45CB-8C3F-5B1B0600F88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9104546" y="5231452"/>
                  <a:ext cx="153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D6CEE8A6-A9FB-4314-B0E1-A7906CDCF657}"/>
                    </a:ext>
                  </a:extLst>
                </p14:cNvPr>
                <p14:cNvContentPartPr/>
                <p14:nvPr/>
              </p14:nvContentPartPr>
              <p14:xfrm>
                <a:off x="9364466" y="5381572"/>
                <a:ext cx="96840" cy="1764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D6CEE8A6-A9FB-4314-B0E1-A7906CDCF65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9346466" y="5363932"/>
                  <a:ext cx="132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958B2F77-1B03-43AC-B032-92ABEB961DAB}"/>
                    </a:ext>
                  </a:extLst>
                </p14:cNvPr>
                <p14:cNvContentPartPr/>
                <p14:nvPr/>
              </p14:nvContentPartPr>
              <p14:xfrm>
                <a:off x="9347546" y="5427652"/>
                <a:ext cx="104040" cy="1512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958B2F77-1B03-43AC-B032-92ABEB961DA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9329906" y="5409652"/>
                  <a:ext cx="13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32ECA8A8-922A-457A-B4AA-416A72D74784}"/>
                    </a:ext>
                  </a:extLst>
                </p14:cNvPr>
                <p14:cNvContentPartPr/>
                <p14:nvPr/>
              </p14:nvContentPartPr>
              <p14:xfrm>
                <a:off x="9760106" y="5242612"/>
                <a:ext cx="36000" cy="15300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32ECA8A8-922A-457A-B4AA-416A72D74784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9742466" y="5224612"/>
                  <a:ext cx="71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44FF9D20-8953-41D7-B833-6418FD579CF2}"/>
                    </a:ext>
                  </a:extLst>
                </p14:cNvPr>
                <p14:cNvContentPartPr/>
                <p14:nvPr/>
              </p14:nvContentPartPr>
              <p14:xfrm>
                <a:off x="9826346" y="5345932"/>
                <a:ext cx="12960" cy="169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44FF9D20-8953-41D7-B833-6418FD579CF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9808706" y="5328292"/>
                  <a:ext cx="48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ABBF8A64-F35F-454E-80B0-89137F0E57A9}"/>
                    </a:ext>
                  </a:extLst>
                </p14:cNvPr>
                <p14:cNvContentPartPr/>
                <p14:nvPr/>
              </p14:nvContentPartPr>
              <p14:xfrm>
                <a:off x="9912746" y="5263492"/>
                <a:ext cx="61920" cy="11988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ABBF8A64-F35F-454E-80B0-89137F0E57A9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894746" y="5245492"/>
                  <a:ext cx="97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79EBF128-4643-4D3F-85DE-B4278639F5D5}"/>
                    </a:ext>
                  </a:extLst>
                </p14:cNvPr>
                <p14:cNvContentPartPr/>
                <p14:nvPr/>
              </p14:nvContentPartPr>
              <p14:xfrm>
                <a:off x="10015346" y="5252332"/>
                <a:ext cx="74160" cy="11880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79EBF128-4643-4D3F-85DE-B4278639F5D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997706" y="5234692"/>
                  <a:ext cx="10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CF2B7D4A-BF73-47AC-9569-A632A5C72971}"/>
                    </a:ext>
                  </a:extLst>
                </p14:cNvPr>
                <p14:cNvContentPartPr/>
                <p14:nvPr/>
              </p14:nvContentPartPr>
              <p14:xfrm>
                <a:off x="10089146" y="5241172"/>
                <a:ext cx="101880" cy="26784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CF2B7D4A-BF73-47AC-9569-A632A5C72971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071146" y="5223172"/>
                  <a:ext cx="137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6DDF2054-CC63-44EE-A8C0-872E77C03BC8}"/>
                    </a:ext>
                  </a:extLst>
                </p14:cNvPr>
                <p14:cNvContentPartPr/>
                <p14:nvPr/>
              </p14:nvContentPartPr>
              <p14:xfrm>
                <a:off x="10288946" y="5313532"/>
                <a:ext cx="160200" cy="6768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6DDF2054-CC63-44EE-A8C0-872E77C03BC8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270946" y="5295892"/>
                  <a:ext cx="195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2BDDCF68-DB9F-4E6E-8893-BECE9D09B388}"/>
                    </a:ext>
                  </a:extLst>
                </p14:cNvPr>
                <p14:cNvContentPartPr/>
                <p14:nvPr/>
              </p14:nvContentPartPr>
              <p14:xfrm>
                <a:off x="9542666" y="5286892"/>
                <a:ext cx="135000" cy="15804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2BDDCF68-DB9F-4E6E-8893-BECE9D09B388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524666" y="5269252"/>
                  <a:ext cx="1706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2FCCD278-D56B-42E8-A866-00BC2D306497}"/>
              </a:ext>
            </a:extLst>
          </p:cNvPr>
          <p:cNvGrpSpPr/>
          <p:nvPr/>
        </p:nvGrpSpPr>
        <p:grpSpPr>
          <a:xfrm>
            <a:off x="9463106" y="4519372"/>
            <a:ext cx="243720" cy="117000"/>
            <a:chOff x="9463106" y="4519372"/>
            <a:chExt cx="2437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EF16A7C1-3564-48BF-8916-BA5503F02D49}"/>
                    </a:ext>
                  </a:extLst>
                </p14:cNvPr>
                <p14:cNvContentPartPr/>
                <p14:nvPr/>
              </p14:nvContentPartPr>
              <p14:xfrm>
                <a:off x="9555626" y="4519372"/>
                <a:ext cx="50400" cy="11376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EF16A7C1-3564-48BF-8916-BA5503F02D49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537986" y="4501732"/>
                  <a:ext cx="86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193B84D2-8238-4131-A806-705CEEF8BEBA}"/>
                    </a:ext>
                  </a:extLst>
                </p14:cNvPr>
                <p14:cNvContentPartPr/>
                <p14:nvPr/>
              </p14:nvContentPartPr>
              <p14:xfrm>
                <a:off x="9638426" y="4537732"/>
                <a:ext cx="68400" cy="910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193B84D2-8238-4131-A806-705CEEF8BEBA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9620786" y="4520092"/>
                  <a:ext cx="104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D8983012-E401-4762-8477-3E17C9C89058}"/>
                    </a:ext>
                  </a:extLst>
                </p14:cNvPr>
                <p14:cNvContentPartPr/>
                <p14:nvPr/>
              </p14:nvContentPartPr>
              <p14:xfrm>
                <a:off x="9463106" y="4528732"/>
                <a:ext cx="64440" cy="10764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D8983012-E401-4762-8477-3E17C9C89058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9445106" y="4511092"/>
                  <a:ext cx="100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FDA158E4-04A1-44C7-B005-00E91406AEF0}"/>
              </a:ext>
            </a:extLst>
          </p:cNvPr>
          <p:cNvGrpSpPr/>
          <p:nvPr/>
        </p:nvGrpSpPr>
        <p:grpSpPr>
          <a:xfrm>
            <a:off x="3387635" y="4550400"/>
            <a:ext cx="1620360" cy="900015"/>
            <a:chOff x="3387635" y="4550400"/>
            <a:chExt cx="1620360" cy="9000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7C4D63-4720-4020-8311-5F66427DF743}"/>
                    </a:ext>
                  </a:extLst>
                </p14:cNvPr>
                <p14:cNvContentPartPr/>
                <p14:nvPr/>
              </p14:nvContentPartPr>
              <p14:xfrm>
                <a:off x="3906395" y="4636800"/>
                <a:ext cx="36000" cy="141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7C4D63-4720-4020-8311-5F66427DF743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3888395" y="4619160"/>
                  <a:ext cx="71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EB47FE-CECE-4469-942F-09D159738562}"/>
                    </a:ext>
                  </a:extLst>
                </p14:cNvPr>
                <p14:cNvContentPartPr/>
                <p14:nvPr/>
              </p14:nvContentPartPr>
              <p14:xfrm>
                <a:off x="4059755" y="4679280"/>
                <a:ext cx="85680" cy="42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EB47FE-CECE-4469-942F-09D159738562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4042115" y="4661640"/>
                  <a:ext cx="121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C420DF3-C27D-472C-95F8-451FB72464A4}"/>
                    </a:ext>
                  </a:extLst>
                </p14:cNvPr>
                <p14:cNvContentPartPr/>
                <p14:nvPr/>
              </p14:nvContentPartPr>
              <p14:xfrm>
                <a:off x="4079195" y="4735440"/>
                <a:ext cx="77760" cy="2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C420DF3-C27D-472C-95F8-451FB72464A4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4061555" y="4717800"/>
                  <a:ext cx="113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E8C1BE5-839C-4F7E-AD66-1A464D8E6B60}"/>
                    </a:ext>
                  </a:extLst>
                </p14:cNvPr>
                <p14:cNvContentPartPr/>
                <p14:nvPr/>
              </p14:nvContentPartPr>
              <p14:xfrm>
                <a:off x="4282595" y="4593600"/>
                <a:ext cx="62280" cy="155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E8C1BE5-839C-4F7E-AD66-1A464D8E6B60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4264955" y="4575600"/>
                  <a:ext cx="97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8805033-B82C-4D7A-B4FB-E868316453C9}"/>
                    </a:ext>
                  </a:extLst>
                </p14:cNvPr>
                <p14:cNvContentPartPr/>
                <p14:nvPr/>
              </p14:nvContentPartPr>
              <p14:xfrm>
                <a:off x="4354235" y="4674960"/>
                <a:ext cx="59040" cy="156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8805033-B82C-4D7A-B4FB-E868316453C9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4336595" y="4656960"/>
                  <a:ext cx="94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EF193D5-437E-43CF-9CA9-C09E3B5B7961}"/>
                    </a:ext>
                  </a:extLst>
                </p14:cNvPr>
                <p14:cNvContentPartPr/>
                <p14:nvPr/>
              </p14:nvContentPartPr>
              <p14:xfrm>
                <a:off x="4305635" y="4755600"/>
                <a:ext cx="87840" cy="4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EF193D5-437E-43CF-9CA9-C09E3B5B7961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4287995" y="4737960"/>
                  <a:ext cx="123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14A500-7329-436D-BD9A-F476E004DB23}"/>
                    </a:ext>
                  </a:extLst>
                </p14:cNvPr>
                <p14:cNvContentPartPr/>
                <p14:nvPr/>
              </p14:nvContentPartPr>
              <p14:xfrm>
                <a:off x="4412915" y="4550400"/>
                <a:ext cx="30600" cy="7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14A500-7329-436D-BD9A-F476E004DB23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4395275" y="4532760"/>
                  <a:ext cx="6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72A3D48B-A8BF-4FF2-BD0D-E9CDA69BCA8D}"/>
                    </a:ext>
                  </a:extLst>
                </p14:cNvPr>
                <p14:cNvContentPartPr/>
                <p14:nvPr/>
              </p14:nvContentPartPr>
              <p14:xfrm>
                <a:off x="4479155" y="4702680"/>
                <a:ext cx="68400" cy="237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72A3D48B-A8BF-4FF2-BD0D-E9CDA69BCA8D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4461515" y="4684680"/>
                  <a:ext cx="104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E1EC840-C2B7-448C-8995-7075E7F7D817}"/>
                    </a:ext>
                  </a:extLst>
                </p14:cNvPr>
                <p14:cNvContentPartPr/>
                <p14:nvPr/>
              </p14:nvContentPartPr>
              <p14:xfrm>
                <a:off x="4578875" y="4581000"/>
                <a:ext cx="90720" cy="112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E1EC840-C2B7-448C-8995-7075E7F7D817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4561235" y="4563360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1C82343A-C05B-4916-9E06-F6735FF9BC12}"/>
                    </a:ext>
                  </a:extLst>
                </p14:cNvPr>
                <p14:cNvContentPartPr/>
                <p14:nvPr/>
              </p14:nvContentPartPr>
              <p14:xfrm>
                <a:off x="4686515" y="4697280"/>
                <a:ext cx="10800" cy="352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1C82343A-C05B-4916-9E06-F6735FF9BC12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4668875" y="4679280"/>
                  <a:ext cx="4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41BA859-3715-4064-B826-DE7FA733FEEF}"/>
                    </a:ext>
                  </a:extLst>
                </p14:cNvPr>
                <p14:cNvContentPartPr/>
                <p14:nvPr/>
              </p14:nvContentPartPr>
              <p14:xfrm>
                <a:off x="4701995" y="4626720"/>
                <a:ext cx="3240" cy="3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41BA859-3715-4064-B826-DE7FA733FEEF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4683995" y="4608720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E3FEAA5-FCEE-4531-9000-F0CCB8275AFA}"/>
                    </a:ext>
                  </a:extLst>
                </p14:cNvPr>
                <p14:cNvContentPartPr/>
                <p14:nvPr/>
              </p14:nvContentPartPr>
              <p14:xfrm>
                <a:off x="4744835" y="4553280"/>
                <a:ext cx="46440" cy="5976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E3FEAA5-FCEE-4531-9000-F0CCB8275AFA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4727195" y="4535280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23D17A8-A738-4BEC-A97C-CB4BF3774B1A}"/>
                    </a:ext>
                  </a:extLst>
                </p14:cNvPr>
                <p14:cNvContentPartPr/>
                <p14:nvPr/>
              </p14:nvContentPartPr>
              <p14:xfrm>
                <a:off x="4052555" y="5072760"/>
                <a:ext cx="108720" cy="12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23D17A8-A738-4BEC-A97C-CB4BF3774B1A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4034915" y="5055120"/>
                  <a:ext cx="14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9DC2265-99D9-467B-AE67-36AE1CFD8F92}"/>
                    </a:ext>
                  </a:extLst>
                </p14:cNvPr>
                <p14:cNvContentPartPr/>
                <p14:nvPr/>
              </p14:nvContentPartPr>
              <p14:xfrm>
                <a:off x="4054355" y="5114880"/>
                <a:ext cx="110160" cy="10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9DC2265-99D9-467B-AE67-36AE1CFD8F9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4036355" y="5097240"/>
                  <a:ext cx="145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794C21C-235C-4A20-B75B-E0A04390A227}"/>
                    </a:ext>
                  </a:extLst>
                </p14:cNvPr>
                <p14:cNvContentPartPr/>
                <p14:nvPr/>
              </p14:nvContentPartPr>
              <p14:xfrm>
                <a:off x="4303115" y="5006880"/>
                <a:ext cx="113040" cy="115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794C21C-235C-4A20-B75B-E0A04390A22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4285115" y="4988880"/>
                  <a:ext cx="148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FF608D-AC81-4AAB-B543-59D3423FC8AC}"/>
                    </a:ext>
                  </a:extLst>
                </p14:cNvPr>
                <p14:cNvContentPartPr/>
                <p14:nvPr/>
              </p14:nvContentPartPr>
              <p14:xfrm>
                <a:off x="4454315" y="5055480"/>
                <a:ext cx="76320" cy="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FFF608D-AC81-4AAB-B543-59D3423FC8AC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4436675" y="5037840"/>
                  <a:ext cx="111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398969-F8D2-4C9E-8D1D-3198D5C812F2}"/>
                    </a:ext>
                  </a:extLst>
                </p14:cNvPr>
                <p14:cNvContentPartPr/>
                <p14:nvPr/>
              </p14:nvContentPartPr>
              <p14:xfrm>
                <a:off x="4634675" y="4958640"/>
                <a:ext cx="66960" cy="142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398969-F8D2-4C9E-8D1D-3198D5C812F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4617035" y="4941000"/>
                  <a:ext cx="102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FBC655-8618-4532-9AF2-24D61AD2AA88}"/>
                    </a:ext>
                  </a:extLst>
                </p14:cNvPr>
                <p14:cNvContentPartPr/>
                <p14:nvPr/>
              </p14:nvContentPartPr>
              <p14:xfrm>
                <a:off x="4756715" y="5022360"/>
                <a:ext cx="14400" cy="3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FBC655-8618-4532-9AF2-24D61AD2AA88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4738715" y="5004720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33E32E-39F5-42AE-95A3-B3FFA955E68D}"/>
                    </a:ext>
                  </a:extLst>
                </p14:cNvPr>
                <p14:cNvContentPartPr/>
                <p14:nvPr/>
              </p14:nvContentPartPr>
              <p14:xfrm>
                <a:off x="4783715" y="4958640"/>
                <a:ext cx="36360" cy="139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33E32E-39F5-42AE-95A3-B3FFA955E68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4765715" y="4941000"/>
                  <a:ext cx="72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7175EDF-5C88-41C2-9402-4200FA21A1FE}"/>
                    </a:ext>
                  </a:extLst>
                </p14:cNvPr>
                <p14:cNvContentPartPr/>
                <p14:nvPr/>
              </p14:nvContentPartPr>
              <p14:xfrm>
                <a:off x="4844195" y="4954320"/>
                <a:ext cx="65520" cy="183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7175EDF-5C88-41C2-9402-4200FA21A1FE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4826195" y="4936680"/>
                  <a:ext cx="101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2DCCAB-1F2B-4D86-859F-ED419BA8DE15}"/>
                    </a:ext>
                  </a:extLst>
                </p14:cNvPr>
                <p14:cNvContentPartPr/>
                <p14:nvPr/>
              </p14:nvContentPartPr>
              <p14:xfrm>
                <a:off x="4590035" y="4918680"/>
                <a:ext cx="81000" cy="235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2DCCAB-1F2B-4D86-859F-ED419BA8DE1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4572035" y="4900680"/>
                  <a:ext cx="116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1307B4-209B-4702-9F87-39BF6E185601}"/>
                    </a:ext>
                  </a:extLst>
                </p14:cNvPr>
                <p14:cNvContentPartPr/>
                <p14:nvPr/>
              </p14:nvContentPartPr>
              <p14:xfrm>
                <a:off x="4952195" y="4888080"/>
                <a:ext cx="55800" cy="5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1307B4-209B-4702-9F87-39BF6E185601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4934195" y="4870080"/>
                  <a:ext cx="91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0A5A03D-D4DD-470E-89C1-3CC32956A940}"/>
                    </a:ext>
                  </a:extLst>
                </p14:cNvPr>
                <p14:cNvContentPartPr/>
                <p14:nvPr/>
              </p14:nvContentPartPr>
              <p14:xfrm>
                <a:off x="3802715" y="5269320"/>
                <a:ext cx="93960" cy="129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0A5A03D-D4DD-470E-89C1-3CC32956A940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3785075" y="5251320"/>
                  <a:ext cx="129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18F4062-83D6-41CB-8B90-A125864BF14E}"/>
                    </a:ext>
                  </a:extLst>
                </p14:cNvPr>
                <p14:cNvContentPartPr/>
                <p14:nvPr/>
              </p14:nvContentPartPr>
              <p14:xfrm>
                <a:off x="3987755" y="5330160"/>
                <a:ext cx="77400" cy="12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18F4062-83D6-41CB-8B90-A125864BF14E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3969755" y="5312160"/>
                  <a:ext cx="113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44D108-8A01-444D-AF66-F9AD8E150AAA}"/>
                    </a:ext>
                  </a:extLst>
                </p14:cNvPr>
                <p14:cNvContentPartPr/>
                <p14:nvPr/>
              </p14:nvContentPartPr>
              <p14:xfrm>
                <a:off x="3979475" y="5373720"/>
                <a:ext cx="110880" cy="7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44D108-8A01-444D-AF66-F9AD8E150AAA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3961835" y="5355720"/>
                  <a:ext cx="146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45B4B0-BE37-4A88-89D9-1904564E532E}"/>
                    </a:ext>
                  </a:extLst>
                </p14:cNvPr>
                <p14:cNvContentPartPr/>
                <p14:nvPr/>
              </p14:nvContentPartPr>
              <p14:xfrm>
                <a:off x="3747275" y="4642920"/>
                <a:ext cx="100440" cy="161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45B4B0-BE37-4A88-89D9-1904564E532E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3729275" y="4624920"/>
                  <a:ext cx="136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379F58-CC87-48A3-BA84-69C7CBE4F9A2}"/>
                    </a:ext>
                  </a:extLst>
                </p14:cNvPr>
                <p14:cNvContentPartPr/>
                <p14:nvPr/>
              </p14:nvContentPartPr>
              <p14:xfrm>
                <a:off x="3824315" y="4645080"/>
                <a:ext cx="29520" cy="109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379F58-CC87-48A3-BA84-69C7CBE4F9A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3806675" y="4627440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D557E0F-AA2F-4C26-A459-7D369F264DF8}"/>
                    </a:ext>
                  </a:extLst>
                </p14:cNvPr>
                <p14:cNvContentPartPr/>
                <p14:nvPr/>
              </p14:nvContentPartPr>
              <p14:xfrm>
                <a:off x="3467555" y="4684320"/>
                <a:ext cx="229680" cy="144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D557E0F-AA2F-4C26-A459-7D369F264DF8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3449555" y="4666320"/>
                  <a:ext cx="265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65EF3B7-6A1E-4BA0-BC05-5D4FE9635647}"/>
                    </a:ext>
                  </a:extLst>
                </p14:cNvPr>
                <p14:cNvContentPartPr/>
                <p14:nvPr/>
              </p14:nvContentPartPr>
              <p14:xfrm>
                <a:off x="3387635" y="5091120"/>
                <a:ext cx="62280" cy="11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65EF3B7-6A1E-4BA0-BC05-5D4FE9635647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3369995" y="5073120"/>
                  <a:ext cx="97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2D1060-F991-4BCE-A77F-12A9B3F70634}"/>
                    </a:ext>
                  </a:extLst>
                </p14:cNvPr>
                <p14:cNvContentPartPr/>
                <p14:nvPr/>
              </p14:nvContentPartPr>
              <p14:xfrm>
                <a:off x="3492035" y="5028480"/>
                <a:ext cx="70200" cy="133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2D1060-F991-4BCE-A77F-12A9B3F70634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3474395" y="5010480"/>
                  <a:ext cx="105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084DFAA-4DE7-4B59-B3C4-EF9F9A133205}"/>
                    </a:ext>
                  </a:extLst>
                </p14:cNvPr>
                <p14:cNvContentPartPr/>
                <p14:nvPr/>
              </p14:nvContentPartPr>
              <p14:xfrm>
                <a:off x="3583835" y="5054040"/>
                <a:ext cx="165240" cy="162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084DFAA-4DE7-4B59-B3C4-EF9F9A133205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3565835" y="5036400"/>
                  <a:ext cx="200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D0D3A49-C0C8-417B-9BEC-14350ED3EC3D}"/>
                    </a:ext>
                  </a:extLst>
                </p14:cNvPr>
                <p14:cNvContentPartPr/>
                <p14:nvPr/>
              </p14:nvContentPartPr>
              <p14:xfrm>
                <a:off x="3779675" y="5018760"/>
                <a:ext cx="102960" cy="117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D0D3A49-C0C8-417B-9BEC-14350ED3EC3D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3762035" y="5000760"/>
                  <a:ext cx="13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844C63-FFE7-4BF8-A9FC-C08746AF983E}"/>
                    </a:ext>
                  </a:extLst>
                </p14:cNvPr>
                <p14:cNvContentPartPr/>
                <p14:nvPr/>
              </p14:nvContentPartPr>
              <p14:xfrm>
                <a:off x="3847355" y="5020920"/>
                <a:ext cx="42480" cy="108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844C63-FFE7-4BF8-A9FC-C08746AF983E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3829715" y="5003280"/>
                  <a:ext cx="7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3E3DF69-436F-4AC8-B578-1145F760A019}"/>
                    </a:ext>
                  </a:extLst>
                </p14:cNvPr>
                <p14:cNvContentPartPr/>
                <p14:nvPr/>
              </p14:nvContentPartPr>
              <p14:xfrm>
                <a:off x="3902075" y="5000400"/>
                <a:ext cx="58320" cy="145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3E3DF69-436F-4AC8-B578-1145F760A019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3884435" y="4982760"/>
                  <a:ext cx="93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FFB058-1DD8-4659-B55E-E5D06225AE9B}"/>
                    </a:ext>
                  </a:extLst>
                </p14:cNvPr>
                <p14:cNvContentPartPr/>
                <p14:nvPr/>
              </p14:nvContentPartPr>
              <p14:xfrm>
                <a:off x="3609395" y="5274000"/>
                <a:ext cx="99000" cy="10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FFB058-1DD8-4659-B55E-E5D06225AE9B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3591395" y="5256360"/>
                  <a:ext cx="134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F73D1C5-70C3-49FE-8367-7A698D7CD130}"/>
                    </a:ext>
                  </a:extLst>
                </p14:cNvPr>
                <p14:cNvContentPartPr/>
                <p14:nvPr/>
              </p14:nvContentPartPr>
              <p14:xfrm>
                <a:off x="3683915" y="5272200"/>
                <a:ext cx="35280" cy="105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F73D1C5-70C3-49FE-8367-7A698D7CD130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3665915" y="5254200"/>
                  <a:ext cx="70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3E6E584C-5A14-49EE-8D03-6AF27251E3C3}"/>
                    </a:ext>
                  </a:extLst>
                </p14:cNvPr>
                <p14:cNvContentPartPr/>
                <p14:nvPr/>
              </p14:nvContentPartPr>
              <p14:xfrm>
                <a:off x="4146889" y="5258535"/>
                <a:ext cx="68400" cy="17928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3E6E584C-5A14-49EE-8D03-6AF27251E3C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4128889" y="5240895"/>
                  <a:ext cx="104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DDC35DFC-6255-40C7-B184-44A7BDBF7C42}"/>
                    </a:ext>
                  </a:extLst>
                </p14:cNvPr>
                <p14:cNvContentPartPr/>
                <p14:nvPr/>
              </p14:nvContentPartPr>
              <p14:xfrm>
                <a:off x="4232929" y="5360055"/>
                <a:ext cx="14040" cy="3492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DDC35DFC-6255-40C7-B184-44A7BDBF7C42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4214929" y="5342415"/>
                  <a:ext cx="49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380FCB51-20FE-4441-B7F0-B797ADD22EE6}"/>
                    </a:ext>
                  </a:extLst>
                </p14:cNvPr>
                <p14:cNvContentPartPr/>
                <p14:nvPr/>
              </p14:nvContentPartPr>
              <p14:xfrm>
                <a:off x="4288009" y="5244495"/>
                <a:ext cx="60480" cy="16236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380FCB51-20FE-4441-B7F0-B797ADD22EE6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4270009" y="5226855"/>
                  <a:ext cx="9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686589E5-471E-4A72-A18E-332585EDB868}"/>
                    </a:ext>
                  </a:extLst>
                </p14:cNvPr>
                <p14:cNvContentPartPr/>
                <p14:nvPr/>
              </p14:nvContentPartPr>
              <p14:xfrm>
                <a:off x="4376929" y="5259975"/>
                <a:ext cx="89280" cy="19044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686589E5-471E-4A72-A18E-332585EDB868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4359289" y="5241975"/>
                  <a:ext cx="124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EBB5DA4D-C503-4A7C-A284-EAB70D2759D0}"/>
                    </a:ext>
                  </a:extLst>
                </p14:cNvPr>
                <p14:cNvContentPartPr/>
                <p14:nvPr/>
              </p14:nvContentPartPr>
              <p14:xfrm>
                <a:off x="4536409" y="5361495"/>
                <a:ext cx="120960" cy="2952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EBB5DA4D-C503-4A7C-A284-EAB70D2759D0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4518409" y="5343855"/>
                  <a:ext cx="156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7780A86F-4595-43B0-9672-E0BF2B58044D}"/>
              </a:ext>
            </a:extLst>
          </p:cNvPr>
          <p:cNvGrpSpPr/>
          <p:nvPr/>
        </p:nvGrpSpPr>
        <p:grpSpPr>
          <a:xfrm>
            <a:off x="5770835" y="3889118"/>
            <a:ext cx="583574" cy="165600"/>
            <a:chOff x="5770835" y="3889118"/>
            <a:chExt cx="583574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208C1B9-CCC0-4719-8C3D-3DF347EC0A2A}"/>
                    </a:ext>
                  </a:extLst>
                </p14:cNvPr>
                <p14:cNvContentPartPr/>
                <p14:nvPr/>
              </p14:nvContentPartPr>
              <p14:xfrm>
                <a:off x="5770835" y="3968416"/>
                <a:ext cx="117360" cy="151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208C1B9-CCC0-4719-8C3D-3DF347EC0A2A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5753195" y="3950416"/>
                  <a:ext cx="153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142BAF1-0C18-4767-B4EE-3FD2019137E0}"/>
                    </a:ext>
                  </a:extLst>
                </p14:cNvPr>
                <p14:cNvContentPartPr/>
                <p14:nvPr/>
              </p14:nvContentPartPr>
              <p14:xfrm>
                <a:off x="5776955" y="4013056"/>
                <a:ext cx="144000" cy="162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142BAF1-0C18-4767-B4EE-3FD2019137E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5759315" y="3995416"/>
                  <a:ext cx="179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1214" name="Ink 1213">
                  <a:extLst>
                    <a:ext uri="{FF2B5EF4-FFF2-40B4-BE49-F238E27FC236}">
                      <a16:creationId xmlns:a16="http://schemas.microsoft.com/office/drawing/2014/main" id="{0596ADF0-B130-4D73-97CE-2FC5AB8DA0D7}"/>
                    </a:ext>
                  </a:extLst>
                </p14:cNvPr>
                <p14:cNvContentPartPr/>
                <p14:nvPr/>
              </p14:nvContentPartPr>
              <p14:xfrm>
                <a:off x="6013129" y="3899558"/>
                <a:ext cx="54000" cy="144360"/>
              </p14:xfrm>
            </p:contentPart>
          </mc:Choice>
          <mc:Fallback xmlns="">
            <p:pic>
              <p:nvPicPr>
                <p:cNvPr id="1214" name="Ink 1213">
                  <a:extLst>
                    <a:ext uri="{FF2B5EF4-FFF2-40B4-BE49-F238E27FC236}">
                      <a16:creationId xmlns:a16="http://schemas.microsoft.com/office/drawing/2014/main" id="{0596ADF0-B130-4D73-97CE-2FC5AB8DA0D7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5995129" y="3881558"/>
                  <a:ext cx="89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9E5ED08A-C630-41DB-BEAC-C5CEF776CA69}"/>
                    </a:ext>
                  </a:extLst>
                </p14:cNvPr>
                <p14:cNvContentPartPr/>
                <p14:nvPr/>
              </p14:nvContentPartPr>
              <p14:xfrm>
                <a:off x="6062449" y="3909998"/>
                <a:ext cx="78840" cy="14472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9E5ED08A-C630-41DB-BEAC-C5CEF776CA69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6044449" y="3892358"/>
                  <a:ext cx="114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C209DEAB-1671-4842-8C0C-FA78CEA39220}"/>
                    </a:ext>
                  </a:extLst>
                </p14:cNvPr>
                <p14:cNvContentPartPr/>
                <p14:nvPr/>
              </p14:nvContentPartPr>
              <p14:xfrm>
                <a:off x="6220489" y="3980198"/>
                <a:ext cx="133920" cy="5220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C209DEAB-1671-4842-8C0C-FA78CEA39220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6202489" y="3962558"/>
                  <a:ext cx="169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675B77FC-E36C-4481-8F72-6DFAB4DDE42B}"/>
                    </a:ext>
                  </a:extLst>
                </p14:cNvPr>
                <p14:cNvContentPartPr/>
                <p14:nvPr/>
              </p14:nvContentPartPr>
              <p14:xfrm>
                <a:off x="6012409" y="3889118"/>
                <a:ext cx="68040" cy="4608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675B77FC-E36C-4481-8F72-6DFAB4DDE42B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5994409" y="3871118"/>
                  <a:ext cx="103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AAC84832-12CF-4E70-8DCC-AC97BA86F2D8}"/>
                    </a:ext>
                  </a:extLst>
                </p14:cNvPr>
                <p14:cNvContentPartPr/>
                <p14:nvPr/>
              </p14:nvContentPartPr>
              <p14:xfrm>
                <a:off x="6143809" y="3910358"/>
                <a:ext cx="3240" cy="648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AAC84832-12CF-4E70-8DCC-AC97BA86F2D8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6126169" y="3892718"/>
                  <a:ext cx="38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930EAA44-3492-4B94-B87D-EFAABB6335F2}"/>
                    </a:ext>
                  </a:extLst>
                </p14:cNvPr>
                <p14:cNvContentPartPr/>
                <p14:nvPr/>
              </p14:nvContentPartPr>
              <p14:xfrm>
                <a:off x="6068209" y="3912158"/>
                <a:ext cx="72000" cy="4536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930EAA44-3492-4B94-B87D-EFAABB6335F2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6050209" y="3894518"/>
                  <a:ext cx="107640" cy="8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095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4537A-4027-4C84-8EEC-34FCA37C5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885525"/>
            <a:ext cx="11385754" cy="294895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E665186-5CEE-4AA9-ABCD-2A0AC575B983}"/>
                  </a:ext>
                </a:extLst>
              </p14:cNvPr>
              <p14:cNvContentPartPr/>
              <p14:nvPr/>
            </p14:nvContentPartPr>
            <p14:xfrm>
              <a:off x="1223891" y="5243280"/>
              <a:ext cx="4320" cy="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E665186-5CEE-4AA9-ABCD-2A0AC575B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891" y="5225640"/>
                <a:ext cx="39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A0E1EA8-C179-4E04-8445-E7D3E1802ED8}"/>
                  </a:ext>
                </a:extLst>
              </p14:cNvPr>
              <p14:cNvContentPartPr/>
              <p14:nvPr/>
            </p14:nvContentPartPr>
            <p14:xfrm>
              <a:off x="11348891" y="3514200"/>
              <a:ext cx="16200" cy="147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A0E1EA8-C179-4E04-8445-E7D3E1802E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1251" y="3496560"/>
                <a:ext cx="518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75A61E83-7B53-4C3E-B036-C74F6164CEF2}"/>
                  </a:ext>
                </a:extLst>
              </p14:cNvPr>
              <p14:cNvContentPartPr/>
              <p14:nvPr/>
            </p14:nvContentPartPr>
            <p14:xfrm>
              <a:off x="8660771" y="1687004"/>
              <a:ext cx="22320" cy="9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75A61E83-7B53-4C3E-B036-C74F6164CE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1771" y="1678004"/>
                <a:ext cx="39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99A873E0-A394-44FC-AAC0-22F57DBEEBBE}"/>
                  </a:ext>
                </a:extLst>
              </p14:cNvPr>
              <p14:cNvContentPartPr/>
              <p14:nvPr/>
            </p14:nvContentPartPr>
            <p14:xfrm>
              <a:off x="9877571" y="2506004"/>
              <a:ext cx="56160" cy="4896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99A873E0-A394-44FC-AAC0-22F57DBEEB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59571" y="2488364"/>
                <a:ext cx="9180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40E7687-82F3-4D37-9E6D-E4A29BE94B03}"/>
              </a:ext>
            </a:extLst>
          </p:cNvPr>
          <p:cNvGrpSpPr/>
          <p:nvPr/>
        </p:nvGrpSpPr>
        <p:grpSpPr>
          <a:xfrm>
            <a:off x="325042" y="3791987"/>
            <a:ext cx="3686040" cy="2946240"/>
            <a:chOff x="325042" y="3791987"/>
            <a:chExt cx="3686040" cy="29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76C854-F7E8-47F9-BA08-129C19491E4F}"/>
                    </a:ext>
                  </a:extLst>
                </p14:cNvPr>
                <p14:cNvContentPartPr/>
                <p14:nvPr/>
              </p14:nvContentPartPr>
              <p14:xfrm>
                <a:off x="536362" y="3791987"/>
                <a:ext cx="135000" cy="294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76C854-F7E8-47F9-BA08-129C19491E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8722" y="3773987"/>
                  <a:ext cx="170640" cy="29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0C6864-1D11-4161-AA71-B1AD81931D9A}"/>
                    </a:ext>
                  </a:extLst>
                </p14:cNvPr>
                <p14:cNvContentPartPr/>
                <p14:nvPr/>
              </p14:nvContentPartPr>
              <p14:xfrm>
                <a:off x="325042" y="6556427"/>
                <a:ext cx="368604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0C6864-1D11-4161-AA71-B1AD81931D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042" y="6538787"/>
                  <a:ext cx="3721680" cy="11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14D55AD-4AE3-4F0B-A581-D0041EA2F04D}"/>
                  </a:ext>
                </a:extLst>
              </p14:cNvPr>
              <p14:cNvContentPartPr/>
              <p14:nvPr/>
            </p14:nvContentPartPr>
            <p14:xfrm>
              <a:off x="456213" y="6515025"/>
              <a:ext cx="237960" cy="189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14D55AD-4AE3-4F0B-A581-D0041EA2F0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8213" y="6497025"/>
                <a:ext cx="273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3BC97075-0CA5-4475-A779-A3E35960932F}"/>
                  </a:ext>
                </a:extLst>
              </p14:cNvPr>
              <p14:cNvContentPartPr/>
              <p14:nvPr/>
            </p14:nvContentPartPr>
            <p14:xfrm>
              <a:off x="558093" y="4374825"/>
              <a:ext cx="3061080" cy="22485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3BC97075-0CA5-4475-A779-A3E35960932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093" y="4357185"/>
                <a:ext cx="3096720" cy="22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5F6A6EE-47F5-4053-A093-163494BF23B1}"/>
              </a:ext>
            </a:extLst>
          </p:cNvPr>
          <p:cNvGrpSpPr/>
          <p:nvPr/>
        </p:nvGrpSpPr>
        <p:grpSpPr>
          <a:xfrm>
            <a:off x="1895133" y="3932385"/>
            <a:ext cx="597960" cy="522000"/>
            <a:chOff x="1895133" y="3932385"/>
            <a:chExt cx="59796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7000FD4-2580-4835-9681-FCB2BFD22DEA}"/>
                    </a:ext>
                  </a:extLst>
                </p14:cNvPr>
                <p14:cNvContentPartPr/>
                <p14:nvPr/>
              </p14:nvContentPartPr>
              <p14:xfrm>
                <a:off x="1954173" y="4297065"/>
                <a:ext cx="167400" cy="1573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7000FD4-2580-4835-9681-FCB2BFD22D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533" y="4288425"/>
                  <a:ext cx="185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1EE72440-F4B1-49A6-B827-1D35B8214EE6}"/>
                    </a:ext>
                  </a:extLst>
                </p14:cNvPr>
                <p14:cNvContentPartPr/>
                <p14:nvPr/>
              </p14:nvContentPartPr>
              <p14:xfrm>
                <a:off x="1895133" y="3932385"/>
                <a:ext cx="137160" cy="2754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1EE72440-F4B1-49A6-B827-1D35B8214E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86133" y="3923385"/>
                  <a:ext cx="154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3859BC7-5676-4B8D-A8FD-27C997710F0A}"/>
                    </a:ext>
                  </a:extLst>
                </p14:cNvPr>
                <p14:cNvContentPartPr/>
                <p14:nvPr/>
              </p14:nvContentPartPr>
              <p14:xfrm>
                <a:off x="2082693" y="4101225"/>
                <a:ext cx="71640" cy="272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3859BC7-5676-4B8D-A8FD-27C997710F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74053" y="4092585"/>
                  <a:ext cx="89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A71221C3-EFC7-44C0-9788-29E989ACE9CC}"/>
                    </a:ext>
                  </a:extLst>
                </p14:cNvPr>
                <p14:cNvContentPartPr/>
                <p14:nvPr/>
              </p14:nvContentPartPr>
              <p14:xfrm>
                <a:off x="2199693" y="4006905"/>
                <a:ext cx="93240" cy="66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A71221C3-EFC7-44C0-9788-29E989ACE9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91053" y="3998265"/>
                  <a:ext cx="11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C9762290-8106-4F40-87F6-4D301775D976}"/>
                    </a:ext>
                  </a:extLst>
                </p14:cNvPr>
                <p14:cNvContentPartPr/>
                <p14:nvPr/>
              </p14:nvContentPartPr>
              <p14:xfrm>
                <a:off x="2211933" y="3940665"/>
                <a:ext cx="281160" cy="180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C9762290-8106-4F40-87F6-4D301775D9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02933" y="3932025"/>
                  <a:ext cx="2988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2F3DAC8-A142-4CFA-9473-2B54CFA11FC5}"/>
              </a:ext>
            </a:extLst>
          </p:cNvPr>
          <p:cNvGrpSpPr/>
          <p:nvPr/>
        </p:nvGrpSpPr>
        <p:grpSpPr>
          <a:xfrm>
            <a:off x="1094133" y="4808625"/>
            <a:ext cx="331560" cy="1745640"/>
            <a:chOff x="1094133" y="4808625"/>
            <a:chExt cx="331560" cy="17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2706F43-5A6A-4DCD-9203-3766F9B3FBC2}"/>
                    </a:ext>
                  </a:extLst>
                </p14:cNvPr>
                <p14:cNvContentPartPr/>
                <p14:nvPr/>
              </p14:nvContentPartPr>
              <p14:xfrm>
                <a:off x="1139133" y="4808625"/>
                <a:ext cx="118440" cy="1292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2706F43-5A6A-4DCD-9203-3766F9B3FB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0133" y="4799985"/>
                  <a:ext cx="13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8073B6C1-33A0-47B4-8531-C8D128D44423}"/>
                    </a:ext>
                  </a:extLst>
                </p14:cNvPr>
                <p14:cNvContentPartPr/>
                <p14:nvPr/>
              </p14:nvContentPartPr>
              <p14:xfrm>
                <a:off x="1297173" y="4839225"/>
                <a:ext cx="128520" cy="525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073B6C1-33A0-47B4-8531-C8D128D444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88173" y="4830585"/>
                  <a:ext cx="146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A0A4912-7626-436C-A745-BF619895C34E}"/>
                    </a:ext>
                  </a:extLst>
                </p14:cNvPr>
                <p14:cNvContentPartPr/>
                <p14:nvPr/>
              </p14:nvContentPartPr>
              <p14:xfrm>
                <a:off x="1192413" y="5014185"/>
                <a:ext cx="72360" cy="15400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A0A4912-7626-436C-A745-BF619895C3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3773" y="5005545"/>
                  <a:ext cx="90000" cy="15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F15E7BF-2B80-46DD-92F2-406D360F1260}"/>
                    </a:ext>
                  </a:extLst>
                </p14:cNvPr>
                <p14:cNvContentPartPr/>
                <p14:nvPr/>
              </p14:nvContentPartPr>
              <p14:xfrm>
                <a:off x="1156413" y="6384345"/>
                <a:ext cx="189720" cy="1648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F15E7BF-2B80-46DD-92F2-406D360F12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7413" y="6375345"/>
                  <a:ext cx="20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851A4F1-E608-4975-95F8-3F7C188983FA}"/>
                    </a:ext>
                  </a:extLst>
                </p14:cNvPr>
                <p14:cNvContentPartPr/>
                <p14:nvPr/>
              </p14:nvContentPartPr>
              <p14:xfrm>
                <a:off x="1094133" y="5057745"/>
                <a:ext cx="212040" cy="2170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851A4F1-E608-4975-95F8-3F7C188983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5133" y="5049105"/>
                  <a:ext cx="2296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DBE69666-C33C-49A9-9B02-FCC9891E68D9}"/>
              </a:ext>
            </a:extLst>
          </p:cNvPr>
          <p:cNvGrpSpPr/>
          <p:nvPr/>
        </p:nvGrpSpPr>
        <p:grpSpPr>
          <a:xfrm>
            <a:off x="809373" y="5692425"/>
            <a:ext cx="452160" cy="392400"/>
            <a:chOff x="809373" y="5692425"/>
            <a:chExt cx="4521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96213484-8FC7-4FD7-9380-1292E90B94E8}"/>
                    </a:ext>
                  </a:extLst>
                </p14:cNvPr>
                <p14:cNvContentPartPr/>
                <p14:nvPr/>
              </p14:nvContentPartPr>
              <p14:xfrm>
                <a:off x="809373" y="5759025"/>
                <a:ext cx="158400" cy="3258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96213484-8FC7-4FD7-9380-1292E90B94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0733" y="5750385"/>
                  <a:ext cx="176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8B0F1F3-1631-4B9C-A95B-5BCE0763DDFD}"/>
                    </a:ext>
                  </a:extLst>
                </p14:cNvPr>
                <p14:cNvContentPartPr/>
                <p14:nvPr/>
              </p14:nvContentPartPr>
              <p14:xfrm>
                <a:off x="973173" y="5914545"/>
                <a:ext cx="50760" cy="47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8B0F1F3-1631-4B9C-A95B-5BCE0763DDF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4533" y="5905545"/>
                  <a:ext cx="68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AB76A5D-D96E-4C4F-9A3C-2CEDC9B7B81B}"/>
                    </a:ext>
                  </a:extLst>
                </p14:cNvPr>
                <p14:cNvContentPartPr/>
                <p14:nvPr/>
              </p14:nvContentPartPr>
              <p14:xfrm>
                <a:off x="1031133" y="5692425"/>
                <a:ext cx="81720" cy="2962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AB76A5D-D96E-4C4F-9A3C-2CEDC9B7B8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2133" y="5683425"/>
                  <a:ext cx="99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F3E731E-93B6-48AB-B334-4D279ED8F889}"/>
                    </a:ext>
                  </a:extLst>
                </p14:cNvPr>
                <p14:cNvContentPartPr/>
                <p14:nvPr/>
              </p14:nvContentPartPr>
              <p14:xfrm>
                <a:off x="1118613" y="5824545"/>
                <a:ext cx="142920" cy="106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F3E731E-93B6-48AB-B334-4D279ED8F88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9973" y="5815545"/>
                  <a:ext cx="16056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FBAB1E3-4CA4-4856-A4D5-5BE926AAB9A8}"/>
                  </a:ext>
                </a:extLst>
              </p14:cNvPr>
              <p14:cNvContentPartPr/>
              <p14:nvPr/>
            </p14:nvContentPartPr>
            <p14:xfrm>
              <a:off x="959853" y="4262145"/>
              <a:ext cx="29520" cy="345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FBAB1E3-4CA4-4856-A4D5-5BE926AAB9A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1853" y="4244145"/>
                <a:ext cx="651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51AE505-DF66-4A7D-A037-56B94D0B44EF}"/>
              </a:ext>
            </a:extLst>
          </p:cNvPr>
          <p:cNvGrpSpPr/>
          <p:nvPr/>
        </p:nvGrpSpPr>
        <p:grpSpPr>
          <a:xfrm>
            <a:off x="870573" y="4205985"/>
            <a:ext cx="2253600" cy="997560"/>
            <a:chOff x="870573" y="4205985"/>
            <a:chExt cx="2253600" cy="9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063A46B1-14DB-4BC9-B701-52B7B2F78A7C}"/>
                    </a:ext>
                  </a:extLst>
                </p14:cNvPr>
                <p14:cNvContentPartPr/>
                <p14:nvPr/>
              </p14:nvContentPartPr>
              <p14:xfrm>
                <a:off x="1214373" y="4880985"/>
                <a:ext cx="287280" cy="154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063A46B1-14DB-4BC9-B701-52B7B2F78A7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96733" y="4862985"/>
                  <a:ext cx="322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E6D9B8CB-913A-4C3B-9CC7-3EF7B97FBDD9}"/>
                    </a:ext>
                  </a:extLst>
                </p14:cNvPr>
                <p14:cNvContentPartPr/>
                <p14:nvPr/>
              </p14:nvContentPartPr>
              <p14:xfrm>
                <a:off x="1468173" y="4808985"/>
                <a:ext cx="117000" cy="1652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E6D9B8CB-913A-4C3B-9CC7-3EF7B97FBD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50533" y="4791345"/>
                  <a:ext cx="152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C7C2CF4-57C8-4015-82C5-ED343C3D809F}"/>
                    </a:ext>
                  </a:extLst>
                </p14:cNvPr>
                <p14:cNvContentPartPr/>
                <p14:nvPr/>
              </p14:nvContentPartPr>
              <p14:xfrm>
                <a:off x="1140573" y="4817625"/>
                <a:ext cx="114840" cy="1231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C7C2CF4-57C8-4015-82C5-ED343C3D80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2933" y="4799985"/>
                  <a:ext cx="150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CAB404C-050B-411B-87A3-8152779D1ED8}"/>
                    </a:ext>
                  </a:extLst>
                </p14:cNvPr>
                <p14:cNvContentPartPr/>
                <p14:nvPr/>
              </p14:nvContentPartPr>
              <p14:xfrm>
                <a:off x="1075773" y="4340265"/>
                <a:ext cx="202320" cy="475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CAB404C-050B-411B-87A3-8152779D1E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773" y="4322625"/>
                  <a:ext cx="2379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8214BE6-1124-4818-8373-02BB721DF728}"/>
                    </a:ext>
                  </a:extLst>
                </p14:cNvPr>
                <p14:cNvContentPartPr/>
                <p14:nvPr/>
              </p14:nvContentPartPr>
              <p14:xfrm>
                <a:off x="1451253" y="4866225"/>
                <a:ext cx="126720" cy="172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8214BE6-1124-4818-8373-02BB721DF72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33613" y="4848225"/>
                  <a:ext cx="162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89CD07D9-DC94-4B07-837D-009C1461FF7E}"/>
                    </a:ext>
                  </a:extLst>
                </p14:cNvPr>
                <p14:cNvContentPartPr/>
                <p14:nvPr/>
              </p14:nvContentPartPr>
              <p14:xfrm>
                <a:off x="1451253" y="4867665"/>
                <a:ext cx="142920" cy="176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89CD07D9-DC94-4B07-837D-009C1461FF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33253" y="4849665"/>
                  <a:ext cx="178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E65930F1-46D2-4DBF-9832-8D80CF803B4B}"/>
                    </a:ext>
                  </a:extLst>
                </p14:cNvPr>
                <p14:cNvContentPartPr/>
                <p14:nvPr/>
              </p14:nvContentPartPr>
              <p14:xfrm>
                <a:off x="1460613" y="4877385"/>
                <a:ext cx="105840" cy="2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E65930F1-46D2-4DBF-9832-8D80CF803B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42973" y="4859385"/>
                  <a:ext cx="141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FA399781-0026-4F2F-864D-7C280F4A771A}"/>
                    </a:ext>
                  </a:extLst>
                </p14:cNvPr>
                <p14:cNvContentPartPr/>
                <p14:nvPr/>
              </p14:nvContentPartPr>
              <p14:xfrm>
                <a:off x="1362693" y="5051625"/>
                <a:ext cx="56160" cy="1519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FA399781-0026-4F2F-864D-7C280F4A77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44693" y="5033985"/>
                  <a:ext cx="9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7113405-9C78-4024-A26D-B1FBB3C4FD4B}"/>
                    </a:ext>
                  </a:extLst>
                </p14:cNvPr>
                <p14:cNvContentPartPr/>
                <p14:nvPr/>
              </p14:nvContentPartPr>
              <p14:xfrm>
                <a:off x="1365573" y="5115705"/>
                <a:ext cx="71640" cy="147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7113405-9C78-4024-A26D-B1FBB3C4FD4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47933" y="5098065"/>
                  <a:ext cx="107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8712ABE-ADC5-49CA-A3FE-363B4A870668}"/>
                    </a:ext>
                  </a:extLst>
                </p14:cNvPr>
                <p14:cNvContentPartPr/>
                <p14:nvPr/>
              </p14:nvContentPartPr>
              <p14:xfrm>
                <a:off x="1453413" y="5115345"/>
                <a:ext cx="30960" cy="10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8712ABE-ADC5-49CA-A3FE-363B4A8706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5413" y="5097705"/>
                  <a:ext cx="66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76EF38BE-6325-481F-B39D-6370F2E557CA}"/>
                    </a:ext>
                  </a:extLst>
                </p14:cNvPr>
                <p14:cNvContentPartPr/>
                <p14:nvPr/>
              </p14:nvContentPartPr>
              <p14:xfrm>
                <a:off x="1525773" y="5019945"/>
                <a:ext cx="52920" cy="1152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76EF38BE-6325-481F-B39D-6370F2E557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07773" y="5002305"/>
                  <a:ext cx="8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EA92AA2-BB83-4641-BB1C-3531B7DFEADA}"/>
                    </a:ext>
                  </a:extLst>
                </p14:cNvPr>
                <p14:cNvContentPartPr/>
                <p14:nvPr/>
              </p14:nvContentPartPr>
              <p14:xfrm>
                <a:off x="1456653" y="5114985"/>
                <a:ext cx="33480" cy="48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EA92AA2-BB83-4641-BB1C-3531B7DFEA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38653" y="5096985"/>
                  <a:ext cx="69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107F657-86E3-4E3C-9D64-1126819AB55B}"/>
                    </a:ext>
                  </a:extLst>
                </p14:cNvPr>
                <p14:cNvContentPartPr/>
                <p14:nvPr/>
              </p14:nvContentPartPr>
              <p14:xfrm>
                <a:off x="870573" y="4211025"/>
                <a:ext cx="70920" cy="1249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107F657-86E3-4E3C-9D64-1126819AB5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2573" y="4193385"/>
                  <a:ext cx="106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2317086-B549-485C-8FC1-B52E0FCF81E9}"/>
                    </a:ext>
                  </a:extLst>
                </p14:cNvPr>
                <p14:cNvContentPartPr/>
                <p14:nvPr/>
              </p14:nvContentPartPr>
              <p14:xfrm>
                <a:off x="966333" y="4264665"/>
                <a:ext cx="26280" cy="32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2317086-B549-485C-8FC1-B52E0FCF81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8693" y="4246665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14F0117-F0C3-4B6B-B0D2-7FD6CD792054}"/>
                    </a:ext>
                  </a:extLst>
                </p14:cNvPr>
                <p14:cNvContentPartPr/>
                <p14:nvPr/>
              </p14:nvContentPartPr>
              <p14:xfrm>
                <a:off x="1025373" y="4205985"/>
                <a:ext cx="15480" cy="102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14F0117-F0C3-4B6B-B0D2-7FD6CD7920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7373" y="4188345"/>
                  <a:ext cx="51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6DE3421-D71C-40D3-912F-06CFE7C7DAC0}"/>
                    </a:ext>
                  </a:extLst>
                </p14:cNvPr>
                <p14:cNvContentPartPr/>
                <p14:nvPr/>
              </p14:nvContentPartPr>
              <p14:xfrm>
                <a:off x="1916373" y="4876305"/>
                <a:ext cx="27000" cy="7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6DE3421-D71C-40D3-912F-06CFE7C7DAC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98373" y="4858305"/>
                  <a:ext cx="6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A79C18D-E797-4C53-8429-A6F5F03FFE7C}"/>
                    </a:ext>
                  </a:extLst>
                </p14:cNvPr>
                <p14:cNvContentPartPr/>
                <p14:nvPr/>
              </p14:nvContentPartPr>
              <p14:xfrm>
                <a:off x="1750413" y="4861545"/>
                <a:ext cx="45360" cy="4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A79C18D-E797-4C53-8429-A6F5F03FFE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32413" y="4843905"/>
                  <a:ext cx="81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853E9DD-1B95-4DCA-B22A-ADDC32AAA2DF}"/>
                    </a:ext>
                  </a:extLst>
                </p14:cNvPr>
                <p14:cNvContentPartPr/>
                <p14:nvPr/>
              </p14:nvContentPartPr>
              <p14:xfrm>
                <a:off x="2018253" y="4875585"/>
                <a:ext cx="15840" cy="3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853E9DD-1B95-4DCA-B22A-ADDC32AAA2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00613" y="4857585"/>
                  <a:ext cx="51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035E989-8AE9-4375-B2C8-DA8C95BB36FC}"/>
                    </a:ext>
                  </a:extLst>
                </p14:cNvPr>
                <p14:cNvContentPartPr/>
                <p14:nvPr/>
              </p14:nvContentPartPr>
              <p14:xfrm>
                <a:off x="2156133" y="4877025"/>
                <a:ext cx="45000" cy="6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035E989-8AE9-4375-B2C8-DA8C95BB36F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8493" y="4859385"/>
                  <a:ext cx="80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D83279D-718A-40DF-83CC-5F5828653192}"/>
                    </a:ext>
                  </a:extLst>
                </p14:cNvPr>
                <p14:cNvContentPartPr/>
                <p14:nvPr/>
              </p14:nvContentPartPr>
              <p14:xfrm>
                <a:off x="2326413" y="4861185"/>
                <a:ext cx="36720" cy="5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D83279D-718A-40DF-83CC-5F582865319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08413" y="4843185"/>
                  <a:ext cx="72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A4F2F5-6B7E-46E9-877B-2384BFFA0586}"/>
                    </a:ext>
                  </a:extLst>
                </p14:cNvPr>
                <p14:cNvContentPartPr/>
                <p14:nvPr/>
              </p14:nvContentPartPr>
              <p14:xfrm>
                <a:off x="2487693" y="4860465"/>
                <a:ext cx="28080" cy="28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A4F2F5-6B7E-46E9-877B-2384BFFA05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70053" y="4842465"/>
                  <a:ext cx="63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85CB420-EB81-4444-B0A6-36C7A1929465}"/>
                    </a:ext>
                  </a:extLst>
                </p14:cNvPr>
                <p14:cNvContentPartPr/>
                <p14:nvPr/>
              </p14:nvContentPartPr>
              <p14:xfrm>
                <a:off x="2653293" y="4862625"/>
                <a:ext cx="29520" cy="4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85CB420-EB81-4444-B0A6-36C7A19294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35653" y="4844625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8E21290-CC87-419B-A523-4E3D797FCCCE}"/>
                    </a:ext>
                  </a:extLst>
                </p14:cNvPr>
                <p14:cNvContentPartPr/>
                <p14:nvPr/>
              </p14:nvContentPartPr>
              <p14:xfrm>
                <a:off x="2830413" y="4859385"/>
                <a:ext cx="183600" cy="9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8E21290-CC87-419B-A523-4E3D797FCCC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12413" y="4841745"/>
                  <a:ext cx="219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130CD4B-4706-4234-A7AF-D05C02270EFB}"/>
                    </a:ext>
                  </a:extLst>
                </p14:cNvPr>
                <p14:cNvContentPartPr/>
                <p14:nvPr/>
              </p14:nvContentPartPr>
              <p14:xfrm>
                <a:off x="3105813" y="4871625"/>
                <a:ext cx="18360" cy="4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130CD4B-4706-4234-A7AF-D05C02270EF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88173" y="4853625"/>
                  <a:ext cx="54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9BB8E-66D3-48F6-87BE-8DA48C34FD71}"/>
              </a:ext>
            </a:extLst>
          </p:cNvPr>
          <p:cNvGrpSpPr/>
          <p:nvPr/>
        </p:nvGrpSpPr>
        <p:grpSpPr>
          <a:xfrm>
            <a:off x="3741410" y="3925630"/>
            <a:ext cx="249840" cy="423000"/>
            <a:chOff x="3741410" y="3925630"/>
            <a:chExt cx="24984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5F4678-9958-4D2E-9C13-41661AEFA3E2}"/>
                    </a:ext>
                  </a:extLst>
                </p14:cNvPr>
                <p14:cNvContentPartPr/>
                <p14:nvPr/>
              </p14:nvContentPartPr>
              <p14:xfrm>
                <a:off x="3741410" y="3925630"/>
                <a:ext cx="114120" cy="30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5F4678-9958-4D2E-9C13-41661AEFA3E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23410" y="3907990"/>
                  <a:ext cx="14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EFA42B-93A9-42C5-95E9-6F1B074FBAF7}"/>
                    </a:ext>
                  </a:extLst>
                </p14:cNvPr>
                <p14:cNvContentPartPr/>
                <p14:nvPr/>
              </p14:nvContentPartPr>
              <p14:xfrm>
                <a:off x="3898730" y="4194910"/>
                <a:ext cx="92520" cy="12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EFA42B-93A9-42C5-95E9-6F1B074FBAF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80730" y="4177270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8A3350-5FEB-4757-AD19-3F7DA149DE75}"/>
                    </a:ext>
                  </a:extLst>
                </p14:cNvPr>
                <p14:cNvContentPartPr/>
                <p14:nvPr/>
              </p14:nvContentPartPr>
              <p14:xfrm>
                <a:off x="3919970" y="4185190"/>
                <a:ext cx="61920" cy="163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8A3350-5FEB-4757-AD19-3F7DA149DE7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02330" y="4167550"/>
                  <a:ext cx="9756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3A8DC4-EC42-4F0B-B152-2794D7A1A2DC}"/>
              </a:ext>
            </a:extLst>
          </p:cNvPr>
          <p:cNvGrpSpPr/>
          <p:nvPr/>
        </p:nvGrpSpPr>
        <p:grpSpPr>
          <a:xfrm>
            <a:off x="4150730" y="4106350"/>
            <a:ext cx="182880" cy="81360"/>
            <a:chOff x="4150730" y="4106350"/>
            <a:chExt cx="1828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6ACC60-5835-462E-9A35-8045FAE05295}"/>
                    </a:ext>
                  </a:extLst>
                </p14:cNvPr>
                <p14:cNvContentPartPr/>
                <p14:nvPr/>
              </p14:nvContentPartPr>
              <p14:xfrm>
                <a:off x="4162610" y="4106350"/>
                <a:ext cx="110520" cy="2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6ACC60-5835-462E-9A35-8045FAE052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44970" y="4088710"/>
                  <a:ext cx="146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CFBBEA-556E-4CCF-B816-83A25DA8D5D2}"/>
                    </a:ext>
                  </a:extLst>
                </p14:cNvPr>
                <p14:cNvContentPartPr/>
                <p14:nvPr/>
              </p14:nvContentPartPr>
              <p14:xfrm>
                <a:off x="4150730" y="4145950"/>
                <a:ext cx="182880" cy="4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CFBBEA-556E-4CCF-B816-83A25DA8D5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33090" y="4127950"/>
                  <a:ext cx="2185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E55C4A-E951-471C-A0D7-EF28DEB84204}"/>
              </a:ext>
            </a:extLst>
          </p:cNvPr>
          <p:cNvGrpSpPr/>
          <p:nvPr/>
        </p:nvGrpSpPr>
        <p:grpSpPr>
          <a:xfrm>
            <a:off x="4520810" y="4027510"/>
            <a:ext cx="727200" cy="210960"/>
            <a:chOff x="4520810" y="4027510"/>
            <a:chExt cx="7272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A42EE3-A561-4820-8FAB-5C71C1E7E0E9}"/>
                    </a:ext>
                  </a:extLst>
                </p14:cNvPr>
                <p14:cNvContentPartPr/>
                <p14:nvPr/>
              </p14:nvContentPartPr>
              <p14:xfrm>
                <a:off x="4535570" y="4027510"/>
                <a:ext cx="16164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A42EE3-A561-4820-8FAB-5C71C1E7E0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17930" y="4009510"/>
                  <a:ext cx="197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ADC6BF-8FB3-4DD5-B897-4FE22EE4C6A7}"/>
                    </a:ext>
                  </a:extLst>
                </p14:cNvPr>
                <p14:cNvContentPartPr/>
                <p14:nvPr/>
              </p14:nvContentPartPr>
              <p14:xfrm>
                <a:off x="4520810" y="4146670"/>
                <a:ext cx="128880" cy="3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ADC6BF-8FB3-4DD5-B897-4FE22EE4C6A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02810" y="4129030"/>
                  <a:ext cx="16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2BAA20-5102-4D22-9B31-0821D98E6E11}"/>
                    </a:ext>
                  </a:extLst>
                </p14:cNvPr>
                <p14:cNvContentPartPr/>
                <p14:nvPr/>
              </p14:nvContentPartPr>
              <p14:xfrm>
                <a:off x="4765250" y="4180870"/>
                <a:ext cx="28800" cy="1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2BAA20-5102-4D22-9B31-0821D98E6E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47610" y="4163230"/>
                  <a:ext cx="6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3A93B3-FC31-4C85-B5C9-31AE778DC0C3}"/>
                    </a:ext>
                  </a:extLst>
                </p14:cNvPr>
                <p14:cNvContentPartPr/>
                <p14:nvPr/>
              </p14:nvContentPartPr>
              <p14:xfrm>
                <a:off x="5006810" y="4150630"/>
                <a:ext cx="241200" cy="7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3A93B3-FC31-4C85-B5C9-31AE778DC0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89170" y="4132990"/>
                  <a:ext cx="2768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DF26AEC-F500-4CAC-8CA9-F8C5130453EB}"/>
              </a:ext>
            </a:extLst>
          </p:cNvPr>
          <p:cNvGrpSpPr/>
          <p:nvPr/>
        </p:nvGrpSpPr>
        <p:grpSpPr>
          <a:xfrm>
            <a:off x="3653570" y="4468870"/>
            <a:ext cx="3281400" cy="1229400"/>
            <a:chOff x="3653570" y="4468870"/>
            <a:chExt cx="3281400" cy="12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D8E25A-1018-44DE-A54F-D9D9ABC21EE1}"/>
                    </a:ext>
                  </a:extLst>
                </p14:cNvPr>
                <p14:cNvContentPartPr/>
                <p14:nvPr/>
              </p14:nvContentPartPr>
              <p14:xfrm>
                <a:off x="3699290" y="4607470"/>
                <a:ext cx="64800" cy="23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D8E25A-1018-44DE-A54F-D9D9ABC21EE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81650" y="4589470"/>
                  <a:ext cx="100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48E891-9624-434B-8A61-A66F13297849}"/>
                    </a:ext>
                  </a:extLst>
                </p14:cNvPr>
                <p14:cNvContentPartPr/>
                <p14:nvPr/>
              </p14:nvContentPartPr>
              <p14:xfrm>
                <a:off x="3749330" y="4575790"/>
                <a:ext cx="13032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48E891-9624-434B-8A61-A66F1329784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731690" y="4557790"/>
                  <a:ext cx="165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1C5BF5-D364-4C23-9AF9-9AB5D452F55C}"/>
                    </a:ext>
                  </a:extLst>
                </p14:cNvPr>
                <p14:cNvContentPartPr/>
                <p14:nvPr/>
              </p14:nvContentPartPr>
              <p14:xfrm>
                <a:off x="3688490" y="4744630"/>
                <a:ext cx="128880" cy="87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1C5BF5-D364-4C23-9AF9-9AB5D452F55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70490" y="4726990"/>
                  <a:ext cx="164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E1866C-F6AD-4359-9DD0-E7FE2A564D56}"/>
                    </a:ext>
                  </a:extLst>
                </p14:cNvPr>
                <p14:cNvContentPartPr/>
                <p14:nvPr/>
              </p14:nvContentPartPr>
              <p14:xfrm>
                <a:off x="3833570" y="4714390"/>
                <a:ext cx="540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E1866C-F6AD-4359-9DD0-E7FE2A564D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15570" y="4696390"/>
                  <a:ext cx="41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DFCF1F-AC7D-4D59-90D9-41E71173A66C}"/>
                    </a:ext>
                  </a:extLst>
                </p14:cNvPr>
                <p14:cNvContentPartPr/>
                <p14:nvPr/>
              </p14:nvContentPartPr>
              <p14:xfrm>
                <a:off x="3864170" y="4617550"/>
                <a:ext cx="275040" cy="22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DFCF1F-AC7D-4D59-90D9-41E71173A6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46530" y="4599550"/>
                  <a:ext cx="310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6526C2-FEC0-47CD-9A6A-23BAE7F74859}"/>
                    </a:ext>
                  </a:extLst>
                </p14:cNvPr>
                <p14:cNvContentPartPr/>
                <p14:nvPr/>
              </p14:nvContentPartPr>
              <p14:xfrm>
                <a:off x="4331090" y="4588750"/>
                <a:ext cx="92880" cy="141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6526C2-FEC0-47CD-9A6A-23BAE7F7485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13450" y="4570750"/>
                  <a:ext cx="128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017393-B7C9-49A8-944C-A48D7DBBE18F}"/>
                    </a:ext>
                  </a:extLst>
                </p14:cNvPr>
                <p14:cNvContentPartPr/>
                <p14:nvPr/>
              </p14:nvContentPartPr>
              <p14:xfrm>
                <a:off x="4424330" y="4610350"/>
                <a:ext cx="178920" cy="16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017393-B7C9-49A8-944C-A48D7DBBE18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06690" y="4592710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86B712-3F6C-40BA-84AA-DFEBFEE661BA}"/>
                    </a:ext>
                  </a:extLst>
                </p14:cNvPr>
                <p14:cNvContentPartPr/>
                <p14:nvPr/>
              </p14:nvContentPartPr>
              <p14:xfrm>
                <a:off x="4634210" y="4560310"/>
                <a:ext cx="60480" cy="22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86B712-3F6C-40BA-84AA-DFEBFEE661B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16570" y="4542670"/>
                  <a:ext cx="96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B27790-1116-4CD1-A102-14EF330F50AD}"/>
                    </a:ext>
                  </a:extLst>
                </p14:cNvPr>
                <p14:cNvContentPartPr/>
                <p14:nvPr/>
              </p14:nvContentPartPr>
              <p14:xfrm>
                <a:off x="4716290" y="4633030"/>
                <a:ext cx="24840" cy="150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B27790-1116-4CD1-A102-14EF330F50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98290" y="4615390"/>
                  <a:ext cx="60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02C5909-65C9-48CB-97EA-0CB325F4CE69}"/>
                    </a:ext>
                  </a:extLst>
                </p14:cNvPr>
                <p14:cNvContentPartPr/>
                <p14:nvPr/>
              </p14:nvContentPartPr>
              <p14:xfrm>
                <a:off x="4789010" y="4513870"/>
                <a:ext cx="228240" cy="244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02C5909-65C9-48CB-97EA-0CB325F4CE6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71370" y="4495870"/>
                  <a:ext cx="263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205409-02E2-448A-82BE-D5668E404FE4}"/>
                    </a:ext>
                  </a:extLst>
                </p14:cNvPr>
                <p14:cNvContentPartPr/>
                <p14:nvPr/>
              </p14:nvContentPartPr>
              <p14:xfrm>
                <a:off x="4529810" y="4599190"/>
                <a:ext cx="141120" cy="2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205409-02E2-448A-82BE-D5668E404FE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11810" y="4581190"/>
                  <a:ext cx="176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0FD28F2-6C48-48B7-9559-2CE055C5F98A}"/>
                    </a:ext>
                  </a:extLst>
                </p14:cNvPr>
                <p14:cNvContentPartPr/>
                <p14:nvPr/>
              </p14:nvContentPartPr>
              <p14:xfrm>
                <a:off x="5108690" y="4585150"/>
                <a:ext cx="89640" cy="123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0FD28F2-6C48-48B7-9559-2CE055C5F98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91050" y="4567510"/>
                  <a:ext cx="125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DDBD8C-6DB2-4745-BE9E-17797D0AF1BE}"/>
                    </a:ext>
                  </a:extLst>
                </p14:cNvPr>
                <p14:cNvContentPartPr/>
                <p14:nvPr/>
              </p14:nvContentPartPr>
              <p14:xfrm>
                <a:off x="5202290" y="4585510"/>
                <a:ext cx="126360" cy="129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DDBD8C-6DB2-4745-BE9E-17797D0AF1B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84650" y="45678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CD53CC-A13C-46A1-9EFB-5A05BE9BC635}"/>
                    </a:ext>
                  </a:extLst>
                </p14:cNvPr>
                <p14:cNvContentPartPr/>
                <p14:nvPr/>
              </p14:nvContentPartPr>
              <p14:xfrm>
                <a:off x="5316770" y="4532230"/>
                <a:ext cx="42480" cy="19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CD53CC-A13C-46A1-9EFB-5A05BE9BC63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98770" y="4514590"/>
                  <a:ext cx="78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9279CE-0732-4197-AE52-41B10C707571}"/>
                    </a:ext>
                  </a:extLst>
                </p14:cNvPr>
                <p14:cNvContentPartPr/>
                <p14:nvPr/>
              </p14:nvContentPartPr>
              <p14:xfrm>
                <a:off x="5377970" y="4622590"/>
                <a:ext cx="54360" cy="127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9279CE-0732-4197-AE52-41B10C7075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60330" y="4604590"/>
                  <a:ext cx="90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9DD080-D0BA-4D06-B0C4-7E50C94241B9}"/>
                    </a:ext>
                  </a:extLst>
                </p14:cNvPr>
                <p14:cNvContentPartPr/>
                <p14:nvPr/>
              </p14:nvContentPartPr>
              <p14:xfrm>
                <a:off x="5465450" y="4618990"/>
                <a:ext cx="115920" cy="112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9DD080-D0BA-4D06-B0C4-7E50C94241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47810" y="4600990"/>
                  <a:ext cx="151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534ACD-7ED3-4C81-9DC2-8EF178A8FB1C}"/>
                    </a:ext>
                  </a:extLst>
                </p14:cNvPr>
                <p14:cNvContentPartPr/>
                <p14:nvPr/>
              </p14:nvContentPartPr>
              <p14:xfrm>
                <a:off x="5586050" y="4553110"/>
                <a:ext cx="2160" cy="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534ACD-7ED3-4C81-9DC2-8EF178A8FB1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68410" y="4535110"/>
                  <a:ext cx="37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42B1C5-1A97-476A-9EFA-E2F38F73B009}"/>
                    </a:ext>
                  </a:extLst>
                </p14:cNvPr>
                <p14:cNvContentPartPr/>
                <p14:nvPr/>
              </p14:nvContentPartPr>
              <p14:xfrm>
                <a:off x="5642210" y="4468870"/>
                <a:ext cx="117000" cy="466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42B1C5-1A97-476A-9EFA-E2F38F73B00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24570" y="4450870"/>
                  <a:ext cx="1526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3171C93-33E8-4DE6-A2A3-2B790089825D}"/>
                    </a:ext>
                  </a:extLst>
                </p14:cNvPr>
                <p14:cNvContentPartPr/>
                <p14:nvPr/>
              </p14:nvContentPartPr>
              <p14:xfrm>
                <a:off x="5721770" y="4517470"/>
                <a:ext cx="120600" cy="3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3171C93-33E8-4DE6-A2A3-2B79008982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04130" y="4499830"/>
                  <a:ext cx="156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1019EF-0227-4B31-B19B-946B9BE77B50}"/>
                    </a:ext>
                  </a:extLst>
                </p14:cNvPr>
                <p14:cNvContentPartPr/>
                <p14:nvPr/>
              </p14:nvContentPartPr>
              <p14:xfrm>
                <a:off x="5946770" y="4613950"/>
                <a:ext cx="82440" cy="9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1019EF-0227-4B31-B19B-946B9BE77B5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29130" y="4596310"/>
                  <a:ext cx="11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358EBF-5BD4-4E5B-9C1A-B1EB26126D0F}"/>
                    </a:ext>
                  </a:extLst>
                </p14:cNvPr>
                <p14:cNvContentPartPr/>
                <p14:nvPr/>
              </p14:nvContentPartPr>
              <p14:xfrm>
                <a:off x="6021650" y="4630510"/>
                <a:ext cx="339840" cy="90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358EBF-5BD4-4E5B-9C1A-B1EB26126D0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03650" y="4612510"/>
                  <a:ext cx="375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DAA39A-28C1-4B2E-B0EA-3CA8D85E01E2}"/>
                    </a:ext>
                  </a:extLst>
                </p14:cNvPr>
                <p14:cNvContentPartPr/>
                <p14:nvPr/>
              </p14:nvContentPartPr>
              <p14:xfrm>
                <a:off x="6560930" y="4510630"/>
                <a:ext cx="55440" cy="195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DAA39A-28C1-4B2E-B0EA-3CA8D85E01E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43290" y="4492630"/>
                  <a:ext cx="91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8CCC9A-4B03-4B91-BB8D-A956654070EE}"/>
                    </a:ext>
                  </a:extLst>
                </p14:cNvPr>
                <p14:cNvContentPartPr/>
                <p14:nvPr/>
              </p14:nvContentPartPr>
              <p14:xfrm>
                <a:off x="6550130" y="4615390"/>
                <a:ext cx="77760" cy="135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8CCC9A-4B03-4B91-BB8D-A956654070E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32490" y="4597750"/>
                  <a:ext cx="113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1FE21F-6FC9-435F-AB7A-38ECE7F2583B}"/>
                    </a:ext>
                  </a:extLst>
                </p14:cNvPr>
                <p14:cNvContentPartPr/>
                <p14:nvPr/>
              </p14:nvContentPartPr>
              <p14:xfrm>
                <a:off x="6674330" y="4610710"/>
                <a:ext cx="90720" cy="80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1FE21F-6FC9-435F-AB7A-38ECE7F2583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56330" y="4593070"/>
                  <a:ext cx="126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DF8041-F33A-4E13-B128-72447A233717}"/>
                    </a:ext>
                  </a:extLst>
                </p14:cNvPr>
                <p14:cNvContentPartPr/>
                <p14:nvPr/>
              </p14:nvContentPartPr>
              <p14:xfrm>
                <a:off x="3653570" y="4980070"/>
                <a:ext cx="332640" cy="186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DF8041-F33A-4E13-B128-72447A23371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35570" y="4962070"/>
                  <a:ext cx="368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42A2DB-7F27-457F-B185-B9DE5A12E13A}"/>
                    </a:ext>
                  </a:extLst>
                </p14:cNvPr>
                <p14:cNvContentPartPr/>
                <p14:nvPr/>
              </p14:nvContentPartPr>
              <p14:xfrm>
                <a:off x="4027610" y="5062510"/>
                <a:ext cx="158760" cy="90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42A2DB-7F27-457F-B185-B9DE5A12E13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09970" y="5044510"/>
                  <a:ext cx="194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21758D-D5B1-4819-9D69-4D51308C3EB3}"/>
                    </a:ext>
                  </a:extLst>
                </p14:cNvPr>
                <p14:cNvContentPartPr/>
                <p14:nvPr/>
              </p14:nvContentPartPr>
              <p14:xfrm>
                <a:off x="4193210" y="4964590"/>
                <a:ext cx="316080" cy="227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21758D-D5B1-4819-9D69-4D51308C3E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75210" y="4946950"/>
                  <a:ext cx="351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DC7460-5911-423C-91CB-39F7D5F5823B}"/>
                    </a:ext>
                  </a:extLst>
                </p14:cNvPr>
                <p14:cNvContentPartPr/>
                <p14:nvPr/>
              </p14:nvContentPartPr>
              <p14:xfrm>
                <a:off x="4499570" y="4971790"/>
                <a:ext cx="12024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DC7460-5911-423C-91CB-39F7D5F5823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81570" y="4953790"/>
                  <a:ext cx="155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DC8F3FB-F1E1-411F-9CED-C595698DC052}"/>
                    </a:ext>
                  </a:extLst>
                </p14:cNvPr>
                <p14:cNvContentPartPr/>
                <p14:nvPr/>
              </p14:nvContentPartPr>
              <p14:xfrm>
                <a:off x="4351610" y="5020750"/>
                <a:ext cx="133920" cy="14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DC8F3FB-F1E1-411F-9CED-C595698DC05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33970" y="5002750"/>
                  <a:ext cx="169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BB38CE-9D95-4379-B682-C72F817CB30C}"/>
                    </a:ext>
                  </a:extLst>
                </p14:cNvPr>
                <p14:cNvContentPartPr/>
                <p14:nvPr/>
              </p14:nvContentPartPr>
              <p14:xfrm>
                <a:off x="4711970" y="5016790"/>
                <a:ext cx="113760" cy="112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BB38CE-9D95-4379-B682-C72F817CB30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94330" y="4998790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C8F898-853D-4852-BB1B-DDE0711B5D08}"/>
                    </a:ext>
                  </a:extLst>
                </p14:cNvPr>
                <p14:cNvContentPartPr/>
                <p14:nvPr/>
              </p14:nvContentPartPr>
              <p14:xfrm>
                <a:off x="4863530" y="5073670"/>
                <a:ext cx="9720" cy="72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C8F898-853D-4852-BB1B-DDE0711B5D0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5530" y="5055670"/>
                  <a:ext cx="45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2825AF-61C3-4D89-AD4C-1B5110E032C4}"/>
                    </a:ext>
                  </a:extLst>
                </p14:cNvPr>
                <p14:cNvContentPartPr/>
                <p14:nvPr/>
              </p14:nvContentPartPr>
              <p14:xfrm>
                <a:off x="4896290" y="5001670"/>
                <a:ext cx="2160" cy="12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2825AF-61C3-4D89-AD4C-1B5110E032C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78650" y="4984030"/>
                  <a:ext cx="37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511959-0526-41E9-9974-E2276E5BDF3D}"/>
                    </a:ext>
                  </a:extLst>
                </p14:cNvPr>
                <p14:cNvContentPartPr/>
                <p14:nvPr/>
              </p14:nvContentPartPr>
              <p14:xfrm>
                <a:off x="4919690" y="5063230"/>
                <a:ext cx="100080" cy="72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511959-0526-41E9-9974-E2276E5BDF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01690" y="5045590"/>
                  <a:ext cx="135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F3D195-862D-4D3C-91C8-D356E92902FF}"/>
                    </a:ext>
                  </a:extLst>
                </p14:cNvPr>
                <p14:cNvContentPartPr/>
                <p14:nvPr/>
              </p14:nvContentPartPr>
              <p14:xfrm>
                <a:off x="5215970" y="4992670"/>
                <a:ext cx="55800" cy="113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F3D195-862D-4D3C-91C8-D356E92902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98330" y="4974670"/>
                  <a:ext cx="91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95E91DF-77CD-4198-B398-EF22A23E5B47}"/>
                    </a:ext>
                  </a:extLst>
                </p14:cNvPr>
                <p14:cNvContentPartPr/>
                <p14:nvPr/>
              </p14:nvContentPartPr>
              <p14:xfrm>
                <a:off x="5297330" y="4889710"/>
                <a:ext cx="476280" cy="387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95E91DF-77CD-4198-B398-EF22A23E5B4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79330" y="4872070"/>
                  <a:ext cx="511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BF1EAA9-9B47-4762-B68A-4ADD9D0849A4}"/>
                    </a:ext>
                  </a:extLst>
                </p14:cNvPr>
                <p14:cNvContentPartPr/>
                <p14:nvPr/>
              </p14:nvContentPartPr>
              <p14:xfrm>
                <a:off x="5897090" y="4868830"/>
                <a:ext cx="212040" cy="430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BF1EAA9-9B47-4762-B68A-4ADD9D0849A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79090" y="4850830"/>
                  <a:ext cx="2476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49C53F5-1CDB-47BA-BA86-82C7D0B72717}"/>
                    </a:ext>
                  </a:extLst>
                </p14:cNvPr>
                <p14:cNvContentPartPr/>
                <p14:nvPr/>
              </p14:nvContentPartPr>
              <p14:xfrm>
                <a:off x="6236570" y="4941190"/>
                <a:ext cx="83520" cy="10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49C53F5-1CDB-47BA-BA86-82C7D0B7271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18930" y="4923190"/>
                  <a:ext cx="119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9AA4B3-40D0-4673-B1B6-8590E8D0EA90}"/>
                    </a:ext>
                  </a:extLst>
                </p14:cNvPr>
                <p14:cNvContentPartPr/>
                <p14:nvPr/>
              </p14:nvContentPartPr>
              <p14:xfrm>
                <a:off x="6336290" y="4940470"/>
                <a:ext cx="190800" cy="118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9AA4B3-40D0-4673-B1B6-8590E8D0EA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18290" y="4922830"/>
                  <a:ext cx="226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993222F-BBCB-480F-A261-59B03730CE40}"/>
                    </a:ext>
                  </a:extLst>
                </p14:cNvPr>
                <p14:cNvContentPartPr/>
                <p14:nvPr/>
              </p14:nvContentPartPr>
              <p14:xfrm>
                <a:off x="6563450" y="4893310"/>
                <a:ext cx="80280" cy="201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993222F-BBCB-480F-A261-59B03730CE4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545810" y="4875310"/>
                  <a:ext cx="115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A212957-4018-44A5-BC90-0614DD5FED83}"/>
                    </a:ext>
                  </a:extLst>
                </p14:cNvPr>
                <p14:cNvContentPartPr/>
                <p14:nvPr/>
              </p14:nvContentPartPr>
              <p14:xfrm>
                <a:off x="6664970" y="4962430"/>
                <a:ext cx="7920" cy="1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A212957-4018-44A5-BC90-0614DD5FED8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646970" y="4944430"/>
                  <a:ext cx="43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F151861-5B96-44AB-92CC-004B86C40FA1}"/>
                    </a:ext>
                  </a:extLst>
                </p14:cNvPr>
                <p14:cNvContentPartPr/>
                <p14:nvPr/>
              </p14:nvContentPartPr>
              <p14:xfrm>
                <a:off x="6708890" y="4846150"/>
                <a:ext cx="226080" cy="247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F151861-5B96-44AB-92CC-004B86C40FA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90890" y="4828510"/>
                  <a:ext cx="261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8686A46-1536-47F3-8F06-DAA1E352C075}"/>
                    </a:ext>
                  </a:extLst>
                </p14:cNvPr>
                <p14:cNvContentPartPr/>
                <p14:nvPr/>
              </p14:nvContentPartPr>
              <p14:xfrm>
                <a:off x="6445010" y="4860910"/>
                <a:ext cx="214200" cy="11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8686A46-1536-47F3-8F06-DAA1E352C07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427010" y="4842910"/>
                  <a:ext cx="249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AC1514C-3711-4996-9FF7-D7AD4601AC57}"/>
                    </a:ext>
                  </a:extLst>
                </p14:cNvPr>
                <p14:cNvContentPartPr/>
                <p14:nvPr/>
              </p14:nvContentPartPr>
              <p14:xfrm>
                <a:off x="3675890" y="5398750"/>
                <a:ext cx="92520" cy="142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AC1514C-3711-4996-9FF7-D7AD4601AC5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58250" y="5381110"/>
                  <a:ext cx="128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E35BAF8-897A-4A4F-A58A-C6CF1DDB3D93}"/>
                    </a:ext>
                  </a:extLst>
                </p14:cNvPr>
                <p14:cNvContentPartPr/>
                <p14:nvPr/>
              </p14:nvContentPartPr>
              <p14:xfrm>
                <a:off x="3811970" y="5406310"/>
                <a:ext cx="118800" cy="105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E35BAF8-897A-4A4F-A58A-C6CF1DDB3D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93970" y="5388310"/>
                  <a:ext cx="154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6C825DD-9E5A-4313-B881-3D71099603E2}"/>
                    </a:ext>
                  </a:extLst>
                </p14:cNvPr>
                <p14:cNvContentPartPr/>
                <p14:nvPr/>
              </p14:nvContentPartPr>
              <p14:xfrm>
                <a:off x="3931130" y="5336470"/>
                <a:ext cx="15840" cy="18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6C825DD-9E5A-4313-B881-3D71099603E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13130" y="5318830"/>
                  <a:ext cx="51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9D367AC-7123-45D6-87EF-D9882A162D28}"/>
                    </a:ext>
                  </a:extLst>
                </p14:cNvPr>
                <p14:cNvContentPartPr/>
                <p14:nvPr/>
              </p14:nvContentPartPr>
              <p14:xfrm>
                <a:off x="4000250" y="5428270"/>
                <a:ext cx="63000" cy="109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9D367AC-7123-45D6-87EF-D9882A162D2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82250" y="5410270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1DD03EB-6F1F-4D16-802E-BF6D03E67730}"/>
                    </a:ext>
                  </a:extLst>
                </p14:cNvPr>
                <p14:cNvContentPartPr/>
                <p14:nvPr/>
              </p14:nvContentPartPr>
              <p14:xfrm>
                <a:off x="4116530" y="5439430"/>
                <a:ext cx="102240" cy="83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1DD03EB-6F1F-4D16-802E-BF6D03E6773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98890" y="5421790"/>
                  <a:ext cx="137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3627BDF-282E-49A0-8911-53975E3C2570}"/>
                    </a:ext>
                  </a:extLst>
                </p14:cNvPr>
                <p14:cNvContentPartPr/>
                <p14:nvPr/>
              </p14:nvContentPartPr>
              <p14:xfrm>
                <a:off x="4248290" y="5337190"/>
                <a:ext cx="2880" cy="11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3627BDF-282E-49A0-8911-53975E3C25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30650" y="5319190"/>
                  <a:ext cx="38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18A5F8-E154-4B97-ACA6-83F909636396}"/>
                    </a:ext>
                  </a:extLst>
                </p14:cNvPr>
                <p14:cNvContentPartPr/>
                <p14:nvPr/>
              </p14:nvContentPartPr>
              <p14:xfrm>
                <a:off x="4310210" y="5317030"/>
                <a:ext cx="116280" cy="381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18A5F8-E154-4B97-ACA6-83F90963639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92210" y="5299390"/>
                  <a:ext cx="151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256E0D2-2DA4-4993-863D-9D1AE8F003C6}"/>
                    </a:ext>
                  </a:extLst>
                </p14:cNvPr>
                <p14:cNvContentPartPr/>
                <p14:nvPr/>
              </p14:nvContentPartPr>
              <p14:xfrm>
                <a:off x="4331090" y="5344750"/>
                <a:ext cx="131400" cy="23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256E0D2-2DA4-4993-863D-9D1AE8F003C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13450" y="5326750"/>
                  <a:ext cx="16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36DC7DC-1738-407E-8890-98EA3798E965}"/>
                    </a:ext>
                  </a:extLst>
                </p14:cNvPr>
                <p14:cNvContentPartPr/>
                <p14:nvPr/>
              </p14:nvContentPartPr>
              <p14:xfrm>
                <a:off x="4641410" y="5304070"/>
                <a:ext cx="176040" cy="186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36DC7DC-1738-407E-8890-98EA3798E96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23770" y="5286070"/>
                  <a:ext cx="211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FD6B006-6EF5-4971-830A-1EA13F14407B}"/>
                    </a:ext>
                  </a:extLst>
                </p14:cNvPr>
                <p14:cNvContentPartPr/>
                <p14:nvPr/>
              </p14:nvContentPartPr>
              <p14:xfrm>
                <a:off x="4735370" y="5341870"/>
                <a:ext cx="91800" cy="13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FD6B006-6EF5-4971-830A-1EA13F14407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17730" y="5324230"/>
                  <a:ext cx="127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9B4758D-BF72-4A12-A974-8D86086520A3}"/>
                    </a:ext>
                  </a:extLst>
                </p14:cNvPr>
                <p14:cNvContentPartPr/>
                <p14:nvPr/>
              </p14:nvContentPartPr>
              <p14:xfrm>
                <a:off x="4954250" y="5291830"/>
                <a:ext cx="34920" cy="181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9B4758D-BF72-4A12-A974-8D86086520A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36610" y="5273830"/>
                  <a:ext cx="70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CFF03E4-74FF-4314-B817-E823298BBEE7}"/>
                    </a:ext>
                  </a:extLst>
                </p14:cNvPr>
                <p14:cNvContentPartPr/>
                <p14:nvPr/>
              </p14:nvContentPartPr>
              <p14:xfrm>
                <a:off x="5027330" y="5300830"/>
                <a:ext cx="168840" cy="200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CFF03E4-74FF-4314-B817-E823298BBEE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09690" y="5283190"/>
                  <a:ext cx="204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070D84-EB72-4731-9833-BBB658893D5F}"/>
                    </a:ext>
                  </a:extLst>
                </p14:cNvPr>
                <p14:cNvContentPartPr/>
                <p14:nvPr/>
              </p14:nvContentPartPr>
              <p14:xfrm>
                <a:off x="5030210" y="5321350"/>
                <a:ext cx="126000" cy="12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070D84-EB72-4731-9833-BBB658893D5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12570" y="5303350"/>
                  <a:ext cx="161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68D1ACF-2B27-48D1-8478-888067B9832B}"/>
                    </a:ext>
                  </a:extLst>
                </p14:cNvPr>
                <p14:cNvContentPartPr/>
                <p14:nvPr/>
              </p14:nvContentPartPr>
              <p14:xfrm>
                <a:off x="4660850" y="5379310"/>
                <a:ext cx="41400" cy="57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68D1ACF-2B27-48D1-8478-888067B9832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642850" y="5361310"/>
                  <a:ext cx="77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F23951-0360-4518-88E2-AB1C86B8EC90}"/>
                    </a:ext>
                  </a:extLst>
                </p14:cNvPr>
                <p14:cNvContentPartPr/>
                <p14:nvPr/>
              </p14:nvContentPartPr>
              <p14:xfrm>
                <a:off x="5371850" y="5386150"/>
                <a:ext cx="192600" cy="2390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F23951-0360-4518-88E2-AB1C86B8EC9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53850" y="5368510"/>
                  <a:ext cx="228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90061E1-63F7-456E-A402-128A467CE946}"/>
                    </a:ext>
                  </a:extLst>
                </p14:cNvPr>
                <p14:cNvContentPartPr/>
                <p14:nvPr/>
              </p14:nvContentPartPr>
              <p14:xfrm>
                <a:off x="5570930" y="5362390"/>
                <a:ext cx="7920" cy="25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90061E1-63F7-456E-A402-128A467CE9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552930" y="5344390"/>
                  <a:ext cx="43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C902DA5-D3D4-4ADA-B98F-2D705CC4EAE3}"/>
                    </a:ext>
                  </a:extLst>
                </p14:cNvPr>
                <p14:cNvContentPartPr/>
                <p14:nvPr/>
              </p14:nvContentPartPr>
              <p14:xfrm>
                <a:off x="5609450" y="5390110"/>
                <a:ext cx="79560" cy="12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C902DA5-D3D4-4ADA-B98F-2D705CC4EAE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591810" y="5372110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10D6580-63AC-46DF-9610-709182633F7D}"/>
                    </a:ext>
                  </a:extLst>
                </p14:cNvPr>
                <p14:cNvContentPartPr/>
                <p14:nvPr/>
              </p14:nvContentPartPr>
              <p14:xfrm>
                <a:off x="5690810" y="5400190"/>
                <a:ext cx="209160" cy="134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10D6580-63AC-46DF-9610-709182633F7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72810" y="5382550"/>
                  <a:ext cx="24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B685D8-F615-4C8D-9592-C4984984EFAC}"/>
                    </a:ext>
                  </a:extLst>
                </p14:cNvPr>
                <p14:cNvContentPartPr/>
                <p14:nvPr/>
              </p14:nvContentPartPr>
              <p14:xfrm>
                <a:off x="6064130" y="5351590"/>
                <a:ext cx="78840" cy="236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B685D8-F615-4C8D-9592-C4984984EFA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46130" y="5333590"/>
                  <a:ext cx="1144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1854B82-4CE6-4187-BB3C-3568E6C219E1}"/>
                    </a:ext>
                  </a:extLst>
                </p14:cNvPr>
                <p14:cNvContentPartPr/>
                <p14:nvPr/>
              </p14:nvContentPartPr>
              <p14:xfrm>
                <a:off x="6172490" y="5366710"/>
                <a:ext cx="152640" cy="117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1854B82-4CE6-4187-BB3C-3568E6C219E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54850" y="5348710"/>
                  <a:ext cx="188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879AA7B-5EB5-4F44-A235-CC3D5D148208}"/>
                    </a:ext>
                  </a:extLst>
                </p14:cNvPr>
                <p14:cNvContentPartPr/>
                <p14:nvPr/>
              </p14:nvContentPartPr>
              <p14:xfrm>
                <a:off x="6317210" y="5330350"/>
                <a:ext cx="11880" cy="12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879AA7B-5EB5-4F44-A235-CC3D5D1482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99570" y="5312710"/>
                  <a:ext cx="47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1FF9D2-44AF-4360-AB6C-83290DF89F6B}"/>
                    </a:ext>
                  </a:extLst>
                </p14:cNvPr>
                <p14:cNvContentPartPr/>
                <p14:nvPr/>
              </p14:nvContentPartPr>
              <p14:xfrm>
                <a:off x="6361490" y="5295430"/>
                <a:ext cx="194400" cy="190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1FF9D2-44AF-4360-AB6C-83290DF89F6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43850" y="5277430"/>
                  <a:ext cx="230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FFA7929-653A-45FC-A6D3-EEA17B753010}"/>
                    </a:ext>
                  </a:extLst>
                </p14:cNvPr>
                <p14:cNvContentPartPr/>
                <p14:nvPr/>
              </p14:nvContentPartPr>
              <p14:xfrm>
                <a:off x="6470570" y="5322790"/>
                <a:ext cx="117000" cy="25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FFA7929-653A-45FC-A6D3-EEA17B75301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52930" y="5305150"/>
                  <a:ext cx="152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E4D1220-87CF-478B-AD58-36DAE9B8D941}"/>
                    </a:ext>
                  </a:extLst>
                </p14:cNvPr>
                <p14:cNvContentPartPr/>
                <p14:nvPr/>
              </p14:nvContentPartPr>
              <p14:xfrm>
                <a:off x="6649850" y="5423950"/>
                <a:ext cx="7560" cy="15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E4D1220-87CF-478B-AD58-36DAE9B8D94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32210" y="5405950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216F5A9-5823-4920-AEA0-534E4E7C500A}"/>
              </a:ext>
            </a:extLst>
          </p:cNvPr>
          <p:cNvGrpSpPr/>
          <p:nvPr/>
        </p:nvGrpSpPr>
        <p:grpSpPr>
          <a:xfrm>
            <a:off x="4398050" y="5860690"/>
            <a:ext cx="470520" cy="398160"/>
            <a:chOff x="4398050" y="5860690"/>
            <a:chExt cx="470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048ECB9-2A38-4316-9C15-8061CB5995E8}"/>
                    </a:ext>
                  </a:extLst>
                </p14:cNvPr>
                <p14:cNvContentPartPr/>
                <p14:nvPr/>
              </p14:nvContentPartPr>
              <p14:xfrm>
                <a:off x="4398050" y="5860690"/>
                <a:ext cx="91440" cy="227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048ECB9-2A38-4316-9C15-8061CB5995E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80410" y="5843050"/>
                  <a:ext cx="127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E012887-F73E-49EF-B7DA-6488DDA502F9}"/>
                    </a:ext>
                  </a:extLst>
                </p14:cNvPr>
                <p14:cNvContentPartPr/>
                <p14:nvPr/>
              </p14:nvContentPartPr>
              <p14:xfrm>
                <a:off x="4484450" y="6038530"/>
                <a:ext cx="59400" cy="220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E012887-F73E-49EF-B7DA-6488DDA502F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466450" y="6020530"/>
                  <a:ext cx="95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A7336D2-202E-42C8-8531-2841C2C50147}"/>
                    </a:ext>
                  </a:extLst>
                </p14:cNvPr>
                <p14:cNvContentPartPr/>
                <p14:nvPr/>
              </p14:nvContentPartPr>
              <p14:xfrm>
                <a:off x="4696490" y="5972650"/>
                <a:ext cx="150480" cy="280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A7336D2-202E-42C8-8531-2841C2C5014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78490" y="5954650"/>
                  <a:ext cx="186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8C33679-7F4D-48D2-9CB5-064F056FB103}"/>
                    </a:ext>
                  </a:extLst>
                </p14:cNvPr>
                <p14:cNvContentPartPr/>
                <p14:nvPr/>
              </p14:nvContentPartPr>
              <p14:xfrm>
                <a:off x="4709450" y="6042490"/>
                <a:ext cx="159120" cy="8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8C33679-7F4D-48D2-9CB5-064F056FB10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691450" y="6024490"/>
                  <a:ext cx="1947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955B7439-B51B-4C31-9E76-A7A595584C40}"/>
                  </a:ext>
                </a:extLst>
              </p14:cNvPr>
              <p14:cNvContentPartPr/>
              <p14:nvPr/>
            </p14:nvContentPartPr>
            <p14:xfrm>
              <a:off x="6211370" y="5822890"/>
              <a:ext cx="119880" cy="17568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955B7439-B51B-4C31-9E76-A7A595584C4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193730" y="5805250"/>
                <a:ext cx="155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6BF3EA44-F188-49DC-BBA2-7E0519C11AC4}"/>
                  </a:ext>
                </a:extLst>
              </p14:cNvPr>
              <p14:cNvContentPartPr/>
              <p14:nvPr/>
            </p14:nvContentPartPr>
            <p14:xfrm>
              <a:off x="6383810" y="5921530"/>
              <a:ext cx="15840" cy="3024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6BF3EA44-F188-49DC-BBA2-7E0519C11AC4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366170" y="5903530"/>
                <a:ext cx="51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5DAE0683-A1B7-4507-BDE2-C569D7A3A5D7}"/>
                  </a:ext>
                </a:extLst>
              </p14:cNvPr>
              <p14:cNvContentPartPr/>
              <p14:nvPr/>
            </p14:nvContentPartPr>
            <p14:xfrm>
              <a:off x="6470570" y="5806690"/>
              <a:ext cx="16200" cy="16416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5DAE0683-A1B7-4507-BDE2-C569D7A3A5D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452930" y="5789050"/>
                <a:ext cx="51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02163206-DCD6-44B9-AFC6-417B33A61FA5}"/>
                  </a:ext>
                </a:extLst>
              </p14:cNvPr>
              <p14:cNvContentPartPr/>
              <p14:nvPr/>
            </p14:nvContentPartPr>
            <p14:xfrm>
              <a:off x="6523130" y="5820370"/>
              <a:ext cx="74160" cy="16884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02163206-DCD6-44B9-AFC6-417B33A61FA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505130" y="5802730"/>
                <a:ext cx="1098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EFDC9029-AD35-41B9-B856-3D0C2F9EAF94}"/>
                  </a:ext>
                </a:extLst>
              </p14:cNvPr>
              <p14:cNvContentPartPr/>
              <p14:nvPr/>
            </p14:nvContentPartPr>
            <p14:xfrm>
              <a:off x="6606650" y="5679970"/>
              <a:ext cx="57240" cy="43488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EFDC9029-AD35-41B9-B856-3D0C2F9EAF9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89010" y="5661970"/>
                <a:ext cx="92880" cy="47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4" name="Group 593">
            <a:extLst>
              <a:ext uri="{FF2B5EF4-FFF2-40B4-BE49-F238E27FC236}">
                <a16:creationId xmlns:a16="http://schemas.microsoft.com/office/drawing/2014/main" id="{E85D8051-61D1-4E9D-B5D9-BD0589528846}"/>
              </a:ext>
            </a:extLst>
          </p:cNvPr>
          <p:cNvGrpSpPr/>
          <p:nvPr/>
        </p:nvGrpSpPr>
        <p:grpSpPr>
          <a:xfrm>
            <a:off x="5071610" y="5690770"/>
            <a:ext cx="1143360" cy="425880"/>
            <a:chOff x="5071610" y="5690770"/>
            <a:chExt cx="114336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072DDD2-708A-424D-BE77-1FDF7FC1372C}"/>
                    </a:ext>
                  </a:extLst>
                </p14:cNvPr>
                <p14:cNvContentPartPr/>
                <p14:nvPr/>
              </p14:nvContentPartPr>
              <p14:xfrm>
                <a:off x="5071610" y="5840890"/>
                <a:ext cx="123840" cy="2034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072DDD2-708A-424D-BE77-1FDF7FC137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53610" y="5823250"/>
                  <a:ext cx="1594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94FA678-D405-4634-B977-A6BF98FF8823}"/>
                    </a:ext>
                  </a:extLst>
                </p14:cNvPr>
                <p14:cNvContentPartPr/>
                <p14:nvPr/>
              </p14:nvContentPartPr>
              <p14:xfrm>
                <a:off x="5472290" y="5948170"/>
                <a:ext cx="108360" cy="10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94FA678-D405-4634-B977-A6BF98FF88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54290" y="5930530"/>
                  <a:ext cx="144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A778191-C3B1-4367-8405-ABCEABCB78A4}"/>
                    </a:ext>
                  </a:extLst>
                </p14:cNvPr>
                <p14:cNvContentPartPr/>
                <p14:nvPr/>
              </p14:nvContentPartPr>
              <p14:xfrm>
                <a:off x="5658050" y="5781850"/>
                <a:ext cx="125280" cy="2401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A778191-C3B1-4367-8405-ABCEABCB78A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40410" y="5763850"/>
                  <a:ext cx="160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8A490B6-8B66-4750-A926-A501DFCC1885}"/>
                    </a:ext>
                  </a:extLst>
                </p14:cNvPr>
                <p14:cNvContentPartPr/>
                <p14:nvPr/>
              </p14:nvContentPartPr>
              <p14:xfrm>
                <a:off x="5865050" y="5924410"/>
                <a:ext cx="11880" cy="295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8A490B6-8B66-4750-A926-A501DFCC188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47410" y="5906770"/>
                  <a:ext cx="4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9D36F5A-4362-4252-8D56-6970E1B8AD34}"/>
                    </a:ext>
                  </a:extLst>
                </p14:cNvPr>
                <p14:cNvContentPartPr/>
                <p14:nvPr/>
              </p14:nvContentPartPr>
              <p14:xfrm>
                <a:off x="5937770" y="5766010"/>
                <a:ext cx="133560" cy="2296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9D36F5A-4362-4252-8D56-6970E1B8AD3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19770" y="5748370"/>
                  <a:ext cx="169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E067A98-0419-4FFD-8853-D520D061896F}"/>
                    </a:ext>
                  </a:extLst>
                </p14:cNvPr>
                <p14:cNvContentPartPr/>
                <p14:nvPr/>
              </p14:nvContentPartPr>
              <p14:xfrm>
                <a:off x="6117410" y="5690770"/>
                <a:ext cx="97560" cy="425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E067A98-0419-4FFD-8853-D520D06189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99770" y="5673130"/>
                  <a:ext cx="133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1AA03955-D92D-45E3-A9A5-5738D39C389E}"/>
                    </a:ext>
                  </a:extLst>
                </p14:cNvPr>
                <p14:cNvContentPartPr/>
                <p14:nvPr/>
              </p14:nvContentPartPr>
              <p14:xfrm>
                <a:off x="5234690" y="5936650"/>
                <a:ext cx="31320" cy="40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1AA03955-D92D-45E3-A9A5-5738D39C38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217050" y="5919010"/>
                  <a:ext cx="66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BBF97E89-5DD8-4C93-BFA3-5FF1F38456E2}"/>
                    </a:ext>
                  </a:extLst>
                </p14:cNvPr>
                <p14:cNvContentPartPr/>
                <p14:nvPr/>
              </p14:nvContentPartPr>
              <p14:xfrm>
                <a:off x="5345570" y="5827930"/>
                <a:ext cx="19440" cy="2142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BBF97E89-5DD8-4C93-BFA3-5FF1F38456E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27570" y="5809930"/>
                  <a:ext cx="550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F029F85B-6437-4932-81EA-1C5A443F0FC8}"/>
                  </a:ext>
                </a:extLst>
              </p14:cNvPr>
              <p14:cNvContentPartPr/>
              <p14:nvPr/>
            </p14:nvContentPartPr>
            <p14:xfrm>
              <a:off x="4319930" y="6220330"/>
              <a:ext cx="2303280" cy="57240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F029F85B-6437-4932-81EA-1C5A443F0FC8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302290" y="6202330"/>
                <a:ext cx="233892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092A07EE-6346-4190-BF72-39193244ACB9}"/>
                  </a:ext>
                </a:extLst>
              </p14:cNvPr>
              <p14:cNvContentPartPr/>
              <p14:nvPr/>
            </p14:nvContentPartPr>
            <p14:xfrm>
              <a:off x="3626570" y="3902650"/>
              <a:ext cx="1677600" cy="43632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092A07EE-6346-4190-BF72-39193244ACB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608930" y="3884650"/>
                <a:ext cx="1713240" cy="47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5" name="Group 664">
            <a:extLst>
              <a:ext uri="{FF2B5EF4-FFF2-40B4-BE49-F238E27FC236}">
                <a16:creationId xmlns:a16="http://schemas.microsoft.com/office/drawing/2014/main" id="{24AD4DF7-2AE0-4C8E-B259-8AE9E3A0B00A}"/>
              </a:ext>
            </a:extLst>
          </p:cNvPr>
          <p:cNvGrpSpPr/>
          <p:nvPr/>
        </p:nvGrpSpPr>
        <p:grpSpPr>
          <a:xfrm>
            <a:off x="4396610" y="6333010"/>
            <a:ext cx="2056320" cy="419040"/>
            <a:chOff x="4396610" y="6333010"/>
            <a:chExt cx="205632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18BDD615-92D0-4F25-9D32-ABE30C316A3A}"/>
                    </a:ext>
                  </a:extLst>
                </p14:cNvPr>
                <p14:cNvContentPartPr/>
                <p14:nvPr/>
              </p14:nvContentPartPr>
              <p14:xfrm>
                <a:off x="4396610" y="6370450"/>
                <a:ext cx="137880" cy="1922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18BDD615-92D0-4F25-9D32-ABE30C316A3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78610" y="6352450"/>
                  <a:ext cx="173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41D3FDF1-E761-4577-B891-FA9B8C4A775C}"/>
                    </a:ext>
                  </a:extLst>
                </p14:cNvPr>
                <p14:cNvContentPartPr/>
                <p14:nvPr/>
              </p14:nvContentPartPr>
              <p14:xfrm>
                <a:off x="4547090" y="6545770"/>
                <a:ext cx="82800" cy="2062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41D3FDF1-E761-4577-B891-FA9B8C4A775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29450" y="6528130"/>
                  <a:ext cx="118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05D8D38-3C00-41BA-9D7D-877D7F5A848C}"/>
                    </a:ext>
                  </a:extLst>
                </p14:cNvPr>
                <p14:cNvContentPartPr/>
                <p14:nvPr/>
              </p14:nvContentPartPr>
              <p14:xfrm>
                <a:off x="4745450" y="6428050"/>
                <a:ext cx="145800" cy="273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05D8D38-3C00-41BA-9D7D-877D7F5A84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27450" y="6410050"/>
                  <a:ext cx="181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E6CE8E0-FED6-4877-8E64-C84DC02558E9}"/>
                    </a:ext>
                  </a:extLst>
                </p14:cNvPr>
                <p14:cNvContentPartPr/>
                <p14:nvPr/>
              </p14:nvContentPartPr>
              <p14:xfrm>
                <a:off x="4788290" y="6492490"/>
                <a:ext cx="126360" cy="241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E6CE8E0-FED6-4877-8E64-C84DC02558E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70650" y="6474490"/>
                  <a:ext cx="16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1B08716E-CCA7-45A9-B5A9-C0FAAB7472C2}"/>
                    </a:ext>
                  </a:extLst>
                </p14:cNvPr>
                <p14:cNvContentPartPr/>
                <p14:nvPr/>
              </p14:nvContentPartPr>
              <p14:xfrm>
                <a:off x="5041370" y="6441730"/>
                <a:ext cx="130320" cy="133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1B08716E-CCA7-45A9-B5A9-C0FAAB7472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23370" y="6424090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C374F729-47A7-4750-A180-2340C0E291D3}"/>
                    </a:ext>
                  </a:extLst>
                </p14:cNvPr>
                <p14:cNvContentPartPr/>
                <p14:nvPr/>
              </p14:nvContentPartPr>
              <p14:xfrm>
                <a:off x="5231450" y="6333010"/>
                <a:ext cx="73800" cy="2487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C374F729-47A7-4750-A180-2340C0E291D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13450" y="6315370"/>
                  <a:ext cx="109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0376D22B-6AEB-479F-8569-AF6364E765E5}"/>
                    </a:ext>
                  </a:extLst>
                </p14:cNvPr>
                <p14:cNvContentPartPr/>
                <p14:nvPr/>
              </p14:nvContentPartPr>
              <p14:xfrm>
                <a:off x="5295530" y="6388450"/>
                <a:ext cx="97560" cy="2840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0376D22B-6AEB-479F-8569-AF6364E765E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77890" y="6370810"/>
                  <a:ext cx="133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3C0941A-1CDD-4646-B792-CA90B9E71E2A}"/>
                    </a:ext>
                  </a:extLst>
                </p14:cNvPr>
                <p14:cNvContentPartPr/>
                <p14:nvPr/>
              </p14:nvContentPartPr>
              <p14:xfrm>
                <a:off x="5458970" y="6532090"/>
                <a:ext cx="9360" cy="165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3C0941A-1CDD-4646-B792-CA90B9E71E2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40970" y="6514450"/>
                  <a:ext cx="45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A9249A3B-F372-4834-B2ED-57B714AD9CED}"/>
                    </a:ext>
                  </a:extLst>
                </p14:cNvPr>
                <p14:cNvContentPartPr/>
                <p14:nvPr/>
              </p14:nvContentPartPr>
              <p14:xfrm>
                <a:off x="5447090" y="6527050"/>
                <a:ext cx="33480" cy="270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A9249A3B-F372-4834-B2ED-57B714AD9CE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29090" y="6509410"/>
                  <a:ext cx="6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611046F6-2F9D-44B3-B692-4C1511D0C037}"/>
                    </a:ext>
                  </a:extLst>
                </p14:cNvPr>
                <p14:cNvContentPartPr/>
                <p14:nvPr/>
              </p14:nvContentPartPr>
              <p14:xfrm>
                <a:off x="5562650" y="6393490"/>
                <a:ext cx="94680" cy="22500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611046F6-2F9D-44B3-B692-4C1511D0C03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44650" y="6375850"/>
                  <a:ext cx="130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3AD5807-F1EB-4C2D-B65A-7CFB499E6DD9}"/>
                    </a:ext>
                  </a:extLst>
                </p14:cNvPr>
                <p14:cNvContentPartPr/>
                <p14:nvPr/>
              </p14:nvContentPartPr>
              <p14:xfrm>
                <a:off x="5699090" y="6417250"/>
                <a:ext cx="79920" cy="2314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3AD5807-F1EB-4C2D-B65A-7CFB499E6DD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81450" y="6399250"/>
                  <a:ext cx="115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71B5E187-A340-4B63-99DC-B0368E1A80DD}"/>
                    </a:ext>
                  </a:extLst>
                </p14:cNvPr>
                <p14:cNvContentPartPr/>
                <p14:nvPr/>
              </p14:nvContentPartPr>
              <p14:xfrm>
                <a:off x="5676050" y="6424450"/>
                <a:ext cx="297360" cy="1976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71B5E187-A340-4B63-99DC-B0368E1A80D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658410" y="6406810"/>
                  <a:ext cx="333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CEA08B47-FB84-4E9B-A698-5BF7D0AB5064}"/>
                    </a:ext>
                  </a:extLst>
                </p14:cNvPr>
                <p14:cNvContentPartPr/>
                <p14:nvPr/>
              </p14:nvContentPartPr>
              <p14:xfrm>
                <a:off x="6142250" y="6449290"/>
                <a:ext cx="200520" cy="572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CEA08B47-FB84-4E9B-A698-5BF7D0AB506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24610" y="6431290"/>
                  <a:ext cx="236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35CFFA33-F4E6-4DFB-9C1B-15FE9B4C4FE7}"/>
                    </a:ext>
                  </a:extLst>
                </p14:cNvPr>
                <p14:cNvContentPartPr/>
                <p14:nvPr/>
              </p14:nvContentPartPr>
              <p14:xfrm>
                <a:off x="6286610" y="6414010"/>
                <a:ext cx="160920" cy="2062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35CFFA33-F4E6-4DFB-9C1B-15FE9B4C4FE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8970" y="6396010"/>
                  <a:ext cx="196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A11515F-8DC5-4742-9B1A-8B840983E102}"/>
                    </a:ext>
                  </a:extLst>
                </p14:cNvPr>
                <p14:cNvContentPartPr/>
                <p14:nvPr/>
              </p14:nvContentPartPr>
              <p14:xfrm>
                <a:off x="6374450" y="6516610"/>
                <a:ext cx="78480" cy="1573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A11515F-8DC5-4742-9B1A-8B840983E10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56810" y="6498970"/>
                  <a:ext cx="1141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04BDCA56-B00B-47B3-9F50-3C750A853678}"/>
              </a:ext>
            </a:extLst>
          </p:cNvPr>
          <p:cNvGrpSpPr/>
          <p:nvPr/>
        </p:nvGrpSpPr>
        <p:grpSpPr>
          <a:xfrm>
            <a:off x="8245370" y="3985810"/>
            <a:ext cx="1381680" cy="720720"/>
            <a:chOff x="8245370" y="3985810"/>
            <a:chExt cx="138168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F582F47B-56F0-4E42-BB0D-87EDF60905E4}"/>
                    </a:ext>
                  </a:extLst>
                </p14:cNvPr>
                <p14:cNvContentPartPr/>
                <p14:nvPr/>
              </p14:nvContentPartPr>
              <p14:xfrm>
                <a:off x="8330330" y="4090210"/>
                <a:ext cx="55080" cy="2088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F582F47B-56F0-4E42-BB0D-87EDF60905E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312690" y="4072570"/>
                  <a:ext cx="90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02FA4166-DF83-4B8C-AB41-2D1944A6572D}"/>
                    </a:ext>
                  </a:extLst>
                </p14:cNvPr>
                <p14:cNvContentPartPr/>
                <p14:nvPr/>
              </p14:nvContentPartPr>
              <p14:xfrm>
                <a:off x="8245370" y="4161130"/>
                <a:ext cx="167400" cy="162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02FA4166-DF83-4B8C-AB41-2D1944A6572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27370" y="4143130"/>
                  <a:ext cx="203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655F613-77A6-4D3A-B776-409040809F5B}"/>
                    </a:ext>
                  </a:extLst>
                </p14:cNvPr>
                <p14:cNvContentPartPr/>
                <p14:nvPr/>
              </p14:nvContentPartPr>
              <p14:xfrm>
                <a:off x="8448410" y="4167610"/>
                <a:ext cx="25308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655F613-77A6-4D3A-B776-409040809F5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30410" y="4149610"/>
                  <a:ext cx="28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FA82850B-4211-4D03-B9E9-418F4EEADB9C}"/>
                    </a:ext>
                  </a:extLst>
                </p14:cNvPr>
                <p14:cNvContentPartPr/>
                <p14:nvPr/>
              </p14:nvContentPartPr>
              <p14:xfrm>
                <a:off x="8647130" y="4034050"/>
                <a:ext cx="159120" cy="120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FA82850B-4211-4D03-B9E9-418F4EEADB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29130" y="4016050"/>
                  <a:ext cx="194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D96BD0E1-08E3-45C7-9F71-880550275F6E}"/>
                    </a:ext>
                  </a:extLst>
                </p14:cNvPr>
                <p14:cNvContentPartPr/>
                <p14:nvPr/>
              </p14:nvContentPartPr>
              <p14:xfrm>
                <a:off x="8800850" y="3989050"/>
                <a:ext cx="189000" cy="71748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D96BD0E1-08E3-45C7-9F71-880550275F6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782850" y="3971410"/>
                  <a:ext cx="22464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8BB88013-D7B3-4E16-BD7E-DE407150BE2B}"/>
                    </a:ext>
                  </a:extLst>
                </p14:cNvPr>
                <p14:cNvContentPartPr/>
                <p14:nvPr/>
              </p14:nvContentPartPr>
              <p14:xfrm>
                <a:off x="8972210" y="4108210"/>
                <a:ext cx="87840" cy="1224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8BB88013-D7B3-4E16-BD7E-DE407150BE2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54210" y="4090570"/>
                  <a:ext cx="123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A4F9B832-B4B4-4756-B36A-ACBA3CC912F3}"/>
                    </a:ext>
                  </a:extLst>
                </p14:cNvPr>
                <p14:cNvContentPartPr/>
                <p14:nvPr/>
              </p14:nvContentPartPr>
              <p14:xfrm>
                <a:off x="9128450" y="3996970"/>
                <a:ext cx="48600" cy="1645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A4F9B832-B4B4-4756-B36A-ACBA3CC912F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110450" y="3979330"/>
                  <a:ext cx="84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2F1A4574-89A6-4F9D-A621-CBC08013AD62}"/>
                    </a:ext>
                  </a:extLst>
                </p14:cNvPr>
                <p14:cNvContentPartPr/>
                <p14:nvPr/>
              </p14:nvContentPartPr>
              <p14:xfrm>
                <a:off x="9210890" y="3995170"/>
                <a:ext cx="74880" cy="1904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2F1A4574-89A6-4F9D-A621-CBC08013AD6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93250" y="3977170"/>
                  <a:ext cx="110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DC0271C1-160C-47B2-A371-FB2A3E45FCA6}"/>
                    </a:ext>
                  </a:extLst>
                </p14:cNvPr>
                <p14:cNvContentPartPr/>
                <p14:nvPr/>
              </p14:nvContentPartPr>
              <p14:xfrm>
                <a:off x="9359930" y="4095250"/>
                <a:ext cx="7200" cy="1836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DC0271C1-160C-47B2-A371-FB2A3E45FCA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42290" y="4077610"/>
                  <a:ext cx="42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31D78320-9716-4A48-AE5A-EC12B272EB72}"/>
                    </a:ext>
                  </a:extLst>
                </p14:cNvPr>
                <p14:cNvContentPartPr/>
                <p14:nvPr/>
              </p14:nvContentPartPr>
              <p14:xfrm>
                <a:off x="9424370" y="3987970"/>
                <a:ext cx="70920" cy="1713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31D78320-9716-4A48-AE5A-EC12B272EB7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406370" y="3970330"/>
                  <a:ext cx="106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451BB19C-CDBA-4F28-92E0-0388243E18B7}"/>
                    </a:ext>
                  </a:extLst>
                </p14:cNvPr>
                <p14:cNvContentPartPr/>
                <p14:nvPr/>
              </p14:nvContentPartPr>
              <p14:xfrm>
                <a:off x="9400970" y="4057090"/>
                <a:ext cx="164160" cy="126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451BB19C-CDBA-4F28-92E0-0388243E18B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83330" y="4039090"/>
                  <a:ext cx="199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E21DDFA7-ED10-4E10-A802-9A14CD72ED61}"/>
                    </a:ext>
                  </a:extLst>
                </p14:cNvPr>
                <p14:cNvContentPartPr/>
                <p14:nvPr/>
              </p14:nvContentPartPr>
              <p14:xfrm>
                <a:off x="9028370" y="4229170"/>
                <a:ext cx="482040" cy="169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E21DDFA7-ED10-4E10-A802-9A14CD72ED6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010730" y="4211530"/>
                  <a:ext cx="517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80910EE-ED97-4051-B8AD-2FFE93905BBD}"/>
                    </a:ext>
                  </a:extLst>
                </p14:cNvPr>
                <p14:cNvContentPartPr/>
                <p14:nvPr/>
              </p14:nvContentPartPr>
              <p14:xfrm>
                <a:off x="9092450" y="4332490"/>
                <a:ext cx="102960" cy="16272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80910EE-ED97-4051-B8AD-2FFE93905BB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074810" y="4314850"/>
                  <a:ext cx="138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CE4975A1-63D3-4706-AE2A-468E7F30C0CC}"/>
                    </a:ext>
                  </a:extLst>
                </p14:cNvPr>
                <p14:cNvContentPartPr/>
                <p14:nvPr/>
              </p14:nvContentPartPr>
              <p14:xfrm>
                <a:off x="9081290" y="4390810"/>
                <a:ext cx="136080" cy="2160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CE4975A1-63D3-4706-AE2A-468E7F30C0C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063650" y="4373170"/>
                  <a:ext cx="171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DC97F1E1-FAD2-44C6-925A-F51395A1D568}"/>
                    </a:ext>
                  </a:extLst>
                </p14:cNvPr>
                <p14:cNvContentPartPr/>
                <p14:nvPr/>
              </p14:nvContentPartPr>
              <p14:xfrm>
                <a:off x="9282170" y="4338970"/>
                <a:ext cx="93240" cy="14436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DC97F1E1-FAD2-44C6-925A-F51395A1D56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264170" y="4321330"/>
                  <a:ext cx="12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A9AE6393-1D61-4ECB-B40B-BFA7DF371DC6}"/>
                    </a:ext>
                  </a:extLst>
                </p14:cNvPr>
                <p14:cNvContentPartPr/>
                <p14:nvPr/>
              </p14:nvContentPartPr>
              <p14:xfrm>
                <a:off x="9478730" y="3985810"/>
                <a:ext cx="148320" cy="5360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A9AE6393-1D61-4ECB-B40B-BFA7DF371DC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461090" y="3968170"/>
                  <a:ext cx="18396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5D008FEF-0EA7-47A3-A9AE-EA3C3E4333D5}"/>
              </a:ext>
            </a:extLst>
          </p:cNvPr>
          <p:cNvGrpSpPr/>
          <p:nvPr/>
        </p:nvGrpSpPr>
        <p:grpSpPr>
          <a:xfrm>
            <a:off x="7672610" y="4854490"/>
            <a:ext cx="161280" cy="220320"/>
            <a:chOff x="7672610" y="4854490"/>
            <a:chExt cx="1612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6C88C2CE-095A-4EF4-A40F-A6C335008499}"/>
                    </a:ext>
                  </a:extLst>
                </p14:cNvPr>
                <p14:cNvContentPartPr/>
                <p14:nvPr/>
              </p14:nvContentPartPr>
              <p14:xfrm>
                <a:off x="7672610" y="4854490"/>
                <a:ext cx="138960" cy="2203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6C88C2CE-095A-4EF4-A40F-A6C33500849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54970" y="4836490"/>
                  <a:ext cx="174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8B100E87-2A4E-4531-A157-F33D684E2D56}"/>
                    </a:ext>
                  </a:extLst>
                </p14:cNvPr>
                <p14:cNvContentPartPr/>
                <p14:nvPr/>
              </p14:nvContentPartPr>
              <p14:xfrm>
                <a:off x="7726970" y="4981210"/>
                <a:ext cx="106920" cy="284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8B100E87-2A4E-4531-A157-F33D684E2D5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09330" y="4963210"/>
                  <a:ext cx="1425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9503CFE-EAAA-46E5-937B-7263FB8E38D4}"/>
              </a:ext>
            </a:extLst>
          </p:cNvPr>
          <p:cNvGrpSpPr/>
          <p:nvPr/>
        </p:nvGrpSpPr>
        <p:grpSpPr>
          <a:xfrm>
            <a:off x="8020010" y="4785010"/>
            <a:ext cx="899280" cy="233640"/>
            <a:chOff x="8020010" y="4785010"/>
            <a:chExt cx="8992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DC3E8173-8A77-4FB3-A66A-04CFDB58CA89}"/>
                    </a:ext>
                  </a:extLst>
                </p14:cNvPr>
                <p14:cNvContentPartPr/>
                <p14:nvPr/>
              </p14:nvContentPartPr>
              <p14:xfrm>
                <a:off x="8020010" y="4898050"/>
                <a:ext cx="138600" cy="4392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DC3E8173-8A77-4FB3-A66A-04CFDB58CA8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02370" y="4880050"/>
                  <a:ext cx="17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6361C760-C2BF-421B-AB6F-FB365CB54B77}"/>
                    </a:ext>
                  </a:extLst>
                </p14:cNvPr>
                <p14:cNvContentPartPr/>
                <p14:nvPr/>
              </p14:nvContentPartPr>
              <p14:xfrm>
                <a:off x="8048090" y="4975810"/>
                <a:ext cx="101520" cy="172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6361C760-C2BF-421B-AB6F-FB365CB54B7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30090" y="4957810"/>
                  <a:ext cx="13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DE007951-5817-4EF0-BF52-185351914C61}"/>
                    </a:ext>
                  </a:extLst>
                </p14:cNvPr>
                <p14:cNvContentPartPr/>
                <p14:nvPr/>
              </p14:nvContentPartPr>
              <p14:xfrm>
                <a:off x="8272370" y="4907050"/>
                <a:ext cx="138240" cy="82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DE007951-5817-4EF0-BF52-185351914C6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254730" y="4889050"/>
                  <a:ext cx="17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8F247730-BAFB-4E08-B2CD-0967D0C53559}"/>
                    </a:ext>
                  </a:extLst>
                </p14:cNvPr>
                <p14:cNvContentPartPr/>
                <p14:nvPr/>
              </p14:nvContentPartPr>
              <p14:xfrm>
                <a:off x="8450570" y="4795810"/>
                <a:ext cx="82800" cy="18144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8F247730-BAFB-4E08-B2CD-0967D0C5355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32570" y="4777810"/>
                  <a:ext cx="118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6634F7C5-73FA-4622-B282-0911D01B9834}"/>
                    </a:ext>
                  </a:extLst>
                </p14:cNvPr>
                <p14:cNvContentPartPr/>
                <p14:nvPr/>
              </p14:nvContentPartPr>
              <p14:xfrm>
                <a:off x="8572250" y="4806610"/>
                <a:ext cx="95400" cy="2120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6634F7C5-73FA-4622-B282-0911D01B983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54610" y="4788610"/>
                  <a:ext cx="131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0F802627-53BC-4759-86FC-661F3D4CC824}"/>
                    </a:ext>
                  </a:extLst>
                </p14:cNvPr>
                <p14:cNvContentPartPr/>
                <p14:nvPr/>
              </p14:nvContentPartPr>
              <p14:xfrm>
                <a:off x="8685650" y="4917490"/>
                <a:ext cx="41760" cy="3888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0F802627-53BC-4759-86FC-661F3D4CC82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668010" y="4899490"/>
                  <a:ext cx="77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8B45AAE3-CD60-43D2-B036-692C810555DA}"/>
                    </a:ext>
                  </a:extLst>
                </p14:cNvPr>
                <p14:cNvContentPartPr/>
                <p14:nvPr/>
              </p14:nvContentPartPr>
              <p14:xfrm>
                <a:off x="8733530" y="4818490"/>
                <a:ext cx="106920" cy="1893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8B45AAE3-CD60-43D2-B036-692C810555D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15530" y="4800850"/>
                  <a:ext cx="14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09FAD463-827C-4C04-8822-4ED9AF76FB9A}"/>
                    </a:ext>
                  </a:extLst>
                </p14:cNvPr>
                <p14:cNvContentPartPr/>
                <p14:nvPr/>
              </p14:nvContentPartPr>
              <p14:xfrm>
                <a:off x="8880770" y="4785010"/>
                <a:ext cx="38520" cy="3600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09FAD463-827C-4C04-8822-4ED9AF76FB9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62770" y="4767010"/>
                  <a:ext cx="7416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877" name="Ink 876">
                <a:extLst>
                  <a:ext uri="{FF2B5EF4-FFF2-40B4-BE49-F238E27FC236}">
                    <a16:creationId xmlns:a16="http://schemas.microsoft.com/office/drawing/2014/main" id="{D7AA963D-BD56-4AB5-8325-B488B5736B8A}"/>
                  </a:ext>
                </a:extLst>
              </p14:cNvPr>
              <p14:cNvContentPartPr/>
              <p14:nvPr/>
            </p14:nvContentPartPr>
            <p14:xfrm>
              <a:off x="7554170" y="4687090"/>
              <a:ext cx="1498320" cy="485280"/>
            </p14:xfrm>
          </p:contentPart>
        </mc:Choice>
        <mc:Fallback xmlns="">
          <p:pic>
            <p:nvPicPr>
              <p:cNvPr id="877" name="Ink 876">
                <a:extLst>
                  <a:ext uri="{FF2B5EF4-FFF2-40B4-BE49-F238E27FC236}">
                    <a16:creationId xmlns:a16="http://schemas.microsoft.com/office/drawing/2014/main" id="{D7AA963D-BD56-4AB5-8325-B488B5736B8A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7536530" y="4669090"/>
                <a:ext cx="153396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1" name="Group 950">
            <a:extLst>
              <a:ext uri="{FF2B5EF4-FFF2-40B4-BE49-F238E27FC236}">
                <a16:creationId xmlns:a16="http://schemas.microsoft.com/office/drawing/2014/main" id="{454B7962-9AE4-4887-A9FE-8AE35D5DD38B}"/>
              </a:ext>
            </a:extLst>
          </p:cNvPr>
          <p:cNvGrpSpPr/>
          <p:nvPr/>
        </p:nvGrpSpPr>
        <p:grpSpPr>
          <a:xfrm>
            <a:off x="8548627" y="5232860"/>
            <a:ext cx="3467880" cy="546120"/>
            <a:chOff x="7262570" y="5970490"/>
            <a:chExt cx="346788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41054E88-4D61-414D-846F-559C1E9C5FE7}"/>
                    </a:ext>
                  </a:extLst>
                </p14:cNvPr>
                <p14:cNvContentPartPr/>
                <p14:nvPr/>
              </p14:nvContentPartPr>
              <p14:xfrm>
                <a:off x="7262570" y="6287650"/>
                <a:ext cx="2921040" cy="9288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41054E88-4D61-414D-846F-559C1E9C5FE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44930" y="6270010"/>
                  <a:ext cx="2956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3362FD06-4610-48F6-AC8F-195B5B8E63D0}"/>
                    </a:ext>
                  </a:extLst>
                </p14:cNvPr>
                <p14:cNvContentPartPr/>
                <p14:nvPr/>
              </p14:nvContentPartPr>
              <p14:xfrm>
                <a:off x="9151850" y="6241210"/>
                <a:ext cx="69120" cy="856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3362FD06-4610-48F6-AC8F-195B5B8E63D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134210" y="6223570"/>
                  <a:ext cx="104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3D4AA943-4694-476F-B792-26AFFEBD5AD4}"/>
                    </a:ext>
                  </a:extLst>
                </p14:cNvPr>
                <p14:cNvContentPartPr/>
                <p14:nvPr/>
              </p14:nvContentPartPr>
              <p14:xfrm>
                <a:off x="10259930" y="6244810"/>
                <a:ext cx="111240" cy="27180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3D4AA943-4694-476F-B792-26AFFEBD5AD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241930" y="6226810"/>
                  <a:ext cx="146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AE2FEF83-1521-428A-921F-B3162E6F3043}"/>
                    </a:ext>
                  </a:extLst>
                </p14:cNvPr>
                <p14:cNvContentPartPr/>
                <p14:nvPr/>
              </p14:nvContentPartPr>
              <p14:xfrm>
                <a:off x="10419770" y="6162370"/>
                <a:ext cx="310680" cy="1951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AE2FEF83-1521-428A-921F-B3162E6F304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01770" y="6144370"/>
                  <a:ext cx="346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D34732C7-90F7-4B60-B5EB-AA7F8DAC1802}"/>
                    </a:ext>
                  </a:extLst>
                </p14:cNvPr>
                <p14:cNvContentPartPr/>
                <p14:nvPr/>
              </p14:nvContentPartPr>
              <p14:xfrm>
                <a:off x="10371890" y="6270010"/>
                <a:ext cx="82080" cy="8856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D34732C7-90F7-4B60-B5EB-AA7F8DAC180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353890" y="6252010"/>
                  <a:ext cx="117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4BDD98E9-70DA-4B59-B558-683CD486278E}"/>
                    </a:ext>
                  </a:extLst>
                </p14:cNvPr>
                <p14:cNvContentPartPr/>
                <p14:nvPr/>
              </p14:nvContentPartPr>
              <p14:xfrm>
                <a:off x="9141410" y="6234370"/>
                <a:ext cx="108000" cy="9468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4BDD98E9-70DA-4B59-B558-683CD486278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123770" y="6216730"/>
                  <a:ext cx="143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7CC9547C-1B9C-431F-86B0-070B8B28BBE6}"/>
                    </a:ext>
                  </a:extLst>
                </p14:cNvPr>
                <p14:cNvContentPartPr/>
                <p14:nvPr/>
              </p14:nvContentPartPr>
              <p14:xfrm>
                <a:off x="9147530" y="6135010"/>
                <a:ext cx="22680" cy="5796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7CC9547C-1B9C-431F-86B0-070B8B28BBE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129890" y="6117010"/>
                  <a:ext cx="58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0F120B9C-8CE2-43F7-9095-83DB74C7FEEB}"/>
                    </a:ext>
                  </a:extLst>
                </p14:cNvPr>
                <p14:cNvContentPartPr/>
                <p14:nvPr/>
              </p14:nvContentPartPr>
              <p14:xfrm>
                <a:off x="9078410" y="5970490"/>
                <a:ext cx="28800" cy="8928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0F120B9C-8CE2-43F7-9095-83DB74C7FEE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060770" y="5952850"/>
                  <a:ext cx="6444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929" name="Ink 928">
                <a:extLst>
                  <a:ext uri="{FF2B5EF4-FFF2-40B4-BE49-F238E27FC236}">
                    <a16:creationId xmlns:a16="http://schemas.microsoft.com/office/drawing/2014/main" id="{DC7CDC50-EA4F-46ED-88F8-0863BBB1E717}"/>
                  </a:ext>
                </a:extLst>
              </p14:cNvPr>
              <p14:cNvContentPartPr/>
              <p14:nvPr/>
            </p14:nvContentPartPr>
            <p14:xfrm>
              <a:off x="10251787" y="4996340"/>
              <a:ext cx="68400" cy="130320"/>
            </p14:xfrm>
          </p:contentPart>
        </mc:Choice>
        <mc:Fallback xmlns="">
          <p:pic>
            <p:nvPicPr>
              <p:cNvPr id="929" name="Ink 928">
                <a:extLst>
                  <a:ext uri="{FF2B5EF4-FFF2-40B4-BE49-F238E27FC236}">
                    <a16:creationId xmlns:a16="http://schemas.microsoft.com/office/drawing/2014/main" id="{DC7CDC50-EA4F-46ED-88F8-0863BBB1E717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10234147" y="4978700"/>
                <a:ext cx="104040" cy="16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8" name="Group 947">
            <a:extLst>
              <a:ext uri="{FF2B5EF4-FFF2-40B4-BE49-F238E27FC236}">
                <a16:creationId xmlns:a16="http://schemas.microsoft.com/office/drawing/2014/main" id="{772A2A90-F3AB-4BE5-B813-CD78747C5FA7}"/>
              </a:ext>
            </a:extLst>
          </p:cNvPr>
          <p:cNvGrpSpPr/>
          <p:nvPr/>
        </p:nvGrpSpPr>
        <p:grpSpPr>
          <a:xfrm>
            <a:off x="9835627" y="4535180"/>
            <a:ext cx="341280" cy="359280"/>
            <a:chOff x="8549570" y="5272810"/>
            <a:chExt cx="3412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5154FF95-FF88-461B-98C9-3BDD92D51BC9}"/>
                    </a:ext>
                  </a:extLst>
                </p14:cNvPr>
                <p14:cNvContentPartPr/>
                <p14:nvPr/>
              </p14:nvContentPartPr>
              <p14:xfrm>
                <a:off x="8806250" y="5547850"/>
                <a:ext cx="84600" cy="842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5154FF95-FF88-461B-98C9-3BDD92D51BC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788250" y="5530210"/>
                  <a:ext cx="120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8571AEA7-E3EF-466F-8D1B-E7DE5AF7F27A}"/>
                    </a:ext>
                  </a:extLst>
                </p14:cNvPr>
                <p14:cNvContentPartPr/>
                <p14:nvPr/>
              </p14:nvContentPartPr>
              <p14:xfrm>
                <a:off x="8672330" y="5386930"/>
                <a:ext cx="80280" cy="10152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8571AEA7-E3EF-466F-8D1B-E7DE5AF7F27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54690" y="5369290"/>
                  <a:ext cx="115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6EF0A6DB-3FB7-4F21-8D80-67560F68EA41}"/>
                    </a:ext>
                  </a:extLst>
                </p14:cNvPr>
                <p14:cNvContentPartPr/>
                <p14:nvPr/>
              </p14:nvContentPartPr>
              <p14:xfrm>
                <a:off x="8549570" y="5272810"/>
                <a:ext cx="62640" cy="5796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6EF0A6DB-3FB7-4F21-8D80-67560F68EA4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31570" y="5255170"/>
                  <a:ext cx="982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EF9EE6E-A783-4B6F-AD9A-253AF4625702}"/>
              </a:ext>
            </a:extLst>
          </p:cNvPr>
          <p:cNvGrpSpPr/>
          <p:nvPr/>
        </p:nvGrpSpPr>
        <p:grpSpPr>
          <a:xfrm>
            <a:off x="9810630" y="5124500"/>
            <a:ext cx="1616917" cy="1433510"/>
            <a:chOff x="9810630" y="5124500"/>
            <a:chExt cx="1616917" cy="14335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9BE780BC-DCC0-4953-910C-6F398D974336}"/>
                    </a:ext>
                  </a:extLst>
                </p14:cNvPr>
                <p14:cNvContentPartPr/>
                <p14:nvPr/>
              </p14:nvContentPartPr>
              <p14:xfrm>
                <a:off x="10546627" y="5494940"/>
                <a:ext cx="428400" cy="720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9BE780BC-DCC0-4953-910C-6F398D97433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28987" y="5476940"/>
                  <a:ext cx="464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381310BF-F9AB-443D-85AF-C98B23BD5852}"/>
                    </a:ext>
                  </a:extLst>
                </p14:cNvPr>
                <p14:cNvContentPartPr/>
                <p14:nvPr/>
              </p14:nvContentPartPr>
              <p14:xfrm>
                <a:off x="10868827" y="5394860"/>
                <a:ext cx="177840" cy="23400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381310BF-F9AB-443D-85AF-C98B23BD585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850827" y="5376860"/>
                  <a:ext cx="213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F5C600D9-AF05-4EF8-83AE-81346ED2ADDA}"/>
                    </a:ext>
                  </a:extLst>
                </p14:cNvPr>
                <p14:cNvContentPartPr/>
                <p14:nvPr/>
              </p14:nvContentPartPr>
              <p14:xfrm>
                <a:off x="10899427" y="5132420"/>
                <a:ext cx="133200" cy="21240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F5C600D9-AF05-4EF8-83AE-81346ED2ADD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881427" y="5114420"/>
                  <a:ext cx="168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CDF863F8-6608-4B6A-ACD1-81121312624C}"/>
                    </a:ext>
                  </a:extLst>
                </p14:cNvPr>
                <p14:cNvContentPartPr/>
                <p14:nvPr/>
              </p14:nvContentPartPr>
              <p14:xfrm>
                <a:off x="10895107" y="5200100"/>
                <a:ext cx="144360" cy="2340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CDF863F8-6608-4B6A-ACD1-81121312624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877107" y="5182100"/>
                  <a:ext cx="18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E33473AD-3CFF-400E-B23A-FB96B1A4E493}"/>
                    </a:ext>
                  </a:extLst>
                </p14:cNvPr>
                <p14:cNvContentPartPr/>
                <p14:nvPr/>
              </p14:nvContentPartPr>
              <p14:xfrm>
                <a:off x="11057467" y="5216660"/>
                <a:ext cx="22680" cy="172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E33473AD-3CFF-400E-B23A-FB96B1A4E49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039467" y="5199020"/>
                  <a:ext cx="58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F4430BCF-C4E0-49B8-8F51-AD0BB1CE23D6}"/>
                    </a:ext>
                  </a:extLst>
                </p14:cNvPr>
                <p14:cNvContentPartPr/>
                <p14:nvPr/>
              </p14:nvContentPartPr>
              <p14:xfrm>
                <a:off x="11115787" y="5124500"/>
                <a:ext cx="12600" cy="19764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F4430BCF-C4E0-49B8-8F51-AD0BB1CE23D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97787" y="5106500"/>
                  <a:ext cx="48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0CCD7729-1A21-4E58-B2E5-90080D37F126}"/>
                    </a:ext>
                  </a:extLst>
                </p14:cNvPr>
                <p14:cNvContentPartPr/>
                <p14:nvPr/>
              </p14:nvContentPartPr>
              <p14:xfrm>
                <a:off x="11199307" y="5219900"/>
                <a:ext cx="119880" cy="7920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0CCD7729-1A21-4E58-B2E5-90080D37F12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81667" y="5201900"/>
                  <a:ext cx="155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A4071B8-3631-41AB-B1B9-75AA70466426}"/>
                    </a:ext>
                  </a:extLst>
                </p14:cNvPr>
                <p14:cNvContentPartPr/>
                <p14:nvPr/>
              </p14:nvContentPartPr>
              <p14:xfrm>
                <a:off x="11323147" y="5209100"/>
                <a:ext cx="56520" cy="14544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A4071B8-3631-41AB-B1B9-75AA704664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305507" y="5191460"/>
                  <a:ext cx="92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0653386F-0451-4EEE-BB96-C35DBF59A95F}"/>
                    </a:ext>
                  </a:extLst>
                </p14:cNvPr>
                <p14:cNvContentPartPr/>
                <p14:nvPr/>
              </p14:nvContentPartPr>
              <p14:xfrm>
                <a:off x="11359867" y="5248340"/>
                <a:ext cx="67680" cy="11844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0653386F-0451-4EEE-BB96-C35DBF59A95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342227" y="5230700"/>
                  <a:ext cx="103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80837185-C455-4C76-9BD9-318752F42073}"/>
                    </a:ext>
                  </a:extLst>
                </p14:cNvPr>
                <p14:cNvContentPartPr/>
                <p14:nvPr/>
              </p14:nvContentPartPr>
              <p14:xfrm>
                <a:off x="10460430" y="5545690"/>
                <a:ext cx="28080" cy="93312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80837185-C455-4C76-9BD9-318752F4207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42430" y="5527690"/>
                  <a:ext cx="6372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73E4C614-0641-468F-8349-A7C059493BAD}"/>
                    </a:ext>
                  </a:extLst>
                </p14:cNvPr>
                <p14:cNvContentPartPr/>
                <p14:nvPr/>
              </p14:nvContentPartPr>
              <p14:xfrm>
                <a:off x="10392390" y="6420490"/>
                <a:ext cx="167760" cy="13752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73E4C614-0641-468F-8349-A7C059493BA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374750" y="6402850"/>
                  <a:ext cx="203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A193024A-B973-42DB-8D78-1EFB7886E3A0}"/>
                    </a:ext>
                  </a:extLst>
                </p14:cNvPr>
                <p14:cNvContentPartPr/>
                <p14:nvPr/>
              </p14:nvContentPartPr>
              <p14:xfrm>
                <a:off x="9810630" y="6124930"/>
                <a:ext cx="88200" cy="23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A193024A-B973-42DB-8D78-1EFB7886E3A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792990" y="6107290"/>
                  <a:ext cx="123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D3536DA9-369E-41B5-A39C-B2676EFDFF7A}"/>
                    </a:ext>
                  </a:extLst>
                </p14:cNvPr>
                <p14:cNvContentPartPr/>
                <p14:nvPr/>
              </p14:nvContentPartPr>
              <p14:xfrm>
                <a:off x="9945630" y="6038530"/>
                <a:ext cx="3960" cy="15876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D3536DA9-369E-41B5-A39C-B2676EFDFF7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927990" y="6020890"/>
                  <a:ext cx="39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637B3273-BDB2-4993-8B27-BA070C4BFF8B}"/>
                    </a:ext>
                  </a:extLst>
                </p14:cNvPr>
                <p14:cNvContentPartPr/>
                <p14:nvPr/>
              </p14:nvContentPartPr>
              <p14:xfrm>
                <a:off x="9989910" y="6048610"/>
                <a:ext cx="63000" cy="16344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637B3273-BDB2-4993-8B27-BA070C4BFF8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972270" y="6030970"/>
                  <a:ext cx="98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3B38F57E-398C-42F5-AD8D-09E68E09DF76}"/>
                    </a:ext>
                  </a:extLst>
                </p14:cNvPr>
                <p14:cNvContentPartPr/>
                <p14:nvPr/>
              </p14:nvContentPartPr>
              <p14:xfrm>
                <a:off x="10100790" y="6117370"/>
                <a:ext cx="2520" cy="972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3B38F57E-398C-42F5-AD8D-09E68E09DF7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083150" y="6099370"/>
                  <a:ext cx="38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3DBF437-77C6-4814-B61E-1896533076FE}"/>
                    </a:ext>
                  </a:extLst>
                </p14:cNvPr>
                <p14:cNvContentPartPr/>
                <p14:nvPr/>
              </p14:nvContentPartPr>
              <p14:xfrm>
                <a:off x="10102230" y="6039610"/>
                <a:ext cx="76680" cy="1306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3DBF437-77C6-4814-B61E-1896533076F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084230" y="6021610"/>
                  <a:ext cx="11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E9FC433A-EAB5-46F0-AC79-567E5E6E1D47}"/>
                    </a:ext>
                  </a:extLst>
                </p14:cNvPr>
                <p14:cNvContentPartPr/>
                <p14:nvPr/>
              </p14:nvContentPartPr>
              <p14:xfrm>
                <a:off x="10151190" y="6035290"/>
                <a:ext cx="75960" cy="5328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E9FC433A-EAB5-46F0-AC79-567E5E6E1D4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133550" y="6017290"/>
                  <a:ext cx="111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BC14D110-05D6-41E6-89DD-4DC3DF7F3097}"/>
                    </a:ext>
                  </a:extLst>
                </p14:cNvPr>
                <p14:cNvContentPartPr/>
                <p14:nvPr/>
              </p14:nvContentPartPr>
              <p14:xfrm>
                <a:off x="10105470" y="6108370"/>
                <a:ext cx="12600" cy="1764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BC14D110-05D6-41E6-89DD-4DC3DF7F309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087830" y="6090730"/>
                  <a:ext cx="48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76156916-9ADF-4772-8FBD-6D3E87522E89}"/>
                    </a:ext>
                  </a:extLst>
                </p14:cNvPr>
                <p14:cNvContentPartPr/>
                <p14:nvPr/>
              </p14:nvContentPartPr>
              <p14:xfrm>
                <a:off x="10263870" y="6049330"/>
                <a:ext cx="85320" cy="4140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76156916-9ADF-4772-8FBD-6D3E87522E8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246230" y="6031690"/>
                  <a:ext cx="120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FC23354A-C9BF-49D6-B5E0-B2E8D7A18CDE}"/>
                    </a:ext>
                  </a:extLst>
                </p14:cNvPr>
                <p14:cNvContentPartPr/>
                <p14:nvPr/>
              </p14:nvContentPartPr>
              <p14:xfrm>
                <a:off x="10330470" y="6019810"/>
                <a:ext cx="65520" cy="14328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FC23354A-C9BF-49D6-B5E0-B2E8D7A18CD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312830" y="6001810"/>
                  <a:ext cx="101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BE22BCB-8396-401E-89B7-A57190E279EA}"/>
                    </a:ext>
                  </a:extLst>
                </p14:cNvPr>
                <p14:cNvContentPartPr/>
                <p14:nvPr/>
              </p14:nvContentPartPr>
              <p14:xfrm>
                <a:off x="10359270" y="6083890"/>
                <a:ext cx="45360" cy="993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BE22BCB-8396-401E-89B7-A57190E279E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341270" y="6065890"/>
                  <a:ext cx="81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450A1B0A-1CF4-4C1F-A676-06DEE7CDB37F}"/>
                    </a:ext>
                  </a:extLst>
                </p14:cNvPr>
                <p14:cNvContentPartPr/>
                <p14:nvPr/>
              </p14:nvContentPartPr>
              <p14:xfrm>
                <a:off x="10514070" y="5566930"/>
                <a:ext cx="434160" cy="9244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450A1B0A-1CF4-4C1F-A676-06DEE7CDB37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496430" y="5549290"/>
                  <a:ext cx="46980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79D26D8-DA0E-49C4-BA4E-D149B0E8906A}"/>
                    </a:ext>
                  </a:extLst>
                </p14:cNvPr>
                <p14:cNvContentPartPr/>
                <p14:nvPr/>
              </p14:nvContentPartPr>
              <p14:xfrm>
                <a:off x="10867950" y="6352450"/>
                <a:ext cx="126360" cy="15444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79D26D8-DA0E-49C4-BA4E-D149B0E8906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850310" y="6334810"/>
                  <a:ext cx="162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4C7EBA22-787B-447D-9BBE-493511BA9B82}"/>
                    </a:ext>
                  </a:extLst>
                </p14:cNvPr>
                <p14:cNvContentPartPr/>
                <p14:nvPr/>
              </p14:nvContentPartPr>
              <p14:xfrm>
                <a:off x="10701270" y="5583130"/>
                <a:ext cx="116280" cy="3027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4C7EBA22-787B-447D-9BBE-493511BA9B8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683270" y="5565130"/>
                  <a:ext cx="151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3498B879-D1D7-4122-8C24-D2E634B6400F}"/>
                    </a:ext>
                  </a:extLst>
                </p14:cNvPr>
                <p14:cNvContentPartPr/>
                <p14:nvPr/>
              </p14:nvContentPartPr>
              <p14:xfrm>
                <a:off x="10821510" y="5822530"/>
                <a:ext cx="55080" cy="50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3498B879-D1D7-4122-8C24-D2E634B6400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803870" y="5804530"/>
                  <a:ext cx="90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FB114B33-FA60-431F-A208-546EDAA313EB}"/>
                    </a:ext>
                  </a:extLst>
                </p14:cNvPr>
                <p14:cNvContentPartPr/>
                <p14:nvPr/>
              </p14:nvContentPartPr>
              <p14:xfrm>
                <a:off x="10907550" y="5787970"/>
                <a:ext cx="45720" cy="8280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FB114B33-FA60-431F-A208-546EDAA313E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889910" y="5769970"/>
                  <a:ext cx="81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21BF7EBA-4C13-484F-BDF2-C145012DD69E}"/>
                    </a:ext>
                  </a:extLst>
                </p14:cNvPr>
                <p14:cNvContentPartPr/>
                <p14:nvPr/>
              </p14:nvContentPartPr>
              <p14:xfrm>
                <a:off x="10983510" y="5781850"/>
                <a:ext cx="51120" cy="957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21BF7EBA-4C13-484F-BDF2-C145012DD69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965870" y="5763850"/>
                  <a:ext cx="86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6918AFC0-10B2-4D58-9583-C0904E34F3ED}"/>
                    </a:ext>
                  </a:extLst>
                </p14:cNvPr>
                <p14:cNvContentPartPr/>
                <p14:nvPr/>
              </p14:nvContentPartPr>
              <p14:xfrm>
                <a:off x="11067390" y="5838370"/>
                <a:ext cx="2520" cy="36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6918AFC0-10B2-4D58-9583-C0904E34F3E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049390" y="5820730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2BD58DBA-0E28-485F-AD65-FBD9FFE6AEC7}"/>
                    </a:ext>
                  </a:extLst>
                </p14:cNvPr>
                <p14:cNvContentPartPr/>
                <p14:nvPr/>
              </p14:nvContentPartPr>
              <p14:xfrm>
                <a:off x="11079270" y="5781850"/>
                <a:ext cx="71640" cy="849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2BD58DBA-0E28-485F-AD65-FBD9FFE6AEC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061630" y="5764210"/>
                  <a:ext cx="10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EBE7A614-DF5B-4236-888E-7E340360DA7D}"/>
                    </a:ext>
                  </a:extLst>
                </p14:cNvPr>
                <p14:cNvContentPartPr/>
                <p14:nvPr/>
              </p14:nvContentPartPr>
              <p14:xfrm>
                <a:off x="11169270" y="5732890"/>
                <a:ext cx="19800" cy="2880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EBE7A614-DF5B-4236-888E-7E340360DA7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151630" y="5715250"/>
                  <a:ext cx="55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28AFE3A9-EF40-47EF-9824-CCBAA3A06330}"/>
                    </a:ext>
                  </a:extLst>
                </p14:cNvPr>
                <p14:cNvContentPartPr/>
                <p14:nvPr/>
              </p14:nvContentPartPr>
              <p14:xfrm>
                <a:off x="11065590" y="5830090"/>
                <a:ext cx="20880" cy="864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28AFE3A9-EF40-47EF-9824-CCBAA3A0633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047950" y="5812090"/>
                  <a:ext cx="56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25EA9A48-C1A7-428B-9768-88225A305B2A}"/>
              </a:ext>
            </a:extLst>
          </p:cNvPr>
          <p:cNvGrpSpPr/>
          <p:nvPr/>
        </p:nvGrpSpPr>
        <p:grpSpPr>
          <a:xfrm>
            <a:off x="7598450" y="4172650"/>
            <a:ext cx="451800" cy="235080"/>
            <a:chOff x="7598450" y="4172650"/>
            <a:chExt cx="4518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BA9BACBD-F6CF-474D-B911-0198ABAC9954}"/>
                    </a:ext>
                  </a:extLst>
                </p14:cNvPr>
                <p14:cNvContentPartPr/>
                <p14:nvPr/>
              </p14:nvContentPartPr>
              <p14:xfrm>
                <a:off x="7598450" y="4172650"/>
                <a:ext cx="190440" cy="23508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BA9BACBD-F6CF-474D-B911-0198ABAC995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580810" y="4154650"/>
                  <a:ext cx="226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A3FFD6B9-9ADB-4908-8D3E-888379C57161}"/>
                    </a:ext>
                  </a:extLst>
                </p14:cNvPr>
                <p14:cNvContentPartPr/>
                <p14:nvPr/>
              </p14:nvContentPartPr>
              <p14:xfrm>
                <a:off x="7637690" y="4292890"/>
                <a:ext cx="177120" cy="356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A3FFD6B9-9ADB-4908-8D3E-888379C5716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620050" y="4274890"/>
                  <a:ext cx="212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794871E-7F43-48DB-BE3D-0F1FFF8C3CF3}"/>
                    </a:ext>
                  </a:extLst>
                </p14:cNvPr>
                <p14:cNvContentPartPr/>
                <p14:nvPr/>
              </p14:nvContentPartPr>
              <p14:xfrm>
                <a:off x="7941890" y="4272370"/>
                <a:ext cx="105480" cy="216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794871E-7F43-48DB-BE3D-0F1FFF8C3CF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924250" y="4254370"/>
                  <a:ext cx="141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4A0C370B-8E14-4699-AB3C-643DF4D09893}"/>
                    </a:ext>
                  </a:extLst>
                </p14:cNvPr>
                <p14:cNvContentPartPr/>
                <p14:nvPr/>
              </p14:nvContentPartPr>
              <p14:xfrm>
                <a:off x="7956650" y="4317010"/>
                <a:ext cx="93600" cy="205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4A0C370B-8E14-4699-AB3C-643DF4D0989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39010" y="4299010"/>
                  <a:ext cx="1292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C7CBF720-47E9-4BA5-941A-ED87FADD0897}"/>
              </a:ext>
            </a:extLst>
          </p:cNvPr>
          <p:cNvGrpSpPr/>
          <p:nvPr/>
        </p:nvGrpSpPr>
        <p:grpSpPr>
          <a:xfrm>
            <a:off x="7421350" y="5859250"/>
            <a:ext cx="1260550" cy="335520"/>
            <a:chOff x="7421350" y="5859250"/>
            <a:chExt cx="126055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DAE7F8BE-732C-4ECE-8E60-7A949DBB9D11}"/>
                    </a:ext>
                  </a:extLst>
                </p14:cNvPr>
                <p14:cNvContentPartPr/>
                <p14:nvPr/>
              </p14:nvContentPartPr>
              <p14:xfrm>
                <a:off x="7559950" y="5909650"/>
                <a:ext cx="121320" cy="19980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DAE7F8BE-732C-4ECE-8E60-7A949DBB9D1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541950" y="5891650"/>
                  <a:ext cx="156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4650E069-D82A-448C-8A59-A7A3B730FB06}"/>
                    </a:ext>
                  </a:extLst>
                </p14:cNvPr>
                <p14:cNvContentPartPr/>
                <p14:nvPr/>
              </p14:nvContentPartPr>
              <p14:xfrm>
                <a:off x="7724830" y="5859250"/>
                <a:ext cx="67680" cy="28548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4650E069-D82A-448C-8A59-A7A3B730FB0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706830" y="5841610"/>
                  <a:ext cx="103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9EC90D1A-654B-41E3-AB61-704AB2DE8D40}"/>
                    </a:ext>
                  </a:extLst>
                </p14:cNvPr>
                <p14:cNvContentPartPr/>
                <p14:nvPr/>
              </p14:nvContentPartPr>
              <p14:xfrm>
                <a:off x="7421350" y="5867170"/>
                <a:ext cx="41760" cy="27900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9EC90D1A-654B-41E3-AB61-704AB2DE8D4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403350" y="5849530"/>
                  <a:ext cx="774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7E6D5CDA-BF0B-4DB1-96EB-D0E5DA5CB468}"/>
                    </a:ext>
                  </a:extLst>
                </p14:cNvPr>
                <p14:cNvContentPartPr/>
                <p14:nvPr/>
              </p14:nvContentPartPr>
              <p14:xfrm>
                <a:off x="7942270" y="6033850"/>
                <a:ext cx="132840" cy="147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7E6D5CDA-BF0B-4DB1-96EB-D0E5DA5CB46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924630" y="6015850"/>
                  <a:ext cx="168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9AED4E0C-BCA4-474A-BE09-9FFCB11A5C10}"/>
                    </a:ext>
                  </a:extLst>
                </p14:cNvPr>
                <p14:cNvContentPartPr/>
                <p14:nvPr/>
              </p14:nvContentPartPr>
              <p14:xfrm>
                <a:off x="7973230" y="6058690"/>
                <a:ext cx="114480" cy="2160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9AED4E0C-BCA4-474A-BE09-9FFCB11A5C1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955230" y="6040690"/>
                  <a:ext cx="150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0FC065DC-0695-41F4-807F-671094AEA66C}"/>
                    </a:ext>
                  </a:extLst>
                </p14:cNvPr>
                <p14:cNvContentPartPr/>
                <p14:nvPr/>
              </p14:nvContentPartPr>
              <p14:xfrm>
                <a:off x="8139020" y="5935930"/>
                <a:ext cx="73800" cy="19152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0FC065DC-0695-41F4-807F-671094AEA66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21380" y="5917930"/>
                  <a:ext cx="10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69C8610F-00A6-498E-A2B0-CDC69FBE31E5}"/>
                    </a:ext>
                  </a:extLst>
                </p14:cNvPr>
                <p14:cNvContentPartPr/>
                <p14:nvPr/>
              </p14:nvContentPartPr>
              <p14:xfrm>
                <a:off x="8189420" y="5951410"/>
                <a:ext cx="100440" cy="16452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69C8610F-00A6-498E-A2B0-CDC69FBE31E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171420" y="5933410"/>
                  <a:ext cx="136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0D2C2D54-501A-4E0C-9A74-63A9916A7254}"/>
                    </a:ext>
                  </a:extLst>
                </p14:cNvPr>
                <p14:cNvContentPartPr/>
                <p14:nvPr/>
              </p14:nvContentPartPr>
              <p14:xfrm>
                <a:off x="8314340" y="6056170"/>
                <a:ext cx="12600" cy="2016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0D2C2D54-501A-4E0C-9A74-63A9916A725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296700" y="6038530"/>
                  <a:ext cx="48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FA9946DE-99E0-48A8-9D8A-D35A39D04188}"/>
                    </a:ext>
                  </a:extLst>
                </p14:cNvPr>
                <p14:cNvContentPartPr/>
                <p14:nvPr/>
              </p14:nvContentPartPr>
              <p14:xfrm>
                <a:off x="8337380" y="5948170"/>
                <a:ext cx="109800" cy="1706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FA9946DE-99E0-48A8-9D8A-D35A39D0418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319740" y="5930530"/>
                  <a:ext cx="145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CE412612-80D1-482D-88C0-3113B7C67A5A}"/>
                    </a:ext>
                  </a:extLst>
                </p14:cNvPr>
                <p14:cNvContentPartPr/>
                <p14:nvPr/>
              </p14:nvContentPartPr>
              <p14:xfrm>
                <a:off x="8500100" y="6038890"/>
                <a:ext cx="122040" cy="4320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CE412612-80D1-482D-88C0-3113B7C67A5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82460" y="6020890"/>
                  <a:ext cx="157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21D54FBD-EFC5-4472-8215-D6EF76CCCEEC}"/>
                    </a:ext>
                  </a:extLst>
                </p14:cNvPr>
                <p14:cNvContentPartPr/>
                <p14:nvPr/>
              </p14:nvContentPartPr>
              <p14:xfrm>
                <a:off x="8581820" y="6006130"/>
                <a:ext cx="81000" cy="15048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21D54FBD-EFC5-4472-8215-D6EF76CCCEE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63820" y="5988130"/>
                  <a:ext cx="116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270" name="Ink 1269">
                  <a:extLst>
                    <a:ext uri="{FF2B5EF4-FFF2-40B4-BE49-F238E27FC236}">
                      <a16:creationId xmlns:a16="http://schemas.microsoft.com/office/drawing/2014/main" id="{1549B29B-3D5E-49F3-8E9D-664D8681D8C6}"/>
                    </a:ext>
                  </a:extLst>
                </p14:cNvPr>
                <p14:cNvContentPartPr/>
                <p14:nvPr/>
              </p14:nvContentPartPr>
              <p14:xfrm>
                <a:off x="8610620" y="6075970"/>
                <a:ext cx="71280" cy="118800"/>
              </p14:xfrm>
            </p:contentPart>
          </mc:Choice>
          <mc:Fallback xmlns="">
            <p:pic>
              <p:nvPicPr>
                <p:cNvPr id="1270" name="Ink 1269">
                  <a:extLst>
                    <a:ext uri="{FF2B5EF4-FFF2-40B4-BE49-F238E27FC236}">
                      <a16:creationId xmlns:a16="http://schemas.microsoft.com/office/drawing/2014/main" id="{1549B29B-3D5E-49F3-8E9D-664D8681D8C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592980" y="6057970"/>
                  <a:ext cx="1069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1272" name="Ink 1271">
                <a:extLst>
                  <a:ext uri="{FF2B5EF4-FFF2-40B4-BE49-F238E27FC236}">
                    <a16:creationId xmlns:a16="http://schemas.microsoft.com/office/drawing/2014/main" id="{FE68DAB2-CEFE-4E18-A8AC-DAC294750140}"/>
                  </a:ext>
                </a:extLst>
              </p14:cNvPr>
              <p14:cNvContentPartPr/>
              <p14:nvPr/>
            </p14:nvContentPartPr>
            <p14:xfrm>
              <a:off x="7347380" y="5768530"/>
              <a:ext cx="1380960" cy="491040"/>
            </p14:xfrm>
          </p:contentPart>
        </mc:Choice>
        <mc:Fallback xmlns="">
          <p:pic>
            <p:nvPicPr>
              <p:cNvPr id="1272" name="Ink 1271">
                <a:extLst>
                  <a:ext uri="{FF2B5EF4-FFF2-40B4-BE49-F238E27FC236}">
                    <a16:creationId xmlns:a16="http://schemas.microsoft.com/office/drawing/2014/main" id="{FE68DAB2-CEFE-4E18-A8AC-DAC294750140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7329380" y="5750890"/>
                <a:ext cx="14166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1273" name="Ink 1272">
                <a:extLst>
                  <a:ext uri="{FF2B5EF4-FFF2-40B4-BE49-F238E27FC236}">
                    <a16:creationId xmlns:a16="http://schemas.microsoft.com/office/drawing/2014/main" id="{2E2737ED-A5F9-48A6-AE51-A41F7B6BE531}"/>
                  </a:ext>
                </a:extLst>
              </p14:cNvPr>
              <p14:cNvContentPartPr/>
              <p14:nvPr/>
            </p14:nvContentPartPr>
            <p14:xfrm>
              <a:off x="6635660" y="4190290"/>
              <a:ext cx="557280" cy="2528280"/>
            </p14:xfrm>
          </p:contentPart>
        </mc:Choice>
        <mc:Fallback xmlns="">
          <p:pic>
            <p:nvPicPr>
              <p:cNvPr id="1273" name="Ink 1272">
                <a:extLst>
                  <a:ext uri="{FF2B5EF4-FFF2-40B4-BE49-F238E27FC236}">
                    <a16:creationId xmlns:a16="http://schemas.microsoft.com/office/drawing/2014/main" id="{2E2737ED-A5F9-48A6-AE51-A41F7B6BE53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626660" y="4181650"/>
                <a:ext cx="574920" cy="25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EB9A20-AEA0-4137-8DD1-22CCA655797D}"/>
                  </a:ext>
                </a:extLst>
              </p14:cNvPr>
              <p14:cNvContentPartPr/>
              <p14:nvPr/>
            </p14:nvContentPartPr>
            <p14:xfrm>
              <a:off x="4810217" y="4055115"/>
              <a:ext cx="123120" cy="171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EB9A20-AEA0-4137-8DD1-22CCA655797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801577" y="4046115"/>
                <a:ext cx="14076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6A82F801-EA6D-4C92-A112-AD1E54EB17A7}"/>
              </a:ext>
            </a:extLst>
          </p:cNvPr>
          <p:cNvGrpSpPr/>
          <p:nvPr/>
        </p:nvGrpSpPr>
        <p:grpSpPr>
          <a:xfrm>
            <a:off x="5191097" y="4137555"/>
            <a:ext cx="219240" cy="195120"/>
            <a:chOff x="5191097" y="4137555"/>
            <a:chExt cx="21924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F549B4-7474-400A-BE3F-17C75402DE7F}"/>
                    </a:ext>
                  </a:extLst>
                </p14:cNvPr>
                <p14:cNvContentPartPr/>
                <p14:nvPr/>
              </p14:nvContentPartPr>
              <p14:xfrm>
                <a:off x="5191097" y="4137555"/>
                <a:ext cx="19044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F549B4-7474-400A-BE3F-17C75402DE7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82457" y="4128555"/>
                  <a:ext cx="208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66883D-3A0F-432C-8B95-50CDEA512C3E}"/>
                    </a:ext>
                  </a:extLst>
                </p14:cNvPr>
                <p14:cNvContentPartPr/>
                <p14:nvPr/>
              </p14:nvContentPartPr>
              <p14:xfrm>
                <a:off x="5351297" y="4204515"/>
                <a:ext cx="59040" cy="12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66883D-3A0F-432C-8B95-50CDEA512C3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342657" y="4195875"/>
                  <a:ext cx="76680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481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9AC1B-7E40-4EF8-BF96-DE06734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793920"/>
            <a:ext cx="11466389" cy="50131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630D-4ACD-4B04-BE83-AC2A74B5B3FD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D57ECC-DD8E-4BC2-A5BA-F4E4679ED5D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232BE-98BC-4311-B05C-F2372923901E}"/>
              </a:ext>
            </a:extLst>
          </p:cNvPr>
          <p:cNvGrpSpPr/>
          <p:nvPr/>
        </p:nvGrpSpPr>
        <p:grpSpPr>
          <a:xfrm>
            <a:off x="7464806" y="1889726"/>
            <a:ext cx="1020960" cy="718920"/>
            <a:chOff x="7464806" y="1889726"/>
            <a:chExt cx="102096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14:cNvPr>
                <p14:cNvContentPartPr/>
                <p14:nvPr/>
              </p14:nvContentPartPr>
              <p14:xfrm>
                <a:off x="7464806" y="2414966"/>
                <a:ext cx="189360" cy="193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5806" y="2406326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14:cNvPr>
                <p14:cNvContentPartPr/>
                <p14:nvPr/>
              </p14:nvContentPartPr>
              <p14:xfrm>
                <a:off x="7706726" y="2509286"/>
                <a:ext cx="9936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7726" y="2500646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14:cNvPr>
                <p14:cNvContentPartPr/>
                <p14:nvPr/>
              </p14:nvContentPartPr>
              <p14:xfrm>
                <a:off x="7770806" y="2308766"/>
                <a:ext cx="11160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2166" y="2299766"/>
                  <a:ext cx="129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14:cNvPr>
                <p14:cNvContentPartPr/>
                <p14:nvPr/>
              </p14:nvContentPartPr>
              <p14:xfrm>
                <a:off x="7816166" y="2338286"/>
                <a:ext cx="106920" cy="7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7526" y="2329286"/>
                  <a:ext cx="12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14:cNvPr>
                <p14:cNvContentPartPr/>
                <p14:nvPr/>
              </p14:nvContentPartPr>
              <p14:xfrm>
                <a:off x="7928126" y="2141366"/>
                <a:ext cx="178560" cy="10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9486" y="2132366"/>
                  <a:ext cx="19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14:cNvPr>
                <p14:cNvContentPartPr/>
                <p14:nvPr/>
              </p14:nvContentPartPr>
              <p14:xfrm>
                <a:off x="8083286" y="2067926"/>
                <a:ext cx="86040" cy="10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4286" y="205892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14:cNvPr>
                <p14:cNvContentPartPr/>
                <p14:nvPr/>
              </p14:nvContentPartPr>
              <p14:xfrm>
                <a:off x="8059886" y="1989806"/>
                <a:ext cx="71640" cy="5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0886" y="1980806"/>
                  <a:ext cx="89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14:cNvPr>
                <p14:cNvContentPartPr/>
                <p14:nvPr/>
              </p14:nvContentPartPr>
              <p14:xfrm>
                <a:off x="8171486" y="2008886"/>
                <a:ext cx="153000" cy="7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2846" y="1999886"/>
                  <a:ext cx="170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14:cNvPr>
                <p14:cNvContentPartPr/>
                <p14:nvPr/>
              </p14:nvContentPartPr>
              <p14:xfrm>
                <a:off x="8346446" y="1889726"/>
                <a:ext cx="18000" cy="18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37446" y="1881086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14:cNvPr>
                <p14:cNvContentPartPr/>
                <p14:nvPr/>
              </p14:nvContentPartPr>
              <p14:xfrm>
                <a:off x="8404406" y="1905206"/>
                <a:ext cx="81360" cy="13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5406" y="1896566"/>
                  <a:ext cx="990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03246F-1392-4C90-90FC-AB6B60C3FD59}"/>
              </a:ext>
            </a:extLst>
          </p:cNvPr>
          <p:cNvGrpSpPr/>
          <p:nvPr/>
        </p:nvGrpSpPr>
        <p:grpSpPr>
          <a:xfrm>
            <a:off x="8678246" y="2431886"/>
            <a:ext cx="514440" cy="299160"/>
            <a:chOff x="8678246" y="2431886"/>
            <a:chExt cx="514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14:cNvPr>
                <p14:cNvContentPartPr/>
                <p14:nvPr/>
              </p14:nvContentPartPr>
              <p14:xfrm>
                <a:off x="8682926" y="2638886"/>
                <a:ext cx="98280" cy="1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73926" y="2629886"/>
                  <a:ext cx="11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14:cNvPr>
                <p14:cNvContentPartPr/>
                <p14:nvPr/>
              </p14:nvContentPartPr>
              <p14:xfrm>
                <a:off x="8678246" y="2672006"/>
                <a:ext cx="109080" cy="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69246" y="2663006"/>
                  <a:ext cx="12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14:cNvPr>
                <p14:cNvContentPartPr/>
                <p14:nvPr/>
              </p14:nvContentPartPr>
              <p14:xfrm>
                <a:off x="8880206" y="2504246"/>
                <a:ext cx="110880" cy="15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1206" y="2495606"/>
                  <a:ext cx="128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14:cNvPr>
                <p14:cNvContentPartPr/>
                <p14:nvPr/>
              </p14:nvContentPartPr>
              <p14:xfrm>
                <a:off x="8982446" y="2594966"/>
                <a:ext cx="16920" cy="13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3806" y="2586326"/>
                  <a:ext cx="3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14:cNvPr>
                <p14:cNvContentPartPr/>
                <p14:nvPr/>
              </p14:nvContentPartPr>
              <p14:xfrm>
                <a:off x="9065966" y="2540966"/>
                <a:ext cx="93960" cy="15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57326" y="2531966"/>
                  <a:ext cx="11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14:cNvPr>
                <p14:cNvContentPartPr/>
                <p14:nvPr/>
              </p14:nvContentPartPr>
              <p14:xfrm>
                <a:off x="9149126" y="2431886"/>
                <a:ext cx="435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0486" y="2422886"/>
                  <a:ext cx="61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FC0BBF-0CE5-4EC7-ABAA-2BD253094F33}"/>
              </a:ext>
            </a:extLst>
          </p:cNvPr>
          <p:cNvGrpSpPr/>
          <p:nvPr/>
        </p:nvGrpSpPr>
        <p:grpSpPr>
          <a:xfrm>
            <a:off x="9882343" y="3013131"/>
            <a:ext cx="569880" cy="167040"/>
            <a:chOff x="9882343" y="3013131"/>
            <a:chExt cx="5698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14:cNvPr>
                <p14:cNvContentPartPr/>
                <p14:nvPr/>
              </p14:nvContentPartPr>
              <p14:xfrm>
                <a:off x="9882343" y="3021051"/>
                <a:ext cx="136440" cy="12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73703" y="3012051"/>
                  <a:ext cx="15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14:cNvPr>
                <p14:cNvContentPartPr/>
                <p14:nvPr/>
              </p14:nvContentPartPr>
              <p14:xfrm>
                <a:off x="10044343" y="3013131"/>
                <a:ext cx="148320" cy="14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5703" y="3004131"/>
                  <a:ext cx="16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14:cNvPr>
                <p14:cNvContentPartPr/>
                <p14:nvPr/>
              </p14:nvContentPartPr>
              <p14:xfrm>
                <a:off x="10230103" y="3086931"/>
                <a:ext cx="222120" cy="9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21103" y="3078291"/>
                  <a:ext cx="2397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AA76761-12D4-4FA4-BEBB-8A15001D6B93}"/>
              </a:ext>
            </a:extLst>
          </p:cNvPr>
          <p:cNvGrpSpPr/>
          <p:nvPr/>
        </p:nvGrpSpPr>
        <p:grpSpPr>
          <a:xfrm>
            <a:off x="8754617" y="1426149"/>
            <a:ext cx="2808360" cy="1560240"/>
            <a:chOff x="8754617" y="1426149"/>
            <a:chExt cx="2808360" cy="15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14:cNvPr>
                <p14:cNvContentPartPr/>
                <p14:nvPr/>
              </p14:nvContentPartPr>
              <p14:xfrm>
                <a:off x="11420777" y="1426149"/>
                <a:ext cx="7092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11777" y="1417149"/>
                  <a:ext cx="88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14:cNvPr>
                <p14:cNvContentPartPr/>
                <p14:nvPr/>
              </p14:nvContentPartPr>
              <p14:xfrm>
                <a:off x="11200817" y="1468629"/>
                <a:ext cx="19512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2177" y="1459989"/>
                  <a:ext cx="21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14:cNvPr>
                <p14:cNvContentPartPr/>
                <p14:nvPr/>
              </p14:nvContentPartPr>
              <p14:xfrm>
                <a:off x="8754617" y="2973429"/>
                <a:ext cx="57600" cy="1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45617" y="296442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14:cNvPr>
                <p14:cNvContentPartPr/>
                <p14:nvPr/>
              </p14:nvContentPartPr>
              <p14:xfrm>
                <a:off x="8881337" y="2973429"/>
                <a:ext cx="5904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72337" y="2964429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14:cNvPr>
                <p14:cNvContentPartPr/>
                <p14:nvPr/>
              </p14:nvContentPartPr>
              <p14:xfrm>
                <a:off x="9086177" y="2963349"/>
                <a:ext cx="72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7537" y="2954709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14:cNvPr>
                <p14:cNvContentPartPr/>
                <p14:nvPr/>
              </p14:nvContentPartPr>
              <p14:xfrm>
                <a:off x="9265457" y="2969109"/>
                <a:ext cx="76320" cy="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56817" y="2960109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14:cNvPr>
                <p14:cNvContentPartPr/>
                <p14:nvPr/>
              </p14:nvContentPartPr>
              <p14:xfrm>
                <a:off x="9435377" y="2962629"/>
                <a:ext cx="69840" cy="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6377" y="2953989"/>
                  <a:ext cx="87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14:cNvPr>
                <p14:cNvContentPartPr/>
                <p14:nvPr/>
              </p14:nvContentPartPr>
              <p14:xfrm>
                <a:off x="9602057" y="2959389"/>
                <a:ext cx="99720" cy="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93417" y="2950389"/>
                  <a:ext cx="117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14:cNvPr>
                <p14:cNvContentPartPr/>
                <p14:nvPr/>
              </p14:nvContentPartPr>
              <p14:xfrm>
                <a:off x="9783497" y="2957229"/>
                <a:ext cx="7956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74857" y="2948229"/>
                  <a:ext cx="97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14:cNvPr>
                <p14:cNvContentPartPr/>
                <p14:nvPr/>
              </p14:nvContentPartPr>
              <p14:xfrm>
                <a:off x="9951257" y="2946429"/>
                <a:ext cx="302400" cy="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42257" y="2937789"/>
                  <a:ext cx="32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14:cNvPr>
                <p14:cNvContentPartPr/>
                <p14:nvPr/>
              </p14:nvContentPartPr>
              <p14:xfrm>
                <a:off x="10340777" y="2946429"/>
                <a:ext cx="13500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32137" y="2937789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14:cNvPr>
                <p14:cNvContentPartPr/>
                <p14:nvPr/>
              </p14:nvContentPartPr>
              <p14:xfrm>
                <a:off x="10589537" y="2947869"/>
                <a:ext cx="325080" cy="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0897" y="2939229"/>
                  <a:ext cx="34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14:cNvPr>
                <p14:cNvContentPartPr/>
                <p14:nvPr/>
              </p14:nvContentPartPr>
              <p14:xfrm>
                <a:off x="11010017" y="2955069"/>
                <a:ext cx="106920" cy="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1017" y="2946069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14:cNvPr>
                <p14:cNvContentPartPr/>
                <p14:nvPr/>
              </p14:nvContentPartPr>
              <p14:xfrm>
                <a:off x="11181377" y="2954349"/>
                <a:ext cx="9432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72377" y="2945349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14:cNvPr>
                <p14:cNvContentPartPr/>
                <p14:nvPr/>
              </p14:nvContentPartPr>
              <p14:xfrm>
                <a:off x="11338697" y="2952189"/>
                <a:ext cx="224280" cy="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29697" y="2943549"/>
                  <a:ext cx="241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14:cNvPr>
                <p14:cNvContentPartPr/>
                <p14:nvPr/>
              </p14:nvContentPartPr>
              <p14:xfrm>
                <a:off x="11218097" y="1469349"/>
                <a:ext cx="171000" cy="143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09457" y="1460349"/>
                  <a:ext cx="188640" cy="14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14:cNvPr>
              <p14:cNvContentPartPr/>
              <p14:nvPr/>
            </p14:nvContentPartPr>
            <p14:xfrm>
              <a:off x="11021177" y="2068749"/>
              <a:ext cx="115560" cy="264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012537" y="2060109"/>
                <a:ext cx="133200" cy="2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99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9AC1B-7E40-4EF8-BF96-DE06734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793920"/>
            <a:ext cx="11466389" cy="50131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630D-4ACD-4B04-BE83-AC2A74B5B3FD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D57ECC-DD8E-4BC2-A5BA-F4E4679ED5D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232BE-98BC-4311-B05C-F2372923901E}"/>
              </a:ext>
            </a:extLst>
          </p:cNvPr>
          <p:cNvGrpSpPr/>
          <p:nvPr/>
        </p:nvGrpSpPr>
        <p:grpSpPr>
          <a:xfrm>
            <a:off x="7464806" y="1889726"/>
            <a:ext cx="1020960" cy="718920"/>
            <a:chOff x="7464806" y="1889726"/>
            <a:chExt cx="102096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14:cNvPr>
                <p14:cNvContentPartPr/>
                <p14:nvPr/>
              </p14:nvContentPartPr>
              <p14:xfrm>
                <a:off x="7464806" y="2414966"/>
                <a:ext cx="189360" cy="193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5806" y="2406326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14:cNvPr>
                <p14:cNvContentPartPr/>
                <p14:nvPr/>
              </p14:nvContentPartPr>
              <p14:xfrm>
                <a:off x="7706726" y="2509286"/>
                <a:ext cx="9936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7726" y="2500646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14:cNvPr>
                <p14:cNvContentPartPr/>
                <p14:nvPr/>
              </p14:nvContentPartPr>
              <p14:xfrm>
                <a:off x="7770806" y="2308766"/>
                <a:ext cx="11160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2166" y="2299766"/>
                  <a:ext cx="129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14:cNvPr>
                <p14:cNvContentPartPr/>
                <p14:nvPr/>
              </p14:nvContentPartPr>
              <p14:xfrm>
                <a:off x="7816166" y="2338286"/>
                <a:ext cx="106920" cy="7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7526" y="2329286"/>
                  <a:ext cx="12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14:cNvPr>
                <p14:cNvContentPartPr/>
                <p14:nvPr/>
              </p14:nvContentPartPr>
              <p14:xfrm>
                <a:off x="7928126" y="2141366"/>
                <a:ext cx="178560" cy="10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9486" y="2132366"/>
                  <a:ext cx="19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14:cNvPr>
                <p14:cNvContentPartPr/>
                <p14:nvPr/>
              </p14:nvContentPartPr>
              <p14:xfrm>
                <a:off x="8083286" y="2067926"/>
                <a:ext cx="86040" cy="10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4286" y="205892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14:cNvPr>
                <p14:cNvContentPartPr/>
                <p14:nvPr/>
              </p14:nvContentPartPr>
              <p14:xfrm>
                <a:off x="8059886" y="1989806"/>
                <a:ext cx="71640" cy="5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0886" y="1980806"/>
                  <a:ext cx="89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14:cNvPr>
                <p14:cNvContentPartPr/>
                <p14:nvPr/>
              </p14:nvContentPartPr>
              <p14:xfrm>
                <a:off x="8171486" y="2008886"/>
                <a:ext cx="153000" cy="7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2846" y="1999886"/>
                  <a:ext cx="170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14:cNvPr>
                <p14:cNvContentPartPr/>
                <p14:nvPr/>
              </p14:nvContentPartPr>
              <p14:xfrm>
                <a:off x="8346446" y="1889726"/>
                <a:ext cx="18000" cy="18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37446" y="1881086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14:cNvPr>
                <p14:cNvContentPartPr/>
                <p14:nvPr/>
              </p14:nvContentPartPr>
              <p14:xfrm>
                <a:off x="8404406" y="1905206"/>
                <a:ext cx="81360" cy="13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5406" y="1896566"/>
                  <a:ext cx="990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03246F-1392-4C90-90FC-AB6B60C3FD59}"/>
              </a:ext>
            </a:extLst>
          </p:cNvPr>
          <p:cNvGrpSpPr/>
          <p:nvPr/>
        </p:nvGrpSpPr>
        <p:grpSpPr>
          <a:xfrm>
            <a:off x="8678246" y="2431886"/>
            <a:ext cx="514440" cy="299160"/>
            <a:chOff x="8678246" y="2431886"/>
            <a:chExt cx="514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14:cNvPr>
                <p14:cNvContentPartPr/>
                <p14:nvPr/>
              </p14:nvContentPartPr>
              <p14:xfrm>
                <a:off x="8682926" y="2638886"/>
                <a:ext cx="98280" cy="1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73926" y="2629886"/>
                  <a:ext cx="11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14:cNvPr>
                <p14:cNvContentPartPr/>
                <p14:nvPr/>
              </p14:nvContentPartPr>
              <p14:xfrm>
                <a:off x="8678246" y="2672006"/>
                <a:ext cx="109080" cy="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69246" y="2663006"/>
                  <a:ext cx="12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14:cNvPr>
                <p14:cNvContentPartPr/>
                <p14:nvPr/>
              </p14:nvContentPartPr>
              <p14:xfrm>
                <a:off x="8880206" y="2504246"/>
                <a:ext cx="110880" cy="15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1206" y="2495606"/>
                  <a:ext cx="128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14:cNvPr>
                <p14:cNvContentPartPr/>
                <p14:nvPr/>
              </p14:nvContentPartPr>
              <p14:xfrm>
                <a:off x="8982446" y="2594966"/>
                <a:ext cx="16920" cy="13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3806" y="2586326"/>
                  <a:ext cx="3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14:cNvPr>
                <p14:cNvContentPartPr/>
                <p14:nvPr/>
              </p14:nvContentPartPr>
              <p14:xfrm>
                <a:off x="9065966" y="2540966"/>
                <a:ext cx="93960" cy="15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57326" y="2531966"/>
                  <a:ext cx="11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14:cNvPr>
                <p14:cNvContentPartPr/>
                <p14:nvPr/>
              </p14:nvContentPartPr>
              <p14:xfrm>
                <a:off x="9149126" y="2431886"/>
                <a:ext cx="435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0486" y="2422886"/>
                  <a:ext cx="61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FC0BBF-0CE5-4EC7-ABAA-2BD253094F33}"/>
              </a:ext>
            </a:extLst>
          </p:cNvPr>
          <p:cNvGrpSpPr/>
          <p:nvPr/>
        </p:nvGrpSpPr>
        <p:grpSpPr>
          <a:xfrm>
            <a:off x="9882343" y="3013131"/>
            <a:ext cx="569880" cy="167040"/>
            <a:chOff x="9882343" y="3013131"/>
            <a:chExt cx="5698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14:cNvPr>
                <p14:cNvContentPartPr/>
                <p14:nvPr/>
              </p14:nvContentPartPr>
              <p14:xfrm>
                <a:off x="9882343" y="3021051"/>
                <a:ext cx="136440" cy="12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73703" y="3012051"/>
                  <a:ext cx="15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14:cNvPr>
                <p14:cNvContentPartPr/>
                <p14:nvPr/>
              </p14:nvContentPartPr>
              <p14:xfrm>
                <a:off x="10044343" y="3013131"/>
                <a:ext cx="148320" cy="14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5703" y="3004131"/>
                  <a:ext cx="16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14:cNvPr>
                <p14:cNvContentPartPr/>
                <p14:nvPr/>
              </p14:nvContentPartPr>
              <p14:xfrm>
                <a:off x="10230103" y="3086931"/>
                <a:ext cx="222120" cy="9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21103" y="3078291"/>
                  <a:ext cx="2397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AA76761-12D4-4FA4-BEBB-8A15001D6B93}"/>
              </a:ext>
            </a:extLst>
          </p:cNvPr>
          <p:cNvGrpSpPr/>
          <p:nvPr/>
        </p:nvGrpSpPr>
        <p:grpSpPr>
          <a:xfrm>
            <a:off x="8754617" y="1426149"/>
            <a:ext cx="2808360" cy="1560240"/>
            <a:chOff x="8754617" y="1426149"/>
            <a:chExt cx="2808360" cy="15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14:cNvPr>
                <p14:cNvContentPartPr/>
                <p14:nvPr/>
              </p14:nvContentPartPr>
              <p14:xfrm>
                <a:off x="11420777" y="1426149"/>
                <a:ext cx="7092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11777" y="1417149"/>
                  <a:ext cx="88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14:cNvPr>
                <p14:cNvContentPartPr/>
                <p14:nvPr/>
              </p14:nvContentPartPr>
              <p14:xfrm>
                <a:off x="11200817" y="1468629"/>
                <a:ext cx="19512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2177" y="1459989"/>
                  <a:ext cx="21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14:cNvPr>
                <p14:cNvContentPartPr/>
                <p14:nvPr/>
              </p14:nvContentPartPr>
              <p14:xfrm>
                <a:off x="8754617" y="2973429"/>
                <a:ext cx="57600" cy="1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45617" y="296442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14:cNvPr>
                <p14:cNvContentPartPr/>
                <p14:nvPr/>
              </p14:nvContentPartPr>
              <p14:xfrm>
                <a:off x="8881337" y="2973429"/>
                <a:ext cx="5904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72337" y="2964429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14:cNvPr>
                <p14:cNvContentPartPr/>
                <p14:nvPr/>
              </p14:nvContentPartPr>
              <p14:xfrm>
                <a:off x="9086177" y="2963349"/>
                <a:ext cx="72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7537" y="2954709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14:cNvPr>
                <p14:cNvContentPartPr/>
                <p14:nvPr/>
              </p14:nvContentPartPr>
              <p14:xfrm>
                <a:off x="9265457" y="2969109"/>
                <a:ext cx="76320" cy="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56817" y="2960109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14:cNvPr>
                <p14:cNvContentPartPr/>
                <p14:nvPr/>
              </p14:nvContentPartPr>
              <p14:xfrm>
                <a:off x="9435377" y="2962629"/>
                <a:ext cx="69840" cy="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6377" y="2953989"/>
                  <a:ext cx="87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14:cNvPr>
                <p14:cNvContentPartPr/>
                <p14:nvPr/>
              </p14:nvContentPartPr>
              <p14:xfrm>
                <a:off x="9602057" y="2959389"/>
                <a:ext cx="99720" cy="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93417" y="2950389"/>
                  <a:ext cx="117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14:cNvPr>
                <p14:cNvContentPartPr/>
                <p14:nvPr/>
              </p14:nvContentPartPr>
              <p14:xfrm>
                <a:off x="9783497" y="2957229"/>
                <a:ext cx="7956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74857" y="2948229"/>
                  <a:ext cx="97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14:cNvPr>
                <p14:cNvContentPartPr/>
                <p14:nvPr/>
              </p14:nvContentPartPr>
              <p14:xfrm>
                <a:off x="9951257" y="2946429"/>
                <a:ext cx="302400" cy="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42257" y="2937789"/>
                  <a:ext cx="32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14:cNvPr>
                <p14:cNvContentPartPr/>
                <p14:nvPr/>
              </p14:nvContentPartPr>
              <p14:xfrm>
                <a:off x="10340777" y="2946429"/>
                <a:ext cx="13500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32137" y="2937789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14:cNvPr>
                <p14:cNvContentPartPr/>
                <p14:nvPr/>
              </p14:nvContentPartPr>
              <p14:xfrm>
                <a:off x="10589537" y="2947869"/>
                <a:ext cx="325080" cy="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0897" y="2939229"/>
                  <a:ext cx="34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14:cNvPr>
                <p14:cNvContentPartPr/>
                <p14:nvPr/>
              </p14:nvContentPartPr>
              <p14:xfrm>
                <a:off x="11010017" y="2955069"/>
                <a:ext cx="106920" cy="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1017" y="2946069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14:cNvPr>
                <p14:cNvContentPartPr/>
                <p14:nvPr/>
              </p14:nvContentPartPr>
              <p14:xfrm>
                <a:off x="11181377" y="2954349"/>
                <a:ext cx="9432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72377" y="2945349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14:cNvPr>
                <p14:cNvContentPartPr/>
                <p14:nvPr/>
              </p14:nvContentPartPr>
              <p14:xfrm>
                <a:off x="11338697" y="2952189"/>
                <a:ext cx="224280" cy="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29697" y="2943549"/>
                  <a:ext cx="241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14:cNvPr>
                <p14:cNvContentPartPr/>
                <p14:nvPr/>
              </p14:nvContentPartPr>
              <p14:xfrm>
                <a:off x="11218097" y="1469349"/>
                <a:ext cx="171000" cy="143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09457" y="1460349"/>
                  <a:ext cx="188640" cy="14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14:cNvPr>
              <p14:cNvContentPartPr/>
              <p14:nvPr/>
            </p14:nvContentPartPr>
            <p14:xfrm>
              <a:off x="11021177" y="2068749"/>
              <a:ext cx="115560" cy="264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012537" y="2060109"/>
                <a:ext cx="133200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E42C207-B236-41D1-9FE1-F089F3F00B91}"/>
              </a:ext>
            </a:extLst>
          </p:cNvPr>
          <p:cNvSpPr/>
          <p:nvPr/>
        </p:nvSpPr>
        <p:spPr>
          <a:xfrm>
            <a:off x="192505" y="793920"/>
            <a:ext cx="6767101" cy="5217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27D3DB-CB18-4359-AF32-F3FDC80F13FA}"/>
              </a:ext>
            </a:extLst>
          </p:cNvPr>
          <p:cNvGrpSpPr/>
          <p:nvPr/>
        </p:nvGrpSpPr>
        <p:grpSpPr>
          <a:xfrm>
            <a:off x="590910" y="1237230"/>
            <a:ext cx="540720" cy="534600"/>
            <a:chOff x="590910" y="1237230"/>
            <a:chExt cx="54072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B01FBA-F139-4124-8376-00387D03FC58}"/>
                    </a:ext>
                  </a:extLst>
                </p14:cNvPr>
                <p14:cNvContentPartPr/>
                <p14:nvPr/>
              </p14:nvContentPartPr>
              <p14:xfrm>
                <a:off x="590910" y="1237230"/>
                <a:ext cx="195120" cy="534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B01FBA-F139-4124-8376-00387D03FC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1910" y="1228230"/>
                  <a:ext cx="2127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B46FF1-04B8-475C-9568-761CF76B9D91}"/>
                    </a:ext>
                  </a:extLst>
                </p14:cNvPr>
                <p14:cNvContentPartPr/>
                <p14:nvPr/>
              </p14:nvContentPartPr>
              <p14:xfrm>
                <a:off x="985830" y="1307070"/>
                <a:ext cx="109080" cy="2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B46FF1-04B8-475C-9568-761CF76B9D9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76830" y="1298070"/>
                  <a:ext cx="126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EA5C23-CC78-4749-B347-DF5C93ECAFF8}"/>
                    </a:ext>
                  </a:extLst>
                </p14:cNvPr>
                <p14:cNvContentPartPr/>
                <p14:nvPr/>
              </p14:nvContentPartPr>
              <p14:xfrm>
                <a:off x="987630" y="1407150"/>
                <a:ext cx="144000" cy="1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EA5C23-CC78-4749-B347-DF5C93ECAF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78630" y="1398150"/>
                  <a:ext cx="16164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BFC8B7F-43EE-4B8B-93E9-78E4D720BCD8}"/>
                  </a:ext>
                </a:extLst>
              </p14:cNvPr>
              <p14:cNvContentPartPr/>
              <p14:nvPr/>
            </p14:nvContentPartPr>
            <p14:xfrm>
              <a:off x="2641110" y="1071990"/>
              <a:ext cx="9000" cy="188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BFC8B7F-43EE-4B8B-93E9-78E4D720BC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32470" y="1063350"/>
                <a:ext cx="26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B8EF726-97CF-4B8D-B49E-5152E21B4126}"/>
                  </a:ext>
                </a:extLst>
              </p14:cNvPr>
              <p14:cNvContentPartPr/>
              <p14:nvPr/>
            </p14:nvContentPartPr>
            <p14:xfrm>
              <a:off x="2503230" y="1297710"/>
              <a:ext cx="342000" cy="21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B8EF726-97CF-4B8D-B49E-5152E21B412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494590" y="1288710"/>
                <a:ext cx="359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B1DDA9D-EEAB-4AE7-9886-5F9FC10E1C44}"/>
                  </a:ext>
                </a:extLst>
              </p14:cNvPr>
              <p14:cNvContentPartPr/>
              <p14:nvPr/>
            </p14:nvContentPartPr>
            <p14:xfrm>
              <a:off x="2615550" y="1411470"/>
              <a:ext cx="185400" cy="170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B1DDA9D-EEAB-4AE7-9886-5F9FC10E1C4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06550" y="1402830"/>
                <a:ext cx="2030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751A1F1-808A-44AE-BBEC-0BD6DAC4DC6F}"/>
                  </a:ext>
                </a:extLst>
              </p14:cNvPr>
              <p14:cNvContentPartPr/>
              <p14:nvPr/>
            </p14:nvContentPartPr>
            <p14:xfrm>
              <a:off x="2948190" y="1146510"/>
              <a:ext cx="142920" cy="232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751A1F1-808A-44AE-BBEC-0BD6DAC4DC6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39190" y="1137510"/>
                <a:ext cx="16056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0648C04-56E2-4AFA-84E1-015C1BFE5D48}"/>
              </a:ext>
            </a:extLst>
          </p:cNvPr>
          <p:cNvGrpSpPr/>
          <p:nvPr/>
        </p:nvGrpSpPr>
        <p:grpSpPr>
          <a:xfrm>
            <a:off x="2124150" y="1148310"/>
            <a:ext cx="209520" cy="177480"/>
            <a:chOff x="2124150" y="1148310"/>
            <a:chExt cx="2095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E0E5B0-DF38-4BC5-A000-24AC99005F8F}"/>
                    </a:ext>
                  </a:extLst>
                </p14:cNvPr>
                <p14:cNvContentPartPr/>
                <p14:nvPr/>
              </p14:nvContentPartPr>
              <p14:xfrm>
                <a:off x="2124150" y="1218510"/>
                <a:ext cx="209520" cy="26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E0E5B0-DF38-4BC5-A000-24AC99005F8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15510" y="1209510"/>
                  <a:ext cx="227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DEF38B-4BC5-4ED8-856B-F2115E2A3DCF}"/>
                    </a:ext>
                  </a:extLst>
                </p14:cNvPr>
                <p14:cNvContentPartPr/>
                <p14:nvPr/>
              </p14:nvContentPartPr>
              <p14:xfrm>
                <a:off x="2250150" y="1148310"/>
                <a:ext cx="4680" cy="177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DEF38B-4BC5-4ED8-856B-F2115E2A3D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41150" y="1139670"/>
                  <a:ext cx="223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B866217-949C-49C9-8367-A776A68A62E3}"/>
              </a:ext>
            </a:extLst>
          </p:cNvPr>
          <p:cNvGrpSpPr/>
          <p:nvPr/>
        </p:nvGrpSpPr>
        <p:grpSpPr>
          <a:xfrm>
            <a:off x="3131790" y="1004310"/>
            <a:ext cx="1089720" cy="510120"/>
            <a:chOff x="3131790" y="1004310"/>
            <a:chExt cx="108972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DDDD8C6-CBA2-4789-A9F2-A0D95B940582}"/>
                    </a:ext>
                  </a:extLst>
                </p14:cNvPr>
                <p14:cNvContentPartPr/>
                <p14:nvPr/>
              </p14:nvContentPartPr>
              <p14:xfrm>
                <a:off x="3209550" y="1050390"/>
                <a:ext cx="81000" cy="259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DDDD8C6-CBA2-4789-A9F2-A0D95B94058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00550" y="1041390"/>
                  <a:ext cx="98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887122B-D576-4323-9F9B-DA5771CD55F7}"/>
                    </a:ext>
                  </a:extLst>
                </p14:cNvPr>
                <p14:cNvContentPartPr/>
                <p14:nvPr/>
              </p14:nvContentPartPr>
              <p14:xfrm>
                <a:off x="3131790" y="1138230"/>
                <a:ext cx="153720" cy="55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887122B-D576-4323-9F9B-DA5771CD55F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22790" y="1129590"/>
                  <a:ext cx="17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D736AB9-61D8-4CF9-BB14-B3FD5781769C}"/>
                    </a:ext>
                  </a:extLst>
                </p14:cNvPr>
                <p14:cNvContentPartPr/>
                <p14:nvPr/>
              </p14:nvContentPartPr>
              <p14:xfrm>
                <a:off x="3336270" y="1004310"/>
                <a:ext cx="182520" cy="140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D736AB9-61D8-4CF9-BB14-B3FD578176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27270" y="995670"/>
                  <a:ext cx="200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CE6920-226F-4771-8DEF-C3784C39DE35}"/>
                    </a:ext>
                  </a:extLst>
                </p14:cNvPr>
                <p14:cNvContentPartPr/>
                <p14:nvPr/>
              </p14:nvContentPartPr>
              <p14:xfrm>
                <a:off x="3585390" y="1252350"/>
                <a:ext cx="150840" cy="10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CE6920-226F-4771-8DEF-C3784C39DE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76390" y="1243350"/>
                  <a:ext cx="168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7C48BF8-75FD-48A0-8FA6-A4CE66C0F485}"/>
                    </a:ext>
                  </a:extLst>
                </p14:cNvPr>
                <p14:cNvContentPartPr/>
                <p14:nvPr/>
              </p14:nvContentPartPr>
              <p14:xfrm>
                <a:off x="3645870" y="1182870"/>
                <a:ext cx="360" cy="142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7C48BF8-75FD-48A0-8FA6-A4CE66C0F4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37230" y="1174230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3033FB-3BC0-4BD9-BD05-84427D568385}"/>
                    </a:ext>
                  </a:extLst>
                </p14:cNvPr>
                <p14:cNvContentPartPr/>
                <p14:nvPr/>
              </p14:nvContentPartPr>
              <p14:xfrm>
                <a:off x="3893190" y="1100790"/>
                <a:ext cx="239400" cy="41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3033FB-3BC0-4BD9-BD05-84427D56838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84550" y="1092150"/>
                  <a:ext cx="257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9BFB15-9D23-40E1-87A7-935530063B02}"/>
                    </a:ext>
                  </a:extLst>
                </p14:cNvPr>
                <p14:cNvContentPartPr/>
                <p14:nvPr/>
              </p14:nvContentPartPr>
              <p14:xfrm>
                <a:off x="4140870" y="1257030"/>
                <a:ext cx="80640" cy="49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9BFB15-9D23-40E1-87A7-935530063B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31870" y="1248030"/>
                  <a:ext cx="9828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51D1741-9887-457E-ABC5-2CE5BCFFD59A}"/>
                  </a:ext>
                </a:extLst>
              </p14:cNvPr>
              <p14:cNvContentPartPr/>
              <p14:nvPr/>
            </p14:nvContentPartPr>
            <p14:xfrm>
              <a:off x="651030" y="1965510"/>
              <a:ext cx="225720" cy="2890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51D1741-9887-457E-ABC5-2CE5BCFFD59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42030" y="1956510"/>
                <a:ext cx="2433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04FCA-495E-4B76-B0ED-E85C3B8BC882}"/>
              </a:ext>
            </a:extLst>
          </p:cNvPr>
          <p:cNvGrpSpPr/>
          <p:nvPr/>
        </p:nvGrpSpPr>
        <p:grpSpPr>
          <a:xfrm>
            <a:off x="1102110" y="1943550"/>
            <a:ext cx="208440" cy="93600"/>
            <a:chOff x="1102110" y="1943550"/>
            <a:chExt cx="20844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73F60A-2D81-4EFC-A674-4195C16DF0E5}"/>
                    </a:ext>
                  </a:extLst>
                </p14:cNvPr>
                <p14:cNvContentPartPr/>
                <p14:nvPr/>
              </p14:nvContentPartPr>
              <p14:xfrm>
                <a:off x="1102110" y="1943550"/>
                <a:ext cx="186120" cy="2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73F60A-2D81-4EFC-A674-4195C16DF0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93470" y="1934910"/>
                  <a:ext cx="203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CFE480-E81D-4A70-8981-3C7C24B504D2}"/>
                    </a:ext>
                  </a:extLst>
                </p14:cNvPr>
                <p14:cNvContentPartPr/>
                <p14:nvPr/>
              </p14:nvContentPartPr>
              <p14:xfrm>
                <a:off x="1110750" y="2007630"/>
                <a:ext cx="199800" cy="29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CFE480-E81D-4A70-8981-3C7C24B504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750" y="1998630"/>
                  <a:ext cx="2174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48C27F1-F4BA-4628-B71F-DB3A86493227}"/>
                  </a:ext>
                </a:extLst>
              </p14:cNvPr>
              <p14:cNvContentPartPr/>
              <p14:nvPr/>
            </p14:nvContentPartPr>
            <p14:xfrm>
              <a:off x="2541750" y="1903590"/>
              <a:ext cx="151920" cy="194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48C27F1-F4BA-4628-B71F-DB3A8649322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533110" y="1894950"/>
                <a:ext cx="1695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1577FE5-4DC2-4857-9201-0E2EE4D1D50C}"/>
              </a:ext>
            </a:extLst>
          </p:cNvPr>
          <p:cNvGrpSpPr/>
          <p:nvPr/>
        </p:nvGrpSpPr>
        <p:grpSpPr>
          <a:xfrm>
            <a:off x="2989590" y="1675350"/>
            <a:ext cx="1343880" cy="304200"/>
            <a:chOff x="2989590" y="1675350"/>
            <a:chExt cx="134388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527B61E-FC63-43A9-A0F7-0762FD9C30C7}"/>
                    </a:ext>
                  </a:extLst>
                </p14:cNvPr>
                <p14:cNvContentPartPr/>
                <p14:nvPr/>
              </p14:nvContentPartPr>
              <p14:xfrm>
                <a:off x="2989590" y="1698390"/>
                <a:ext cx="144000" cy="28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527B61E-FC63-43A9-A0F7-0762FD9C30C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80950" y="1689390"/>
                  <a:ext cx="161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2B9545-A605-40ED-9BCC-820C136B49E2}"/>
                    </a:ext>
                  </a:extLst>
                </p14:cNvPr>
                <p14:cNvContentPartPr/>
                <p14:nvPr/>
              </p14:nvContentPartPr>
              <p14:xfrm>
                <a:off x="3200190" y="1851390"/>
                <a:ext cx="6480" cy="118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2B9545-A605-40ED-9BCC-820C136B49E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91190" y="1842390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256ED2-2C1C-46FF-B9E9-DD5465EDBC88}"/>
                    </a:ext>
                  </a:extLst>
                </p14:cNvPr>
                <p14:cNvContentPartPr/>
                <p14:nvPr/>
              </p14:nvContentPartPr>
              <p14:xfrm>
                <a:off x="3240870" y="1675350"/>
                <a:ext cx="142560" cy="300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256ED2-2C1C-46FF-B9E9-DD5465EDBC8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32230" y="1666350"/>
                  <a:ext cx="160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ABC8C3E-9A4D-48E2-9E88-BDDB7F38F1EB}"/>
                    </a:ext>
                  </a:extLst>
                </p14:cNvPr>
                <p14:cNvContentPartPr/>
                <p14:nvPr/>
              </p14:nvContentPartPr>
              <p14:xfrm>
                <a:off x="3592230" y="1700190"/>
                <a:ext cx="87480" cy="270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ABC8C3E-9A4D-48E2-9E88-BDDB7F38F1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83590" y="1691550"/>
                  <a:ext cx="105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D9F0985-4CBA-4E29-A970-D66F82775AD0}"/>
                    </a:ext>
                  </a:extLst>
                </p14:cNvPr>
                <p14:cNvContentPartPr/>
                <p14:nvPr/>
              </p14:nvContentPartPr>
              <p14:xfrm>
                <a:off x="3509790" y="1842750"/>
                <a:ext cx="141480" cy="46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D9F0985-4CBA-4E29-A970-D66F82775A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01150" y="1834110"/>
                  <a:ext cx="15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2D91C-D3D8-44B1-8C04-4D4D8C2BE939}"/>
                    </a:ext>
                  </a:extLst>
                </p14:cNvPr>
                <p14:cNvContentPartPr/>
                <p14:nvPr/>
              </p14:nvContentPartPr>
              <p14:xfrm>
                <a:off x="3662430" y="1690110"/>
                <a:ext cx="104760" cy="103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A2D91C-D3D8-44B1-8C04-4D4D8C2BE93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53430" y="1681470"/>
                  <a:ext cx="122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E0564A-3DAC-4B37-AC14-49B9FBF36C5B}"/>
                    </a:ext>
                  </a:extLst>
                </p14:cNvPr>
                <p14:cNvContentPartPr/>
                <p14:nvPr/>
              </p14:nvContentPartPr>
              <p14:xfrm>
                <a:off x="3917310" y="1845990"/>
                <a:ext cx="150840" cy="280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E0564A-3DAC-4B37-AC14-49B9FBF36C5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08670" y="1836990"/>
                  <a:ext cx="168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CF4F07E-F35A-473A-A7CA-BC03AFAE63CC}"/>
                    </a:ext>
                  </a:extLst>
                </p14:cNvPr>
                <p14:cNvContentPartPr/>
                <p14:nvPr/>
              </p14:nvContentPartPr>
              <p14:xfrm>
                <a:off x="3957990" y="1774350"/>
                <a:ext cx="27360" cy="177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CF4F07E-F35A-473A-A7CA-BC03AFAE63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9350" y="1765350"/>
                  <a:ext cx="4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89BDC9-39B8-4E83-8010-9B69388BFD8B}"/>
                    </a:ext>
                  </a:extLst>
                </p14:cNvPr>
                <p14:cNvContentPartPr/>
                <p14:nvPr/>
              </p14:nvContentPartPr>
              <p14:xfrm>
                <a:off x="4154550" y="1792710"/>
                <a:ext cx="178920" cy="129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89BDC9-39B8-4E83-8010-9B69388BFD8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45550" y="1783710"/>
                  <a:ext cx="19656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E7B7567-FDD0-47CF-A3E7-9F55154980CC}"/>
                  </a:ext>
                </a:extLst>
              </p14:cNvPr>
              <p14:cNvContentPartPr/>
              <p14:nvPr/>
            </p14:nvContentPartPr>
            <p14:xfrm>
              <a:off x="4453350" y="991350"/>
              <a:ext cx="45000" cy="2426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E7B7567-FDD0-47CF-A3E7-9F55154980C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444350" y="982350"/>
                <a:ext cx="62640" cy="24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E29782C-5E1A-4C95-8BEB-1C4FB3D43480}"/>
              </a:ext>
            </a:extLst>
          </p:cNvPr>
          <p:cNvGrpSpPr/>
          <p:nvPr/>
        </p:nvGrpSpPr>
        <p:grpSpPr>
          <a:xfrm>
            <a:off x="1385430" y="1079190"/>
            <a:ext cx="565920" cy="441360"/>
            <a:chOff x="1385430" y="1079190"/>
            <a:chExt cx="56592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4B3BA9-231C-47EF-8062-87598234ED3F}"/>
                    </a:ext>
                  </a:extLst>
                </p14:cNvPr>
                <p14:cNvContentPartPr/>
                <p14:nvPr/>
              </p14:nvContentPartPr>
              <p14:xfrm>
                <a:off x="1385430" y="1132830"/>
                <a:ext cx="113400" cy="233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4B3BA9-231C-47EF-8062-87598234ED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76790" y="1124190"/>
                  <a:ext cx="13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D5AEF2-BA6C-419C-B851-219ADCF07A08}"/>
                    </a:ext>
                  </a:extLst>
                </p14:cNvPr>
                <p14:cNvContentPartPr/>
                <p14:nvPr/>
              </p14:nvContentPartPr>
              <p14:xfrm>
                <a:off x="1540590" y="1267470"/>
                <a:ext cx="128880" cy="90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D5AEF2-BA6C-419C-B851-219ADCF07A0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531590" y="1258830"/>
                  <a:ext cx="146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D72D29-A541-4D7A-A058-DBF27C8C32D5}"/>
                    </a:ext>
                  </a:extLst>
                </p14:cNvPr>
                <p14:cNvContentPartPr/>
                <p14:nvPr/>
              </p14:nvContentPartPr>
              <p14:xfrm>
                <a:off x="1812030" y="1079190"/>
                <a:ext cx="139320" cy="29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D72D29-A541-4D7A-A058-DBF27C8C32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03390" y="1070190"/>
                  <a:ext cx="156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0AE43D-DAFC-485A-B789-AB14D7D4A05F}"/>
                    </a:ext>
                  </a:extLst>
                </p14:cNvPr>
                <p14:cNvContentPartPr/>
                <p14:nvPr/>
              </p14:nvContentPartPr>
              <p14:xfrm>
                <a:off x="1697190" y="1155150"/>
                <a:ext cx="234000" cy="5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0AE43D-DAFC-485A-B789-AB14D7D4A05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88190" y="1146510"/>
                  <a:ext cx="251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1D8C91-AF49-4C5B-A6D8-D94CCF06B1A1}"/>
                    </a:ext>
                  </a:extLst>
                </p14:cNvPr>
                <p14:cNvContentPartPr/>
                <p14:nvPr/>
              </p14:nvContentPartPr>
              <p14:xfrm>
                <a:off x="1621230" y="1317150"/>
                <a:ext cx="157320" cy="203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1D8C91-AF49-4C5B-A6D8-D94CCF06B1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12230" y="1308150"/>
                  <a:ext cx="1749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73E78E-7AE8-448A-90A0-29CE32099291}"/>
              </a:ext>
            </a:extLst>
          </p:cNvPr>
          <p:cNvGrpSpPr/>
          <p:nvPr/>
        </p:nvGrpSpPr>
        <p:grpSpPr>
          <a:xfrm>
            <a:off x="4685910" y="1037430"/>
            <a:ext cx="2223360" cy="654840"/>
            <a:chOff x="4685910" y="1037430"/>
            <a:chExt cx="222336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14:cNvPr>
                <p14:cNvContentPartPr/>
                <p14:nvPr/>
              </p14:nvContentPartPr>
              <p14:xfrm>
                <a:off x="4685910" y="1122030"/>
                <a:ext cx="127080" cy="298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68270" y="1104030"/>
                  <a:ext cx="162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14:cNvPr>
                <p14:cNvContentPartPr/>
                <p14:nvPr/>
              </p14:nvContentPartPr>
              <p14:xfrm>
                <a:off x="4827030" y="1304550"/>
                <a:ext cx="89640" cy="88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09390" y="1286910"/>
                  <a:ext cx="125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14:cNvPr>
                <p14:cNvContentPartPr/>
                <p14:nvPr/>
              </p14:nvContentPartPr>
              <p14:xfrm>
                <a:off x="4857990" y="1316790"/>
                <a:ext cx="163800" cy="37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39990" y="1299150"/>
                  <a:ext cx="199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14:cNvPr>
                <p14:cNvContentPartPr/>
                <p14:nvPr/>
              </p14:nvContentPartPr>
              <p14:xfrm>
                <a:off x="5158590" y="1257030"/>
                <a:ext cx="181800" cy="18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40590" y="1239030"/>
                  <a:ext cx="21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14:cNvPr>
                <p14:cNvContentPartPr/>
                <p14:nvPr/>
              </p14:nvContentPartPr>
              <p14:xfrm>
                <a:off x="5162910" y="1324710"/>
                <a:ext cx="195480" cy="3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44910" y="1306710"/>
                  <a:ext cx="231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14:cNvPr>
                <p14:cNvContentPartPr/>
                <p14:nvPr/>
              </p14:nvContentPartPr>
              <p14:xfrm>
                <a:off x="5516430" y="1195830"/>
                <a:ext cx="176400" cy="243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498430" y="1178190"/>
                  <a:ext cx="212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14:cNvPr>
                <p14:cNvContentPartPr/>
                <p14:nvPr/>
              </p14:nvContentPartPr>
              <p14:xfrm>
                <a:off x="5733870" y="1198350"/>
                <a:ext cx="63000" cy="17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15870" y="1180710"/>
                  <a:ext cx="9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14:cNvPr>
                <p14:cNvContentPartPr/>
                <p14:nvPr/>
              </p14:nvContentPartPr>
              <p14:xfrm>
                <a:off x="5744670" y="1098990"/>
                <a:ext cx="140040" cy="80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27030" y="1081350"/>
                  <a:ext cx="175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14:cNvPr>
                <p14:cNvContentPartPr/>
                <p14:nvPr/>
              </p14:nvContentPartPr>
              <p14:xfrm>
                <a:off x="5991990" y="1132830"/>
                <a:ext cx="114120" cy="26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74350" y="1115190"/>
                  <a:ext cx="149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14:cNvPr>
                <p14:cNvContentPartPr/>
                <p14:nvPr/>
              </p14:nvContentPartPr>
              <p14:xfrm>
                <a:off x="6144630" y="1249110"/>
                <a:ext cx="13320" cy="13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26630" y="1231470"/>
                  <a:ext cx="48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14:cNvPr>
                <p14:cNvContentPartPr/>
                <p14:nvPr/>
              </p14:nvContentPartPr>
              <p14:xfrm>
                <a:off x="6152910" y="1249110"/>
                <a:ext cx="242640" cy="10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35270" y="1231470"/>
                  <a:ext cx="27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14:cNvPr>
                <p14:cNvContentPartPr/>
                <p14:nvPr/>
              </p14:nvContentPartPr>
              <p14:xfrm>
                <a:off x="6554670" y="1109790"/>
                <a:ext cx="144000" cy="221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36670" y="1092150"/>
                  <a:ext cx="17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14:cNvPr>
                <p14:cNvContentPartPr/>
                <p14:nvPr/>
              </p14:nvContentPartPr>
              <p14:xfrm>
                <a:off x="6726390" y="1152270"/>
                <a:ext cx="84600" cy="168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08750" y="1134270"/>
                  <a:ext cx="120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14:cNvPr>
                <p14:cNvContentPartPr/>
                <p14:nvPr/>
              </p14:nvContentPartPr>
              <p14:xfrm>
                <a:off x="6481590" y="1046070"/>
                <a:ext cx="136440" cy="36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63950" y="1028070"/>
                  <a:ext cx="172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14:cNvPr>
                <p14:cNvContentPartPr/>
                <p14:nvPr/>
              </p14:nvContentPartPr>
              <p14:xfrm>
                <a:off x="6815670" y="1037430"/>
                <a:ext cx="93600" cy="396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97670" y="1019790"/>
                  <a:ext cx="12924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6BC7B87-386E-43DF-ABE2-D8DA8E97CB68}"/>
              </a:ext>
            </a:extLst>
          </p:cNvPr>
          <p:cNvGrpSpPr/>
          <p:nvPr/>
        </p:nvGrpSpPr>
        <p:grpSpPr>
          <a:xfrm>
            <a:off x="5203950" y="1779030"/>
            <a:ext cx="185040" cy="98280"/>
            <a:chOff x="5203950" y="1779030"/>
            <a:chExt cx="18504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14:cNvPr>
                <p14:cNvContentPartPr/>
                <p14:nvPr/>
              </p14:nvContentPartPr>
              <p14:xfrm>
                <a:off x="5203950" y="1779030"/>
                <a:ext cx="138240" cy="2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85950" y="1761030"/>
                  <a:ext cx="17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14:cNvPr>
                <p14:cNvContentPartPr/>
                <p14:nvPr/>
              </p14:nvContentPartPr>
              <p14:xfrm>
                <a:off x="5222670" y="1818270"/>
                <a:ext cx="166320" cy="59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05030" y="1800270"/>
                  <a:ext cx="201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8F96808-A1B4-4775-A149-F049FC6C4C45}"/>
              </a:ext>
            </a:extLst>
          </p:cNvPr>
          <p:cNvGrpSpPr/>
          <p:nvPr/>
        </p:nvGrpSpPr>
        <p:grpSpPr>
          <a:xfrm>
            <a:off x="4678350" y="2199150"/>
            <a:ext cx="681840" cy="332280"/>
            <a:chOff x="4678350" y="2199150"/>
            <a:chExt cx="6818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14:cNvPr>
                <p14:cNvContentPartPr/>
                <p14:nvPr/>
              </p14:nvContentPartPr>
              <p14:xfrm>
                <a:off x="4678350" y="2199150"/>
                <a:ext cx="122760" cy="255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60350" y="2181510"/>
                  <a:ext cx="158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14:cNvPr>
                <p14:cNvContentPartPr/>
                <p14:nvPr/>
              </p14:nvContentPartPr>
              <p14:xfrm>
                <a:off x="4841790" y="2390310"/>
                <a:ext cx="78480" cy="8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23790" y="2372310"/>
                  <a:ext cx="114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14:cNvPr>
                <p14:cNvContentPartPr/>
                <p14:nvPr/>
              </p14:nvContentPartPr>
              <p14:xfrm>
                <a:off x="4949790" y="2379510"/>
                <a:ext cx="144000" cy="10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31790" y="2361510"/>
                  <a:ext cx="179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14:cNvPr>
                <p14:cNvContentPartPr/>
                <p14:nvPr/>
              </p14:nvContentPartPr>
              <p14:xfrm>
                <a:off x="4987230" y="2351790"/>
                <a:ext cx="69840" cy="179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69590" y="2333790"/>
                  <a:ext cx="10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14:cNvPr>
                <p14:cNvContentPartPr/>
                <p14:nvPr/>
              </p14:nvContentPartPr>
              <p14:xfrm>
                <a:off x="5253630" y="2346390"/>
                <a:ext cx="97920" cy="2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235630" y="2328390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14:cNvPr>
                <p14:cNvContentPartPr/>
                <p14:nvPr/>
              </p14:nvContentPartPr>
              <p14:xfrm>
                <a:off x="5292150" y="2420910"/>
                <a:ext cx="68040" cy="21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74150" y="2403270"/>
                  <a:ext cx="103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7C9F7B-00DD-4AFF-A8A2-27D050421E47}"/>
              </a:ext>
            </a:extLst>
          </p:cNvPr>
          <p:cNvGrpSpPr/>
          <p:nvPr/>
        </p:nvGrpSpPr>
        <p:grpSpPr>
          <a:xfrm>
            <a:off x="5611110" y="2027430"/>
            <a:ext cx="1303200" cy="417960"/>
            <a:chOff x="5611110" y="2027430"/>
            <a:chExt cx="13032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14:cNvPr>
                <p14:cNvContentPartPr/>
                <p14:nvPr/>
              </p14:nvContentPartPr>
              <p14:xfrm>
                <a:off x="5611110" y="2236950"/>
                <a:ext cx="182520" cy="20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593470" y="2218950"/>
                  <a:ext cx="218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14:cNvPr>
                <p14:cNvContentPartPr/>
                <p14:nvPr/>
              </p14:nvContentPartPr>
              <p14:xfrm>
                <a:off x="5829630" y="2091510"/>
                <a:ext cx="133200" cy="285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11630" y="2073510"/>
                  <a:ext cx="168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14:cNvPr>
                <p14:cNvContentPartPr/>
                <p14:nvPr/>
              </p14:nvContentPartPr>
              <p14:xfrm>
                <a:off x="6112230" y="2139390"/>
                <a:ext cx="114840" cy="191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94590" y="2121390"/>
                  <a:ext cx="15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14:cNvPr>
                <p14:cNvContentPartPr/>
                <p14:nvPr/>
              </p14:nvContentPartPr>
              <p14:xfrm>
                <a:off x="6241470" y="2196630"/>
                <a:ext cx="233640" cy="179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23470" y="2178630"/>
                  <a:ext cx="26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14:cNvPr>
                <p14:cNvContentPartPr/>
                <p14:nvPr/>
              </p14:nvContentPartPr>
              <p14:xfrm>
                <a:off x="6535230" y="2027430"/>
                <a:ext cx="134280" cy="356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17230" y="2009790"/>
                  <a:ext cx="169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14:cNvPr>
                <p14:cNvContentPartPr/>
                <p14:nvPr/>
              </p14:nvContentPartPr>
              <p14:xfrm>
                <a:off x="6621270" y="2131470"/>
                <a:ext cx="102960" cy="159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03270" y="2113830"/>
                  <a:ext cx="13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14:cNvPr>
                <p14:cNvContentPartPr/>
                <p14:nvPr/>
              </p14:nvContentPartPr>
              <p14:xfrm>
                <a:off x="6744390" y="2127510"/>
                <a:ext cx="88200" cy="140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26750" y="2109870"/>
                  <a:ext cx="123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14:cNvPr>
                <p14:cNvContentPartPr/>
                <p14:nvPr/>
              </p14:nvContentPartPr>
              <p14:xfrm>
                <a:off x="6812070" y="2036790"/>
                <a:ext cx="102240" cy="385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94430" y="2019150"/>
                  <a:ext cx="1378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6D24C43-BAED-4A8E-B50B-28900BEB4650}"/>
              </a:ext>
            </a:extLst>
          </p:cNvPr>
          <p:cNvGrpSpPr/>
          <p:nvPr/>
        </p:nvGrpSpPr>
        <p:grpSpPr>
          <a:xfrm>
            <a:off x="5245710" y="2706750"/>
            <a:ext cx="151920" cy="116640"/>
            <a:chOff x="5245710" y="2706750"/>
            <a:chExt cx="15192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14:cNvPr>
                <p14:cNvContentPartPr/>
                <p14:nvPr/>
              </p14:nvContentPartPr>
              <p14:xfrm>
                <a:off x="5245710" y="2706750"/>
                <a:ext cx="151920" cy="24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28070" y="2688750"/>
                  <a:ext cx="187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14:cNvPr>
                <p14:cNvContentPartPr/>
                <p14:nvPr/>
              </p14:nvContentPartPr>
              <p14:xfrm>
                <a:off x="5245710" y="2790630"/>
                <a:ext cx="146880" cy="32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28070" y="2772630"/>
                  <a:ext cx="182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A98B0C8-6734-4EC6-B36A-CD7B41BA4AA8}"/>
              </a:ext>
            </a:extLst>
          </p:cNvPr>
          <p:cNvGrpSpPr/>
          <p:nvPr/>
        </p:nvGrpSpPr>
        <p:grpSpPr>
          <a:xfrm>
            <a:off x="5624070" y="2573550"/>
            <a:ext cx="1034640" cy="333000"/>
            <a:chOff x="5624070" y="2573550"/>
            <a:chExt cx="10346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14:cNvPr>
                <p14:cNvContentPartPr/>
                <p14:nvPr/>
              </p14:nvContentPartPr>
              <p14:xfrm>
                <a:off x="5624070" y="2620710"/>
                <a:ext cx="59400" cy="273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06430" y="2603070"/>
                  <a:ext cx="95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14:cNvPr>
                <p14:cNvContentPartPr/>
                <p14:nvPr/>
              </p14:nvContentPartPr>
              <p14:xfrm>
                <a:off x="5742510" y="2618550"/>
                <a:ext cx="116280" cy="253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24510" y="2600550"/>
                  <a:ext cx="151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14:cNvPr>
                <p14:cNvContentPartPr/>
                <p14:nvPr/>
              </p14:nvContentPartPr>
              <p14:xfrm>
                <a:off x="5922870" y="2756790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904870" y="2738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14:cNvPr>
                <p14:cNvContentPartPr/>
                <p14:nvPr/>
              </p14:nvContentPartPr>
              <p14:xfrm>
                <a:off x="6019710" y="2620350"/>
                <a:ext cx="15840" cy="20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01710" y="2602710"/>
                  <a:ext cx="51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14:cNvPr>
                <p14:cNvContentPartPr/>
                <p14:nvPr/>
              </p14:nvContentPartPr>
              <p14:xfrm>
                <a:off x="6092430" y="2573550"/>
                <a:ext cx="138960" cy="21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74430" y="2555550"/>
                  <a:ext cx="17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14:cNvPr>
                <p14:cNvContentPartPr/>
                <p14:nvPr/>
              </p14:nvContentPartPr>
              <p14:xfrm>
                <a:off x="6324270" y="2677590"/>
                <a:ext cx="173160" cy="89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06630" y="2659590"/>
                  <a:ext cx="20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14:cNvPr>
                <p14:cNvContentPartPr/>
                <p14:nvPr/>
              </p14:nvContentPartPr>
              <p14:xfrm>
                <a:off x="6497070" y="2614950"/>
                <a:ext cx="90360" cy="211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79070" y="2597310"/>
                  <a:ext cx="126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14:cNvPr>
                <p14:cNvContentPartPr/>
                <p14:nvPr/>
              </p14:nvContentPartPr>
              <p14:xfrm>
                <a:off x="6542430" y="2689830"/>
                <a:ext cx="116280" cy="216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24790" y="2671830"/>
                  <a:ext cx="1519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08C6F4E-A2FA-4A17-96A1-4153BEDDFAC6}"/>
              </a:ext>
            </a:extLst>
          </p:cNvPr>
          <p:cNvGrpSpPr/>
          <p:nvPr/>
        </p:nvGrpSpPr>
        <p:grpSpPr>
          <a:xfrm>
            <a:off x="5560710" y="1649070"/>
            <a:ext cx="286200" cy="234360"/>
            <a:chOff x="5560710" y="1649070"/>
            <a:chExt cx="2862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14:cNvPr>
                <p14:cNvContentPartPr/>
                <p14:nvPr/>
              </p14:nvContentPartPr>
              <p14:xfrm>
                <a:off x="5560710" y="1659510"/>
                <a:ext cx="30240" cy="188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43070" y="1641870"/>
                  <a:ext cx="65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14:cNvPr>
                <p14:cNvContentPartPr/>
                <p14:nvPr/>
              </p14:nvContentPartPr>
              <p14:xfrm>
                <a:off x="5670510" y="1649070"/>
                <a:ext cx="90000" cy="234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652510" y="1631070"/>
                  <a:ext cx="125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14:cNvPr>
                <p14:cNvContentPartPr/>
                <p14:nvPr/>
              </p14:nvContentPartPr>
              <p14:xfrm>
                <a:off x="5846550" y="1793430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828910" y="1775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AC12546-5AC8-4208-AB35-7971924AFA79}"/>
              </a:ext>
            </a:extLst>
          </p:cNvPr>
          <p:cNvGrpSpPr/>
          <p:nvPr/>
        </p:nvGrpSpPr>
        <p:grpSpPr>
          <a:xfrm>
            <a:off x="5963190" y="1591110"/>
            <a:ext cx="777600" cy="271800"/>
            <a:chOff x="5963190" y="1591110"/>
            <a:chExt cx="7776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14:cNvPr>
                <p14:cNvContentPartPr/>
                <p14:nvPr/>
              </p14:nvContentPartPr>
              <p14:xfrm>
                <a:off x="5963190" y="1683270"/>
                <a:ext cx="107280" cy="177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45190" y="1665630"/>
                  <a:ext cx="142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14:cNvPr>
                <p14:cNvContentPartPr/>
                <p14:nvPr/>
              </p14:nvContentPartPr>
              <p14:xfrm>
                <a:off x="6106110" y="1641870"/>
                <a:ext cx="112320" cy="22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88110" y="1624230"/>
                  <a:ext cx="147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14:cNvPr>
                <p14:cNvContentPartPr/>
                <p14:nvPr/>
              </p14:nvContentPartPr>
              <p14:xfrm>
                <a:off x="6139230" y="1674990"/>
                <a:ext cx="199800" cy="4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21590" y="1656990"/>
                  <a:ext cx="23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14:cNvPr>
                <p14:cNvContentPartPr/>
                <p14:nvPr/>
              </p14:nvContentPartPr>
              <p14:xfrm>
                <a:off x="6397710" y="1688670"/>
                <a:ext cx="153720" cy="74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80070" y="1671030"/>
                  <a:ext cx="189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14:cNvPr>
                <p14:cNvContentPartPr/>
                <p14:nvPr/>
              </p14:nvContentPartPr>
              <p14:xfrm>
                <a:off x="6567270" y="1591110"/>
                <a:ext cx="109080" cy="240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49630" y="1573110"/>
                  <a:ext cx="144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14:cNvPr>
                <p14:cNvContentPartPr/>
                <p14:nvPr/>
              </p14:nvContentPartPr>
              <p14:xfrm>
                <a:off x="6653670" y="1694070"/>
                <a:ext cx="87120" cy="165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36030" y="1676430"/>
                  <a:ext cx="122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8901D56-FDF8-4DF7-BCA0-8A5D35C0778B}"/>
              </a:ext>
            </a:extLst>
          </p:cNvPr>
          <p:cNvGrpSpPr/>
          <p:nvPr/>
        </p:nvGrpSpPr>
        <p:grpSpPr>
          <a:xfrm>
            <a:off x="1488750" y="1770750"/>
            <a:ext cx="838440" cy="402480"/>
            <a:chOff x="1488750" y="1770750"/>
            <a:chExt cx="8384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8C7CBE-5FF8-4E3F-8917-DC507704DD6D}"/>
                    </a:ext>
                  </a:extLst>
                </p14:cNvPr>
                <p14:cNvContentPartPr/>
                <p14:nvPr/>
              </p14:nvContentPartPr>
              <p14:xfrm>
                <a:off x="2213430" y="1775790"/>
                <a:ext cx="76320" cy="289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8C7CBE-5FF8-4E3F-8917-DC507704DD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04790" y="1767150"/>
                  <a:ext cx="93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B4E921-0609-4E88-A1E0-46C25F55F40A}"/>
                    </a:ext>
                  </a:extLst>
                </p14:cNvPr>
                <p14:cNvContentPartPr/>
                <p14:nvPr/>
              </p14:nvContentPartPr>
              <p14:xfrm>
                <a:off x="2112990" y="1858230"/>
                <a:ext cx="21420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B4E921-0609-4E88-A1E0-46C25F55F4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04350" y="1849230"/>
                  <a:ext cx="231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86E3F1D-2BFB-4E45-A2E6-F2303C914059}"/>
                    </a:ext>
                  </a:extLst>
                </p14:cNvPr>
                <p14:cNvContentPartPr/>
                <p14:nvPr/>
              </p14:nvContentPartPr>
              <p14:xfrm>
                <a:off x="1488750" y="1770750"/>
                <a:ext cx="51840" cy="402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86E3F1D-2BFB-4E45-A2E6-F2303C9140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80110" y="1762110"/>
                  <a:ext cx="69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E4BF4B3-475A-4C9B-90ED-CDF3FBEC27B3}"/>
                    </a:ext>
                  </a:extLst>
                </p14:cNvPr>
                <p14:cNvContentPartPr/>
                <p14:nvPr/>
              </p14:nvContentPartPr>
              <p14:xfrm>
                <a:off x="1586670" y="1777950"/>
                <a:ext cx="107640" cy="327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E4BF4B3-475A-4C9B-90ED-CDF3FBEC27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77670" y="1769310"/>
                  <a:ext cx="125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35A7DEC-341E-494F-A73F-F96A3D2171FA}"/>
                    </a:ext>
                  </a:extLst>
                </p14:cNvPr>
                <p14:cNvContentPartPr/>
                <p14:nvPr/>
              </p14:nvContentPartPr>
              <p14:xfrm>
                <a:off x="1740750" y="1960470"/>
                <a:ext cx="17640" cy="5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35A7DEC-341E-494F-A73F-F96A3D2171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31750" y="1951830"/>
                  <a:ext cx="35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7BFA4EB-ACD7-4DFB-A987-805E2CDB826E}"/>
                    </a:ext>
                  </a:extLst>
                </p14:cNvPr>
                <p14:cNvContentPartPr/>
                <p14:nvPr/>
              </p14:nvContentPartPr>
              <p14:xfrm>
                <a:off x="1795470" y="1842030"/>
                <a:ext cx="101520" cy="172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7BFA4EB-ACD7-4DFB-A987-805E2CDB82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86830" y="1833030"/>
                  <a:ext cx="119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70E6AA0-E750-45A4-B1EF-4A5B4289329F}"/>
                    </a:ext>
                  </a:extLst>
                </p14:cNvPr>
                <p14:cNvContentPartPr/>
                <p14:nvPr/>
              </p14:nvContentPartPr>
              <p14:xfrm>
                <a:off x="1862430" y="1794510"/>
                <a:ext cx="199080" cy="214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70E6AA0-E750-45A4-B1EF-4A5B4289329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3430" y="1785510"/>
                  <a:ext cx="216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B4193A6-7366-4836-A683-57D8461FEE68}"/>
                    </a:ext>
                  </a:extLst>
                </p14:cNvPr>
                <p14:cNvContentPartPr/>
                <p14:nvPr/>
              </p14:nvContentPartPr>
              <p14:xfrm>
                <a:off x="1922910" y="1867590"/>
                <a:ext cx="127080" cy="13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B4193A6-7366-4836-A683-57D8461FEE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4270" y="1858590"/>
                  <a:ext cx="1447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0E8FAC0-5898-4B7D-A006-4B41833DDFFC}"/>
              </a:ext>
            </a:extLst>
          </p:cNvPr>
          <p:cNvGrpSpPr/>
          <p:nvPr/>
        </p:nvGrpSpPr>
        <p:grpSpPr>
          <a:xfrm>
            <a:off x="1216590" y="2162790"/>
            <a:ext cx="3247920" cy="553320"/>
            <a:chOff x="1216590" y="2162790"/>
            <a:chExt cx="3247920" cy="553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0ECAF4E-6406-4408-92D6-ADE58529C5BE}"/>
                    </a:ext>
                  </a:extLst>
                </p14:cNvPr>
                <p14:cNvContentPartPr/>
                <p14:nvPr/>
              </p14:nvContentPartPr>
              <p14:xfrm>
                <a:off x="1216590" y="2356470"/>
                <a:ext cx="118440" cy="257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0ECAF4E-6406-4408-92D6-ADE58529C5B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07590" y="2302470"/>
                  <a:ext cx="136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AD51551-C169-458F-8026-8FDBF60F8E61}"/>
                    </a:ext>
                  </a:extLst>
                </p14:cNvPr>
                <p14:cNvContentPartPr/>
                <p14:nvPr/>
              </p14:nvContentPartPr>
              <p14:xfrm>
                <a:off x="1343310" y="2522790"/>
                <a:ext cx="83520" cy="117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AD51551-C169-458F-8026-8FDBF60F8E6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34670" y="2468790"/>
                  <a:ext cx="101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D08ED9-23EE-4401-A1FD-FE08D840B07D}"/>
                    </a:ext>
                  </a:extLst>
                </p14:cNvPr>
                <p14:cNvContentPartPr/>
                <p14:nvPr/>
              </p14:nvContentPartPr>
              <p14:xfrm>
                <a:off x="1427550" y="2513790"/>
                <a:ext cx="140400" cy="85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D08ED9-23EE-4401-A1FD-FE08D840B0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18550" y="2459790"/>
                  <a:ext cx="158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AFD9911-D0F3-410F-B3A0-4A3D5E6761D1}"/>
                    </a:ext>
                  </a:extLst>
                </p14:cNvPr>
                <p14:cNvContentPartPr/>
                <p14:nvPr/>
              </p14:nvContentPartPr>
              <p14:xfrm>
                <a:off x="1471470" y="2496510"/>
                <a:ext cx="62280" cy="180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AFD9911-D0F3-410F-B3A0-4A3D5E6761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62830" y="2442510"/>
                  <a:ext cx="7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87007D9-F7E7-4682-BDBD-D995CE155804}"/>
                    </a:ext>
                  </a:extLst>
                </p14:cNvPr>
                <p14:cNvContentPartPr/>
                <p14:nvPr/>
              </p14:nvContentPartPr>
              <p14:xfrm>
                <a:off x="1629510" y="2474910"/>
                <a:ext cx="90360" cy="23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87007D9-F7E7-4682-BDBD-D995CE15580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20510" y="2420910"/>
                  <a:ext cx="10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93B3981-9D93-4BF0-8D72-440185E41639}"/>
                    </a:ext>
                  </a:extLst>
                </p14:cNvPr>
                <p14:cNvContentPartPr/>
                <p14:nvPr/>
              </p14:nvContentPartPr>
              <p14:xfrm>
                <a:off x="1612950" y="2497950"/>
                <a:ext cx="161640" cy="83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93B3981-9D93-4BF0-8D72-440185E416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04310" y="2444310"/>
                  <a:ext cx="1792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D708D7-083C-46C2-A915-58BC429FDA1C}"/>
                    </a:ext>
                  </a:extLst>
                </p14:cNvPr>
                <p14:cNvContentPartPr/>
                <p14:nvPr/>
              </p14:nvContentPartPr>
              <p14:xfrm>
                <a:off x="1638870" y="2467710"/>
                <a:ext cx="97920" cy="33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FD708D7-083C-46C2-A915-58BC429FDA1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29870" y="2413710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31656C3-D27D-4185-9052-7985DC4FC0E0}"/>
                    </a:ext>
                  </a:extLst>
                </p14:cNvPr>
                <p14:cNvContentPartPr/>
                <p14:nvPr/>
              </p14:nvContentPartPr>
              <p14:xfrm>
                <a:off x="1888710" y="2208510"/>
                <a:ext cx="173160" cy="370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31656C3-D27D-4185-9052-7985DC4FC0E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79710" y="2154870"/>
                  <a:ext cx="1908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7498EE-C9D2-44F6-8AD1-9C84024D776F}"/>
                    </a:ext>
                  </a:extLst>
                </p14:cNvPr>
                <p14:cNvContentPartPr/>
                <p14:nvPr/>
              </p14:nvContentPartPr>
              <p14:xfrm>
                <a:off x="2083110" y="2286990"/>
                <a:ext cx="144360" cy="429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7498EE-C9D2-44F6-8AD1-9C84024D776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74110" y="2232990"/>
                  <a:ext cx="1620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11B4EC-334D-423F-8903-FA26908672A8}"/>
                    </a:ext>
                  </a:extLst>
                </p14:cNvPr>
                <p14:cNvContentPartPr/>
                <p14:nvPr/>
              </p14:nvContentPartPr>
              <p14:xfrm>
                <a:off x="2258790" y="2378790"/>
                <a:ext cx="99360" cy="251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11B4EC-334D-423F-8903-FA26908672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50150" y="2325150"/>
                  <a:ext cx="117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719F561-472D-40D4-A402-94ED9EFE0AF5}"/>
                    </a:ext>
                  </a:extLst>
                </p14:cNvPr>
                <p14:cNvContentPartPr/>
                <p14:nvPr/>
              </p14:nvContentPartPr>
              <p14:xfrm>
                <a:off x="2188230" y="2447910"/>
                <a:ext cx="197640" cy="58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719F561-472D-40D4-A402-94ED9EFE0A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79590" y="2393910"/>
                  <a:ext cx="215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0AD62B0-1161-4AC3-B655-3E910268B475}"/>
                    </a:ext>
                  </a:extLst>
                </p14:cNvPr>
                <p14:cNvContentPartPr/>
                <p14:nvPr/>
              </p14:nvContentPartPr>
              <p14:xfrm>
                <a:off x="2488110" y="2396790"/>
                <a:ext cx="182520" cy="37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0AD62B0-1161-4AC3-B655-3E910268B4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79110" y="2342790"/>
                  <a:ext cx="200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E3523CC-51A5-40F7-BC1F-76BA149DDBCA}"/>
                    </a:ext>
                  </a:extLst>
                </p14:cNvPr>
                <p14:cNvContentPartPr/>
                <p14:nvPr/>
              </p14:nvContentPartPr>
              <p14:xfrm>
                <a:off x="2523030" y="2466630"/>
                <a:ext cx="203760" cy="31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E3523CC-51A5-40F7-BC1F-76BA149DDB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14390" y="2412630"/>
                  <a:ext cx="221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F4C868E-DAB7-44AF-9D24-3AD8B8EFFEE9}"/>
                    </a:ext>
                  </a:extLst>
                </p14:cNvPr>
                <p14:cNvContentPartPr/>
                <p14:nvPr/>
              </p14:nvContentPartPr>
              <p14:xfrm>
                <a:off x="2860350" y="2249910"/>
                <a:ext cx="240840" cy="191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F4C868E-DAB7-44AF-9D24-3AD8B8EFFE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51350" y="2196270"/>
                  <a:ext cx="258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0D9A202-745A-4266-B800-0FF16CDAF116}"/>
                    </a:ext>
                  </a:extLst>
                </p14:cNvPr>
                <p14:cNvContentPartPr/>
                <p14:nvPr/>
              </p14:nvContentPartPr>
              <p14:xfrm>
                <a:off x="3146910" y="2239110"/>
                <a:ext cx="147240" cy="1627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0D9A202-745A-4266-B800-0FF16CDAF1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37910" y="2185110"/>
                  <a:ext cx="164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A022CD-DD4B-4C23-A297-CCADE740B80E}"/>
                    </a:ext>
                  </a:extLst>
                </p14:cNvPr>
                <p14:cNvContentPartPr/>
                <p14:nvPr/>
              </p14:nvContentPartPr>
              <p14:xfrm>
                <a:off x="3225750" y="2162790"/>
                <a:ext cx="276120" cy="439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A022CD-DD4B-4C23-A297-CCADE740B8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16750" y="2108790"/>
                  <a:ext cx="2937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7872F62-C5CC-474C-A27D-92B23B26F38B}"/>
                    </a:ext>
                  </a:extLst>
                </p14:cNvPr>
                <p14:cNvContentPartPr/>
                <p14:nvPr/>
              </p14:nvContentPartPr>
              <p14:xfrm>
                <a:off x="3494670" y="2288790"/>
                <a:ext cx="153000" cy="290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7872F62-C5CC-474C-A27D-92B23B26F38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86030" y="2235150"/>
                  <a:ext cx="170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CD29DE5-C422-41B0-881A-8538CEC0E11D}"/>
                    </a:ext>
                  </a:extLst>
                </p14:cNvPr>
                <p14:cNvContentPartPr/>
                <p14:nvPr/>
              </p14:nvContentPartPr>
              <p14:xfrm>
                <a:off x="3479190" y="2387790"/>
                <a:ext cx="225360" cy="57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CD29DE5-C422-41B0-881A-8538CEC0E1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70190" y="2334150"/>
                  <a:ext cx="24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BF02C7B-54DF-44F4-A300-7686023922A2}"/>
                    </a:ext>
                  </a:extLst>
                </p14:cNvPr>
                <p14:cNvContentPartPr/>
                <p14:nvPr/>
              </p14:nvContentPartPr>
              <p14:xfrm>
                <a:off x="3835230" y="2326230"/>
                <a:ext cx="163080" cy="39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BF02C7B-54DF-44F4-A300-7686023922A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26230" y="2272230"/>
                  <a:ext cx="180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DE196B5-EF01-45B6-98D8-AECDF52368CE}"/>
                    </a:ext>
                  </a:extLst>
                </p14:cNvPr>
                <p14:cNvContentPartPr/>
                <p14:nvPr/>
              </p14:nvContentPartPr>
              <p14:xfrm>
                <a:off x="3853950" y="2377350"/>
                <a:ext cx="124200" cy="38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DE196B5-EF01-45B6-98D8-AECDF52368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45310" y="2323350"/>
                  <a:ext cx="141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CC53C7-D768-4104-A50D-158A79D8C08E}"/>
                    </a:ext>
                  </a:extLst>
                </p14:cNvPr>
                <p14:cNvContentPartPr/>
                <p14:nvPr/>
              </p14:nvContentPartPr>
              <p14:xfrm>
                <a:off x="4064190" y="2231910"/>
                <a:ext cx="11520" cy="216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CC53C7-D768-4104-A50D-158A79D8C08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55550" y="2178270"/>
                  <a:ext cx="29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E18F21F-594E-4A5E-8CA9-475D175637E9}"/>
                    </a:ext>
                  </a:extLst>
                </p14:cNvPr>
                <p14:cNvContentPartPr/>
                <p14:nvPr/>
              </p14:nvContentPartPr>
              <p14:xfrm>
                <a:off x="4121070" y="2245590"/>
                <a:ext cx="75960" cy="20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E18F21F-594E-4A5E-8CA9-475D175637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12430" y="2191950"/>
                  <a:ext cx="93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276F62D-2840-40C5-A607-9F9BE634A804}"/>
                    </a:ext>
                  </a:extLst>
                </p14:cNvPr>
                <p14:cNvContentPartPr/>
                <p14:nvPr/>
              </p14:nvContentPartPr>
              <p14:xfrm>
                <a:off x="4241670" y="2336670"/>
                <a:ext cx="2880" cy="2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276F62D-2840-40C5-A607-9F9BE634A8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232670" y="2283030"/>
                  <a:ext cx="20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764D6F9-4A64-4A4D-A8EE-201947EB509C}"/>
                    </a:ext>
                  </a:extLst>
                </p14:cNvPr>
                <p14:cNvContentPartPr/>
                <p14:nvPr/>
              </p14:nvContentPartPr>
              <p14:xfrm>
                <a:off x="4262550" y="2250990"/>
                <a:ext cx="24840" cy="182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764D6F9-4A64-4A4D-A8EE-201947EB50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53910" y="2196990"/>
                  <a:ext cx="42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5E85E3-56F7-4C33-AFF4-E6692E22B4FE}"/>
                    </a:ext>
                  </a:extLst>
                </p14:cNvPr>
                <p14:cNvContentPartPr/>
                <p14:nvPr/>
              </p14:nvContentPartPr>
              <p14:xfrm>
                <a:off x="4345350" y="2263950"/>
                <a:ext cx="59400" cy="113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5E85E3-56F7-4C33-AFF4-E6692E22B4F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336350" y="2210310"/>
                  <a:ext cx="77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B0AF4D-694F-402F-AEC3-0918E87D75D6}"/>
                    </a:ext>
                  </a:extLst>
                </p14:cNvPr>
                <p14:cNvContentPartPr/>
                <p14:nvPr/>
              </p14:nvContentPartPr>
              <p14:xfrm>
                <a:off x="4356510" y="2181150"/>
                <a:ext cx="108000" cy="9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B0AF4D-694F-402F-AEC3-0918E87D75D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47510" y="2127510"/>
                  <a:ext cx="125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A6C6D9-AE1E-4138-B4C3-6D4981665206}"/>
                    </a:ext>
                  </a:extLst>
                </p14:cNvPr>
                <p14:cNvContentPartPr/>
                <p14:nvPr/>
              </p14:nvContentPartPr>
              <p14:xfrm>
                <a:off x="4176150" y="2355750"/>
                <a:ext cx="59040" cy="45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A6C6D9-AE1E-4138-B4C3-6D49816652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67510" y="2301750"/>
                  <a:ext cx="766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9745C-0AA8-4825-87DC-88994ADD2867}"/>
              </a:ext>
            </a:extLst>
          </p:cNvPr>
          <p:cNvGrpSpPr/>
          <p:nvPr/>
        </p:nvGrpSpPr>
        <p:grpSpPr>
          <a:xfrm>
            <a:off x="1329990" y="2824110"/>
            <a:ext cx="597600" cy="251640"/>
            <a:chOff x="1329990" y="2824110"/>
            <a:chExt cx="597600" cy="251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8D29431-A695-4418-A908-D8114AE316C8}"/>
                    </a:ext>
                  </a:extLst>
                </p14:cNvPr>
                <p14:cNvContentPartPr/>
                <p14:nvPr/>
              </p14:nvContentPartPr>
              <p14:xfrm>
                <a:off x="1422150" y="2824110"/>
                <a:ext cx="146880" cy="251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8D29431-A695-4418-A908-D8114AE316C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413150" y="2770110"/>
                  <a:ext cx="1645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0DD56E8-AB90-4F1C-ABE3-9BB76F5C3A21}"/>
                    </a:ext>
                  </a:extLst>
                </p14:cNvPr>
                <p14:cNvContentPartPr/>
                <p14:nvPr/>
              </p14:nvContentPartPr>
              <p14:xfrm>
                <a:off x="1329990" y="2894670"/>
                <a:ext cx="270000" cy="72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0DD56E8-AB90-4F1C-ABE3-9BB76F5C3A2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20990" y="2840670"/>
                  <a:ext cx="287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23E0B37-027B-4696-BFDA-2D9409D3D452}"/>
                    </a:ext>
                  </a:extLst>
                </p14:cNvPr>
                <p14:cNvContentPartPr/>
                <p14:nvPr/>
              </p14:nvContentPartPr>
              <p14:xfrm>
                <a:off x="1728870" y="2914470"/>
                <a:ext cx="155880" cy="35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23E0B37-027B-4696-BFDA-2D9409D3D45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19870" y="2860830"/>
                  <a:ext cx="173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DF97026-516C-4C49-9121-38310A61B28B}"/>
                    </a:ext>
                  </a:extLst>
                </p14:cNvPr>
                <p14:cNvContentPartPr/>
                <p14:nvPr/>
              </p14:nvContentPartPr>
              <p14:xfrm>
                <a:off x="1740030" y="2981070"/>
                <a:ext cx="187560" cy="39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DF97026-516C-4C49-9121-38310A61B28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31030" y="2927070"/>
                  <a:ext cx="2052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CE6F9660-B88E-443C-A7A1-82B9C72C7304}"/>
              </a:ext>
            </a:extLst>
          </p:cNvPr>
          <p:cNvGrpSpPr/>
          <p:nvPr/>
        </p:nvGrpSpPr>
        <p:grpSpPr>
          <a:xfrm>
            <a:off x="590550" y="3565710"/>
            <a:ext cx="464040" cy="484560"/>
            <a:chOff x="590550" y="3565710"/>
            <a:chExt cx="46404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262A9C0-FAAA-4234-84F3-CDFE6D536F47}"/>
                    </a:ext>
                  </a:extLst>
                </p14:cNvPr>
                <p14:cNvContentPartPr/>
                <p14:nvPr/>
              </p14:nvContentPartPr>
              <p14:xfrm>
                <a:off x="590550" y="3565710"/>
                <a:ext cx="240480" cy="484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262A9C0-FAAA-4234-84F3-CDFE6D536F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1910" y="3556710"/>
                  <a:ext cx="2581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503D6BA-0422-4EBB-8A83-A472B1159188}"/>
                    </a:ext>
                  </a:extLst>
                </p14:cNvPr>
                <p14:cNvContentPartPr/>
                <p14:nvPr/>
              </p14:nvContentPartPr>
              <p14:xfrm>
                <a:off x="916350" y="3595950"/>
                <a:ext cx="129600" cy="36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503D6BA-0422-4EBB-8A83-A472B11591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7710" y="3587310"/>
                  <a:ext cx="147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40E7AF1-4330-450E-9A48-558C1C13EE9C}"/>
                    </a:ext>
                  </a:extLst>
                </p14:cNvPr>
                <p14:cNvContentPartPr/>
                <p14:nvPr/>
              </p14:nvContentPartPr>
              <p14:xfrm>
                <a:off x="899430" y="3663630"/>
                <a:ext cx="155160" cy="53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40E7AF1-4330-450E-9A48-558C1C13EE9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430" y="3654990"/>
                  <a:ext cx="17280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9A17F52-CF13-4E54-A9A2-475857D7C345}"/>
                  </a:ext>
                </a:extLst>
              </p14:cNvPr>
              <p14:cNvContentPartPr/>
              <p14:nvPr/>
            </p14:nvContentPartPr>
            <p14:xfrm>
              <a:off x="2541030" y="3479670"/>
              <a:ext cx="360" cy="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9A17F52-CF13-4E54-A9A2-475857D7C34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532030" y="347103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911AEA6C-26DC-4C95-876F-CC9B441763E1}"/>
              </a:ext>
            </a:extLst>
          </p:cNvPr>
          <p:cNvGrpSpPr/>
          <p:nvPr/>
        </p:nvGrpSpPr>
        <p:grpSpPr>
          <a:xfrm>
            <a:off x="1367430" y="3318750"/>
            <a:ext cx="2310840" cy="487800"/>
            <a:chOff x="1367430" y="3318750"/>
            <a:chExt cx="231084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579037E-8C21-49FC-878D-CABCFD0F788B}"/>
                    </a:ext>
                  </a:extLst>
                </p14:cNvPr>
                <p14:cNvContentPartPr/>
                <p14:nvPr/>
              </p14:nvContentPartPr>
              <p14:xfrm>
                <a:off x="1367430" y="3502710"/>
                <a:ext cx="63720" cy="2469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579037E-8C21-49FC-878D-CABCFD0F78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58430" y="3494070"/>
                  <a:ext cx="81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9F365E0-F096-4C8C-91E1-6AA139E74A57}"/>
                    </a:ext>
                  </a:extLst>
                </p14:cNvPr>
                <p14:cNvContentPartPr/>
                <p14:nvPr/>
              </p14:nvContentPartPr>
              <p14:xfrm>
                <a:off x="1478670" y="3534390"/>
                <a:ext cx="150480" cy="2332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9F365E0-F096-4C8C-91E1-6AA139E74A5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70030" y="3525390"/>
                  <a:ext cx="168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B7BDCFF-F3B0-41FA-BD3F-ACF40CB27CB9}"/>
                    </a:ext>
                  </a:extLst>
                </p14:cNvPr>
                <p14:cNvContentPartPr/>
                <p14:nvPr/>
              </p14:nvContentPartPr>
              <p14:xfrm>
                <a:off x="1675590" y="3655350"/>
                <a:ext cx="4680" cy="43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B7BDCFF-F3B0-41FA-BD3F-ACF40CB27C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66950" y="3646350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9D39AFD-5482-4C6B-B49D-71C2EE3FC9EA}"/>
                    </a:ext>
                  </a:extLst>
                </p14:cNvPr>
                <p14:cNvContentPartPr/>
                <p14:nvPr/>
              </p14:nvContentPartPr>
              <p14:xfrm>
                <a:off x="1745790" y="3567510"/>
                <a:ext cx="111600" cy="1188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9D39AFD-5482-4C6B-B49D-71C2EE3FC9E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36790" y="3558510"/>
                  <a:ext cx="129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45B55F9-FD91-46A7-A138-110978EC4645}"/>
                    </a:ext>
                  </a:extLst>
                </p14:cNvPr>
                <p14:cNvContentPartPr/>
                <p14:nvPr/>
              </p14:nvContentPartPr>
              <p14:xfrm>
                <a:off x="1903470" y="3510270"/>
                <a:ext cx="118440" cy="2415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45B55F9-FD91-46A7-A138-110978EC46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94470" y="3501630"/>
                  <a:ext cx="1360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300B21E-D2C1-45F9-AA58-21A1C8784798}"/>
                    </a:ext>
                  </a:extLst>
                </p14:cNvPr>
                <p14:cNvContentPartPr/>
                <p14:nvPr/>
              </p14:nvContentPartPr>
              <p14:xfrm>
                <a:off x="1910310" y="3603510"/>
                <a:ext cx="169920" cy="64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300B21E-D2C1-45F9-AA58-21A1C878479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01310" y="3594870"/>
                  <a:ext cx="187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B82640F-709E-416E-9DA4-505693BA930E}"/>
                    </a:ext>
                  </a:extLst>
                </p14:cNvPr>
                <p14:cNvContentPartPr/>
                <p14:nvPr/>
              </p14:nvContentPartPr>
              <p14:xfrm>
                <a:off x="2175270" y="3468870"/>
                <a:ext cx="115920" cy="337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B82640F-709E-416E-9DA4-505693BA930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66630" y="3460230"/>
                  <a:ext cx="1335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773083C-AC44-4EB3-BEB1-024D8C6973A3}"/>
                    </a:ext>
                  </a:extLst>
                </p14:cNvPr>
                <p14:cNvContentPartPr/>
                <p14:nvPr/>
              </p14:nvContentPartPr>
              <p14:xfrm>
                <a:off x="2307390" y="3544470"/>
                <a:ext cx="15120" cy="135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773083C-AC44-4EB3-BEB1-024D8C6973A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98390" y="3535470"/>
                  <a:ext cx="32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970FA31-0766-44DA-BC19-9A4A64EFDF28}"/>
                    </a:ext>
                  </a:extLst>
                </p14:cNvPr>
                <p14:cNvContentPartPr/>
                <p14:nvPr/>
              </p14:nvContentPartPr>
              <p14:xfrm>
                <a:off x="2377590" y="3600630"/>
                <a:ext cx="3960" cy="111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970FA31-0766-44DA-BC19-9A4A64EFDF2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68590" y="3591630"/>
                  <a:ext cx="21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6C30F01-23B8-4737-A18E-9EF7FA3CA4A4}"/>
                    </a:ext>
                  </a:extLst>
                </p14:cNvPr>
                <p14:cNvContentPartPr/>
                <p14:nvPr/>
              </p14:nvContentPartPr>
              <p14:xfrm>
                <a:off x="2441670" y="3510630"/>
                <a:ext cx="5400" cy="156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6C30F01-23B8-4737-A18E-9EF7FA3CA4A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33030" y="3501630"/>
                  <a:ext cx="23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633B924-804D-488C-805F-97817438F995}"/>
                    </a:ext>
                  </a:extLst>
                </p14:cNvPr>
                <p14:cNvContentPartPr/>
                <p14:nvPr/>
              </p14:nvContentPartPr>
              <p14:xfrm>
                <a:off x="2656590" y="3466710"/>
                <a:ext cx="69480" cy="270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633B924-804D-488C-805F-97817438F99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7590" y="3457710"/>
                  <a:ext cx="87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3A6DB8C-488D-4EF3-948F-567EF3F11FDB}"/>
                    </a:ext>
                  </a:extLst>
                </p14:cNvPr>
                <p14:cNvContentPartPr/>
                <p14:nvPr/>
              </p14:nvContentPartPr>
              <p14:xfrm>
                <a:off x="2862150" y="3539790"/>
                <a:ext cx="112320" cy="20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3A6DB8C-488D-4EF3-948F-567EF3F11F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53150" y="3530790"/>
                  <a:ext cx="129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B6D0347-3837-48AC-9004-6A9E416B23E0}"/>
                    </a:ext>
                  </a:extLst>
                </p14:cNvPr>
                <p14:cNvContentPartPr/>
                <p14:nvPr/>
              </p14:nvContentPartPr>
              <p14:xfrm>
                <a:off x="3063750" y="3376350"/>
                <a:ext cx="110880" cy="259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B6D0347-3837-48AC-9004-6A9E416B23E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055110" y="3367710"/>
                  <a:ext cx="128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9DBAA53-AE08-44F4-ACD6-7F10B3F970DC}"/>
                    </a:ext>
                  </a:extLst>
                </p14:cNvPr>
                <p14:cNvContentPartPr/>
                <p14:nvPr/>
              </p14:nvContentPartPr>
              <p14:xfrm>
                <a:off x="3277230" y="3512070"/>
                <a:ext cx="360" cy="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9DBAA53-AE08-44F4-ACD6-7F10B3F970D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68230" y="35030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B8B2DF1-1622-422D-B4BD-322E6A9013D9}"/>
                    </a:ext>
                  </a:extLst>
                </p14:cNvPr>
                <p14:cNvContentPartPr/>
                <p14:nvPr/>
              </p14:nvContentPartPr>
              <p14:xfrm>
                <a:off x="3301710" y="3393990"/>
                <a:ext cx="135360" cy="2066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B8B2DF1-1622-422D-B4BD-322E6A9013D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293070" y="3385350"/>
                  <a:ext cx="153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B227BBB-10B2-4DAD-893A-42CF99E073FB}"/>
                    </a:ext>
                  </a:extLst>
                </p14:cNvPr>
                <p14:cNvContentPartPr/>
                <p14:nvPr/>
              </p14:nvContentPartPr>
              <p14:xfrm>
                <a:off x="3539670" y="3318750"/>
                <a:ext cx="138600" cy="380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B227BBB-10B2-4DAD-893A-42CF99E073F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530670" y="3310110"/>
                  <a:ext cx="156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D1C101E-E782-4864-8D24-24EE211BDA6A}"/>
                    </a:ext>
                  </a:extLst>
                </p14:cNvPr>
                <p14:cNvContentPartPr/>
                <p14:nvPr/>
              </p14:nvContentPartPr>
              <p14:xfrm>
                <a:off x="2511510" y="3496590"/>
                <a:ext cx="70560" cy="20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D1C101E-E782-4864-8D24-24EE211BDA6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502870" y="3487950"/>
                  <a:ext cx="88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3DDF3FF-E0D1-4AFD-BF91-67DB34EC86EC}"/>
                    </a:ext>
                  </a:extLst>
                </p14:cNvPr>
                <p14:cNvContentPartPr/>
                <p14:nvPr/>
              </p14:nvContentPartPr>
              <p14:xfrm>
                <a:off x="2548590" y="3509550"/>
                <a:ext cx="99000" cy="26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3DDF3FF-E0D1-4AFD-BF91-67DB34EC86E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539950" y="3500910"/>
                  <a:ext cx="116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87BC1A2-14D8-40DF-A1D5-DBAB6A055B53}"/>
              </a:ext>
            </a:extLst>
          </p:cNvPr>
          <p:cNvGrpSpPr/>
          <p:nvPr/>
        </p:nvGrpSpPr>
        <p:grpSpPr>
          <a:xfrm>
            <a:off x="2145390" y="2784510"/>
            <a:ext cx="912240" cy="253800"/>
            <a:chOff x="2145390" y="2784510"/>
            <a:chExt cx="912240" cy="253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7BC5631-EA1B-404A-92DC-25BFC06A02DC}"/>
                    </a:ext>
                  </a:extLst>
                </p14:cNvPr>
                <p14:cNvContentPartPr/>
                <p14:nvPr/>
              </p14:nvContentPartPr>
              <p14:xfrm>
                <a:off x="2145390" y="2822310"/>
                <a:ext cx="39600" cy="216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7BC5631-EA1B-404A-92DC-25BFC06A02D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136750" y="2768670"/>
                  <a:ext cx="57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12F5A09-85E1-45F0-AAF4-0D467CF7266B}"/>
                    </a:ext>
                  </a:extLst>
                </p14:cNvPr>
                <p14:cNvContentPartPr/>
                <p14:nvPr/>
              </p14:nvContentPartPr>
              <p14:xfrm>
                <a:off x="2229630" y="2932110"/>
                <a:ext cx="22680" cy="3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12F5A09-85E1-45F0-AAF4-0D467CF7266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20990" y="2878470"/>
                  <a:ext cx="40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F8264ED-5E46-4396-A215-37A96271D019}"/>
                    </a:ext>
                  </a:extLst>
                </p14:cNvPr>
                <p14:cNvContentPartPr/>
                <p14:nvPr/>
              </p14:nvContentPartPr>
              <p14:xfrm>
                <a:off x="2333670" y="2812230"/>
                <a:ext cx="22680" cy="192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F8264ED-5E46-4396-A215-37A96271D01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25030" y="2758590"/>
                  <a:ext cx="403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02D8F86-2E8B-4742-BCCE-5925E2DAF58E}"/>
                    </a:ext>
                  </a:extLst>
                </p14:cNvPr>
                <p14:cNvContentPartPr/>
                <p14:nvPr/>
              </p14:nvContentPartPr>
              <p14:xfrm>
                <a:off x="2643270" y="2856870"/>
                <a:ext cx="84240" cy="138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02D8F86-2E8B-4742-BCCE-5925E2DAF58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34270" y="2802870"/>
                  <a:ext cx="101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5A9F074-6D3A-4521-93CC-EB2408C91FC4}"/>
                    </a:ext>
                  </a:extLst>
                </p14:cNvPr>
                <p14:cNvContentPartPr/>
                <p14:nvPr/>
              </p14:nvContentPartPr>
              <p14:xfrm>
                <a:off x="2740830" y="2834550"/>
                <a:ext cx="145080" cy="114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5A9F074-6D3A-4521-93CC-EB2408C91FC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31830" y="2780910"/>
                  <a:ext cx="162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41BDC8-3305-402D-AE97-CB8E29DFAB1A}"/>
                    </a:ext>
                  </a:extLst>
                </p14:cNvPr>
                <p14:cNvContentPartPr/>
                <p14:nvPr/>
              </p14:nvContentPartPr>
              <p14:xfrm>
                <a:off x="2888430" y="2832030"/>
                <a:ext cx="169200" cy="101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41BDC8-3305-402D-AE97-CB8E29DFAB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79790" y="2778390"/>
                  <a:ext cx="186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AF864EB-BED6-4DFF-9795-02ECE091544E}"/>
                    </a:ext>
                  </a:extLst>
                </p14:cNvPr>
                <p14:cNvContentPartPr/>
                <p14:nvPr/>
              </p14:nvContentPartPr>
              <p14:xfrm>
                <a:off x="2412870" y="2784510"/>
                <a:ext cx="104760" cy="2019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AF864EB-BED6-4DFF-9795-02ECE091544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404230" y="2730510"/>
                  <a:ext cx="122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72F29CB-0686-4A65-B357-3B2E825F6B75}"/>
                    </a:ext>
                  </a:extLst>
                </p14:cNvPr>
                <p14:cNvContentPartPr/>
                <p14:nvPr/>
              </p14:nvContentPartPr>
              <p14:xfrm>
                <a:off x="2448510" y="2801790"/>
                <a:ext cx="108360" cy="460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72F29CB-0686-4A65-B357-3B2E825F6B7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39870" y="2747790"/>
                  <a:ext cx="1260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84BE3EF6-06EC-4402-BA79-92FA5AD21479}"/>
              </a:ext>
            </a:extLst>
          </p:cNvPr>
          <p:cNvGrpSpPr/>
          <p:nvPr/>
        </p:nvGrpSpPr>
        <p:grpSpPr>
          <a:xfrm>
            <a:off x="3686190" y="3243510"/>
            <a:ext cx="819360" cy="356760"/>
            <a:chOff x="3686190" y="3243510"/>
            <a:chExt cx="81936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D2795ED-3EED-4E25-9E5B-F512A006F381}"/>
                    </a:ext>
                  </a:extLst>
                </p14:cNvPr>
                <p14:cNvContentPartPr/>
                <p14:nvPr/>
              </p14:nvContentPartPr>
              <p14:xfrm>
                <a:off x="3686190" y="3426030"/>
                <a:ext cx="33840" cy="1742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D2795ED-3EED-4E25-9E5B-F512A006F38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677550" y="3417030"/>
                  <a:ext cx="51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F8B8CAE-ACEF-4A23-B6D2-E90DA1DB4880}"/>
                    </a:ext>
                  </a:extLst>
                </p14:cNvPr>
                <p14:cNvContentPartPr/>
                <p14:nvPr/>
              </p14:nvContentPartPr>
              <p14:xfrm>
                <a:off x="3807150" y="3513510"/>
                <a:ext cx="17280" cy="22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F8B8CAE-ACEF-4A23-B6D2-E90DA1DB488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98510" y="3504870"/>
                  <a:ext cx="34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0113EA5-05A5-49DC-A959-319564532F14}"/>
                    </a:ext>
                  </a:extLst>
                </p14:cNvPr>
                <p14:cNvContentPartPr/>
                <p14:nvPr/>
              </p14:nvContentPartPr>
              <p14:xfrm>
                <a:off x="3889230" y="3358710"/>
                <a:ext cx="107640" cy="2192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0113EA5-05A5-49DC-A959-319564532F1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80230" y="3349710"/>
                  <a:ext cx="125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8E019D9-A1C4-4BB4-85BD-DF1461F3AE82}"/>
                    </a:ext>
                  </a:extLst>
                </p14:cNvPr>
                <p14:cNvContentPartPr/>
                <p14:nvPr/>
              </p14:nvContentPartPr>
              <p14:xfrm>
                <a:off x="4060230" y="3384270"/>
                <a:ext cx="95400" cy="150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8E019D9-A1C4-4BB4-85BD-DF1461F3AE8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051230" y="3375270"/>
                  <a:ext cx="113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95D0CBF-30A1-4302-8947-87EED4C8B215}"/>
                    </a:ext>
                  </a:extLst>
                </p14:cNvPr>
                <p14:cNvContentPartPr/>
                <p14:nvPr/>
              </p14:nvContentPartPr>
              <p14:xfrm>
                <a:off x="4168950" y="3399390"/>
                <a:ext cx="91800" cy="174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95D0CBF-30A1-4302-8947-87EED4C8B21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60310" y="3390390"/>
                  <a:ext cx="109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EE48D46-35A1-4813-8ED1-2772C699C551}"/>
                    </a:ext>
                  </a:extLst>
                </p14:cNvPr>
                <p14:cNvContentPartPr/>
                <p14:nvPr/>
              </p14:nvContentPartPr>
              <p14:xfrm>
                <a:off x="4287030" y="3445110"/>
                <a:ext cx="46440" cy="77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EE48D46-35A1-4813-8ED1-2772C699C55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78390" y="3436110"/>
                  <a:ext cx="64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E6E2FCB-24A7-41D4-AEEA-5268E3D6F081}"/>
                    </a:ext>
                  </a:extLst>
                </p14:cNvPr>
                <p14:cNvContentPartPr/>
                <p14:nvPr/>
              </p14:nvContentPartPr>
              <p14:xfrm>
                <a:off x="4288110" y="3372750"/>
                <a:ext cx="88560" cy="1159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E6E2FCB-24A7-41D4-AEEA-5268E3D6F08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279110" y="3363750"/>
                  <a:ext cx="106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660D3AB-A45C-4317-A1CE-F9229FD445F4}"/>
                    </a:ext>
                  </a:extLst>
                </p14:cNvPr>
                <p14:cNvContentPartPr/>
                <p14:nvPr/>
              </p14:nvContentPartPr>
              <p14:xfrm>
                <a:off x="4348590" y="3243510"/>
                <a:ext cx="156960" cy="3506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660D3AB-A45C-4317-A1CE-F9229FD445F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339950" y="3234510"/>
                  <a:ext cx="17460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E91EEBB-8B44-487E-8F20-431923AD2214}"/>
              </a:ext>
            </a:extLst>
          </p:cNvPr>
          <p:cNvGrpSpPr/>
          <p:nvPr/>
        </p:nvGrpSpPr>
        <p:grpSpPr>
          <a:xfrm>
            <a:off x="1026150" y="4166550"/>
            <a:ext cx="183600" cy="114480"/>
            <a:chOff x="1026150" y="4166550"/>
            <a:chExt cx="183600" cy="1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A314907-A539-4461-8E8A-47EFE8115BA8}"/>
                    </a:ext>
                  </a:extLst>
                </p14:cNvPr>
                <p14:cNvContentPartPr/>
                <p14:nvPr/>
              </p14:nvContentPartPr>
              <p14:xfrm>
                <a:off x="1026150" y="4166550"/>
                <a:ext cx="115200" cy="31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A314907-A539-4461-8E8A-47EFE8115BA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17150" y="4157550"/>
                  <a:ext cx="13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667C4E2-9C42-4960-A706-68B3ACDDA0B1}"/>
                    </a:ext>
                  </a:extLst>
                </p14:cNvPr>
                <p14:cNvContentPartPr/>
                <p14:nvPr/>
              </p14:nvContentPartPr>
              <p14:xfrm>
                <a:off x="1028670" y="4238190"/>
                <a:ext cx="181080" cy="42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667C4E2-9C42-4960-A706-68B3ACDDA0B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19670" y="4229190"/>
                  <a:ext cx="1987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516BD3E-8DC0-4856-9D3E-7F4D3AD407E1}"/>
              </a:ext>
            </a:extLst>
          </p:cNvPr>
          <p:cNvGrpSpPr/>
          <p:nvPr/>
        </p:nvGrpSpPr>
        <p:grpSpPr>
          <a:xfrm>
            <a:off x="4813710" y="3442590"/>
            <a:ext cx="160200" cy="96840"/>
            <a:chOff x="4813710" y="3442590"/>
            <a:chExt cx="16020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C66890C-6FCE-4FC1-9984-E8AA073FD5A3}"/>
                    </a:ext>
                  </a:extLst>
                </p14:cNvPr>
                <p14:cNvContentPartPr/>
                <p14:nvPr/>
              </p14:nvContentPartPr>
              <p14:xfrm>
                <a:off x="4813710" y="3442590"/>
                <a:ext cx="159480" cy="17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C66890C-6FCE-4FC1-9984-E8AA073FD5A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04710" y="3433950"/>
                  <a:ext cx="177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B3E9210-9249-429E-9EC9-1613C96A58BB}"/>
                    </a:ext>
                  </a:extLst>
                </p14:cNvPr>
                <p14:cNvContentPartPr/>
                <p14:nvPr/>
              </p14:nvContentPartPr>
              <p14:xfrm>
                <a:off x="4845030" y="3521430"/>
                <a:ext cx="128880" cy="18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B3E9210-9249-429E-9EC9-1613C96A58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836390" y="3512430"/>
                  <a:ext cx="146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4CCFE7B-E867-4D6B-ADFD-DE2B2AB7B70E}"/>
              </a:ext>
            </a:extLst>
          </p:cNvPr>
          <p:cNvGrpSpPr/>
          <p:nvPr/>
        </p:nvGrpSpPr>
        <p:grpSpPr>
          <a:xfrm>
            <a:off x="5166870" y="3285270"/>
            <a:ext cx="819360" cy="284040"/>
            <a:chOff x="5166870" y="3285270"/>
            <a:chExt cx="81936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02BBB18-6F50-44C1-BDAD-0B72E2FEB148}"/>
                    </a:ext>
                  </a:extLst>
                </p14:cNvPr>
                <p14:cNvContentPartPr/>
                <p14:nvPr/>
              </p14:nvContentPartPr>
              <p14:xfrm>
                <a:off x="5166870" y="3357270"/>
                <a:ext cx="19080" cy="212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02BBB18-6F50-44C1-BDAD-0B72E2FEB14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158230" y="3348270"/>
                  <a:ext cx="36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09B891-D231-4CDC-8FD7-00CFB13FFC76}"/>
                    </a:ext>
                  </a:extLst>
                </p14:cNvPr>
                <p14:cNvContentPartPr/>
                <p14:nvPr/>
              </p14:nvContentPartPr>
              <p14:xfrm>
                <a:off x="5257950" y="3339270"/>
                <a:ext cx="83880" cy="1882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09B891-D231-4CDC-8FD7-00CFB13FFC7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249310" y="3330630"/>
                  <a:ext cx="101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EDD0917-BAEE-442E-BDB8-3CD9E658BE71}"/>
                    </a:ext>
                  </a:extLst>
                </p14:cNvPr>
                <p14:cNvContentPartPr/>
                <p14:nvPr/>
              </p14:nvContentPartPr>
              <p14:xfrm>
                <a:off x="5444790" y="3428190"/>
                <a:ext cx="12960" cy="36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EDD0917-BAEE-442E-BDB8-3CD9E658BE7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35790" y="3419190"/>
                  <a:ext cx="30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81A1C2C-A176-4091-9A42-78E837583A8B}"/>
                    </a:ext>
                  </a:extLst>
                </p14:cNvPr>
                <p14:cNvContentPartPr/>
                <p14:nvPr/>
              </p14:nvContentPartPr>
              <p14:xfrm>
                <a:off x="5544510" y="3322350"/>
                <a:ext cx="118800" cy="189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81A1C2C-A176-4091-9A42-78E837583A8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35510" y="3313710"/>
                  <a:ext cx="136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751772A-E829-4EBA-ADAF-9B8FA7C9E2F3}"/>
                    </a:ext>
                  </a:extLst>
                </p14:cNvPr>
                <p14:cNvContentPartPr/>
                <p14:nvPr/>
              </p14:nvContentPartPr>
              <p14:xfrm>
                <a:off x="5696430" y="3285270"/>
                <a:ext cx="83520" cy="179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751772A-E829-4EBA-ADAF-9B8FA7C9E2F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687790" y="3276270"/>
                  <a:ext cx="101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A715E7E-2CBC-46FC-B1AA-9D632526A7FC}"/>
                    </a:ext>
                  </a:extLst>
                </p14:cNvPr>
                <p14:cNvContentPartPr/>
                <p14:nvPr/>
              </p14:nvContentPartPr>
              <p14:xfrm>
                <a:off x="5872470" y="3389670"/>
                <a:ext cx="113760" cy="9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A715E7E-2CBC-46FC-B1AA-9D632526A7F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863470" y="3380670"/>
                  <a:ext cx="1314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EDAD338B-260F-4FF9-873B-58AA9A669CE8}"/>
              </a:ext>
            </a:extLst>
          </p:cNvPr>
          <p:cNvGrpSpPr/>
          <p:nvPr/>
        </p:nvGrpSpPr>
        <p:grpSpPr>
          <a:xfrm>
            <a:off x="6130950" y="3251790"/>
            <a:ext cx="452880" cy="252000"/>
            <a:chOff x="6130950" y="3251790"/>
            <a:chExt cx="45288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29AB82C-ECDA-4E65-B88F-C1BC3156A162}"/>
                    </a:ext>
                  </a:extLst>
                </p14:cNvPr>
                <p14:cNvContentPartPr/>
                <p14:nvPr/>
              </p14:nvContentPartPr>
              <p14:xfrm>
                <a:off x="6130950" y="3251790"/>
                <a:ext cx="88560" cy="240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29AB82C-ECDA-4E65-B88F-C1BC3156A16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121950" y="3242790"/>
                  <a:ext cx="106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4BC8789-EE31-4F5B-9D53-831BCBD428F4}"/>
                    </a:ext>
                  </a:extLst>
                </p14:cNvPr>
                <p14:cNvContentPartPr/>
                <p14:nvPr/>
              </p14:nvContentPartPr>
              <p14:xfrm>
                <a:off x="6289350" y="3391830"/>
                <a:ext cx="11520" cy="9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4BC8789-EE31-4F5B-9D53-831BCBD428F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280350" y="3383190"/>
                  <a:ext cx="29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B80E63C-CC84-40F3-84F7-FC7F8DFDDA2B}"/>
                    </a:ext>
                  </a:extLst>
                </p14:cNvPr>
                <p14:cNvContentPartPr/>
                <p14:nvPr/>
              </p14:nvContentPartPr>
              <p14:xfrm>
                <a:off x="6363510" y="3293190"/>
                <a:ext cx="113760" cy="2106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B80E63C-CC84-40F3-84F7-FC7F8DFDDA2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354510" y="3284550"/>
                  <a:ext cx="131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CB8D84C-523F-4445-80AC-4441855A9FF7}"/>
                    </a:ext>
                  </a:extLst>
                </p14:cNvPr>
                <p14:cNvContentPartPr/>
                <p14:nvPr/>
              </p14:nvContentPartPr>
              <p14:xfrm>
                <a:off x="6461070" y="3256470"/>
                <a:ext cx="122760" cy="213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CB8D84C-523F-4445-80AC-4441855A9FF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452430" y="3247470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23934F7-C063-47C0-97A7-8F769F7236E1}"/>
              </a:ext>
            </a:extLst>
          </p:cNvPr>
          <p:cNvGrpSpPr/>
          <p:nvPr/>
        </p:nvGrpSpPr>
        <p:grpSpPr>
          <a:xfrm>
            <a:off x="1407750" y="4092390"/>
            <a:ext cx="686880" cy="204480"/>
            <a:chOff x="1407750" y="4092390"/>
            <a:chExt cx="68688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D7F5DC9-A444-4CC6-92D0-78D0D4745D44}"/>
                    </a:ext>
                  </a:extLst>
                </p14:cNvPr>
                <p14:cNvContentPartPr/>
                <p14:nvPr/>
              </p14:nvContentPartPr>
              <p14:xfrm>
                <a:off x="1407750" y="4092390"/>
                <a:ext cx="19080" cy="2044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D7F5DC9-A444-4CC6-92D0-78D0D4745D4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398750" y="4083750"/>
                  <a:ext cx="36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159F46F-4DAC-4101-939D-13D64DBA5241}"/>
                    </a:ext>
                  </a:extLst>
                </p14:cNvPr>
                <p14:cNvContentPartPr/>
                <p14:nvPr/>
              </p14:nvContentPartPr>
              <p14:xfrm>
                <a:off x="1531950" y="4093470"/>
                <a:ext cx="181080" cy="1918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159F46F-4DAC-4101-939D-13D64DBA524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522950" y="4084830"/>
                  <a:ext cx="198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E0D7237-E7E8-4A39-9E65-B02E2A2C985D}"/>
                    </a:ext>
                  </a:extLst>
                </p14:cNvPr>
                <p14:cNvContentPartPr/>
                <p14:nvPr/>
              </p14:nvContentPartPr>
              <p14:xfrm>
                <a:off x="1849110" y="4178070"/>
                <a:ext cx="245520" cy="536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E0D7237-E7E8-4A39-9E65-B02E2A2C985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840110" y="4169070"/>
                  <a:ext cx="2631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649884C-25FB-422D-874F-E8826A5DE114}"/>
                  </a:ext>
                </a:extLst>
              </p14:cNvPr>
              <p14:cNvContentPartPr/>
              <p14:nvPr/>
            </p14:nvContentPartPr>
            <p14:xfrm>
              <a:off x="578310" y="4205430"/>
              <a:ext cx="235800" cy="40104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649884C-25FB-422D-874F-E8826A5DE114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569670" y="4196430"/>
                <a:ext cx="253440" cy="4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41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8DC98-B900-4558-8014-2A62974CFD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3290" y="959004"/>
            <a:ext cx="11405420" cy="3397592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9BDAD13-3365-4A6A-8A88-8BE6E7204AB2}"/>
              </a:ext>
            </a:extLst>
          </p:cNvPr>
          <p:cNvGrpSpPr/>
          <p:nvPr/>
        </p:nvGrpSpPr>
        <p:grpSpPr>
          <a:xfrm>
            <a:off x="675164" y="5488080"/>
            <a:ext cx="454680" cy="333000"/>
            <a:chOff x="675164" y="5488080"/>
            <a:chExt cx="4546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2EE5D6-157A-4180-9E37-010B66FE9D6D}"/>
                    </a:ext>
                  </a:extLst>
                </p14:cNvPr>
                <p14:cNvContentPartPr/>
                <p14:nvPr/>
              </p14:nvContentPartPr>
              <p14:xfrm>
                <a:off x="675164" y="5488080"/>
                <a:ext cx="203040" cy="333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2EE5D6-157A-4180-9E37-010B66FE9D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7524" y="5470080"/>
                  <a:ext cx="2386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BC129C-0CF3-4F3F-BF89-BE166B58D629}"/>
                    </a:ext>
                  </a:extLst>
                </p14:cNvPr>
                <p14:cNvContentPartPr/>
                <p14:nvPr/>
              </p14:nvContentPartPr>
              <p14:xfrm>
                <a:off x="973244" y="5613720"/>
                <a:ext cx="107640" cy="5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BC129C-0CF3-4F3F-BF89-BE166B58D6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5244" y="5596080"/>
                  <a:ext cx="143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219A99-97B1-4D9C-A043-B0A121CA6250}"/>
                    </a:ext>
                  </a:extLst>
                </p14:cNvPr>
                <p14:cNvContentPartPr/>
                <p14:nvPr/>
              </p14:nvContentPartPr>
              <p14:xfrm>
                <a:off x="968564" y="5715240"/>
                <a:ext cx="161280" cy="7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219A99-97B1-4D9C-A043-B0A121CA62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0924" y="5697240"/>
                  <a:ext cx="1969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B839004-3A1C-4730-9B14-02D97BD2505C}"/>
              </a:ext>
            </a:extLst>
          </p:cNvPr>
          <p:cNvGrpSpPr/>
          <p:nvPr/>
        </p:nvGrpSpPr>
        <p:grpSpPr>
          <a:xfrm>
            <a:off x="1452404" y="5202960"/>
            <a:ext cx="2611440" cy="957600"/>
            <a:chOff x="1452404" y="5202960"/>
            <a:chExt cx="261144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1D59B2-BA27-4A27-9274-108C1BA8C037}"/>
                    </a:ext>
                  </a:extLst>
                </p14:cNvPr>
                <p14:cNvContentPartPr/>
                <p14:nvPr/>
              </p14:nvContentPartPr>
              <p14:xfrm>
                <a:off x="1452404" y="5361360"/>
                <a:ext cx="215280" cy="36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1D59B2-BA27-4A27-9274-108C1BA8C0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34404" y="5343720"/>
                  <a:ext cx="2509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3A27DC-7639-4061-A6BE-7924B339E779}"/>
                    </a:ext>
                  </a:extLst>
                </p14:cNvPr>
                <p14:cNvContentPartPr/>
                <p14:nvPr/>
              </p14:nvContentPartPr>
              <p14:xfrm>
                <a:off x="1754444" y="5340840"/>
                <a:ext cx="127080" cy="76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3A27DC-7639-4061-A6BE-7924B339E7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36444" y="5322840"/>
                  <a:ext cx="162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4A8D24-8D3A-48A8-81BB-4A9675EDAB13}"/>
                    </a:ext>
                  </a:extLst>
                </p14:cNvPr>
                <p14:cNvContentPartPr/>
                <p14:nvPr/>
              </p14:nvContentPartPr>
              <p14:xfrm>
                <a:off x="1772084" y="5378280"/>
                <a:ext cx="145800" cy="259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4A8D24-8D3A-48A8-81BB-4A9675EDAB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54444" y="5360640"/>
                  <a:ext cx="181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8FAA5C-8DF5-4AE0-862F-EF3A9252B907}"/>
                    </a:ext>
                  </a:extLst>
                </p14:cNvPr>
                <p14:cNvContentPartPr/>
                <p14:nvPr/>
              </p14:nvContentPartPr>
              <p14:xfrm>
                <a:off x="2013284" y="5243280"/>
                <a:ext cx="196200" cy="375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8FAA5C-8DF5-4AE0-862F-EF3A9252B9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95644" y="5225280"/>
                  <a:ext cx="231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E285CF-3E9C-4B9E-8CBC-072325A5AB51}"/>
                    </a:ext>
                  </a:extLst>
                </p14:cNvPr>
                <p14:cNvContentPartPr/>
                <p14:nvPr/>
              </p14:nvContentPartPr>
              <p14:xfrm>
                <a:off x="1527284" y="5703360"/>
                <a:ext cx="678600" cy="101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E285CF-3E9C-4B9E-8CBC-072325A5AB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09644" y="5685720"/>
                  <a:ext cx="714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F3115B-535D-45AB-B07D-F0B4F6DF20EF}"/>
                    </a:ext>
                  </a:extLst>
                </p14:cNvPr>
                <p14:cNvContentPartPr/>
                <p14:nvPr/>
              </p14:nvContentPartPr>
              <p14:xfrm>
                <a:off x="1878284" y="5894520"/>
                <a:ext cx="46080" cy="266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F3115B-535D-45AB-B07D-F0B4F6DF20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60644" y="5876520"/>
                  <a:ext cx="81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D6C13F-9998-4838-8C0D-ADDF9DF77992}"/>
                    </a:ext>
                  </a:extLst>
                </p14:cNvPr>
                <p14:cNvContentPartPr/>
                <p14:nvPr/>
              </p14:nvContentPartPr>
              <p14:xfrm>
                <a:off x="1732844" y="5829360"/>
                <a:ext cx="37548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D6C13F-9998-4838-8C0D-ADDF9DF779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15204" y="5811360"/>
                  <a:ext cx="411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AFC255-0A63-4D09-9AD0-8FC739685542}"/>
                    </a:ext>
                  </a:extLst>
                </p14:cNvPr>
                <p14:cNvContentPartPr/>
                <p14:nvPr/>
              </p14:nvContentPartPr>
              <p14:xfrm>
                <a:off x="2386964" y="5516520"/>
                <a:ext cx="190440" cy="4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AFC255-0A63-4D09-9AD0-8FC7396855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8964" y="5498880"/>
                  <a:ext cx="226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64BD45-8623-4923-848C-AD208A9F36C5}"/>
                    </a:ext>
                  </a:extLst>
                </p14:cNvPr>
                <p14:cNvContentPartPr/>
                <p14:nvPr/>
              </p14:nvContentPartPr>
              <p14:xfrm>
                <a:off x="2455004" y="5608680"/>
                <a:ext cx="165240" cy="60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64BD45-8623-4923-848C-AD208A9F36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37364" y="5591040"/>
                  <a:ext cx="200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CD4295-AFBA-496B-8782-07825E366979}"/>
                    </a:ext>
                  </a:extLst>
                </p14:cNvPr>
                <p14:cNvContentPartPr/>
                <p14:nvPr/>
              </p14:nvContentPartPr>
              <p14:xfrm>
                <a:off x="2755604" y="5401320"/>
                <a:ext cx="227520" cy="23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CD4295-AFBA-496B-8782-07825E3669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37964" y="5383320"/>
                  <a:ext cx="263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4A9FEE8-13C9-4339-8F34-45DABCD5EC5A}"/>
                    </a:ext>
                  </a:extLst>
                </p14:cNvPr>
                <p14:cNvContentPartPr/>
                <p14:nvPr/>
              </p14:nvContentPartPr>
              <p14:xfrm>
                <a:off x="2966924" y="5324640"/>
                <a:ext cx="151200" cy="9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4A9FEE8-13C9-4339-8F34-45DABCD5EC5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49284" y="5307000"/>
                  <a:ext cx="18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092F5D-5091-4A24-8553-3420B85631E8}"/>
                    </a:ext>
                  </a:extLst>
                </p14:cNvPr>
                <p14:cNvContentPartPr/>
                <p14:nvPr/>
              </p14:nvContentPartPr>
              <p14:xfrm>
                <a:off x="2979524" y="5420040"/>
                <a:ext cx="172440" cy="223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092F5D-5091-4A24-8553-3420B85631E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1524" y="5402400"/>
                  <a:ext cx="208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8B6596-5CF5-4C73-B471-EA80E39F0217}"/>
                    </a:ext>
                  </a:extLst>
                </p14:cNvPr>
                <p14:cNvContentPartPr/>
                <p14:nvPr/>
              </p14:nvContentPartPr>
              <p14:xfrm>
                <a:off x="3292004" y="5336880"/>
                <a:ext cx="318240" cy="23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8B6596-5CF5-4C73-B471-EA80E39F021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74004" y="5319240"/>
                  <a:ext cx="353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95CA6E-3A9A-4349-9ED7-5544F75E3A69}"/>
                    </a:ext>
                  </a:extLst>
                </p14:cNvPr>
                <p14:cNvContentPartPr/>
                <p14:nvPr/>
              </p14:nvContentPartPr>
              <p14:xfrm>
                <a:off x="3687644" y="5290800"/>
                <a:ext cx="376200" cy="257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95CA6E-3A9A-4349-9ED7-5544F75E3A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70004" y="5273160"/>
                  <a:ext cx="4118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183C11-4065-4DE9-9E3D-E2EA98F063D5}"/>
                    </a:ext>
                  </a:extLst>
                </p14:cNvPr>
                <p14:cNvContentPartPr/>
                <p14:nvPr/>
              </p14:nvContentPartPr>
              <p14:xfrm>
                <a:off x="3317924" y="5202960"/>
                <a:ext cx="114120" cy="428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183C11-4065-4DE9-9E3D-E2EA98F063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00284" y="5185320"/>
                  <a:ext cx="14976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CC17B8-00BA-4899-B765-F8766C44687E}"/>
                    </a:ext>
                  </a:extLst>
                </p14:cNvPr>
                <p14:cNvContentPartPr/>
                <p14:nvPr/>
              </p14:nvContentPartPr>
              <p14:xfrm>
                <a:off x="3939644" y="5206200"/>
                <a:ext cx="110880" cy="45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CC17B8-00BA-4899-B765-F8766C4468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21644" y="5188560"/>
                  <a:ext cx="1465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F58401-6868-4E95-B02F-C49682363C58}"/>
                    </a:ext>
                  </a:extLst>
                </p14:cNvPr>
                <p14:cNvContentPartPr/>
                <p14:nvPr/>
              </p14:nvContentPartPr>
              <p14:xfrm>
                <a:off x="2980964" y="5637120"/>
                <a:ext cx="957600" cy="135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F58401-6868-4E95-B02F-C49682363C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63324" y="5619120"/>
                  <a:ext cx="9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A6717D-FC6B-40DA-8FB4-7E77F2302828}"/>
                    </a:ext>
                  </a:extLst>
                </p14:cNvPr>
                <p14:cNvContentPartPr/>
                <p14:nvPr/>
              </p14:nvContentPartPr>
              <p14:xfrm>
                <a:off x="3409724" y="5901360"/>
                <a:ext cx="18000" cy="202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A6717D-FC6B-40DA-8FB4-7E77F23028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91724" y="5883720"/>
                  <a:ext cx="53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906BC3C-2F23-4497-9CBC-5EBCF39B599A}"/>
                    </a:ext>
                  </a:extLst>
                </p14:cNvPr>
                <p14:cNvContentPartPr/>
                <p14:nvPr/>
              </p14:nvContentPartPr>
              <p14:xfrm>
                <a:off x="3266084" y="5858520"/>
                <a:ext cx="349560" cy="7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906BC3C-2F23-4497-9CBC-5EBCF39B599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48444" y="5840520"/>
                  <a:ext cx="3852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D4D0F3-1FF0-4DC6-804A-97742CBB1C29}"/>
              </a:ext>
            </a:extLst>
          </p:cNvPr>
          <p:cNvGrpSpPr/>
          <p:nvPr/>
        </p:nvGrpSpPr>
        <p:grpSpPr>
          <a:xfrm>
            <a:off x="857684" y="6255600"/>
            <a:ext cx="2741760" cy="506160"/>
            <a:chOff x="857684" y="6255600"/>
            <a:chExt cx="274176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9DE7E94-E56E-4B30-BE81-27EBC2660D7E}"/>
                    </a:ext>
                  </a:extLst>
                </p14:cNvPr>
                <p14:cNvContentPartPr/>
                <p14:nvPr/>
              </p14:nvContentPartPr>
              <p14:xfrm>
                <a:off x="857684" y="6327600"/>
                <a:ext cx="138960" cy="388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9DE7E94-E56E-4B30-BE81-27EBC2660D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0044" y="6309600"/>
                  <a:ext cx="1746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6DD8EF-568C-48E3-B1F8-61BD8A70C48B}"/>
                    </a:ext>
                  </a:extLst>
                </p14:cNvPr>
                <p14:cNvContentPartPr/>
                <p14:nvPr/>
              </p14:nvContentPartPr>
              <p14:xfrm>
                <a:off x="1119404" y="6498240"/>
                <a:ext cx="171000" cy="53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6DD8EF-568C-48E3-B1F8-61BD8A70C48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1404" y="6480600"/>
                  <a:ext cx="206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B6FDED-765C-46EC-BE53-80C1FA0CB303}"/>
                    </a:ext>
                  </a:extLst>
                </p14:cNvPr>
                <p14:cNvContentPartPr/>
                <p14:nvPr/>
              </p14:nvContentPartPr>
              <p14:xfrm>
                <a:off x="1106084" y="6612720"/>
                <a:ext cx="209520" cy="5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B6FDED-765C-46EC-BE53-80C1FA0CB3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8084" y="6595080"/>
                  <a:ext cx="245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6CFEF4-9E7A-44C0-87BD-153A1AB5D5BD}"/>
                    </a:ext>
                  </a:extLst>
                </p14:cNvPr>
                <p14:cNvContentPartPr/>
                <p14:nvPr/>
              </p14:nvContentPartPr>
              <p14:xfrm>
                <a:off x="1520084" y="6463320"/>
                <a:ext cx="16200" cy="228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6CFEF4-9E7A-44C0-87BD-153A1AB5D5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2084" y="6445320"/>
                  <a:ext cx="51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59B068-305B-47E4-893E-E5C4F4604248}"/>
                    </a:ext>
                  </a:extLst>
                </p14:cNvPr>
                <p14:cNvContentPartPr/>
                <p14:nvPr/>
              </p14:nvContentPartPr>
              <p14:xfrm>
                <a:off x="1614764" y="6508320"/>
                <a:ext cx="168120" cy="20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59B068-305B-47E4-893E-E5C4F460424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97124" y="6490320"/>
                  <a:ext cx="203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122E51-61B6-4A63-B7F6-B0233FFAF831}"/>
                    </a:ext>
                  </a:extLst>
                </p14:cNvPr>
                <p14:cNvContentPartPr/>
                <p14:nvPr/>
              </p14:nvContentPartPr>
              <p14:xfrm>
                <a:off x="1822484" y="6516240"/>
                <a:ext cx="104400" cy="245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122E51-61B6-4A63-B7F6-B0233FFAF8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04844" y="6498600"/>
                  <a:ext cx="140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FE79B2-793A-4824-9AEA-E720B4B3D02F}"/>
                    </a:ext>
                  </a:extLst>
                </p14:cNvPr>
                <p14:cNvContentPartPr/>
                <p14:nvPr/>
              </p14:nvContentPartPr>
              <p14:xfrm>
                <a:off x="1824284" y="6412560"/>
                <a:ext cx="231480" cy="11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FE79B2-793A-4824-9AEA-E720B4B3D0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06644" y="6394560"/>
                  <a:ext cx="26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82F382-886C-4969-A1D6-845DDA07A5C2}"/>
                    </a:ext>
                  </a:extLst>
                </p14:cNvPr>
                <p14:cNvContentPartPr/>
                <p14:nvPr/>
              </p14:nvContentPartPr>
              <p14:xfrm>
                <a:off x="2097164" y="6620640"/>
                <a:ext cx="39960" cy="64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82F382-886C-4969-A1D6-845DDA07A5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79524" y="6603000"/>
                  <a:ext cx="75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7186DB-10DA-455A-89FC-10422E2CFF94}"/>
                    </a:ext>
                  </a:extLst>
                </p14:cNvPr>
                <p14:cNvContentPartPr/>
                <p14:nvPr/>
              </p14:nvContentPartPr>
              <p14:xfrm>
                <a:off x="2312444" y="6363960"/>
                <a:ext cx="187200" cy="329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7186DB-10DA-455A-89FC-10422E2CFF9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94804" y="6345960"/>
                  <a:ext cx="2228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3A4134-942B-4EA1-8E80-28EF08F49253}"/>
                    </a:ext>
                  </a:extLst>
                </p14:cNvPr>
                <p14:cNvContentPartPr/>
                <p14:nvPr/>
              </p14:nvContentPartPr>
              <p14:xfrm>
                <a:off x="2737604" y="6379440"/>
                <a:ext cx="210240" cy="29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3A4134-942B-4EA1-8E80-28EF08F492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19604" y="6361800"/>
                  <a:ext cx="245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F4A14D-6DE3-4892-B3A5-40E10F8CFA4E}"/>
                    </a:ext>
                  </a:extLst>
                </p14:cNvPr>
                <p14:cNvContentPartPr/>
                <p14:nvPr/>
              </p14:nvContentPartPr>
              <p14:xfrm>
                <a:off x="3033164" y="6470880"/>
                <a:ext cx="250920" cy="153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F4A14D-6DE3-4892-B3A5-40E10F8CFA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15524" y="6453240"/>
                  <a:ext cx="286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28EF9B6-399C-4880-A44F-DE1918EF3C43}"/>
                    </a:ext>
                  </a:extLst>
                </p14:cNvPr>
                <p14:cNvContentPartPr/>
                <p14:nvPr/>
              </p14:nvContentPartPr>
              <p14:xfrm>
                <a:off x="3358244" y="6255600"/>
                <a:ext cx="196200" cy="45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28EF9B6-399C-4880-A44F-DE1918EF3C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340604" y="6237600"/>
                  <a:ext cx="2318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F9A3F7-84FE-4332-BBF3-A6CF8F0ACD37}"/>
                    </a:ext>
                  </a:extLst>
                </p14:cNvPr>
                <p14:cNvContentPartPr/>
                <p14:nvPr/>
              </p14:nvContentPartPr>
              <p14:xfrm>
                <a:off x="3511244" y="6468720"/>
                <a:ext cx="88200" cy="225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F9A3F7-84FE-4332-BBF3-A6CF8F0ACD3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93244" y="6450720"/>
                  <a:ext cx="12384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74634E5-5F85-482B-BE8D-0C8E411CDE4F}"/>
              </a:ext>
            </a:extLst>
          </p:cNvPr>
          <p:cNvGrpSpPr/>
          <p:nvPr/>
        </p:nvGrpSpPr>
        <p:grpSpPr>
          <a:xfrm>
            <a:off x="602444" y="6178200"/>
            <a:ext cx="3408120" cy="762840"/>
            <a:chOff x="602444" y="6178200"/>
            <a:chExt cx="34081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86515E0-AD2D-4E19-BF3C-F520B64392DB}"/>
                    </a:ext>
                  </a:extLst>
                </p14:cNvPr>
                <p14:cNvContentPartPr/>
                <p14:nvPr/>
              </p14:nvContentPartPr>
              <p14:xfrm>
                <a:off x="662204" y="6178200"/>
                <a:ext cx="3348360" cy="52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86515E0-AD2D-4E19-BF3C-F520B64392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4564" y="6160560"/>
                  <a:ext cx="33840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A64F86-63A3-41D4-8606-3AC44B310545}"/>
                    </a:ext>
                  </a:extLst>
                </p14:cNvPr>
                <p14:cNvContentPartPr/>
                <p14:nvPr/>
              </p14:nvContentPartPr>
              <p14:xfrm>
                <a:off x="602444" y="6263520"/>
                <a:ext cx="82080" cy="677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A64F86-63A3-41D4-8606-3AC44B3105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4804" y="6245520"/>
                  <a:ext cx="117720" cy="71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29403A-35B6-4FE5-B6B4-EB9EDAFA29FC}"/>
              </a:ext>
            </a:extLst>
          </p:cNvPr>
          <p:cNvGrpSpPr/>
          <p:nvPr/>
        </p:nvGrpSpPr>
        <p:grpSpPr>
          <a:xfrm>
            <a:off x="5466404" y="4622444"/>
            <a:ext cx="729000" cy="309960"/>
            <a:chOff x="5466404" y="4622444"/>
            <a:chExt cx="72900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45C336B-073D-4164-AAF7-A4045247A937}"/>
                    </a:ext>
                  </a:extLst>
                </p14:cNvPr>
                <p14:cNvContentPartPr/>
                <p14:nvPr/>
              </p14:nvContentPartPr>
              <p14:xfrm>
                <a:off x="5466404" y="4622444"/>
                <a:ext cx="198360" cy="309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45C336B-073D-4164-AAF7-A4045247A9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48404" y="4604444"/>
                  <a:ext cx="2340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A72ED8-8BDF-46D7-8C31-3DCA26ED1452}"/>
                    </a:ext>
                  </a:extLst>
                </p14:cNvPr>
                <p14:cNvContentPartPr/>
                <p14:nvPr/>
              </p14:nvContentPartPr>
              <p14:xfrm>
                <a:off x="5763044" y="4779044"/>
                <a:ext cx="113040" cy="139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A72ED8-8BDF-46D7-8C31-3DCA26ED145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45044" y="4761404"/>
                  <a:ext cx="148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37E79D1-4627-47A9-89D8-E060D5E83B50}"/>
                    </a:ext>
                  </a:extLst>
                </p14:cNvPr>
                <p14:cNvContentPartPr/>
                <p14:nvPr/>
              </p14:nvContentPartPr>
              <p14:xfrm>
                <a:off x="6020804" y="4680764"/>
                <a:ext cx="136440" cy="42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37E79D1-4627-47A9-89D8-E060D5E83B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03164" y="4663124"/>
                  <a:ext cx="172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BEF7C74-A6CD-46CF-BDB4-A8B880AE7CDC}"/>
                    </a:ext>
                  </a:extLst>
                </p14:cNvPr>
                <p14:cNvContentPartPr/>
                <p14:nvPr/>
              </p14:nvContentPartPr>
              <p14:xfrm>
                <a:off x="6057524" y="4750604"/>
                <a:ext cx="137880" cy="5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BEF7C74-A6CD-46CF-BDB4-A8B880AE7C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39524" y="4732604"/>
                  <a:ext cx="1735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2A3AE7-47BC-431B-BF1C-B911F6BB3055}"/>
              </a:ext>
            </a:extLst>
          </p:cNvPr>
          <p:cNvGrpSpPr/>
          <p:nvPr/>
        </p:nvGrpSpPr>
        <p:grpSpPr>
          <a:xfrm>
            <a:off x="6569804" y="4381964"/>
            <a:ext cx="992160" cy="474480"/>
            <a:chOff x="6569804" y="4381964"/>
            <a:chExt cx="99216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F21789-509B-41F6-A995-E9CFF16CCEA8}"/>
                    </a:ext>
                  </a:extLst>
                </p14:cNvPr>
                <p14:cNvContentPartPr/>
                <p14:nvPr/>
              </p14:nvContentPartPr>
              <p14:xfrm>
                <a:off x="6569804" y="4453244"/>
                <a:ext cx="171720" cy="311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F21789-509B-41F6-A995-E9CFF16CCE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51804" y="4435244"/>
                  <a:ext cx="2073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58DAA61-A58C-46FC-8079-8A5004CEB0AC}"/>
                    </a:ext>
                  </a:extLst>
                </p14:cNvPr>
                <p14:cNvContentPartPr/>
                <p14:nvPr/>
              </p14:nvContentPartPr>
              <p14:xfrm>
                <a:off x="7087484" y="4381964"/>
                <a:ext cx="170640" cy="474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58DAA61-A58C-46FC-8079-8A5004CEB0A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69484" y="4363964"/>
                  <a:ext cx="2062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26DE3C-ADF6-4688-99DD-1B83E98E66ED}"/>
                    </a:ext>
                  </a:extLst>
                </p14:cNvPr>
                <p14:cNvContentPartPr/>
                <p14:nvPr/>
              </p14:nvContentPartPr>
              <p14:xfrm>
                <a:off x="7281164" y="4457564"/>
                <a:ext cx="280800" cy="340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26DE3C-ADF6-4688-99DD-1B83E98E66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63164" y="4439564"/>
                  <a:ext cx="316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22965D-21E0-4211-8CFA-CBB81CFDBC55}"/>
                    </a:ext>
                  </a:extLst>
                </p14:cNvPr>
                <p14:cNvContentPartPr/>
                <p14:nvPr/>
              </p14:nvContentPartPr>
              <p14:xfrm>
                <a:off x="6794084" y="4429124"/>
                <a:ext cx="181440" cy="143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22965D-21E0-4211-8CFA-CBB81CFDBC5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76084" y="4411484"/>
                  <a:ext cx="2170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3A9944C-32B2-4914-BF49-37976FD210FD}"/>
                  </a:ext>
                </a:extLst>
              </p14:cNvPr>
              <p14:cNvContentPartPr/>
              <p14:nvPr/>
            </p14:nvContentPartPr>
            <p14:xfrm>
              <a:off x="8112044" y="4060844"/>
              <a:ext cx="3609720" cy="1040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3A9944C-32B2-4914-BF49-37976FD210F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094404" y="4042844"/>
                <a:ext cx="3645360" cy="10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2E39EDE-6365-472A-8B0D-BCE42D342E8B}"/>
              </a:ext>
            </a:extLst>
          </p:cNvPr>
          <p:cNvGrpSpPr/>
          <p:nvPr/>
        </p:nvGrpSpPr>
        <p:grpSpPr>
          <a:xfrm>
            <a:off x="7861124" y="4412204"/>
            <a:ext cx="3601800" cy="515520"/>
            <a:chOff x="7861124" y="4412204"/>
            <a:chExt cx="360180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C41E26-030B-4182-A34D-1DF7A82A4416}"/>
                    </a:ext>
                  </a:extLst>
                </p14:cNvPr>
                <p14:cNvContentPartPr/>
                <p14:nvPr/>
              </p14:nvContentPartPr>
              <p14:xfrm>
                <a:off x="7914404" y="4514444"/>
                <a:ext cx="219240" cy="32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C41E26-030B-4182-A34D-1DF7A82A44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96404" y="4496804"/>
                  <a:ext cx="254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17C472-917D-4B36-A0B6-69D9FD6B6E69}"/>
                    </a:ext>
                  </a:extLst>
                </p14:cNvPr>
                <p14:cNvContentPartPr/>
                <p14:nvPr/>
              </p14:nvContentPartPr>
              <p14:xfrm>
                <a:off x="7861124" y="4632524"/>
                <a:ext cx="307800" cy="68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17C472-917D-4B36-A0B6-69D9FD6B6E6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43484" y="4614524"/>
                  <a:ext cx="343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AC67AA5-4695-4750-B0E6-303DD34309F9}"/>
                    </a:ext>
                  </a:extLst>
                </p14:cNvPr>
                <p14:cNvContentPartPr/>
                <p14:nvPr/>
              </p14:nvContentPartPr>
              <p14:xfrm>
                <a:off x="8428484" y="4416164"/>
                <a:ext cx="207000" cy="440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AC67AA5-4695-4750-B0E6-303DD34309F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10844" y="4398524"/>
                  <a:ext cx="2426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40D438D-8A53-4FFD-A304-132598A57A6E}"/>
                    </a:ext>
                  </a:extLst>
                </p14:cNvPr>
                <p14:cNvContentPartPr/>
                <p14:nvPr/>
              </p14:nvContentPartPr>
              <p14:xfrm>
                <a:off x="8416604" y="4448924"/>
                <a:ext cx="542520" cy="439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40D438D-8A53-4FFD-A304-132598A57A6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398964" y="4431284"/>
                  <a:ext cx="5781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33A0367-02E7-4AA7-813C-B91A76BC58FE}"/>
                    </a:ext>
                  </a:extLst>
                </p14:cNvPr>
                <p14:cNvContentPartPr/>
                <p14:nvPr/>
              </p14:nvContentPartPr>
              <p14:xfrm>
                <a:off x="9040844" y="4671764"/>
                <a:ext cx="100080" cy="10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33A0367-02E7-4AA7-813C-B91A76BC58F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023204" y="4653764"/>
                  <a:ext cx="135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8ADF7EA-42DD-4731-9421-1A9F83D2F909}"/>
                    </a:ext>
                  </a:extLst>
                </p14:cNvPr>
                <p14:cNvContentPartPr/>
                <p14:nvPr/>
              </p14:nvContentPartPr>
              <p14:xfrm>
                <a:off x="9279524" y="4412204"/>
                <a:ext cx="28440" cy="37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8ADF7EA-42DD-4731-9421-1A9F83D2F90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61524" y="4394204"/>
                  <a:ext cx="64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19B6262-5731-42F4-994E-F1A0237E8A60}"/>
                    </a:ext>
                  </a:extLst>
                </p14:cNvPr>
                <p14:cNvContentPartPr/>
                <p14:nvPr/>
              </p14:nvContentPartPr>
              <p14:xfrm>
                <a:off x="9351524" y="4431284"/>
                <a:ext cx="149760" cy="393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19B6262-5731-42F4-994E-F1A0237E8A6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333524" y="4413644"/>
                  <a:ext cx="1854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8B026F-7F34-49F4-B3BB-06206145CD67}"/>
                    </a:ext>
                  </a:extLst>
                </p14:cNvPr>
                <p14:cNvContentPartPr/>
                <p14:nvPr/>
              </p14:nvContentPartPr>
              <p14:xfrm>
                <a:off x="9579044" y="4455764"/>
                <a:ext cx="530640" cy="383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8B026F-7F34-49F4-B3BB-06206145CD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561404" y="4437764"/>
                  <a:ext cx="566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E71EB0-0433-46D0-A35C-BC4CC55CAAE4}"/>
                    </a:ext>
                  </a:extLst>
                </p14:cNvPr>
                <p14:cNvContentPartPr/>
                <p14:nvPr/>
              </p14:nvContentPartPr>
              <p14:xfrm>
                <a:off x="10130924" y="4474124"/>
                <a:ext cx="136080" cy="425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E71EB0-0433-46D0-A35C-BC4CC55CAAE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13284" y="4456124"/>
                  <a:ext cx="171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7BC9A9-8297-472A-AD8C-8F9E07C50B4C}"/>
                    </a:ext>
                  </a:extLst>
                </p14:cNvPr>
                <p14:cNvContentPartPr/>
                <p14:nvPr/>
              </p14:nvContentPartPr>
              <p14:xfrm>
                <a:off x="10236044" y="4702724"/>
                <a:ext cx="87120" cy="22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7BC9A9-8297-472A-AD8C-8F9E07C50B4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18404" y="4685084"/>
                  <a:ext cx="12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FF72A4-4A04-4E98-ADA9-8ECE24801156}"/>
                    </a:ext>
                  </a:extLst>
                </p14:cNvPr>
                <p14:cNvContentPartPr/>
                <p14:nvPr/>
              </p14:nvContentPartPr>
              <p14:xfrm>
                <a:off x="10330004" y="4605884"/>
                <a:ext cx="143640" cy="132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FF72A4-4A04-4E98-ADA9-8ECE2480115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12364" y="4588244"/>
                  <a:ext cx="179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55DBA73-F5BB-4C23-A427-C25A1A23E2EB}"/>
                    </a:ext>
                  </a:extLst>
                </p14:cNvPr>
                <p14:cNvContentPartPr/>
                <p14:nvPr/>
              </p14:nvContentPartPr>
              <p14:xfrm>
                <a:off x="10636004" y="4487084"/>
                <a:ext cx="116640" cy="11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55DBA73-F5BB-4C23-A427-C25A1A23E2E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18004" y="4469084"/>
                  <a:ext cx="15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A1EA9D-4613-44FF-BEB8-A6C3F52DAFD1}"/>
                    </a:ext>
                  </a:extLst>
                </p14:cNvPr>
                <p14:cNvContentPartPr/>
                <p14:nvPr/>
              </p14:nvContentPartPr>
              <p14:xfrm>
                <a:off x="10619804" y="4559444"/>
                <a:ext cx="178200" cy="64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A1EA9D-4613-44FF-BEB8-A6C3F52DAF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02164" y="4541804"/>
                  <a:ext cx="213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A05AED-FF60-42CC-A19D-57E40F42E32A}"/>
                    </a:ext>
                  </a:extLst>
                </p14:cNvPr>
                <p14:cNvContentPartPr/>
                <p14:nvPr/>
              </p14:nvContentPartPr>
              <p14:xfrm>
                <a:off x="11032004" y="4442444"/>
                <a:ext cx="239040" cy="268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A05AED-FF60-42CC-A19D-57E40F42E32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14364" y="4424804"/>
                  <a:ext cx="274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793026-DFA2-4945-9461-C5E7246472A9}"/>
                    </a:ext>
                  </a:extLst>
                </p14:cNvPr>
                <p14:cNvContentPartPr/>
                <p14:nvPr/>
              </p14:nvContentPartPr>
              <p14:xfrm>
                <a:off x="11367524" y="4576004"/>
                <a:ext cx="95400" cy="129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793026-DFA2-4945-9461-C5E7246472A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349884" y="4558364"/>
                  <a:ext cx="131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1FD8BA97-3403-4041-8083-2C43C8E83317}"/>
              </a:ext>
            </a:extLst>
          </p:cNvPr>
          <p:cNvGrpSpPr/>
          <p:nvPr/>
        </p:nvGrpSpPr>
        <p:grpSpPr>
          <a:xfrm>
            <a:off x="5001608" y="5181294"/>
            <a:ext cx="6482880" cy="1602720"/>
            <a:chOff x="5001608" y="5181294"/>
            <a:chExt cx="6482880" cy="16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BE9DC97-238F-4E4E-AF4C-371F5F340887}"/>
                    </a:ext>
                  </a:extLst>
                </p14:cNvPr>
                <p14:cNvContentPartPr/>
                <p14:nvPr/>
              </p14:nvContentPartPr>
              <p14:xfrm>
                <a:off x="7926968" y="5240334"/>
                <a:ext cx="718920" cy="270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BE9DC97-238F-4E4E-AF4C-371F5F3408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09328" y="5222334"/>
                  <a:ext cx="754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0F9542-CCF2-4063-AD60-29910B77E59A}"/>
                    </a:ext>
                  </a:extLst>
                </p14:cNvPr>
                <p14:cNvContentPartPr/>
                <p14:nvPr/>
              </p14:nvContentPartPr>
              <p14:xfrm>
                <a:off x="8658488" y="5349054"/>
                <a:ext cx="255600" cy="131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0F9542-CCF2-4063-AD60-29910B77E5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40848" y="5331414"/>
                  <a:ext cx="291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53AF390-D467-49E9-B6A5-EFF8AA6C2098}"/>
                    </a:ext>
                  </a:extLst>
                </p14:cNvPr>
                <p14:cNvContentPartPr/>
                <p14:nvPr/>
              </p14:nvContentPartPr>
              <p14:xfrm>
                <a:off x="9139808" y="5249334"/>
                <a:ext cx="138960" cy="272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53AF390-D467-49E9-B6A5-EFF8AA6C209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22168" y="5231334"/>
                  <a:ext cx="174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B8A316F-64D1-4F94-9263-448F8F516B5C}"/>
                    </a:ext>
                  </a:extLst>
                </p14:cNvPr>
                <p14:cNvContentPartPr/>
                <p14:nvPr/>
              </p14:nvContentPartPr>
              <p14:xfrm>
                <a:off x="9126848" y="5370654"/>
                <a:ext cx="202320" cy="122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B8A316F-64D1-4F94-9263-448F8F516B5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09208" y="5353014"/>
                  <a:ext cx="237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C508398-3B49-47E3-B5B3-35D73B89EC23}"/>
                    </a:ext>
                  </a:extLst>
                </p14:cNvPr>
                <p14:cNvContentPartPr/>
                <p14:nvPr/>
              </p14:nvContentPartPr>
              <p14:xfrm>
                <a:off x="9265808" y="5308374"/>
                <a:ext cx="9720" cy="51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C508398-3B49-47E3-B5B3-35D73B89EC2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47808" y="5290734"/>
                  <a:ext cx="45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70F1FB9-2E0C-4F37-92F1-A10F1A8DFFEE}"/>
                    </a:ext>
                  </a:extLst>
                </p14:cNvPr>
                <p14:cNvContentPartPr/>
                <p14:nvPr/>
              </p14:nvContentPartPr>
              <p14:xfrm>
                <a:off x="9353288" y="5361294"/>
                <a:ext cx="200880" cy="116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70F1FB9-2E0C-4F37-92F1-A10F1A8DFFE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35288" y="5343294"/>
                  <a:ext cx="236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9F80301-D74B-4270-AF2B-03C63F4DDED4}"/>
                    </a:ext>
                  </a:extLst>
                </p14:cNvPr>
                <p14:cNvContentPartPr/>
                <p14:nvPr/>
              </p14:nvContentPartPr>
              <p14:xfrm>
                <a:off x="9575768" y="5330694"/>
                <a:ext cx="155880" cy="133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9F80301-D74B-4270-AF2B-03C63F4DDE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58128" y="5313054"/>
                  <a:ext cx="191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159C323-DAFB-4E18-8F8C-75AD9DC9A235}"/>
                    </a:ext>
                  </a:extLst>
                </p14:cNvPr>
                <p14:cNvContentPartPr/>
                <p14:nvPr/>
              </p14:nvContentPartPr>
              <p14:xfrm>
                <a:off x="9768008" y="5367054"/>
                <a:ext cx="63360" cy="19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159C323-DAFB-4E18-8F8C-75AD9DC9A2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750008" y="5349414"/>
                  <a:ext cx="99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0AC5DE-7386-4858-AEF9-2833457B9681}"/>
                    </a:ext>
                  </a:extLst>
                </p14:cNvPr>
                <p14:cNvContentPartPr/>
                <p14:nvPr/>
              </p14:nvContentPartPr>
              <p14:xfrm>
                <a:off x="9768368" y="5338254"/>
                <a:ext cx="131760" cy="163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0AC5DE-7386-4858-AEF9-2833457B96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50368" y="5320614"/>
                  <a:ext cx="167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594940A-74F7-4D0B-9F2F-4BD59E3AA247}"/>
                    </a:ext>
                  </a:extLst>
                </p14:cNvPr>
                <p14:cNvContentPartPr/>
                <p14:nvPr/>
              </p14:nvContentPartPr>
              <p14:xfrm>
                <a:off x="9916688" y="5352654"/>
                <a:ext cx="205560" cy="123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594940A-74F7-4D0B-9F2F-4BD59E3AA2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98688" y="5334654"/>
                  <a:ext cx="24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1214D1-E863-448F-8C03-03117B47A085}"/>
                    </a:ext>
                  </a:extLst>
                </p14:cNvPr>
                <p14:cNvContentPartPr/>
                <p14:nvPr/>
              </p14:nvContentPartPr>
              <p14:xfrm>
                <a:off x="10098128" y="5265534"/>
                <a:ext cx="32760" cy="48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1214D1-E863-448F-8C03-03117B47A08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80128" y="5247894"/>
                  <a:ext cx="68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A6A71C1-35D9-4DAC-B2AD-72910FB3BCBF}"/>
                    </a:ext>
                  </a:extLst>
                </p14:cNvPr>
                <p14:cNvContentPartPr/>
                <p14:nvPr/>
              </p14:nvContentPartPr>
              <p14:xfrm>
                <a:off x="10202888" y="5326734"/>
                <a:ext cx="66960" cy="152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A6A71C1-35D9-4DAC-B2AD-72910FB3BCB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185248" y="5308734"/>
                  <a:ext cx="102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C00676-0A70-4142-9544-AE86916AA54D}"/>
                    </a:ext>
                  </a:extLst>
                </p14:cNvPr>
                <p14:cNvContentPartPr/>
                <p14:nvPr/>
              </p14:nvContentPartPr>
              <p14:xfrm>
                <a:off x="10335008" y="5181294"/>
                <a:ext cx="105840" cy="300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C00676-0A70-4142-9544-AE86916AA5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317008" y="5163294"/>
                  <a:ext cx="141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7BD115-BE7D-4055-9508-49A4D26F8F6E}"/>
                    </a:ext>
                  </a:extLst>
                </p14:cNvPr>
                <p14:cNvContentPartPr/>
                <p14:nvPr/>
              </p14:nvContentPartPr>
              <p14:xfrm>
                <a:off x="10538768" y="5411694"/>
                <a:ext cx="24480" cy="138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7BD115-BE7D-4055-9508-49A4D26F8F6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20768" y="5393694"/>
                  <a:ext cx="60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6CDFA7E-A1CB-49EE-B109-BA169FB8D1A9}"/>
                    </a:ext>
                  </a:extLst>
                </p14:cNvPr>
                <p14:cNvContentPartPr/>
                <p14:nvPr/>
              </p14:nvContentPartPr>
              <p14:xfrm>
                <a:off x="10696448" y="5277774"/>
                <a:ext cx="15120" cy="182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6CDFA7E-A1CB-49EE-B109-BA169FB8D1A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678448" y="5260134"/>
                  <a:ext cx="507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AB6D5F-45DB-47DD-A745-E353F27C130E}"/>
                    </a:ext>
                  </a:extLst>
                </p14:cNvPr>
                <p14:cNvContentPartPr/>
                <p14:nvPr/>
              </p14:nvContentPartPr>
              <p14:xfrm>
                <a:off x="10632728" y="5270574"/>
                <a:ext cx="294480" cy="210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AB6D5F-45DB-47DD-A745-E353F27C130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15088" y="5252574"/>
                  <a:ext cx="330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9B86BC-8FC0-440E-9470-F74139BCB915}"/>
                    </a:ext>
                  </a:extLst>
                </p14:cNvPr>
                <p14:cNvContentPartPr/>
                <p14:nvPr/>
              </p14:nvContentPartPr>
              <p14:xfrm>
                <a:off x="10905608" y="5326374"/>
                <a:ext cx="8640" cy="1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9B86BC-8FC0-440E-9470-F74139BCB91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87608" y="5308734"/>
                  <a:ext cx="4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2C5E8CA-2FF6-44B5-911A-38D7E17DE558}"/>
                    </a:ext>
                  </a:extLst>
                </p14:cNvPr>
                <p14:cNvContentPartPr/>
                <p14:nvPr/>
              </p14:nvContentPartPr>
              <p14:xfrm>
                <a:off x="10970048" y="5355534"/>
                <a:ext cx="4932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2C5E8CA-2FF6-44B5-911A-38D7E17DE5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52408" y="5337534"/>
                  <a:ext cx="84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79B3AE-D121-4AF6-A7D8-6D9E591F0DDE}"/>
                    </a:ext>
                  </a:extLst>
                </p14:cNvPr>
                <p14:cNvContentPartPr/>
                <p14:nvPr/>
              </p14:nvContentPartPr>
              <p14:xfrm>
                <a:off x="11111168" y="5365614"/>
                <a:ext cx="116280" cy="9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79B3AE-D121-4AF6-A7D8-6D9E591F0DD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093528" y="5347974"/>
                  <a:ext cx="151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461628B-2AD5-4D16-BADC-20D747A777D8}"/>
                    </a:ext>
                  </a:extLst>
                </p14:cNvPr>
                <p14:cNvContentPartPr/>
                <p14:nvPr/>
              </p14:nvContentPartPr>
              <p14:xfrm>
                <a:off x="11261288" y="5263014"/>
                <a:ext cx="30240" cy="175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461628B-2AD5-4D16-BADC-20D747A777D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243648" y="5245374"/>
                  <a:ext cx="65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760466D-5594-4A51-A9E8-BE2055DE4349}"/>
                    </a:ext>
                  </a:extLst>
                </p14:cNvPr>
                <p14:cNvContentPartPr/>
                <p14:nvPr/>
              </p14:nvContentPartPr>
              <p14:xfrm>
                <a:off x="11335448" y="5234214"/>
                <a:ext cx="149040" cy="21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760466D-5594-4A51-A9E8-BE2055DE434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317448" y="5216214"/>
                  <a:ext cx="184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3703DC5-234E-4D51-99A1-B8CC78A97397}"/>
                    </a:ext>
                  </a:extLst>
                </p14:cNvPr>
                <p14:cNvContentPartPr/>
                <p14:nvPr/>
              </p14:nvContentPartPr>
              <p14:xfrm>
                <a:off x="7672808" y="5627694"/>
                <a:ext cx="378360" cy="296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3703DC5-234E-4D51-99A1-B8CC78A9739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55168" y="5609694"/>
                  <a:ext cx="414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056859F-ADDD-4F15-ACF4-A4D428C95B3B}"/>
                    </a:ext>
                  </a:extLst>
                </p14:cNvPr>
                <p14:cNvContentPartPr/>
                <p14:nvPr/>
              </p14:nvContentPartPr>
              <p14:xfrm>
                <a:off x="8231888" y="5735334"/>
                <a:ext cx="165600" cy="118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056859F-ADDD-4F15-ACF4-A4D428C95B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13888" y="5717334"/>
                  <a:ext cx="201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2959BBF-155C-4747-97BF-5DBB7CDCB5F8}"/>
                    </a:ext>
                  </a:extLst>
                </p14:cNvPr>
                <p14:cNvContentPartPr/>
                <p14:nvPr/>
              </p14:nvContentPartPr>
              <p14:xfrm>
                <a:off x="8438888" y="5731374"/>
                <a:ext cx="185400" cy="157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2959BBF-155C-4747-97BF-5DBB7CDCB5F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20888" y="5713734"/>
                  <a:ext cx="221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117115-71AA-489A-B54E-F1129EC509B8}"/>
                    </a:ext>
                  </a:extLst>
                </p14:cNvPr>
                <p14:cNvContentPartPr/>
                <p14:nvPr/>
              </p14:nvContentPartPr>
              <p14:xfrm>
                <a:off x="8677568" y="5692494"/>
                <a:ext cx="81000" cy="228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117115-71AA-489A-B54E-F1129EC509B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59568" y="5674854"/>
                  <a:ext cx="116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0F7040F-D8A1-4E31-A0CC-C5ABB50BB5A0}"/>
                    </a:ext>
                  </a:extLst>
                </p14:cNvPr>
                <p14:cNvContentPartPr/>
                <p14:nvPr/>
              </p14:nvContentPartPr>
              <p14:xfrm>
                <a:off x="8614928" y="5589174"/>
                <a:ext cx="694440" cy="619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0F7040F-D8A1-4E31-A0CC-C5ABB50BB5A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96928" y="5571174"/>
                  <a:ext cx="73008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95DAD9-76C3-4409-82AC-AB3FF9C5018E}"/>
                    </a:ext>
                  </a:extLst>
                </p14:cNvPr>
                <p14:cNvContentPartPr/>
                <p14:nvPr/>
              </p14:nvContentPartPr>
              <p14:xfrm>
                <a:off x="9500168" y="5666934"/>
                <a:ext cx="69840" cy="263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95DAD9-76C3-4409-82AC-AB3FF9C5018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482528" y="5649294"/>
                  <a:ext cx="105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47DD00-8A51-4FAC-8B27-CC8EF4004FE4}"/>
                    </a:ext>
                  </a:extLst>
                </p14:cNvPr>
                <p14:cNvContentPartPr/>
                <p14:nvPr/>
              </p14:nvContentPartPr>
              <p14:xfrm>
                <a:off x="9439328" y="5786094"/>
                <a:ext cx="187920" cy="84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47DD00-8A51-4FAC-8B27-CC8EF4004F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421328" y="5768454"/>
                  <a:ext cx="223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12372A-C8EF-4476-AFE5-F89EB423C172}"/>
                    </a:ext>
                  </a:extLst>
                </p14:cNvPr>
                <p14:cNvContentPartPr/>
                <p14:nvPr/>
              </p14:nvContentPartPr>
              <p14:xfrm>
                <a:off x="9787088" y="5669454"/>
                <a:ext cx="109080" cy="222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12372A-C8EF-4476-AFE5-F89EB423C17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69448" y="5651454"/>
                  <a:ext cx="144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50CC9A8-1BD6-43C3-89B6-A36ECD3A2D94}"/>
                    </a:ext>
                  </a:extLst>
                </p14:cNvPr>
                <p14:cNvContentPartPr/>
                <p14:nvPr/>
              </p14:nvContentPartPr>
              <p14:xfrm>
                <a:off x="9927128" y="5813814"/>
                <a:ext cx="19800" cy="82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50CC9A8-1BD6-43C3-89B6-A36ECD3A2D9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09128" y="5795814"/>
                  <a:ext cx="55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7F1B887-1B3D-4CD7-80C5-77D423887A2F}"/>
                    </a:ext>
                  </a:extLst>
                </p14:cNvPr>
                <p14:cNvContentPartPr/>
                <p14:nvPr/>
              </p14:nvContentPartPr>
              <p14:xfrm>
                <a:off x="9906248" y="5748294"/>
                <a:ext cx="9360" cy="16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7F1B887-1B3D-4CD7-80C5-77D423887A2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88248" y="5730294"/>
                  <a:ext cx="45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CF00073-5F12-4322-BC3D-82152B5B2304}"/>
                    </a:ext>
                  </a:extLst>
                </p14:cNvPr>
                <p14:cNvContentPartPr/>
                <p14:nvPr/>
              </p14:nvContentPartPr>
              <p14:xfrm>
                <a:off x="9963488" y="5759094"/>
                <a:ext cx="106560" cy="310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CF00073-5F12-4322-BC3D-82152B5B230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45848" y="5741094"/>
                  <a:ext cx="142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7C19369-3283-4B8C-858E-6C71DA52106B}"/>
                    </a:ext>
                  </a:extLst>
                </p14:cNvPr>
                <p14:cNvContentPartPr/>
                <p14:nvPr/>
              </p14:nvContentPartPr>
              <p14:xfrm>
                <a:off x="10097048" y="5596734"/>
                <a:ext cx="67320" cy="306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7C19369-3283-4B8C-858E-6C71DA5210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079408" y="5579094"/>
                  <a:ext cx="102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357D80-B459-48CF-A7CC-F73237051AFA}"/>
                    </a:ext>
                  </a:extLst>
                </p14:cNvPr>
                <p14:cNvContentPartPr/>
                <p14:nvPr/>
              </p14:nvContentPartPr>
              <p14:xfrm>
                <a:off x="10174808" y="5725974"/>
                <a:ext cx="248760" cy="176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357D80-B459-48CF-A7CC-F73237051A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56808" y="5707974"/>
                  <a:ext cx="284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E158A41-B8CC-42E1-BA18-C4A535804153}"/>
                    </a:ext>
                  </a:extLst>
                </p14:cNvPr>
                <p14:cNvContentPartPr/>
                <p14:nvPr/>
              </p14:nvContentPartPr>
              <p14:xfrm>
                <a:off x="5059208" y="5399094"/>
                <a:ext cx="15120" cy="27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E158A41-B8CC-42E1-BA18-C4A53580415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41568" y="5381454"/>
                  <a:ext cx="50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2B15932-449B-4B52-AB74-01F483527CEA}"/>
                    </a:ext>
                  </a:extLst>
                </p14:cNvPr>
                <p14:cNvContentPartPr/>
                <p14:nvPr/>
              </p14:nvContentPartPr>
              <p14:xfrm>
                <a:off x="5045168" y="5342214"/>
                <a:ext cx="190800" cy="146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2B15932-449B-4B52-AB74-01F483527CE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27528" y="5324214"/>
                  <a:ext cx="226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169196-C45D-4A6B-81AF-31216C48A8CF}"/>
                    </a:ext>
                  </a:extLst>
                </p14:cNvPr>
                <p14:cNvContentPartPr/>
                <p14:nvPr/>
              </p14:nvContentPartPr>
              <p14:xfrm>
                <a:off x="5057768" y="5504574"/>
                <a:ext cx="191160" cy="12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169196-C45D-4A6B-81AF-31216C48A8C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39768" y="5486934"/>
                  <a:ext cx="22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B45C2E5-13DA-4D64-AB9D-61BC0B238E7A}"/>
                    </a:ext>
                  </a:extLst>
                </p14:cNvPr>
                <p14:cNvContentPartPr/>
                <p14:nvPr/>
              </p14:nvContentPartPr>
              <p14:xfrm>
                <a:off x="5232728" y="5504574"/>
                <a:ext cx="188280" cy="126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B45C2E5-13DA-4D64-AB9D-61BC0B238E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14728" y="5486574"/>
                  <a:ext cx="223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5E16FC-BB7F-4104-A752-E060A0C12ECC}"/>
                    </a:ext>
                  </a:extLst>
                </p14:cNvPr>
                <p14:cNvContentPartPr/>
                <p14:nvPr/>
              </p14:nvContentPartPr>
              <p14:xfrm>
                <a:off x="5469608" y="5380374"/>
                <a:ext cx="58680" cy="261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5E16FC-BB7F-4104-A752-E060A0C12EC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51968" y="5362374"/>
                  <a:ext cx="94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0B73D0B-97F2-4B6A-9B57-6FA675E108B1}"/>
                    </a:ext>
                  </a:extLst>
                </p14:cNvPr>
                <p14:cNvContentPartPr/>
                <p14:nvPr/>
              </p14:nvContentPartPr>
              <p14:xfrm>
                <a:off x="5478968" y="5404494"/>
                <a:ext cx="135360" cy="42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0B73D0B-97F2-4B6A-9B57-6FA675E108B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60968" y="5386494"/>
                  <a:ext cx="171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568D49E-CD5C-4734-9C03-6C1D0F343073}"/>
                    </a:ext>
                  </a:extLst>
                </p14:cNvPr>
                <p14:cNvContentPartPr/>
                <p14:nvPr/>
              </p14:nvContentPartPr>
              <p14:xfrm>
                <a:off x="5892608" y="5442294"/>
                <a:ext cx="187560" cy="15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568D49E-CD5C-4734-9C03-6C1D0F3430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74608" y="5424654"/>
                  <a:ext cx="223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63F1FA2-4C80-4F0B-8F2D-F3208B89AE3F}"/>
                    </a:ext>
                  </a:extLst>
                </p14:cNvPr>
                <p14:cNvContentPartPr/>
                <p14:nvPr/>
              </p14:nvContentPartPr>
              <p14:xfrm>
                <a:off x="5540168" y="5494854"/>
                <a:ext cx="150120" cy="131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63F1FA2-4C80-4F0B-8F2D-F3208B89AE3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22168" y="5477214"/>
                  <a:ext cx="185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EB973F-93F3-44ED-9EF0-4A3204232EB4}"/>
                    </a:ext>
                  </a:extLst>
                </p14:cNvPr>
                <p14:cNvContentPartPr/>
                <p14:nvPr/>
              </p14:nvContentPartPr>
              <p14:xfrm>
                <a:off x="5001608" y="5808774"/>
                <a:ext cx="138240" cy="297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EB973F-93F3-44ED-9EF0-4A3204232E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83968" y="5791134"/>
                  <a:ext cx="173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A409CFC-733B-4D86-B323-D6DEC3698A99}"/>
                    </a:ext>
                  </a:extLst>
                </p14:cNvPr>
                <p14:cNvContentPartPr/>
                <p14:nvPr/>
              </p14:nvContentPartPr>
              <p14:xfrm>
                <a:off x="5110688" y="5821374"/>
                <a:ext cx="322920" cy="255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A409CFC-733B-4D86-B323-D6DEC3698A9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92688" y="5803734"/>
                  <a:ext cx="358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E502495-B4E7-4385-A068-7B72ED22B6C6}"/>
                    </a:ext>
                  </a:extLst>
                </p14:cNvPr>
                <p14:cNvContentPartPr/>
                <p14:nvPr/>
              </p14:nvContentPartPr>
              <p14:xfrm>
                <a:off x="5638808" y="5837934"/>
                <a:ext cx="39960" cy="24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E502495-B4E7-4385-A068-7B72ED22B6C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620808" y="5819934"/>
                  <a:ext cx="75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E2C9D8-2175-4434-A0CE-C08F332E2CF3}"/>
                    </a:ext>
                  </a:extLst>
                </p14:cNvPr>
                <p14:cNvContentPartPr/>
                <p14:nvPr/>
              </p14:nvContentPartPr>
              <p14:xfrm>
                <a:off x="5562488" y="5906694"/>
                <a:ext cx="209880" cy="143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E2C9D8-2175-4434-A0CE-C08F332E2CF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44848" y="5889054"/>
                  <a:ext cx="245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46D1F1-18BD-4190-8BBE-0D3DA2F908F6}"/>
                    </a:ext>
                  </a:extLst>
                </p14:cNvPr>
                <p14:cNvContentPartPr/>
                <p14:nvPr/>
              </p14:nvContentPartPr>
              <p14:xfrm>
                <a:off x="6004208" y="5445174"/>
                <a:ext cx="42120" cy="54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46D1F1-18BD-4190-8BBE-0D3DA2F908F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986568" y="5427174"/>
                  <a:ext cx="7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8F94C2-31E4-469A-BCC1-1AF21ED4DD35}"/>
                    </a:ext>
                  </a:extLst>
                </p14:cNvPr>
                <p14:cNvContentPartPr/>
                <p14:nvPr/>
              </p14:nvContentPartPr>
              <p14:xfrm>
                <a:off x="6100328" y="5318094"/>
                <a:ext cx="71280" cy="22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8F94C2-31E4-469A-BCC1-1AF21ED4DD3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82688" y="5300454"/>
                  <a:ext cx="106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D8453E9-8DCD-42C3-BA50-EA466A2666BC}"/>
                    </a:ext>
                  </a:extLst>
                </p14:cNvPr>
                <p14:cNvContentPartPr/>
                <p14:nvPr/>
              </p14:nvContentPartPr>
              <p14:xfrm>
                <a:off x="6052088" y="5381814"/>
                <a:ext cx="150120" cy="3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D8453E9-8DCD-42C3-BA50-EA466A2666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034088" y="5363814"/>
                  <a:ext cx="185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A6FD83-7336-4682-9FC2-5160750DCAF2}"/>
                    </a:ext>
                  </a:extLst>
                </p14:cNvPr>
                <p14:cNvContentPartPr/>
                <p14:nvPr/>
              </p14:nvContentPartPr>
              <p14:xfrm>
                <a:off x="6208328" y="5446254"/>
                <a:ext cx="125280" cy="9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A6FD83-7336-4682-9FC2-5160750DCAF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190688" y="5428254"/>
                  <a:ext cx="160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7A27488-1B79-4845-A518-AEE48734EB17}"/>
                    </a:ext>
                  </a:extLst>
                </p14:cNvPr>
                <p14:cNvContentPartPr/>
                <p14:nvPr/>
              </p14:nvContentPartPr>
              <p14:xfrm>
                <a:off x="6363128" y="5312694"/>
                <a:ext cx="81360" cy="226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7A27488-1B79-4845-A518-AEE48734EB1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345128" y="5295054"/>
                  <a:ext cx="117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00B187E-7890-4F61-9D0A-DD05C79BECFE}"/>
                    </a:ext>
                  </a:extLst>
                </p14:cNvPr>
                <p14:cNvContentPartPr/>
                <p14:nvPr/>
              </p14:nvContentPartPr>
              <p14:xfrm>
                <a:off x="6312728" y="5401254"/>
                <a:ext cx="91080" cy="13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00B187E-7890-4F61-9D0A-DD05C79BECF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95088" y="5383614"/>
                  <a:ext cx="126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197C4E-3AB1-4966-BFAC-AF53D36C5053}"/>
                    </a:ext>
                  </a:extLst>
                </p14:cNvPr>
                <p14:cNvContentPartPr/>
                <p14:nvPr/>
              </p14:nvContentPartPr>
              <p14:xfrm>
                <a:off x="6463568" y="5362014"/>
                <a:ext cx="16560" cy="215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197C4E-3AB1-4966-BFAC-AF53D36C505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445568" y="5344374"/>
                  <a:ext cx="52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D05131-A29C-4652-97BD-4BB0E35FD1C3}"/>
                    </a:ext>
                  </a:extLst>
                </p14:cNvPr>
                <p14:cNvContentPartPr/>
                <p14:nvPr/>
              </p14:nvContentPartPr>
              <p14:xfrm>
                <a:off x="6526208" y="5411694"/>
                <a:ext cx="62280" cy="12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D05131-A29C-4652-97BD-4BB0E35FD1C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08568" y="5394054"/>
                  <a:ext cx="97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59E3D1-C263-4366-A26C-AA4FAFE97E77}"/>
                    </a:ext>
                  </a:extLst>
                </p14:cNvPr>
                <p14:cNvContentPartPr/>
                <p14:nvPr/>
              </p14:nvContentPartPr>
              <p14:xfrm>
                <a:off x="6630968" y="5461374"/>
                <a:ext cx="100800" cy="75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59E3D1-C263-4366-A26C-AA4FAFE97E7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13328" y="5443734"/>
                  <a:ext cx="136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60449A3-210F-4C28-9335-13604669883A}"/>
                    </a:ext>
                  </a:extLst>
                </p14:cNvPr>
                <p14:cNvContentPartPr/>
                <p14:nvPr/>
              </p14:nvContentPartPr>
              <p14:xfrm>
                <a:off x="6942008" y="5394414"/>
                <a:ext cx="262080" cy="124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60449A3-210F-4C28-9335-13604669883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24008" y="5376774"/>
                  <a:ext cx="297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B15AA8-0E8C-4802-8203-5200751CD022}"/>
                    </a:ext>
                  </a:extLst>
                </p14:cNvPr>
                <p14:cNvContentPartPr/>
                <p14:nvPr/>
              </p14:nvContentPartPr>
              <p14:xfrm>
                <a:off x="7204448" y="5370294"/>
                <a:ext cx="262440" cy="12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B15AA8-0E8C-4802-8203-5200751CD02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86448" y="5352294"/>
                  <a:ext cx="29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E248F6-F76E-4E2E-8DD5-0EA5686DD4BF}"/>
                    </a:ext>
                  </a:extLst>
                </p14:cNvPr>
                <p14:cNvContentPartPr/>
                <p14:nvPr/>
              </p14:nvContentPartPr>
              <p14:xfrm>
                <a:off x="7475168" y="5369574"/>
                <a:ext cx="12960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E248F6-F76E-4E2E-8DD5-0EA5686DD4B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57528" y="5351934"/>
                  <a:ext cx="165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8BC068-82DB-4EF1-B054-7EAC707CB31B}"/>
                    </a:ext>
                  </a:extLst>
                </p14:cNvPr>
                <p14:cNvContentPartPr/>
                <p14:nvPr/>
              </p14:nvContentPartPr>
              <p14:xfrm>
                <a:off x="7609088" y="5321694"/>
                <a:ext cx="73080" cy="235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8BC068-82DB-4EF1-B054-7EAC707CB31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91088" y="5303694"/>
                  <a:ext cx="108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9D1935-3ABE-496A-8615-462D96E18031}"/>
                    </a:ext>
                  </a:extLst>
                </p14:cNvPr>
                <p14:cNvContentPartPr/>
                <p14:nvPr/>
              </p14:nvContentPartPr>
              <p14:xfrm>
                <a:off x="5932928" y="5813814"/>
                <a:ext cx="208800" cy="181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9D1935-3ABE-496A-8615-462D96E1803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14928" y="5795814"/>
                  <a:ext cx="244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438605B-7B7A-4DA1-A2CE-7FF506302BAC}"/>
                    </a:ext>
                  </a:extLst>
                </p14:cNvPr>
                <p14:cNvContentPartPr/>
                <p14:nvPr/>
              </p14:nvContentPartPr>
              <p14:xfrm>
                <a:off x="6084848" y="5824614"/>
                <a:ext cx="15840" cy="13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438605B-7B7A-4DA1-A2CE-7FF506302BA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66848" y="5806614"/>
                  <a:ext cx="51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9811D2-AEFF-465E-8C08-CFC3AB0144CC}"/>
                    </a:ext>
                  </a:extLst>
                </p14:cNvPr>
                <p14:cNvContentPartPr/>
                <p14:nvPr/>
              </p14:nvContentPartPr>
              <p14:xfrm>
                <a:off x="6182408" y="5705094"/>
                <a:ext cx="230400" cy="448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9811D2-AEFF-465E-8C08-CFC3AB0144C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64768" y="5687094"/>
                  <a:ext cx="2660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73242A4-B834-4974-8F22-2B17F308FF5C}"/>
                    </a:ext>
                  </a:extLst>
                </p14:cNvPr>
                <p14:cNvContentPartPr/>
                <p14:nvPr/>
              </p14:nvContentPartPr>
              <p14:xfrm>
                <a:off x="6435848" y="5820654"/>
                <a:ext cx="147600" cy="165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73242A4-B834-4974-8F22-2B17F308FF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17848" y="5802654"/>
                  <a:ext cx="183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6937142-585A-4EE4-98B1-BA9C04646436}"/>
                    </a:ext>
                  </a:extLst>
                </p14:cNvPr>
                <p14:cNvContentPartPr/>
                <p14:nvPr/>
              </p14:nvContentPartPr>
              <p14:xfrm>
                <a:off x="6714848" y="5773134"/>
                <a:ext cx="79200" cy="143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6937142-585A-4EE4-98B1-BA9C0464643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696848" y="5755134"/>
                  <a:ext cx="114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23B216E-6931-4FC2-98B7-4284519FD04E}"/>
                    </a:ext>
                  </a:extLst>
                </p14:cNvPr>
                <p14:cNvContentPartPr/>
                <p14:nvPr/>
              </p14:nvContentPartPr>
              <p14:xfrm>
                <a:off x="6849848" y="5767374"/>
                <a:ext cx="129960" cy="213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23B216E-6931-4FC2-98B7-4284519FD04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831848" y="5749374"/>
                  <a:ext cx="165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E4E7D19-7105-41A9-A609-6AAE8D3D2B0D}"/>
                    </a:ext>
                  </a:extLst>
                </p14:cNvPr>
                <p14:cNvContentPartPr/>
                <p14:nvPr/>
              </p14:nvContentPartPr>
              <p14:xfrm>
                <a:off x="6994568" y="5764134"/>
                <a:ext cx="79200" cy="91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E4E7D19-7105-41A9-A609-6AAE8D3D2B0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76568" y="5746134"/>
                  <a:ext cx="114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D89E31-6ACD-4815-A9FC-B1B1F33DFB8B}"/>
                    </a:ext>
                  </a:extLst>
                </p14:cNvPr>
                <p14:cNvContentPartPr/>
                <p14:nvPr/>
              </p14:nvContentPartPr>
              <p14:xfrm>
                <a:off x="7088168" y="5615094"/>
                <a:ext cx="215640" cy="254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D89E31-6ACD-4815-A9FC-B1B1F33DFB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70168" y="5597094"/>
                  <a:ext cx="251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D2DE70-76CD-4A52-87E9-B77EEFC06CE1}"/>
                    </a:ext>
                  </a:extLst>
                </p14:cNvPr>
                <p14:cNvContentPartPr/>
                <p14:nvPr/>
              </p14:nvContentPartPr>
              <p14:xfrm>
                <a:off x="7368248" y="5693574"/>
                <a:ext cx="72360" cy="195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D2DE70-76CD-4A52-87E9-B77EEFC06CE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50248" y="5675934"/>
                  <a:ext cx="108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9108851-D19D-44E3-B92E-7DE9F9F9E3EC}"/>
                    </a:ext>
                  </a:extLst>
                </p14:cNvPr>
                <p14:cNvContentPartPr/>
                <p14:nvPr/>
              </p14:nvContentPartPr>
              <p14:xfrm>
                <a:off x="5019968" y="6291174"/>
                <a:ext cx="128880" cy="140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9108851-D19D-44E3-B92E-7DE9F9F9E3E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01968" y="6273174"/>
                  <a:ext cx="164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4DAEBEE-F1C6-44B3-8ADD-D552C36850BF}"/>
                    </a:ext>
                  </a:extLst>
                </p14:cNvPr>
                <p14:cNvContentPartPr/>
                <p14:nvPr/>
              </p14:nvContentPartPr>
              <p14:xfrm>
                <a:off x="5128688" y="6324294"/>
                <a:ext cx="317160" cy="11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4DAEBEE-F1C6-44B3-8ADD-D552C36850B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10688" y="6306654"/>
                  <a:ext cx="352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9AF847-2515-4952-AEA3-9A9E929181EB}"/>
                    </a:ext>
                  </a:extLst>
                </p14:cNvPr>
                <p14:cNvContentPartPr/>
                <p14:nvPr/>
              </p14:nvContentPartPr>
              <p14:xfrm>
                <a:off x="5401568" y="6233574"/>
                <a:ext cx="94680" cy="203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9AF847-2515-4952-AEA3-9A9E929181E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383928" y="6215934"/>
                  <a:ext cx="130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C8190C-99BD-4AEE-B698-EB03F08C23CB}"/>
                    </a:ext>
                  </a:extLst>
                </p14:cNvPr>
                <p14:cNvContentPartPr/>
                <p14:nvPr/>
              </p14:nvContentPartPr>
              <p14:xfrm>
                <a:off x="5334248" y="6313494"/>
                <a:ext cx="79560" cy="22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C8190C-99BD-4AEE-B698-EB03F08C23C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16608" y="6295854"/>
                  <a:ext cx="115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3CCBF42-4CEE-455D-9C7C-F0BC6AA29601}"/>
                    </a:ext>
                  </a:extLst>
                </p14:cNvPr>
                <p14:cNvContentPartPr/>
                <p14:nvPr/>
              </p14:nvContentPartPr>
              <p14:xfrm>
                <a:off x="5497328" y="6262374"/>
                <a:ext cx="70920" cy="154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3CCBF42-4CEE-455D-9C7C-F0BC6AA2960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79688" y="6244374"/>
                  <a:ext cx="10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E9DC5E6-F7D8-43B6-AA25-80DDCF67A599}"/>
                    </a:ext>
                  </a:extLst>
                </p14:cNvPr>
                <p14:cNvContentPartPr/>
                <p14:nvPr/>
              </p14:nvContentPartPr>
              <p14:xfrm>
                <a:off x="5617928" y="6314574"/>
                <a:ext cx="75960" cy="178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E9DC5E6-F7D8-43B6-AA25-80DDCF67A5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00288" y="6296574"/>
                  <a:ext cx="111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9C7A89-FD42-400A-B2BC-C3437B2E077B}"/>
                    </a:ext>
                  </a:extLst>
                </p14:cNvPr>
                <p14:cNvContentPartPr/>
                <p14:nvPr/>
              </p14:nvContentPartPr>
              <p14:xfrm>
                <a:off x="5647448" y="6253014"/>
                <a:ext cx="104400" cy="129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9C7A89-FD42-400A-B2BC-C3437B2E077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29808" y="6235014"/>
                  <a:ext cx="14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B18D33-9D3A-4194-8C7F-57F14E36EF32}"/>
                    </a:ext>
                  </a:extLst>
                </p14:cNvPr>
                <p14:cNvContentPartPr/>
                <p14:nvPr/>
              </p14:nvContentPartPr>
              <p14:xfrm>
                <a:off x="5755088" y="6192174"/>
                <a:ext cx="58680" cy="175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B18D33-9D3A-4194-8C7F-57F14E36EF3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37448" y="6174534"/>
                  <a:ext cx="94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3CFDA9E-2BB9-4B89-B6F7-4516E904B3D5}"/>
                    </a:ext>
                  </a:extLst>
                </p14:cNvPr>
                <p14:cNvContentPartPr/>
                <p14:nvPr/>
              </p14:nvContentPartPr>
              <p14:xfrm>
                <a:off x="5822768" y="6172014"/>
                <a:ext cx="82080" cy="218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3CFDA9E-2BB9-4B89-B6F7-4516E904B3D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04768" y="6154014"/>
                  <a:ext cx="117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FEC730E-3C4C-4751-8B69-219D8FCC2901}"/>
                    </a:ext>
                  </a:extLst>
                </p14:cNvPr>
                <p14:cNvContentPartPr/>
                <p14:nvPr/>
              </p14:nvContentPartPr>
              <p14:xfrm>
                <a:off x="5796488" y="6245814"/>
                <a:ext cx="113760" cy="14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FEC730E-3C4C-4751-8B69-219D8FCC290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78488" y="6228174"/>
                  <a:ext cx="149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EB6F05F-85F9-4EC0-B6D7-EAC590EECFD7}"/>
                    </a:ext>
                  </a:extLst>
                </p14:cNvPr>
                <p14:cNvContentPartPr/>
                <p14:nvPr/>
              </p14:nvContentPartPr>
              <p14:xfrm>
                <a:off x="5906648" y="6190014"/>
                <a:ext cx="199080" cy="208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EB6F05F-85F9-4EC0-B6D7-EAC590EECFD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889008" y="6172374"/>
                  <a:ext cx="234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3AD1A6B-174B-40B6-862D-4B4DB40E1F84}"/>
                    </a:ext>
                  </a:extLst>
                </p14:cNvPr>
                <p14:cNvContentPartPr/>
                <p14:nvPr/>
              </p14:nvContentPartPr>
              <p14:xfrm>
                <a:off x="6324608" y="6216654"/>
                <a:ext cx="178920" cy="117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3AD1A6B-174B-40B6-862D-4B4DB40E1F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06968" y="6198654"/>
                  <a:ext cx="214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BC4980-07A9-4DD2-BD27-735A81B5E199}"/>
                    </a:ext>
                  </a:extLst>
                </p14:cNvPr>
                <p14:cNvContentPartPr/>
                <p14:nvPr/>
              </p14:nvContentPartPr>
              <p14:xfrm>
                <a:off x="6504608" y="6204774"/>
                <a:ext cx="69120" cy="97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BC4980-07A9-4DD2-BD27-735A81B5E19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86968" y="6186774"/>
                  <a:ext cx="10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1633F32-A503-4C7E-8609-1323A34506E1}"/>
                    </a:ext>
                  </a:extLst>
                </p14:cNvPr>
                <p14:cNvContentPartPr/>
                <p14:nvPr/>
              </p14:nvContentPartPr>
              <p14:xfrm>
                <a:off x="6583448" y="6189294"/>
                <a:ext cx="56880" cy="119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1633F32-A503-4C7E-8609-1323A34506E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65808" y="6171294"/>
                  <a:ext cx="92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796681E-2825-4231-8903-A23C9253B7C7}"/>
                    </a:ext>
                  </a:extLst>
                </p14:cNvPr>
                <p14:cNvContentPartPr/>
                <p14:nvPr/>
              </p14:nvContentPartPr>
              <p14:xfrm>
                <a:off x="6695048" y="6089214"/>
                <a:ext cx="147240" cy="232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796681E-2825-4231-8903-A23C9253B7C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77408" y="6071574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5C7E72B-E597-4DC0-A740-0D9210C365D7}"/>
                    </a:ext>
                  </a:extLst>
                </p14:cNvPr>
                <p14:cNvContentPartPr/>
                <p14:nvPr/>
              </p14:nvContentPartPr>
              <p14:xfrm>
                <a:off x="6851648" y="6182814"/>
                <a:ext cx="213840" cy="148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5C7E72B-E597-4DC0-A740-0D9210C365D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34008" y="6164814"/>
                  <a:ext cx="24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BA739CF-7936-4E45-BF32-01467160818F}"/>
                    </a:ext>
                  </a:extLst>
                </p14:cNvPr>
                <p14:cNvContentPartPr/>
                <p14:nvPr/>
              </p14:nvContentPartPr>
              <p14:xfrm>
                <a:off x="7086728" y="6092814"/>
                <a:ext cx="279000" cy="250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BA739CF-7936-4E45-BF32-0146716081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68728" y="6074814"/>
                  <a:ext cx="314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2817F11-F0F1-4E67-83AA-A1D1B73CC35F}"/>
                    </a:ext>
                  </a:extLst>
                </p14:cNvPr>
                <p14:cNvContentPartPr/>
                <p14:nvPr/>
              </p14:nvContentPartPr>
              <p14:xfrm>
                <a:off x="7338008" y="6185694"/>
                <a:ext cx="20160" cy="32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2817F11-F0F1-4E67-83AA-A1D1B73CC35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20368" y="6167694"/>
                  <a:ext cx="55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5BAC780-BB9D-4874-A311-D1332FA655C5}"/>
                    </a:ext>
                  </a:extLst>
                </p14:cNvPr>
                <p14:cNvContentPartPr/>
                <p14:nvPr/>
              </p14:nvContentPartPr>
              <p14:xfrm>
                <a:off x="7411088" y="6186774"/>
                <a:ext cx="261360" cy="137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5BAC780-BB9D-4874-A311-D1332FA655C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93448" y="6168774"/>
                  <a:ext cx="297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194AF45-8CCC-4ABA-9F02-BBE7B6E07AFF}"/>
                    </a:ext>
                  </a:extLst>
                </p14:cNvPr>
                <p14:cNvContentPartPr/>
                <p14:nvPr/>
              </p14:nvContentPartPr>
              <p14:xfrm>
                <a:off x="7303448" y="6107574"/>
                <a:ext cx="147960" cy="3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194AF45-8CCC-4ABA-9F02-BBE7B6E07A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85448" y="6089574"/>
                  <a:ext cx="183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D9B29BC-5D0E-4EB3-8C2B-57E806AB4BD4}"/>
                    </a:ext>
                  </a:extLst>
                </p14:cNvPr>
                <p14:cNvContentPartPr/>
                <p14:nvPr/>
              </p14:nvContentPartPr>
              <p14:xfrm>
                <a:off x="7841288" y="6195054"/>
                <a:ext cx="20160" cy="21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D9B29BC-5D0E-4EB3-8C2B-57E806AB4BD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23288" y="6177414"/>
                  <a:ext cx="55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101EC93-20AA-4779-B72A-9C20FAFD01FD}"/>
                    </a:ext>
                  </a:extLst>
                </p14:cNvPr>
                <p14:cNvContentPartPr/>
                <p14:nvPr/>
              </p14:nvContentPartPr>
              <p14:xfrm>
                <a:off x="7845248" y="6185334"/>
                <a:ext cx="19800" cy="27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101EC93-20AA-4779-B72A-9C20FAFD01F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27608" y="6167334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63C0479-2BA1-4644-9463-E3F5EFE3663B}"/>
                    </a:ext>
                  </a:extLst>
                </p14:cNvPr>
                <p14:cNvContentPartPr/>
                <p14:nvPr/>
              </p14:nvContentPartPr>
              <p14:xfrm>
                <a:off x="8044688" y="6070494"/>
                <a:ext cx="48600" cy="174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63C0479-2BA1-4644-9463-E3F5EFE3663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27048" y="6052854"/>
                  <a:ext cx="84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14C3D20-53A0-45B2-A986-151C0A6D284F}"/>
                    </a:ext>
                  </a:extLst>
                </p14:cNvPr>
                <p14:cNvContentPartPr/>
                <p14:nvPr/>
              </p14:nvContentPartPr>
              <p14:xfrm>
                <a:off x="8133968" y="6069054"/>
                <a:ext cx="36000" cy="196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14C3D20-53A0-45B2-A986-151C0A6D284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15968" y="6051414"/>
                  <a:ext cx="71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D0580E5-3986-4277-84E0-721CE05FA0CB}"/>
                    </a:ext>
                  </a:extLst>
                </p14:cNvPr>
                <p14:cNvContentPartPr/>
                <p14:nvPr/>
              </p14:nvContentPartPr>
              <p14:xfrm>
                <a:off x="7968728" y="6151134"/>
                <a:ext cx="281520" cy="119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D0580E5-3986-4277-84E0-721CE05FA0C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951088" y="6133134"/>
                  <a:ext cx="317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EA378BC-C019-484C-A1CF-3505CFC2A345}"/>
                    </a:ext>
                  </a:extLst>
                </p14:cNvPr>
                <p14:cNvContentPartPr/>
                <p14:nvPr/>
              </p14:nvContentPartPr>
              <p14:xfrm>
                <a:off x="8282648" y="6163734"/>
                <a:ext cx="113760" cy="110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EA378BC-C019-484C-A1CF-3505CFC2A34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64648" y="6146094"/>
                  <a:ext cx="14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F9B9DB-4CB8-49D2-A79F-7D2EB633B7C9}"/>
                    </a:ext>
                  </a:extLst>
                </p14:cNvPr>
                <p14:cNvContentPartPr/>
                <p14:nvPr/>
              </p14:nvContentPartPr>
              <p14:xfrm>
                <a:off x="8439608" y="6133494"/>
                <a:ext cx="201960" cy="142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F9B9DB-4CB8-49D2-A79F-7D2EB633B7C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21608" y="6115854"/>
                  <a:ext cx="237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AEC6831-1C89-4130-A642-CEA9D4704C57}"/>
                    </a:ext>
                  </a:extLst>
                </p14:cNvPr>
                <p14:cNvContentPartPr/>
                <p14:nvPr/>
              </p14:nvContentPartPr>
              <p14:xfrm>
                <a:off x="8655608" y="6129534"/>
                <a:ext cx="271440" cy="141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AEC6831-1C89-4130-A642-CEA9D4704C5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37608" y="6111534"/>
                  <a:ext cx="307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0B0380F-005C-4285-A557-778EAE701290}"/>
                    </a:ext>
                  </a:extLst>
                </p14:cNvPr>
                <p14:cNvContentPartPr/>
                <p14:nvPr/>
              </p14:nvContentPartPr>
              <p14:xfrm>
                <a:off x="8960528" y="6264894"/>
                <a:ext cx="40680" cy="107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0B0380F-005C-4285-A557-778EAE70129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942528" y="6247254"/>
                  <a:ext cx="7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6CD90B0-4E18-4C3A-97C7-86571B6B5D50}"/>
                    </a:ext>
                  </a:extLst>
                </p14:cNvPr>
                <p14:cNvContentPartPr/>
                <p14:nvPr/>
              </p14:nvContentPartPr>
              <p14:xfrm>
                <a:off x="9418088" y="6054654"/>
                <a:ext cx="24840" cy="268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6CD90B0-4E18-4C3A-97C7-86571B6B5D5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400088" y="6036654"/>
                  <a:ext cx="60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974DECA-8EF8-40DD-AD37-2180A75B98A6}"/>
                    </a:ext>
                  </a:extLst>
                </p14:cNvPr>
                <p14:cNvContentPartPr/>
                <p14:nvPr/>
              </p14:nvContentPartPr>
              <p14:xfrm>
                <a:off x="9359768" y="6063654"/>
                <a:ext cx="336960" cy="219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974DECA-8EF8-40DD-AD37-2180A75B98A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42128" y="6046014"/>
                  <a:ext cx="372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DFABD80-77E9-4228-A329-DB24A85E6EA7}"/>
                    </a:ext>
                  </a:extLst>
                </p14:cNvPr>
                <p14:cNvContentPartPr/>
                <p14:nvPr/>
              </p14:nvContentPartPr>
              <p14:xfrm>
                <a:off x="9663248" y="6113334"/>
                <a:ext cx="9720" cy="13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DFABD80-77E9-4228-A329-DB24A85E6EA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645608" y="6095694"/>
                  <a:ext cx="45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27821E5-A796-4709-BF1A-7C5CAF6A0A48}"/>
                    </a:ext>
                  </a:extLst>
                </p14:cNvPr>
                <p14:cNvContentPartPr/>
                <p14:nvPr/>
              </p14:nvContentPartPr>
              <p14:xfrm>
                <a:off x="9753968" y="6154374"/>
                <a:ext cx="80640" cy="156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27821E5-A796-4709-BF1A-7C5CAF6A0A4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735968" y="6136374"/>
                  <a:ext cx="11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7C80896-C888-4A89-A32E-5AA3076D723E}"/>
                    </a:ext>
                  </a:extLst>
                </p14:cNvPr>
                <p14:cNvContentPartPr/>
                <p14:nvPr/>
              </p14:nvContentPartPr>
              <p14:xfrm>
                <a:off x="10059608" y="6201534"/>
                <a:ext cx="21960" cy="101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7C80896-C888-4A89-A32E-5AA3076D723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041608" y="6183534"/>
                  <a:ext cx="57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1EC66AA-9CD0-45C5-9BFE-E1888FE2A0F1}"/>
                    </a:ext>
                  </a:extLst>
                </p14:cNvPr>
                <p14:cNvContentPartPr/>
                <p14:nvPr/>
              </p14:nvContentPartPr>
              <p14:xfrm>
                <a:off x="10048448" y="6134214"/>
                <a:ext cx="10800" cy="16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1EC66AA-9CD0-45C5-9BFE-E1888FE2A0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030808" y="6116574"/>
                  <a:ext cx="46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4C302F9-B571-4232-8746-835C57F2A272}"/>
                    </a:ext>
                  </a:extLst>
                </p14:cNvPr>
                <p14:cNvContentPartPr/>
                <p14:nvPr/>
              </p14:nvContentPartPr>
              <p14:xfrm>
                <a:off x="10089488" y="6138174"/>
                <a:ext cx="69120" cy="165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4C302F9-B571-4232-8746-835C57F2A27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071488" y="6120534"/>
                  <a:ext cx="104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B673C03-6007-426A-89A7-2885CA444EF7}"/>
                    </a:ext>
                  </a:extLst>
                </p14:cNvPr>
                <p14:cNvContentPartPr/>
                <p14:nvPr/>
              </p14:nvContentPartPr>
              <p14:xfrm>
                <a:off x="10375688" y="6042054"/>
                <a:ext cx="30960" cy="240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B673C03-6007-426A-89A7-2885CA444EF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358048" y="6024414"/>
                  <a:ext cx="66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41266A1-5210-4CDD-9937-56C530EC0082}"/>
                    </a:ext>
                  </a:extLst>
                </p14:cNvPr>
                <p14:cNvContentPartPr/>
                <p14:nvPr/>
              </p14:nvContentPartPr>
              <p14:xfrm>
                <a:off x="10310528" y="6109734"/>
                <a:ext cx="180360" cy="442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41266A1-5210-4CDD-9937-56C530EC008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292888" y="6092094"/>
                  <a:ext cx="216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3754030-1295-44E5-94F6-5C9ACA0D2474}"/>
                    </a:ext>
                  </a:extLst>
                </p14:cNvPr>
                <p14:cNvContentPartPr/>
                <p14:nvPr/>
              </p14:nvContentPartPr>
              <p14:xfrm>
                <a:off x="10438328" y="6042054"/>
                <a:ext cx="121680" cy="273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3754030-1295-44E5-94F6-5C9ACA0D247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20328" y="6024054"/>
                  <a:ext cx="157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14C978E-6832-4CDA-9432-E3FE0F91EC77}"/>
                    </a:ext>
                  </a:extLst>
                </p14:cNvPr>
                <p14:cNvContentPartPr/>
                <p14:nvPr/>
              </p14:nvContentPartPr>
              <p14:xfrm>
                <a:off x="10569728" y="6146094"/>
                <a:ext cx="97200" cy="151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14C978E-6832-4CDA-9432-E3FE0F91EC7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551728" y="6128094"/>
                  <a:ext cx="132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1D1C7AD-0AC1-49D1-AD1A-49FF0932E819}"/>
                    </a:ext>
                  </a:extLst>
                </p14:cNvPr>
                <p14:cNvContentPartPr/>
                <p14:nvPr/>
              </p14:nvContentPartPr>
              <p14:xfrm>
                <a:off x="10755488" y="6103974"/>
                <a:ext cx="279360" cy="138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1D1C7AD-0AC1-49D1-AD1A-49FF0932E81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37488" y="6086334"/>
                  <a:ext cx="31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8E2422-BDFA-4766-A1FA-EE2496C1BF65}"/>
                    </a:ext>
                  </a:extLst>
                </p14:cNvPr>
                <p14:cNvContentPartPr/>
                <p14:nvPr/>
              </p14:nvContentPartPr>
              <p14:xfrm>
                <a:off x="11054288" y="6106134"/>
                <a:ext cx="73800" cy="165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8E2422-BDFA-4766-A1FA-EE2496C1BF6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036648" y="6088494"/>
                  <a:ext cx="109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EC97247-C99C-4776-8719-54972C338B06}"/>
                    </a:ext>
                  </a:extLst>
                </p14:cNvPr>
                <p14:cNvContentPartPr/>
                <p14:nvPr/>
              </p14:nvContentPartPr>
              <p14:xfrm>
                <a:off x="11174888" y="6092454"/>
                <a:ext cx="123480" cy="147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EC97247-C99C-4776-8719-54972C338B0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157248" y="6074454"/>
                  <a:ext cx="159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834FE2-316F-4000-97F7-80161EAD929C}"/>
                    </a:ext>
                  </a:extLst>
                </p14:cNvPr>
                <p14:cNvContentPartPr/>
                <p14:nvPr/>
              </p14:nvContentPartPr>
              <p14:xfrm>
                <a:off x="5066048" y="6643254"/>
                <a:ext cx="153720" cy="105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834FE2-316F-4000-97F7-80161EAD929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48408" y="6625254"/>
                  <a:ext cx="189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385A34-C4FB-4F0D-A8A4-FF9143842B44}"/>
                    </a:ext>
                  </a:extLst>
                </p14:cNvPr>
                <p14:cNvContentPartPr/>
                <p14:nvPr/>
              </p14:nvContentPartPr>
              <p14:xfrm>
                <a:off x="5226968" y="6559374"/>
                <a:ext cx="141120" cy="215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385A34-C4FB-4F0D-A8A4-FF9143842B4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208968" y="6541734"/>
                  <a:ext cx="176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67FDC4E-96C3-4232-A1C6-9E01DBEECD89}"/>
                    </a:ext>
                  </a:extLst>
                </p14:cNvPr>
                <p14:cNvContentPartPr/>
                <p14:nvPr/>
              </p14:nvContentPartPr>
              <p14:xfrm>
                <a:off x="5371328" y="6635334"/>
                <a:ext cx="299520" cy="144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67FDC4E-96C3-4232-A1C6-9E01DBEECD8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353328" y="6617334"/>
                  <a:ext cx="33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91180BB-3B4E-4BD0-AC56-E35D87B3758B}"/>
                    </a:ext>
                  </a:extLst>
                </p14:cNvPr>
                <p14:cNvContentPartPr/>
                <p14:nvPr/>
              </p14:nvContentPartPr>
              <p14:xfrm>
                <a:off x="5871728" y="6569094"/>
                <a:ext cx="45000" cy="214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91180BB-3B4E-4BD0-AC56-E35D87B3758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853728" y="6551094"/>
                  <a:ext cx="80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18334A5-4E78-4FE6-8155-C88A63BCE96B}"/>
                    </a:ext>
                  </a:extLst>
                </p14:cNvPr>
                <p14:cNvContentPartPr/>
                <p14:nvPr/>
              </p14:nvContentPartPr>
              <p14:xfrm>
                <a:off x="5912048" y="6617694"/>
                <a:ext cx="235080" cy="155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18334A5-4E78-4FE6-8155-C88A63BCE96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94408" y="6600054"/>
                  <a:ext cx="270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0945B3-0917-4F80-A788-0BB5DC06A778}"/>
                    </a:ext>
                  </a:extLst>
                </p14:cNvPr>
                <p14:cNvContentPartPr/>
                <p14:nvPr/>
              </p14:nvContentPartPr>
              <p14:xfrm>
                <a:off x="5852288" y="6649014"/>
                <a:ext cx="184680" cy="48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0945B3-0917-4F80-A788-0BB5DC06A77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34288" y="6631014"/>
                  <a:ext cx="220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22825B0-2EEA-4B0C-A118-FD578721E486}"/>
                    </a:ext>
                  </a:extLst>
                </p14:cNvPr>
                <p14:cNvContentPartPr/>
                <p14:nvPr/>
              </p14:nvContentPartPr>
              <p14:xfrm>
                <a:off x="6334328" y="6573054"/>
                <a:ext cx="111240" cy="134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22825B0-2EEA-4B0C-A118-FD578721E48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316328" y="6555414"/>
                  <a:ext cx="146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98D8EA-CCC3-4692-87D9-0ED8D2FD02C5}"/>
                    </a:ext>
                  </a:extLst>
                </p14:cNvPr>
                <p14:cNvContentPartPr/>
                <p14:nvPr/>
              </p14:nvContentPartPr>
              <p14:xfrm>
                <a:off x="6480848" y="6606174"/>
                <a:ext cx="160920" cy="116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98D8EA-CCC3-4692-87D9-0ED8D2FD02C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463208" y="6588174"/>
                  <a:ext cx="196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68CE49-1267-45C4-BCAF-CC133651C8A3}"/>
                    </a:ext>
                  </a:extLst>
                </p14:cNvPr>
                <p14:cNvContentPartPr/>
                <p14:nvPr/>
              </p14:nvContentPartPr>
              <p14:xfrm>
                <a:off x="6651488" y="6511494"/>
                <a:ext cx="120960" cy="230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68CE49-1267-45C4-BCAF-CC133651C8A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633848" y="6493494"/>
                  <a:ext cx="156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0816AC9-DCFD-46AA-BB7D-9649C9D9BA55}"/>
                    </a:ext>
                  </a:extLst>
                </p14:cNvPr>
                <p14:cNvContentPartPr/>
                <p14:nvPr/>
              </p14:nvContentPartPr>
              <p14:xfrm>
                <a:off x="6823208" y="6646134"/>
                <a:ext cx="17640" cy="77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0816AC9-DCFD-46AA-BB7D-9649C9D9BA5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805568" y="6628494"/>
                  <a:ext cx="5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ED482BE-B863-4F8D-B142-BDE722C18FA7}"/>
                    </a:ext>
                  </a:extLst>
                </p14:cNvPr>
                <p14:cNvContentPartPr/>
                <p14:nvPr/>
              </p14:nvContentPartPr>
              <p14:xfrm>
                <a:off x="6801248" y="6577014"/>
                <a:ext cx="8640" cy="29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ED482BE-B863-4F8D-B142-BDE722C18FA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83248" y="6559374"/>
                  <a:ext cx="4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D9543BF-4F02-4A49-9221-EACD748E95BF}"/>
                    </a:ext>
                  </a:extLst>
                </p14:cNvPr>
                <p14:cNvContentPartPr/>
                <p14:nvPr/>
              </p14:nvContentPartPr>
              <p14:xfrm>
                <a:off x="6841928" y="6580614"/>
                <a:ext cx="216000" cy="132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D9543BF-4F02-4A49-9221-EACD748E95B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24288" y="6562974"/>
                  <a:ext cx="251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0119711-DDC6-41F1-B952-6F9F1907F05E}"/>
                    </a:ext>
                  </a:extLst>
                </p14:cNvPr>
                <p14:cNvContentPartPr/>
                <p14:nvPr/>
              </p14:nvContentPartPr>
              <p14:xfrm>
                <a:off x="7269248" y="6534894"/>
                <a:ext cx="105840" cy="133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0119711-DDC6-41F1-B952-6F9F1907F05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51248" y="6516894"/>
                  <a:ext cx="141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FBA2242-93B4-4429-A581-DCBC4CF0F408}"/>
                    </a:ext>
                  </a:extLst>
                </p14:cNvPr>
                <p14:cNvContentPartPr/>
                <p14:nvPr/>
              </p14:nvContentPartPr>
              <p14:xfrm>
                <a:off x="7420808" y="6524094"/>
                <a:ext cx="123120" cy="162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FBA2242-93B4-4429-A581-DCBC4CF0F40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402808" y="6506094"/>
                  <a:ext cx="158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DED9DD8-9DBA-4149-AA7A-9B9A38AE588A}"/>
                    </a:ext>
                  </a:extLst>
                </p14:cNvPr>
                <p14:cNvContentPartPr/>
                <p14:nvPr/>
              </p14:nvContentPartPr>
              <p14:xfrm>
                <a:off x="7548248" y="6565134"/>
                <a:ext cx="372600" cy="132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DED9DD8-9DBA-4149-AA7A-9B9A38AE588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30248" y="6547134"/>
                  <a:ext cx="408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0ACA665-8838-418C-9C6E-B39A11EA9C2C}"/>
                    </a:ext>
                  </a:extLst>
                </p14:cNvPr>
                <p14:cNvContentPartPr/>
                <p14:nvPr/>
              </p14:nvContentPartPr>
              <p14:xfrm>
                <a:off x="7882688" y="6493134"/>
                <a:ext cx="9360" cy="41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0ACA665-8838-418C-9C6E-B39A11EA9C2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65048" y="6475494"/>
                  <a:ext cx="45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2B688E8-FDB4-4A7F-9A54-1CB279C70D03}"/>
                    </a:ext>
                  </a:extLst>
                </p14:cNvPr>
                <p14:cNvContentPartPr/>
                <p14:nvPr/>
              </p14:nvContentPartPr>
              <p14:xfrm>
                <a:off x="7952528" y="6568014"/>
                <a:ext cx="140040" cy="96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2B688E8-FDB4-4A7F-9A54-1CB279C70D0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34888" y="6550014"/>
                  <a:ext cx="175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115FF9F-332C-410F-BB49-EA63D0842EF8}"/>
                    </a:ext>
                  </a:extLst>
                </p14:cNvPr>
                <p14:cNvContentPartPr/>
                <p14:nvPr/>
              </p14:nvContentPartPr>
              <p14:xfrm>
                <a:off x="8091848" y="6563334"/>
                <a:ext cx="55080" cy="166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115FF9F-332C-410F-BB49-EA63D0842E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74208" y="6545694"/>
                  <a:ext cx="90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B7825CA-0985-42C4-A40F-F7742EC38D39}"/>
                    </a:ext>
                  </a:extLst>
                </p14:cNvPr>
                <p14:cNvContentPartPr/>
                <p14:nvPr/>
              </p14:nvContentPartPr>
              <p14:xfrm>
                <a:off x="8332328" y="6562254"/>
                <a:ext cx="129960" cy="113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B7825CA-0985-42C4-A40F-F7742EC38D3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14688" y="6544254"/>
                  <a:ext cx="165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83BC80E-3EF9-48EC-9473-505D616BF1C8}"/>
                    </a:ext>
                  </a:extLst>
                </p14:cNvPr>
                <p14:cNvContentPartPr/>
                <p14:nvPr/>
              </p14:nvContentPartPr>
              <p14:xfrm>
                <a:off x="8470208" y="6581694"/>
                <a:ext cx="103320" cy="96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83BC80E-3EF9-48EC-9473-505D616BF1C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452208" y="6564054"/>
                  <a:ext cx="138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0C10375-CCF2-4A40-9653-87D78DB276D7}"/>
                    </a:ext>
                  </a:extLst>
                </p14:cNvPr>
                <p14:cNvContentPartPr/>
                <p14:nvPr/>
              </p14:nvContentPartPr>
              <p14:xfrm>
                <a:off x="8585048" y="6581334"/>
                <a:ext cx="132840" cy="71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0C10375-CCF2-4A40-9653-87D78DB276D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567408" y="6563694"/>
                  <a:ext cx="168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826F3D5-C39B-4B85-B489-8F98127BEB74}"/>
                    </a:ext>
                  </a:extLst>
                </p14:cNvPr>
                <p14:cNvContentPartPr/>
                <p14:nvPr/>
              </p14:nvContentPartPr>
              <p14:xfrm>
                <a:off x="8740928" y="6531654"/>
                <a:ext cx="53640" cy="127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826F3D5-C39B-4B85-B489-8F98127BEB7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723288" y="6513654"/>
                  <a:ext cx="89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77AEC3E-F49C-4648-A27C-F63188AE129B}"/>
                    </a:ext>
                  </a:extLst>
                </p14:cNvPr>
                <p14:cNvContentPartPr/>
                <p14:nvPr/>
              </p14:nvContentPartPr>
              <p14:xfrm>
                <a:off x="8843528" y="6388014"/>
                <a:ext cx="77400" cy="232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77AEC3E-F49C-4648-A27C-F63188AE129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825528" y="6370014"/>
                  <a:ext cx="113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B5967BB-59FB-4A89-B403-DA974F05359F}"/>
                    </a:ext>
                  </a:extLst>
                </p14:cNvPr>
                <p14:cNvContentPartPr/>
                <p14:nvPr/>
              </p14:nvContentPartPr>
              <p14:xfrm>
                <a:off x="8791688" y="6485574"/>
                <a:ext cx="143280" cy="280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B5967BB-59FB-4A89-B403-DA974F05359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773688" y="6467934"/>
                  <a:ext cx="178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6D0938D-FA81-4792-9AEB-91BE926A9259}"/>
                    </a:ext>
                  </a:extLst>
                </p14:cNvPr>
                <p14:cNvContentPartPr/>
                <p14:nvPr/>
              </p14:nvContentPartPr>
              <p14:xfrm>
                <a:off x="8952968" y="6523014"/>
                <a:ext cx="288360" cy="118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6D0938D-FA81-4792-9AEB-91BE926A925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35328" y="6505374"/>
                  <a:ext cx="324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E27884B-723B-4F2B-82C3-3F4678009FCA}"/>
                    </a:ext>
                  </a:extLst>
                </p14:cNvPr>
                <p14:cNvContentPartPr/>
                <p14:nvPr/>
              </p14:nvContentPartPr>
              <p14:xfrm>
                <a:off x="9259328" y="6440574"/>
                <a:ext cx="125280" cy="241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E27884B-723B-4F2B-82C3-3F4678009FC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241688" y="6422574"/>
                  <a:ext cx="160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C0CA70E-58F3-46B6-82D6-C0A370FCF0DE}"/>
                    </a:ext>
                  </a:extLst>
                </p14:cNvPr>
                <p14:cNvContentPartPr/>
                <p14:nvPr/>
              </p14:nvContentPartPr>
              <p14:xfrm>
                <a:off x="9215768" y="6497454"/>
                <a:ext cx="184320" cy="15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C0CA70E-58F3-46B6-82D6-C0A370FCF0D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197768" y="6479814"/>
                  <a:ext cx="219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405F7A1-344A-43A2-A3DE-9F1FEBE45389}"/>
                    </a:ext>
                  </a:extLst>
                </p14:cNvPr>
                <p14:cNvContentPartPr/>
                <p14:nvPr/>
              </p14:nvContentPartPr>
              <p14:xfrm>
                <a:off x="9488288" y="6582774"/>
                <a:ext cx="72720" cy="42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405F7A1-344A-43A2-A3DE-9F1FEBE4538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470288" y="6565134"/>
                  <a:ext cx="1083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5A22445-01E1-47FE-A70A-AF38EBD5F296}"/>
              </a:ext>
            </a:extLst>
          </p:cNvPr>
          <p:cNvGrpSpPr/>
          <p:nvPr/>
        </p:nvGrpSpPr>
        <p:grpSpPr>
          <a:xfrm>
            <a:off x="524700" y="4486660"/>
            <a:ext cx="2341440" cy="619920"/>
            <a:chOff x="524700" y="4486660"/>
            <a:chExt cx="234144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DD39BD0-64C0-4AD6-B9E7-DED32F0F027F}"/>
                    </a:ext>
                  </a:extLst>
                </p14:cNvPr>
                <p14:cNvContentPartPr/>
                <p14:nvPr/>
              </p14:nvContentPartPr>
              <p14:xfrm>
                <a:off x="658620" y="4569460"/>
                <a:ext cx="102600" cy="463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DD39BD0-64C0-4AD6-B9E7-DED32F0F027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40620" y="4551820"/>
                  <a:ext cx="138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8C4EC9E-0BB8-49DA-A00A-387126EB0A45}"/>
                    </a:ext>
                  </a:extLst>
                </p14:cNvPr>
                <p14:cNvContentPartPr/>
                <p14:nvPr/>
              </p14:nvContentPartPr>
              <p14:xfrm>
                <a:off x="524700" y="4766740"/>
                <a:ext cx="260640" cy="118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8C4EC9E-0BB8-49DA-A00A-387126EB0A4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07060" y="4749100"/>
                  <a:ext cx="296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6AAA28E-9FEA-4E94-8294-0BCE69830914}"/>
                    </a:ext>
                  </a:extLst>
                </p14:cNvPr>
                <p14:cNvContentPartPr/>
                <p14:nvPr/>
              </p14:nvContentPartPr>
              <p14:xfrm>
                <a:off x="798300" y="4809940"/>
                <a:ext cx="14400" cy="1134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6AAA28E-9FEA-4E94-8294-0BCE6983091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80660" y="4791940"/>
                  <a:ext cx="50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D423DC6-A0FF-4FC8-AF6A-51D4529B2032}"/>
                    </a:ext>
                  </a:extLst>
                </p14:cNvPr>
                <p14:cNvContentPartPr/>
                <p14:nvPr/>
              </p14:nvContentPartPr>
              <p14:xfrm>
                <a:off x="789300" y="4709140"/>
                <a:ext cx="16920" cy="29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D423DC6-A0FF-4FC8-AF6A-51D4529B203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71300" y="4691140"/>
                  <a:ext cx="52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E236166-F8A0-4388-8BB1-4608EA66C00F}"/>
                    </a:ext>
                  </a:extLst>
                </p14:cNvPr>
                <p14:cNvContentPartPr/>
                <p14:nvPr/>
              </p14:nvContentPartPr>
              <p14:xfrm>
                <a:off x="868500" y="4718860"/>
                <a:ext cx="307800" cy="19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E236166-F8A0-4388-8BB1-4608EA66C0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50860" y="4700860"/>
                  <a:ext cx="343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525687F-F690-4A09-9AE7-D77B6339D419}"/>
                    </a:ext>
                  </a:extLst>
                </p14:cNvPr>
                <p14:cNvContentPartPr/>
                <p14:nvPr/>
              </p14:nvContentPartPr>
              <p14:xfrm>
                <a:off x="1312740" y="4693660"/>
                <a:ext cx="5760" cy="4129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525687F-F690-4A09-9AE7-D77B6339D41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94740" y="4676020"/>
                  <a:ext cx="414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14FE31A-7922-4172-9D63-9FBCC927C757}"/>
                    </a:ext>
                  </a:extLst>
                </p14:cNvPr>
                <p14:cNvContentPartPr/>
                <p14:nvPr/>
              </p14:nvContentPartPr>
              <p14:xfrm>
                <a:off x="1323900" y="4679260"/>
                <a:ext cx="75600" cy="231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14FE31A-7922-4172-9D63-9FBCC927C75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305900" y="4661260"/>
                  <a:ext cx="111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A0DA88-C9A6-4256-BF13-42B34361347E}"/>
                    </a:ext>
                  </a:extLst>
                </p14:cNvPr>
                <p14:cNvContentPartPr/>
                <p14:nvPr/>
              </p14:nvContentPartPr>
              <p14:xfrm>
                <a:off x="1436940" y="4688620"/>
                <a:ext cx="218880" cy="205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A0DA88-C9A6-4256-BF13-42B34361347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418940" y="4670980"/>
                  <a:ext cx="254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6FDECE6-8D7A-4059-B530-0DB9C2A05A33}"/>
                    </a:ext>
                  </a:extLst>
                </p14:cNvPr>
                <p14:cNvContentPartPr/>
                <p14:nvPr/>
              </p14:nvContentPartPr>
              <p14:xfrm>
                <a:off x="1639980" y="4661620"/>
                <a:ext cx="15840" cy="33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6FDECE6-8D7A-4059-B530-0DB9C2A05A3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622340" y="4643620"/>
                  <a:ext cx="51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E43E6D-4F2C-4147-9941-C8EF189A570E}"/>
                    </a:ext>
                  </a:extLst>
                </p14:cNvPr>
                <p14:cNvContentPartPr/>
                <p14:nvPr/>
              </p14:nvContentPartPr>
              <p14:xfrm>
                <a:off x="1718100" y="4673140"/>
                <a:ext cx="90720" cy="162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E43E6D-4F2C-4147-9941-C8EF189A570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700460" y="4655500"/>
                  <a:ext cx="126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F75B622-AE69-4E44-A1AB-899D21E6A2F4}"/>
                    </a:ext>
                  </a:extLst>
                </p14:cNvPr>
                <p14:cNvContentPartPr/>
                <p14:nvPr/>
              </p14:nvContentPartPr>
              <p14:xfrm>
                <a:off x="1873980" y="4486660"/>
                <a:ext cx="136440" cy="381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F75B622-AE69-4E44-A1AB-899D21E6A2F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856340" y="4468660"/>
                  <a:ext cx="1720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DA9FADE-F872-4744-BFE7-686144522B46}"/>
                    </a:ext>
                  </a:extLst>
                </p14:cNvPr>
                <p14:cNvContentPartPr/>
                <p14:nvPr/>
              </p14:nvContentPartPr>
              <p14:xfrm>
                <a:off x="2182500" y="4704820"/>
                <a:ext cx="181440" cy="45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DA9FADE-F872-4744-BFE7-686144522B4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164860" y="4686820"/>
                  <a:ext cx="217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D6FED06-BEF4-4398-B382-454ACF1C1588}"/>
                    </a:ext>
                  </a:extLst>
                </p14:cNvPr>
                <p14:cNvContentPartPr/>
                <p14:nvPr/>
              </p14:nvContentPartPr>
              <p14:xfrm>
                <a:off x="2170620" y="4794460"/>
                <a:ext cx="209880" cy="579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D6FED06-BEF4-4398-B382-454ACF1C15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152980" y="4776460"/>
                  <a:ext cx="245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A3FA979-8286-49CA-9088-21787D0397FE}"/>
                    </a:ext>
                  </a:extLst>
                </p14:cNvPr>
                <p14:cNvContentPartPr/>
                <p14:nvPr/>
              </p14:nvContentPartPr>
              <p14:xfrm>
                <a:off x="2518380" y="4509340"/>
                <a:ext cx="347760" cy="43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A3FA979-8286-49CA-9088-21787D0397F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500740" y="4491700"/>
                  <a:ext cx="38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A2166F1-228F-4D4B-9622-926EC4AB9D20}"/>
                    </a:ext>
                  </a:extLst>
                </p14:cNvPr>
                <p14:cNvContentPartPr/>
                <p14:nvPr/>
              </p14:nvContentPartPr>
              <p14:xfrm>
                <a:off x="2716020" y="4501420"/>
                <a:ext cx="18360" cy="425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A2166F1-228F-4D4B-9622-926EC4AB9D2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698020" y="4483420"/>
                  <a:ext cx="5400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5273AAA-38AD-4D39-94A1-B05D99B47001}"/>
              </a:ext>
            </a:extLst>
          </p:cNvPr>
          <p:cNvGrpSpPr/>
          <p:nvPr/>
        </p:nvGrpSpPr>
        <p:grpSpPr>
          <a:xfrm>
            <a:off x="3001500" y="4663780"/>
            <a:ext cx="234000" cy="130680"/>
            <a:chOff x="3001500" y="4663780"/>
            <a:chExt cx="23400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5B9CEB3-E5A8-4E07-B515-4D5E5BB6D86C}"/>
                    </a:ext>
                  </a:extLst>
                </p14:cNvPr>
                <p14:cNvContentPartPr/>
                <p14:nvPr/>
              </p14:nvContentPartPr>
              <p14:xfrm>
                <a:off x="3001500" y="4663780"/>
                <a:ext cx="194040" cy="45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5B9CEB3-E5A8-4E07-B515-4D5E5BB6D86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983500" y="4645780"/>
                  <a:ext cx="229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11DC470-22EF-4548-B5EA-6BD94EFEAC90}"/>
                    </a:ext>
                  </a:extLst>
                </p14:cNvPr>
                <p14:cNvContentPartPr/>
                <p14:nvPr/>
              </p14:nvContentPartPr>
              <p14:xfrm>
                <a:off x="3009420" y="4736140"/>
                <a:ext cx="226080" cy="583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11DC470-22EF-4548-B5EA-6BD94EFEAC9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991420" y="4718500"/>
                  <a:ext cx="2617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6FF6A3C-3411-48CD-ABBF-C92C989C2E1A}"/>
              </a:ext>
            </a:extLst>
          </p:cNvPr>
          <p:cNvGrpSpPr/>
          <p:nvPr/>
        </p:nvGrpSpPr>
        <p:grpSpPr>
          <a:xfrm>
            <a:off x="3519900" y="4562980"/>
            <a:ext cx="730080" cy="288720"/>
            <a:chOff x="3519900" y="4562980"/>
            <a:chExt cx="7300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65381C3-F05F-4E0B-814B-B50E9B7DFC01}"/>
                    </a:ext>
                  </a:extLst>
                </p14:cNvPr>
                <p14:cNvContentPartPr/>
                <p14:nvPr/>
              </p14:nvContentPartPr>
              <p14:xfrm>
                <a:off x="3519900" y="4562980"/>
                <a:ext cx="86400" cy="288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65381C3-F05F-4E0B-814B-B50E9B7DFC0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02260" y="4545340"/>
                  <a:ext cx="1220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582ACF2-71B1-4847-9520-301EF4EC3229}"/>
                    </a:ext>
                  </a:extLst>
                </p14:cNvPr>
                <p14:cNvContentPartPr/>
                <p14:nvPr/>
              </p14:nvContentPartPr>
              <p14:xfrm>
                <a:off x="3535740" y="4818220"/>
                <a:ext cx="165240" cy="26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582ACF2-71B1-4847-9520-301EF4EC322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517740" y="4800220"/>
                  <a:ext cx="200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E161337-2A8D-4F2C-B9C9-C000419240FB}"/>
                    </a:ext>
                  </a:extLst>
                </p14:cNvPr>
                <p14:cNvContentPartPr/>
                <p14:nvPr/>
              </p14:nvContentPartPr>
              <p14:xfrm>
                <a:off x="3775500" y="4676020"/>
                <a:ext cx="70200" cy="157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E161337-2A8D-4F2C-B9C9-C000419240F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757860" y="4658380"/>
                  <a:ext cx="105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F46B0CC-C540-46EB-B524-208842EEEDFA}"/>
                    </a:ext>
                  </a:extLst>
                </p14:cNvPr>
                <p14:cNvContentPartPr/>
                <p14:nvPr/>
              </p14:nvContentPartPr>
              <p14:xfrm>
                <a:off x="3876660" y="4696900"/>
                <a:ext cx="373320" cy="147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F46B0CC-C540-46EB-B524-208842EEEDF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859020" y="4679260"/>
                  <a:ext cx="40896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514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9AC1B-7E40-4EF8-BF96-DE06734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793920"/>
            <a:ext cx="11466389" cy="50131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630D-4ACD-4B04-BE83-AC2A74B5B3FD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D57ECC-DD8E-4BC2-A5BA-F4E4679ED5D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232BE-98BC-4311-B05C-F2372923901E}"/>
              </a:ext>
            </a:extLst>
          </p:cNvPr>
          <p:cNvGrpSpPr/>
          <p:nvPr/>
        </p:nvGrpSpPr>
        <p:grpSpPr>
          <a:xfrm>
            <a:off x="7464806" y="1889726"/>
            <a:ext cx="1020960" cy="718920"/>
            <a:chOff x="7464806" y="1889726"/>
            <a:chExt cx="102096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14:cNvPr>
                <p14:cNvContentPartPr/>
                <p14:nvPr/>
              </p14:nvContentPartPr>
              <p14:xfrm>
                <a:off x="7464806" y="2414966"/>
                <a:ext cx="189360" cy="193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5806" y="2406326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14:cNvPr>
                <p14:cNvContentPartPr/>
                <p14:nvPr/>
              </p14:nvContentPartPr>
              <p14:xfrm>
                <a:off x="7706726" y="2509286"/>
                <a:ext cx="9936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7726" y="2500646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14:cNvPr>
                <p14:cNvContentPartPr/>
                <p14:nvPr/>
              </p14:nvContentPartPr>
              <p14:xfrm>
                <a:off x="7770806" y="2308766"/>
                <a:ext cx="11160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2166" y="2299766"/>
                  <a:ext cx="129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14:cNvPr>
                <p14:cNvContentPartPr/>
                <p14:nvPr/>
              </p14:nvContentPartPr>
              <p14:xfrm>
                <a:off x="7816166" y="2338286"/>
                <a:ext cx="106920" cy="7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7526" y="2329286"/>
                  <a:ext cx="12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14:cNvPr>
                <p14:cNvContentPartPr/>
                <p14:nvPr/>
              </p14:nvContentPartPr>
              <p14:xfrm>
                <a:off x="7928126" y="2141366"/>
                <a:ext cx="178560" cy="10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9486" y="2132366"/>
                  <a:ext cx="19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14:cNvPr>
                <p14:cNvContentPartPr/>
                <p14:nvPr/>
              </p14:nvContentPartPr>
              <p14:xfrm>
                <a:off x="8083286" y="2067926"/>
                <a:ext cx="86040" cy="10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4286" y="205892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14:cNvPr>
                <p14:cNvContentPartPr/>
                <p14:nvPr/>
              </p14:nvContentPartPr>
              <p14:xfrm>
                <a:off x="8059886" y="1989806"/>
                <a:ext cx="71640" cy="5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0886" y="1980806"/>
                  <a:ext cx="89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14:cNvPr>
                <p14:cNvContentPartPr/>
                <p14:nvPr/>
              </p14:nvContentPartPr>
              <p14:xfrm>
                <a:off x="8171486" y="2008886"/>
                <a:ext cx="153000" cy="7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2846" y="1999886"/>
                  <a:ext cx="170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14:cNvPr>
                <p14:cNvContentPartPr/>
                <p14:nvPr/>
              </p14:nvContentPartPr>
              <p14:xfrm>
                <a:off x="8346446" y="1889726"/>
                <a:ext cx="18000" cy="18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37446" y="1881086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14:cNvPr>
                <p14:cNvContentPartPr/>
                <p14:nvPr/>
              </p14:nvContentPartPr>
              <p14:xfrm>
                <a:off x="8404406" y="1905206"/>
                <a:ext cx="81360" cy="13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5406" y="1896566"/>
                  <a:ext cx="990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03246F-1392-4C90-90FC-AB6B60C3FD59}"/>
              </a:ext>
            </a:extLst>
          </p:cNvPr>
          <p:cNvGrpSpPr/>
          <p:nvPr/>
        </p:nvGrpSpPr>
        <p:grpSpPr>
          <a:xfrm>
            <a:off x="8678246" y="2431886"/>
            <a:ext cx="514440" cy="299160"/>
            <a:chOff x="8678246" y="2431886"/>
            <a:chExt cx="514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14:cNvPr>
                <p14:cNvContentPartPr/>
                <p14:nvPr/>
              </p14:nvContentPartPr>
              <p14:xfrm>
                <a:off x="8682926" y="2638886"/>
                <a:ext cx="98280" cy="1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73926" y="2629886"/>
                  <a:ext cx="11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14:cNvPr>
                <p14:cNvContentPartPr/>
                <p14:nvPr/>
              </p14:nvContentPartPr>
              <p14:xfrm>
                <a:off x="8678246" y="2672006"/>
                <a:ext cx="109080" cy="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69246" y="2663006"/>
                  <a:ext cx="12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14:cNvPr>
                <p14:cNvContentPartPr/>
                <p14:nvPr/>
              </p14:nvContentPartPr>
              <p14:xfrm>
                <a:off x="8880206" y="2504246"/>
                <a:ext cx="110880" cy="15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1206" y="2495606"/>
                  <a:ext cx="128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14:cNvPr>
                <p14:cNvContentPartPr/>
                <p14:nvPr/>
              </p14:nvContentPartPr>
              <p14:xfrm>
                <a:off x="8982446" y="2594966"/>
                <a:ext cx="16920" cy="13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3806" y="2586326"/>
                  <a:ext cx="3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14:cNvPr>
                <p14:cNvContentPartPr/>
                <p14:nvPr/>
              </p14:nvContentPartPr>
              <p14:xfrm>
                <a:off x="9065966" y="2540966"/>
                <a:ext cx="93960" cy="15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57326" y="2531966"/>
                  <a:ext cx="11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14:cNvPr>
                <p14:cNvContentPartPr/>
                <p14:nvPr/>
              </p14:nvContentPartPr>
              <p14:xfrm>
                <a:off x="9149126" y="2431886"/>
                <a:ext cx="435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0486" y="2422886"/>
                  <a:ext cx="61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FC0BBF-0CE5-4EC7-ABAA-2BD253094F33}"/>
              </a:ext>
            </a:extLst>
          </p:cNvPr>
          <p:cNvGrpSpPr/>
          <p:nvPr/>
        </p:nvGrpSpPr>
        <p:grpSpPr>
          <a:xfrm>
            <a:off x="9882343" y="3013131"/>
            <a:ext cx="569880" cy="167040"/>
            <a:chOff x="9882343" y="3013131"/>
            <a:chExt cx="5698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14:cNvPr>
                <p14:cNvContentPartPr/>
                <p14:nvPr/>
              </p14:nvContentPartPr>
              <p14:xfrm>
                <a:off x="9882343" y="3021051"/>
                <a:ext cx="136440" cy="12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73703" y="3012051"/>
                  <a:ext cx="15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14:cNvPr>
                <p14:cNvContentPartPr/>
                <p14:nvPr/>
              </p14:nvContentPartPr>
              <p14:xfrm>
                <a:off x="10044343" y="3013131"/>
                <a:ext cx="148320" cy="14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5703" y="3004131"/>
                  <a:ext cx="16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14:cNvPr>
                <p14:cNvContentPartPr/>
                <p14:nvPr/>
              </p14:nvContentPartPr>
              <p14:xfrm>
                <a:off x="10230103" y="3086931"/>
                <a:ext cx="222120" cy="9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21103" y="3078291"/>
                  <a:ext cx="2397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AA76761-12D4-4FA4-BEBB-8A15001D6B93}"/>
              </a:ext>
            </a:extLst>
          </p:cNvPr>
          <p:cNvGrpSpPr/>
          <p:nvPr/>
        </p:nvGrpSpPr>
        <p:grpSpPr>
          <a:xfrm>
            <a:off x="8754617" y="1426149"/>
            <a:ext cx="2808360" cy="1560240"/>
            <a:chOff x="8754617" y="1426149"/>
            <a:chExt cx="2808360" cy="15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14:cNvPr>
                <p14:cNvContentPartPr/>
                <p14:nvPr/>
              </p14:nvContentPartPr>
              <p14:xfrm>
                <a:off x="11420777" y="1426149"/>
                <a:ext cx="7092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11777" y="1417149"/>
                  <a:ext cx="88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14:cNvPr>
                <p14:cNvContentPartPr/>
                <p14:nvPr/>
              </p14:nvContentPartPr>
              <p14:xfrm>
                <a:off x="11200817" y="1468629"/>
                <a:ext cx="19512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2177" y="1459989"/>
                  <a:ext cx="21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14:cNvPr>
                <p14:cNvContentPartPr/>
                <p14:nvPr/>
              </p14:nvContentPartPr>
              <p14:xfrm>
                <a:off x="8754617" y="2973429"/>
                <a:ext cx="57600" cy="1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45617" y="296442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14:cNvPr>
                <p14:cNvContentPartPr/>
                <p14:nvPr/>
              </p14:nvContentPartPr>
              <p14:xfrm>
                <a:off x="8881337" y="2973429"/>
                <a:ext cx="5904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72337" y="2964429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14:cNvPr>
                <p14:cNvContentPartPr/>
                <p14:nvPr/>
              </p14:nvContentPartPr>
              <p14:xfrm>
                <a:off x="9086177" y="2963349"/>
                <a:ext cx="72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7537" y="2954709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14:cNvPr>
                <p14:cNvContentPartPr/>
                <p14:nvPr/>
              </p14:nvContentPartPr>
              <p14:xfrm>
                <a:off x="9265457" y="2969109"/>
                <a:ext cx="76320" cy="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56817" y="2960109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14:cNvPr>
                <p14:cNvContentPartPr/>
                <p14:nvPr/>
              </p14:nvContentPartPr>
              <p14:xfrm>
                <a:off x="9435377" y="2962629"/>
                <a:ext cx="69840" cy="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6377" y="2953989"/>
                  <a:ext cx="87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14:cNvPr>
                <p14:cNvContentPartPr/>
                <p14:nvPr/>
              </p14:nvContentPartPr>
              <p14:xfrm>
                <a:off x="9602057" y="2959389"/>
                <a:ext cx="99720" cy="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93417" y="2950389"/>
                  <a:ext cx="117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14:cNvPr>
                <p14:cNvContentPartPr/>
                <p14:nvPr/>
              </p14:nvContentPartPr>
              <p14:xfrm>
                <a:off x="9783497" y="2957229"/>
                <a:ext cx="7956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74857" y="2948229"/>
                  <a:ext cx="97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14:cNvPr>
                <p14:cNvContentPartPr/>
                <p14:nvPr/>
              </p14:nvContentPartPr>
              <p14:xfrm>
                <a:off x="9951257" y="2946429"/>
                <a:ext cx="302400" cy="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42257" y="2937789"/>
                  <a:ext cx="32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14:cNvPr>
                <p14:cNvContentPartPr/>
                <p14:nvPr/>
              </p14:nvContentPartPr>
              <p14:xfrm>
                <a:off x="10340777" y="2946429"/>
                <a:ext cx="13500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32137" y="2937789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14:cNvPr>
                <p14:cNvContentPartPr/>
                <p14:nvPr/>
              </p14:nvContentPartPr>
              <p14:xfrm>
                <a:off x="10589537" y="2947869"/>
                <a:ext cx="325080" cy="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0897" y="2939229"/>
                  <a:ext cx="34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14:cNvPr>
                <p14:cNvContentPartPr/>
                <p14:nvPr/>
              </p14:nvContentPartPr>
              <p14:xfrm>
                <a:off x="11010017" y="2955069"/>
                <a:ext cx="106920" cy="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1017" y="2946069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14:cNvPr>
                <p14:cNvContentPartPr/>
                <p14:nvPr/>
              </p14:nvContentPartPr>
              <p14:xfrm>
                <a:off x="11181377" y="2954349"/>
                <a:ext cx="9432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72377" y="2945349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14:cNvPr>
                <p14:cNvContentPartPr/>
                <p14:nvPr/>
              </p14:nvContentPartPr>
              <p14:xfrm>
                <a:off x="11338697" y="2952189"/>
                <a:ext cx="224280" cy="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29697" y="2943549"/>
                  <a:ext cx="241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14:cNvPr>
                <p14:cNvContentPartPr/>
                <p14:nvPr/>
              </p14:nvContentPartPr>
              <p14:xfrm>
                <a:off x="11218097" y="1469349"/>
                <a:ext cx="171000" cy="143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09457" y="1460349"/>
                  <a:ext cx="188640" cy="14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14:cNvPr>
              <p14:cNvContentPartPr/>
              <p14:nvPr/>
            </p14:nvContentPartPr>
            <p14:xfrm>
              <a:off x="11021177" y="2068749"/>
              <a:ext cx="115560" cy="264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012537" y="2060109"/>
                <a:ext cx="133200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E42C207-B236-41D1-9FE1-F089F3F00B91}"/>
              </a:ext>
            </a:extLst>
          </p:cNvPr>
          <p:cNvSpPr/>
          <p:nvPr/>
        </p:nvSpPr>
        <p:spPr>
          <a:xfrm>
            <a:off x="192505" y="793920"/>
            <a:ext cx="6767101" cy="5217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73E78E-7AE8-448A-90A0-29CE32099291}"/>
              </a:ext>
            </a:extLst>
          </p:cNvPr>
          <p:cNvGrpSpPr/>
          <p:nvPr/>
        </p:nvGrpSpPr>
        <p:grpSpPr>
          <a:xfrm>
            <a:off x="4685910" y="1037430"/>
            <a:ext cx="2223360" cy="654840"/>
            <a:chOff x="4685910" y="1037430"/>
            <a:chExt cx="222336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14:cNvPr>
                <p14:cNvContentPartPr/>
                <p14:nvPr/>
              </p14:nvContentPartPr>
              <p14:xfrm>
                <a:off x="4685910" y="1122030"/>
                <a:ext cx="127080" cy="298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68270" y="1104030"/>
                  <a:ext cx="162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14:cNvPr>
                <p14:cNvContentPartPr/>
                <p14:nvPr/>
              </p14:nvContentPartPr>
              <p14:xfrm>
                <a:off x="4827030" y="1304550"/>
                <a:ext cx="89640" cy="88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9390" y="1286910"/>
                  <a:ext cx="125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14:cNvPr>
                <p14:cNvContentPartPr/>
                <p14:nvPr/>
              </p14:nvContentPartPr>
              <p14:xfrm>
                <a:off x="4857990" y="1316790"/>
                <a:ext cx="163800" cy="37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9990" y="1299150"/>
                  <a:ext cx="199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14:cNvPr>
                <p14:cNvContentPartPr/>
                <p14:nvPr/>
              </p14:nvContentPartPr>
              <p14:xfrm>
                <a:off x="5158590" y="1257030"/>
                <a:ext cx="181800" cy="18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40590" y="1239030"/>
                  <a:ext cx="21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14:cNvPr>
                <p14:cNvContentPartPr/>
                <p14:nvPr/>
              </p14:nvContentPartPr>
              <p14:xfrm>
                <a:off x="5162910" y="1324710"/>
                <a:ext cx="195480" cy="3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44910" y="1306710"/>
                  <a:ext cx="231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14:cNvPr>
                <p14:cNvContentPartPr/>
                <p14:nvPr/>
              </p14:nvContentPartPr>
              <p14:xfrm>
                <a:off x="5516430" y="1195830"/>
                <a:ext cx="176400" cy="243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98430" y="1178190"/>
                  <a:ext cx="212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14:cNvPr>
                <p14:cNvContentPartPr/>
                <p14:nvPr/>
              </p14:nvContentPartPr>
              <p14:xfrm>
                <a:off x="5733870" y="1198350"/>
                <a:ext cx="63000" cy="17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15870" y="1180710"/>
                  <a:ext cx="9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14:cNvPr>
                <p14:cNvContentPartPr/>
                <p14:nvPr/>
              </p14:nvContentPartPr>
              <p14:xfrm>
                <a:off x="5744670" y="1098990"/>
                <a:ext cx="140040" cy="80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27030" y="1081350"/>
                  <a:ext cx="175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14:cNvPr>
                <p14:cNvContentPartPr/>
                <p14:nvPr/>
              </p14:nvContentPartPr>
              <p14:xfrm>
                <a:off x="5991990" y="1132830"/>
                <a:ext cx="114120" cy="26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74350" y="1115190"/>
                  <a:ext cx="149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14:cNvPr>
                <p14:cNvContentPartPr/>
                <p14:nvPr/>
              </p14:nvContentPartPr>
              <p14:xfrm>
                <a:off x="6144630" y="1249110"/>
                <a:ext cx="13320" cy="13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26630" y="1231470"/>
                  <a:ext cx="48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14:cNvPr>
                <p14:cNvContentPartPr/>
                <p14:nvPr/>
              </p14:nvContentPartPr>
              <p14:xfrm>
                <a:off x="6152910" y="1249110"/>
                <a:ext cx="242640" cy="10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35270" y="1231470"/>
                  <a:ext cx="27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14:cNvPr>
                <p14:cNvContentPartPr/>
                <p14:nvPr/>
              </p14:nvContentPartPr>
              <p14:xfrm>
                <a:off x="6554670" y="1109790"/>
                <a:ext cx="144000" cy="221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36670" y="1092150"/>
                  <a:ext cx="17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14:cNvPr>
                <p14:cNvContentPartPr/>
                <p14:nvPr/>
              </p14:nvContentPartPr>
              <p14:xfrm>
                <a:off x="6726390" y="1152270"/>
                <a:ext cx="84600" cy="168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08750" y="1134270"/>
                  <a:ext cx="120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14:cNvPr>
                <p14:cNvContentPartPr/>
                <p14:nvPr/>
              </p14:nvContentPartPr>
              <p14:xfrm>
                <a:off x="6481590" y="1046070"/>
                <a:ext cx="136440" cy="36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63950" y="1028070"/>
                  <a:ext cx="172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14:cNvPr>
                <p14:cNvContentPartPr/>
                <p14:nvPr/>
              </p14:nvContentPartPr>
              <p14:xfrm>
                <a:off x="6815670" y="1037430"/>
                <a:ext cx="93600" cy="396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97670" y="1019790"/>
                  <a:ext cx="12924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6BC7B87-386E-43DF-ABE2-D8DA8E97CB68}"/>
              </a:ext>
            </a:extLst>
          </p:cNvPr>
          <p:cNvGrpSpPr/>
          <p:nvPr/>
        </p:nvGrpSpPr>
        <p:grpSpPr>
          <a:xfrm>
            <a:off x="5203950" y="1779030"/>
            <a:ext cx="185040" cy="98280"/>
            <a:chOff x="5203950" y="1779030"/>
            <a:chExt cx="18504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14:cNvPr>
                <p14:cNvContentPartPr/>
                <p14:nvPr/>
              </p14:nvContentPartPr>
              <p14:xfrm>
                <a:off x="5203950" y="1779030"/>
                <a:ext cx="138240" cy="2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5950" y="1761030"/>
                  <a:ext cx="17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14:cNvPr>
                <p14:cNvContentPartPr/>
                <p14:nvPr/>
              </p14:nvContentPartPr>
              <p14:xfrm>
                <a:off x="5222670" y="1818270"/>
                <a:ext cx="166320" cy="59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05030" y="1800270"/>
                  <a:ext cx="201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8F96808-A1B4-4775-A149-F049FC6C4C45}"/>
              </a:ext>
            </a:extLst>
          </p:cNvPr>
          <p:cNvGrpSpPr/>
          <p:nvPr/>
        </p:nvGrpSpPr>
        <p:grpSpPr>
          <a:xfrm>
            <a:off x="4678350" y="2199150"/>
            <a:ext cx="681840" cy="332280"/>
            <a:chOff x="4678350" y="2199150"/>
            <a:chExt cx="6818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14:cNvPr>
                <p14:cNvContentPartPr/>
                <p14:nvPr/>
              </p14:nvContentPartPr>
              <p14:xfrm>
                <a:off x="4678350" y="2199150"/>
                <a:ext cx="122760" cy="255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60350" y="2181510"/>
                  <a:ext cx="158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14:cNvPr>
                <p14:cNvContentPartPr/>
                <p14:nvPr/>
              </p14:nvContentPartPr>
              <p14:xfrm>
                <a:off x="4841790" y="2390310"/>
                <a:ext cx="78480" cy="8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23790" y="2372310"/>
                  <a:ext cx="114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14:cNvPr>
                <p14:cNvContentPartPr/>
                <p14:nvPr/>
              </p14:nvContentPartPr>
              <p14:xfrm>
                <a:off x="4949790" y="2379510"/>
                <a:ext cx="144000" cy="10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31790" y="2361510"/>
                  <a:ext cx="179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14:cNvPr>
                <p14:cNvContentPartPr/>
                <p14:nvPr/>
              </p14:nvContentPartPr>
              <p14:xfrm>
                <a:off x="4987230" y="2351790"/>
                <a:ext cx="69840" cy="179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69590" y="2333790"/>
                  <a:ext cx="10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14:cNvPr>
                <p14:cNvContentPartPr/>
                <p14:nvPr/>
              </p14:nvContentPartPr>
              <p14:xfrm>
                <a:off x="5253630" y="2346390"/>
                <a:ext cx="97920" cy="2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5630" y="2328390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14:cNvPr>
                <p14:cNvContentPartPr/>
                <p14:nvPr/>
              </p14:nvContentPartPr>
              <p14:xfrm>
                <a:off x="5292150" y="2420910"/>
                <a:ext cx="68040" cy="21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74150" y="2403270"/>
                  <a:ext cx="103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7C9F7B-00DD-4AFF-A8A2-27D050421E47}"/>
              </a:ext>
            </a:extLst>
          </p:cNvPr>
          <p:cNvGrpSpPr/>
          <p:nvPr/>
        </p:nvGrpSpPr>
        <p:grpSpPr>
          <a:xfrm>
            <a:off x="5611110" y="2027430"/>
            <a:ext cx="1303200" cy="417960"/>
            <a:chOff x="5611110" y="2027430"/>
            <a:chExt cx="13032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14:cNvPr>
                <p14:cNvContentPartPr/>
                <p14:nvPr/>
              </p14:nvContentPartPr>
              <p14:xfrm>
                <a:off x="5611110" y="2236950"/>
                <a:ext cx="182520" cy="20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93470" y="2218950"/>
                  <a:ext cx="218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14:cNvPr>
                <p14:cNvContentPartPr/>
                <p14:nvPr/>
              </p14:nvContentPartPr>
              <p14:xfrm>
                <a:off x="5829630" y="2091510"/>
                <a:ext cx="133200" cy="285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11630" y="2073510"/>
                  <a:ext cx="168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14:cNvPr>
                <p14:cNvContentPartPr/>
                <p14:nvPr/>
              </p14:nvContentPartPr>
              <p14:xfrm>
                <a:off x="6112230" y="2139390"/>
                <a:ext cx="114840" cy="191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94590" y="2121390"/>
                  <a:ext cx="15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14:cNvPr>
                <p14:cNvContentPartPr/>
                <p14:nvPr/>
              </p14:nvContentPartPr>
              <p14:xfrm>
                <a:off x="6241470" y="2196630"/>
                <a:ext cx="233640" cy="179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23470" y="2178630"/>
                  <a:ext cx="26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14:cNvPr>
                <p14:cNvContentPartPr/>
                <p14:nvPr/>
              </p14:nvContentPartPr>
              <p14:xfrm>
                <a:off x="6535230" y="2027430"/>
                <a:ext cx="134280" cy="356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7230" y="2009790"/>
                  <a:ext cx="169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14:cNvPr>
                <p14:cNvContentPartPr/>
                <p14:nvPr/>
              </p14:nvContentPartPr>
              <p14:xfrm>
                <a:off x="6621270" y="2131470"/>
                <a:ext cx="102960" cy="159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03270" y="2113830"/>
                  <a:ext cx="13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14:cNvPr>
                <p14:cNvContentPartPr/>
                <p14:nvPr/>
              </p14:nvContentPartPr>
              <p14:xfrm>
                <a:off x="6744390" y="2127510"/>
                <a:ext cx="88200" cy="140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26750" y="2109870"/>
                  <a:ext cx="123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14:cNvPr>
                <p14:cNvContentPartPr/>
                <p14:nvPr/>
              </p14:nvContentPartPr>
              <p14:xfrm>
                <a:off x="6812070" y="2036790"/>
                <a:ext cx="102240" cy="385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94430" y="2019150"/>
                  <a:ext cx="1378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6D24C43-BAED-4A8E-B50B-28900BEB4650}"/>
              </a:ext>
            </a:extLst>
          </p:cNvPr>
          <p:cNvGrpSpPr/>
          <p:nvPr/>
        </p:nvGrpSpPr>
        <p:grpSpPr>
          <a:xfrm>
            <a:off x="5245710" y="2706750"/>
            <a:ext cx="151920" cy="116640"/>
            <a:chOff x="5245710" y="2706750"/>
            <a:chExt cx="15192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14:cNvPr>
                <p14:cNvContentPartPr/>
                <p14:nvPr/>
              </p14:nvContentPartPr>
              <p14:xfrm>
                <a:off x="5245710" y="2706750"/>
                <a:ext cx="151920" cy="24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28070" y="2688750"/>
                  <a:ext cx="187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14:cNvPr>
                <p14:cNvContentPartPr/>
                <p14:nvPr/>
              </p14:nvContentPartPr>
              <p14:xfrm>
                <a:off x="5245710" y="2790630"/>
                <a:ext cx="146880" cy="32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28070" y="2772630"/>
                  <a:ext cx="182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A98B0C8-6734-4EC6-B36A-CD7B41BA4AA8}"/>
              </a:ext>
            </a:extLst>
          </p:cNvPr>
          <p:cNvGrpSpPr/>
          <p:nvPr/>
        </p:nvGrpSpPr>
        <p:grpSpPr>
          <a:xfrm>
            <a:off x="5624070" y="2573550"/>
            <a:ext cx="1034640" cy="333000"/>
            <a:chOff x="5624070" y="2573550"/>
            <a:chExt cx="10346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14:cNvPr>
                <p14:cNvContentPartPr/>
                <p14:nvPr/>
              </p14:nvContentPartPr>
              <p14:xfrm>
                <a:off x="5624070" y="2620710"/>
                <a:ext cx="59400" cy="273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06430" y="2603070"/>
                  <a:ext cx="95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14:cNvPr>
                <p14:cNvContentPartPr/>
                <p14:nvPr/>
              </p14:nvContentPartPr>
              <p14:xfrm>
                <a:off x="5742510" y="2618550"/>
                <a:ext cx="116280" cy="253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24510" y="2600550"/>
                  <a:ext cx="151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14:cNvPr>
                <p14:cNvContentPartPr/>
                <p14:nvPr/>
              </p14:nvContentPartPr>
              <p14:xfrm>
                <a:off x="5922870" y="2756790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04870" y="2738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14:cNvPr>
                <p14:cNvContentPartPr/>
                <p14:nvPr/>
              </p14:nvContentPartPr>
              <p14:xfrm>
                <a:off x="6019710" y="2620350"/>
                <a:ext cx="15840" cy="20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01710" y="2602710"/>
                  <a:ext cx="51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14:cNvPr>
                <p14:cNvContentPartPr/>
                <p14:nvPr/>
              </p14:nvContentPartPr>
              <p14:xfrm>
                <a:off x="6092430" y="2573550"/>
                <a:ext cx="138960" cy="21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74430" y="2555550"/>
                  <a:ext cx="17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14:cNvPr>
                <p14:cNvContentPartPr/>
                <p14:nvPr/>
              </p14:nvContentPartPr>
              <p14:xfrm>
                <a:off x="6324270" y="2677590"/>
                <a:ext cx="173160" cy="89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06630" y="2659590"/>
                  <a:ext cx="20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14:cNvPr>
                <p14:cNvContentPartPr/>
                <p14:nvPr/>
              </p14:nvContentPartPr>
              <p14:xfrm>
                <a:off x="6497070" y="2614950"/>
                <a:ext cx="90360" cy="211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79070" y="2597310"/>
                  <a:ext cx="126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14:cNvPr>
                <p14:cNvContentPartPr/>
                <p14:nvPr/>
              </p14:nvContentPartPr>
              <p14:xfrm>
                <a:off x="6542430" y="2689830"/>
                <a:ext cx="116280" cy="216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24790" y="2671830"/>
                  <a:ext cx="1519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08C6F4E-A2FA-4A17-96A1-4153BEDDFAC6}"/>
              </a:ext>
            </a:extLst>
          </p:cNvPr>
          <p:cNvGrpSpPr/>
          <p:nvPr/>
        </p:nvGrpSpPr>
        <p:grpSpPr>
          <a:xfrm>
            <a:off x="5560710" y="1649070"/>
            <a:ext cx="286200" cy="234360"/>
            <a:chOff x="5560710" y="1649070"/>
            <a:chExt cx="2862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14:cNvPr>
                <p14:cNvContentPartPr/>
                <p14:nvPr/>
              </p14:nvContentPartPr>
              <p14:xfrm>
                <a:off x="5560710" y="1659510"/>
                <a:ext cx="30240" cy="188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3070" y="1641870"/>
                  <a:ext cx="65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14:cNvPr>
                <p14:cNvContentPartPr/>
                <p14:nvPr/>
              </p14:nvContentPartPr>
              <p14:xfrm>
                <a:off x="5670510" y="1649070"/>
                <a:ext cx="90000" cy="234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52510" y="1631070"/>
                  <a:ext cx="125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14:cNvPr>
                <p14:cNvContentPartPr/>
                <p14:nvPr/>
              </p14:nvContentPartPr>
              <p14:xfrm>
                <a:off x="5846550" y="1793430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28910" y="1775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AC12546-5AC8-4208-AB35-7971924AFA79}"/>
              </a:ext>
            </a:extLst>
          </p:cNvPr>
          <p:cNvGrpSpPr/>
          <p:nvPr/>
        </p:nvGrpSpPr>
        <p:grpSpPr>
          <a:xfrm>
            <a:off x="5963190" y="1591110"/>
            <a:ext cx="777600" cy="271800"/>
            <a:chOff x="5963190" y="1591110"/>
            <a:chExt cx="7776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14:cNvPr>
                <p14:cNvContentPartPr/>
                <p14:nvPr/>
              </p14:nvContentPartPr>
              <p14:xfrm>
                <a:off x="5963190" y="1683270"/>
                <a:ext cx="107280" cy="177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45190" y="1665630"/>
                  <a:ext cx="142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14:cNvPr>
                <p14:cNvContentPartPr/>
                <p14:nvPr/>
              </p14:nvContentPartPr>
              <p14:xfrm>
                <a:off x="6106110" y="1641870"/>
                <a:ext cx="112320" cy="22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88110" y="1624230"/>
                  <a:ext cx="147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14:cNvPr>
                <p14:cNvContentPartPr/>
                <p14:nvPr/>
              </p14:nvContentPartPr>
              <p14:xfrm>
                <a:off x="6139230" y="1674990"/>
                <a:ext cx="199800" cy="4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21590" y="1656990"/>
                  <a:ext cx="23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14:cNvPr>
                <p14:cNvContentPartPr/>
                <p14:nvPr/>
              </p14:nvContentPartPr>
              <p14:xfrm>
                <a:off x="6397710" y="1688670"/>
                <a:ext cx="153720" cy="74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80070" y="1671030"/>
                  <a:ext cx="189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14:cNvPr>
                <p14:cNvContentPartPr/>
                <p14:nvPr/>
              </p14:nvContentPartPr>
              <p14:xfrm>
                <a:off x="6567270" y="1591110"/>
                <a:ext cx="109080" cy="240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49630" y="1573110"/>
                  <a:ext cx="144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14:cNvPr>
                <p14:cNvContentPartPr/>
                <p14:nvPr/>
              </p14:nvContentPartPr>
              <p14:xfrm>
                <a:off x="6653670" y="1694070"/>
                <a:ext cx="87120" cy="165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36030" y="1676430"/>
                  <a:ext cx="122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CEB8D85-8ED5-4759-B0F0-E0B9D4A23C81}"/>
              </a:ext>
            </a:extLst>
          </p:cNvPr>
          <p:cNvGrpSpPr/>
          <p:nvPr/>
        </p:nvGrpSpPr>
        <p:grpSpPr>
          <a:xfrm>
            <a:off x="531215" y="1086227"/>
            <a:ext cx="425160" cy="462600"/>
            <a:chOff x="531215" y="1086227"/>
            <a:chExt cx="42516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ACCDFA-FD10-4847-9718-CF139871F734}"/>
                    </a:ext>
                  </a:extLst>
                </p14:cNvPr>
                <p14:cNvContentPartPr/>
                <p14:nvPr/>
              </p14:nvContentPartPr>
              <p14:xfrm>
                <a:off x="531215" y="1086227"/>
                <a:ext cx="248040" cy="383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ACCDFA-FD10-4847-9718-CF139871F73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2215" y="1077227"/>
                  <a:ext cx="265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E2F0B5-AD84-4190-9F0D-6A7B132EDDDF}"/>
                    </a:ext>
                  </a:extLst>
                </p14:cNvPr>
                <p14:cNvContentPartPr/>
                <p14:nvPr/>
              </p14:nvContentPartPr>
              <p14:xfrm>
                <a:off x="839375" y="1404827"/>
                <a:ext cx="117000" cy="90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E2F0B5-AD84-4190-9F0D-6A7B132EDDD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0375" y="1395827"/>
                  <a:ext cx="134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023306-B793-439C-B098-CC984567B551}"/>
                    </a:ext>
                  </a:extLst>
                </p14:cNvPr>
                <p14:cNvContentPartPr/>
                <p14:nvPr/>
              </p14:nvContentPartPr>
              <p14:xfrm>
                <a:off x="830735" y="1373507"/>
                <a:ext cx="82440" cy="175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023306-B793-439C-B098-CC984567B5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1735" y="1364867"/>
                  <a:ext cx="1000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F74673D-666E-4D59-A19F-262B5B72753A}"/>
              </a:ext>
            </a:extLst>
          </p:cNvPr>
          <p:cNvGrpSpPr/>
          <p:nvPr/>
        </p:nvGrpSpPr>
        <p:grpSpPr>
          <a:xfrm>
            <a:off x="1088135" y="1243547"/>
            <a:ext cx="205560" cy="84960"/>
            <a:chOff x="1088135" y="1243547"/>
            <a:chExt cx="205560" cy="8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01692E-1FFC-493E-B27A-0B6C49DC63FA}"/>
                    </a:ext>
                  </a:extLst>
                </p14:cNvPr>
                <p14:cNvContentPartPr/>
                <p14:nvPr/>
              </p14:nvContentPartPr>
              <p14:xfrm>
                <a:off x="1088135" y="1243547"/>
                <a:ext cx="140400" cy="41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01692E-1FFC-493E-B27A-0B6C49DC63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9495" y="1234547"/>
                  <a:ext cx="158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212586-154B-40CC-B0FF-FC5FF6E79298}"/>
                    </a:ext>
                  </a:extLst>
                </p14:cNvPr>
                <p14:cNvContentPartPr/>
                <p14:nvPr/>
              </p14:nvContentPartPr>
              <p14:xfrm>
                <a:off x="1104335" y="1282787"/>
                <a:ext cx="189360" cy="4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212586-154B-40CC-B0FF-FC5FF6E7929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5695" y="1274147"/>
                  <a:ext cx="2070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EA607EC-7F84-4503-812B-3770223BDFCB}"/>
              </a:ext>
            </a:extLst>
          </p:cNvPr>
          <p:cNvGrpSpPr/>
          <p:nvPr/>
        </p:nvGrpSpPr>
        <p:grpSpPr>
          <a:xfrm>
            <a:off x="1469735" y="1065707"/>
            <a:ext cx="534960" cy="393840"/>
            <a:chOff x="1469735" y="1065707"/>
            <a:chExt cx="53496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E09A7E-C018-418B-BE44-EADB36BB7102}"/>
                    </a:ext>
                  </a:extLst>
                </p14:cNvPr>
                <p14:cNvContentPartPr/>
                <p14:nvPr/>
              </p14:nvContentPartPr>
              <p14:xfrm>
                <a:off x="1469735" y="1065707"/>
                <a:ext cx="176760" cy="306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E09A7E-C018-418B-BE44-EADB36BB71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61095" y="1057067"/>
                  <a:ext cx="194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EE71760-5300-435C-9811-2C49A7D0D108}"/>
                    </a:ext>
                  </a:extLst>
                </p14:cNvPr>
                <p14:cNvContentPartPr/>
                <p14:nvPr/>
              </p14:nvContentPartPr>
              <p14:xfrm>
                <a:off x="1659455" y="1270547"/>
                <a:ext cx="133560" cy="125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EE71760-5300-435C-9811-2C49A7D0D1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50815" y="1261547"/>
                  <a:ext cx="151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323237-0731-41FA-A594-E416059FB067}"/>
                    </a:ext>
                  </a:extLst>
                </p14:cNvPr>
                <p14:cNvContentPartPr/>
                <p14:nvPr/>
              </p14:nvContentPartPr>
              <p14:xfrm>
                <a:off x="1832615" y="1248947"/>
                <a:ext cx="172080" cy="168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323237-0731-41FA-A594-E416059FB0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23615" y="1240307"/>
                  <a:ext cx="189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BD4613F-412D-4810-986F-67A25B0536D1}"/>
                    </a:ext>
                  </a:extLst>
                </p14:cNvPr>
                <p14:cNvContentPartPr/>
                <p14:nvPr/>
              </p14:nvContentPartPr>
              <p14:xfrm>
                <a:off x="1800935" y="1258307"/>
                <a:ext cx="145800" cy="201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BD4613F-412D-4810-986F-67A25B0536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91935" y="1249307"/>
                  <a:ext cx="1634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C2164A-8B9D-4C41-BDC2-206A823FE316}"/>
              </a:ext>
            </a:extLst>
          </p:cNvPr>
          <p:cNvGrpSpPr/>
          <p:nvPr/>
        </p:nvGrpSpPr>
        <p:grpSpPr>
          <a:xfrm>
            <a:off x="504215" y="1672307"/>
            <a:ext cx="495360" cy="614520"/>
            <a:chOff x="504215" y="1672307"/>
            <a:chExt cx="49536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487D1DD-542C-447A-9705-DD15DA07FB78}"/>
                    </a:ext>
                  </a:extLst>
                </p14:cNvPr>
                <p14:cNvContentPartPr/>
                <p14:nvPr/>
              </p14:nvContentPartPr>
              <p14:xfrm>
                <a:off x="504215" y="1672307"/>
                <a:ext cx="230040" cy="337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487D1DD-542C-447A-9705-DD15DA07FB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5575" y="1663667"/>
                  <a:ext cx="247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68D1B96-586C-4736-9DE0-B5506CD90CA7}"/>
                    </a:ext>
                  </a:extLst>
                </p14:cNvPr>
                <p14:cNvContentPartPr/>
                <p14:nvPr/>
              </p14:nvContentPartPr>
              <p14:xfrm>
                <a:off x="743615" y="1901987"/>
                <a:ext cx="255960" cy="3848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68D1B96-586C-4736-9DE0-B5506CD90C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4615" y="1892987"/>
                  <a:ext cx="27360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24CAB17-B696-4521-9971-0F074FBC275A}"/>
              </a:ext>
            </a:extLst>
          </p:cNvPr>
          <p:cNvGrpSpPr/>
          <p:nvPr/>
        </p:nvGrpSpPr>
        <p:grpSpPr>
          <a:xfrm>
            <a:off x="1214135" y="1822427"/>
            <a:ext cx="258480" cy="128520"/>
            <a:chOff x="1214135" y="1822427"/>
            <a:chExt cx="25848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E8D103-6084-49C1-81BF-F141019765AF}"/>
                    </a:ext>
                  </a:extLst>
                </p14:cNvPr>
                <p14:cNvContentPartPr/>
                <p14:nvPr/>
              </p14:nvContentPartPr>
              <p14:xfrm>
                <a:off x="1214135" y="1822427"/>
                <a:ext cx="251280" cy="35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E8D103-6084-49C1-81BF-F141019765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05135" y="1813427"/>
                  <a:ext cx="26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EA05155-1EE7-4461-B7A4-34C7D2AAAFE7}"/>
                    </a:ext>
                  </a:extLst>
                </p14:cNvPr>
                <p14:cNvContentPartPr/>
                <p14:nvPr/>
              </p14:nvContentPartPr>
              <p14:xfrm>
                <a:off x="1250135" y="1941587"/>
                <a:ext cx="222480" cy="9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EA05155-1EE7-4461-B7A4-34C7D2AAAFE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41135" y="1932587"/>
                  <a:ext cx="240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2442E9E-16B5-4A60-9FE2-517C7A641909}"/>
              </a:ext>
            </a:extLst>
          </p:cNvPr>
          <p:cNvGrpSpPr/>
          <p:nvPr/>
        </p:nvGrpSpPr>
        <p:grpSpPr>
          <a:xfrm>
            <a:off x="1326455" y="2427947"/>
            <a:ext cx="193320" cy="69120"/>
            <a:chOff x="1326455" y="2427947"/>
            <a:chExt cx="19332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564D501-748A-4931-9B08-93D39493428F}"/>
                    </a:ext>
                  </a:extLst>
                </p14:cNvPr>
                <p14:cNvContentPartPr/>
                <p14:nvPr/>
              </p14:nvContentPartPr>
              <p14:xfrm>
                <a:off x="1326455" y="2427947"/>
                <a:ext cx="149400" cy="37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564D501-748A-4931-9B08-93D39493428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17815" y="2418947"/>
                  <a:ext cx="16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385A17A-CC13-41EB-8CAA-107010460F14}"/>
                    </a:ext>
                  </a:extLst>
                </p14:cNvPr>
                <p14:cNvContentPartPr/>
                <p14:nvPr/>
              </p14:nvContentPartPr>
              <p14:xfrm>
                <a:off x="1371095" y="2460347"/>
                <a:ext cx="148680" cy="367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385A17A-CC13-41EB-8CAA-107010460F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362455" y="2451347"/>
                  <a:ext cx="16632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3D24C82-E441-4CF6-93CC-239165446029}"/>
              </a:ext>
            </a:extLst>
          </p:cNvPr>
          <p:cNvGrpSpPr/>
          <p:nvPr/>
        </p:nvGrpSpPr>
        <p:grpSpPr>
          <a:xfrm>
            <a:off x="1757375" y="1646027"/>
            <a:ext cx="2527560" cy="813240"/>
            <a:chOff x="1757375" y="1646027"/>
            <a:chExt cx="252756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AAC3256-4684-4260-91A0-DE62576ACE98}"/>
                    </a:ext>
                  </a:extLst>
                </p14:cNvPr>
                <p14:cNvContentPartPr/>
                <p14:nvPr/>
              </p14:nvContentPartPr>
              <p14:xfrm>
                <a:off x="1757375" y="1715867"/>
                <a:ext cx="167760" cy="298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AAC3256-4684-4260-91A0-DE62576ACE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48735" y="1707227"/>
                  <a:ext cx="185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9A32AA-CD07-4C11-BC23-F51D3C6E9271}"/>
                    </a:ext>
                  </a:extLst>
                </p14:cNvPr>
                <p14:cNvContentPartPr/>
                <p14:nvPr/>
              </p14:nvContentPartPr>
              <p14:xfrm>
                <a:off x="1975175" y="1823867"/>
                <a:ext cx="318960" cy="393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9A32AA-CD07-4C11-BC23-F51D3C6E92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66535" y="1815227"/>
                  <a:ext cx="336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076D3E-0FF2-45D1-9DF4-5C1BE0B56FD9}"/>
                    </a:ext>
                  </a:extLst>
                </p14:cNvPr>
                <p14:cNvContentPartPr/>
                <p14:nvPr/>
              </p14:nvContentPartPr>
              <p14:xfrm>
                <a:off x="2413295" y="1848347"/>
                <a:ext cx="206640" cy="27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076D3E-0FF2-45D1-9DF4-5C1BE0B56FD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04655" y="1839347"/>
                  <a:ext cx="224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56543E-2FD5-4E42-A1E4-2451929E54CB}"/>
                    </a:ext>
                  </a:extLst>
                </p14:cNvPr>
                <p14:cNvContentPartPr/>
                <p14:nvPr/>
              </p14:nvContentPartPr>
              <p14:xfrm>
                <a:off x="2755295" y="1713347"/>
                <a:ext cx="254880" cy="49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56543E-2FD5-4E42-A1E4-2451929E54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46295" y="1704347"/>
                  <a:ext cx="2725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0714BD9-8F24-4C61-AF70-E9AD1C9F7817}"/>
                    </a:ext>
                  </a:extLst>
                </p14:cNvPr>
                <p14:cNvContentPartPr/>
                <p14:nvPr/>
              </p14:nvContentPartPr>
              <p14:xfrm>
                <a:off x="3077855" y="1646027"/>
                <a:ext cx="132840" cy="3495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0714BD9-8F24-4C61-AF70-E9AD1C9F781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9215" y="1637027"/>
                  <a:ext cx="150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09AD154-0F79-4628-8AC7-7104F7191E16}"/>
                    </a:ext>
                  </a:extLst>
                </p14:cNvPr>
                <p14:cNvContentPartPr/>
                <p14:nvPr/>
              </p14:nvContentPartPr>
              <p14:xfrm>
                <a:off x="3011615" y="1783187"/>
                <a:ext cx="216720" cy="313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09AD154-0F79-4628-8AC7-7104F7191E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02975" y="1774547"/>
                  <a:ext cx="234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0BCD87-B06A-4239-840C-47EB9656712F}"/>
                    </a:ext>
                  </a:extLst>
                </p14:cNvPr>
                <p14:cNvContentPartPr/>
                <p14:nvPr/>
              </p14:nvContentPartPr>
              <p14:xfrm>
                <a:off x="2661335" y="2385107"/>
                <a:ext cx="148680" cy="14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0BCD87-B06A-4239-840C-47EB965671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52695" y="2376107"/>
                  <a:ext cx="166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3533BE-5FD9-4D99-8A7B-3634E3E71A4B}"/>
                    </a:ext>
                  </a:extLst>
                </p14:cNvPr>
                <p14:cNvContentPartPr/>
                <p14:nvPr/>
              </p14:nvContentPartPr>
              <p14:xfrm>
                <a:off x="2915855" y="2183867"/>
                <a:ext cx="184320" cy="261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3533BE-5FD9-4D99-8A7B-3634E3E71A4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06855" y="2174867"/>
                  <a:ext cx="2019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2C1177-570D-4F52-8178-89C4BB81804C}"/>
                    </a:ext>
                  </a:extLst>
                </p14:cNvPr>
                <p14:cNvContentPartPr/>
                <p14:nvPr/>
              </p14:nvContentPartPr>
              <p14:xfrm>
                <a:off x="3217895" y="2338307"/>
                <a:ext cx="324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2C1177-570D-4F52-8178-89C4BB8180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08895" y="232966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AB6BBD4-E9EC-4AA4-8BDA-2026ECB33E77}"/>
                    </a:ext>
                  </a:extLst>
                </p14:cNvPr>
                <p14:cNvContentPartPr/>
                <p14:nvPr/>
              </p14:nvContentPartPr>
              <p14:xfrm>
                <a:off x="3220775" y="2153267"/>
                <a:ext cx="227880" cy="244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AB6BBD4-E9EC-4AA4-8BDA-2026ECB33E7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1775" y="2144267"/>
                  <a:ext cx="245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8B150E-2C3F-4E10-A467-FDABB5940DA3}"/>
                    </a:ext>
                  </a:extLst>
                </p14:cNvPr>
                <p14:cNvContentPartPr/>
                <p14:nvPr/>
              </p14:nvContentPartPr>
              <p14:xfrm>
                <a:off x="3567815" y="2071187"/>
                <a:ext cx="167760" cy="388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8B150E-2C3F-4E10-A467-FDABB5940D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59175" y="2062547"/>
                  <a:ext cx="185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15A6945-E0D5-4F10-B404-4847DFBEF192}"/>
                    </a:ext>
                  </a:extLst>
                </p14:cNvPr>
                <p14:cNvContentPartPr/>
                <p14:nvPr/>
              </p14:nvContentPartPr>
              <p14:xfrm>
                <a:off x="3725135" y="2161907"/>
                <a:ext cx="9000" cy="210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15A6945-E0D5-4F10-B404-4847DFBEF1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16495" y="2153267"/>
                  <a:ext cx="26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16232F-E012-4C2B-ACB4-6E3AF20C84F3}"/>
                    </a:ext>
                  </a:extLst>
                </p14:cNvPr>
                <p14:cNvContentPartPr/>
                <p14:nvPr/>
              </p14:nvContentPartPr>
              <p14:xfrm>
                <a:off x="3820535" y="2283947"/>
                <a:ext cx="360" cy="2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16232F-E012-4C2B-ACB4-6E3AF20C84F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11535" y="227494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6EEDA33-EF3F-4F58-A3B2-F13CA0BB6623}"/>
                    </a:ext>
                  </a:extLst>
                </p14:cNvPr>
                <p14:cNvContentPartPr/>
                <p14:nvPr/>
              </p14:nvContentPartPr>
              <p14:xfrm>
                <a:off x="3872375" y="2157947"/>
                <a:ext cx="21960" cy="237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6EEDA33-EF3F-4F58-A3B2-F13CA0BB662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63375" y="2149307"/>
                  <a:ext cx="3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32729D-6289-487A-8E1F-158B66BF61A4}"/>
                    </a:ext>
                  </a:extLst>
                </p14:cNvPr>
                <p14:cNvContentPartPr/>
                <p14:nvPr/>
              </p14:nvContentPartPr>
              <p14:xfrm>
                <a:off x="3971735" y="2177387"/>
                <a:ext cx="76680" cy="184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32729D-6289-487A-8E1F-158B66BF61A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63095" y="2168747"/>
                  <a:ext cx="94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5862F3F-7526-455A-B9EE-DF6129FA65E9}"/>
                    </a:ext>
                  </a:extLst>
                </p14:cNvPr>
                <p14:cNvContentPartPr/>
                <p14:nvPr/>
              </p14:nvContentPartPr>
              <p14:xfrm>
                <a:off x="3938615" y="2120507"/>
                <a:ext cx="195120" cy="60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5862F3F-7526-455A-B9EE-DF6129FA65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29975" y="2111507"/>
                  <a:ext cx="21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C57573-CA94-4F55-A591-ABE47F7EDE66}"/>
                    </a:ext>
                  </a:extLst>
                </p14:cNvPr>
                <p14:cNvContentPartPr/>
                <p14:nvPr/>
              </p14:nvContentPartPr>
              <p14:xfrm>
                <a:off x="4165055" y="2015387"/>
                <a:ext cx="119880" cy="376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C57573-CA94-4F55-A591-ABE47F7EDE6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56055" y="2006747"/>
                  <a:ext cx="1375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15FBF7E-E9FC-40F4-BBBE-18FE5CA385B1}"/>
              </a:ext>
            </a:extLst>
          </p:cNvPr>
          <p:cNvGrpSpPr/>
          <p:nvPr/>
        </p:nvGrpSpPr>
        <p:grpSpPr>
          <a:xfrm>
            <a:off x="1399895" y="2937347"/>
            <a:ext cx="234000" cy="75600"/>
            <a:chOff x="1399895" y="2937347"/>
            <a:chExt cx="234000" cy="7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8290C2E-F484-476A-8DBE-6146FFE30207}"/>
                    </a:ext>
                  </a:extLst>
                </p14:cNvPr>
                <p14:cNvContentPartPr/>
                <p14:nvPr/>
              </p14:nvContentPartPr>
              <p14:xfrm>
                <a:off x="1399895" y="2937347"/>
                <a:ext cx="174600" cy="10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8290C2E-F484-476A-8DBE-6146FFE302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91255" y="2928707"/>
                  <a:ext cx="192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25AAF47-C6CF-4C5B-8767-CC98AA0308F2}"/>
                    </a:ext>
                  </a:extLst>
                </p14:cNvPr>
                <p14:cNvContentPartPr/>
                <p14:nvPr/>
              </p14:nvContentPartPr>
              <p14:xfrm>
                <a:off x="1428695" y="2988107"/>
                <a:ext cx="205200" cy="24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25AAF47-C6CF-4C5B-8767-CC98AA0308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20055" y="2979107"/>
                  <a:ext cx="2228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054B4E1B-49AB-4613-AC04-86F5FDC423AF}"/>
              </a:ext>
            </a:extLst>
          </p:cNvPr>
          <p:cNvGrpSpPr/>
          <p:nvPr/>
        </p:nvGrpSpPr>
        <p:grpSpPr>
          <a:xfrm>
            <a:off x="1826855" y="2753027"/>
            <a:ext cx="1439640" cy="393480"/>
            <a:chOff x="1826855" y="2753027"/>
            <a:chExt cx="143964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9FC076A-2D98-4121-A2C9-E5FE391C1775}"/>
                    </a:ext>
                  </a:extLst>
                </p14:cNvPr>
                <p14:cNvContentPartPr/>
                <p14:nvPr/>
              </p14:nvContentPartPr>
              <p14:xfrm>
                <a:off x="1826855" y="2809187"/>
                <a:ext cx="186120" cy="2844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9FC076A-2D98-4121-A2C9-E5FE391C17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7855" y="2800187"/>
                  <a:ext cx="203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5958472-3E7E-428E-BAB7-021C4F9156AD}"/>
                    </a:ext>
                  </a:extLst>
                </p14:cNvPr>
                <p14:cNvContentPartPr/>
                <p14:nvPr/>
              </p14:nvContentPartPr>
              <p14:xfrm>
                <a:off x="1852775" y="2945267"/>
                <a:ext cx="186480" cy="147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5958472-3E7E-428E-BAB7-021C4F9156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43775" y="2936267"/>
                  <a:ext cx="204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666734C-CEF5-451E-90FB-22CD9F5DC060}"/>
                    </a:ext>
                  </a:extLst>
                </p14:cNvPr>
                <p14:cNvContentPartPr/>
                <p14:nvPr/>
              </p14:nvContentPartPr>
              <p14:xfrm>
                <a:off x="2106575" y="2963267"/>
                <a:ext cx="44640" cy="522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666734C-CEF5-451E-90FB-22CD9F5DC0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97935" y="2954627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23BF3FD-D7C0-474A-B9EF-A454F7A722FA}"/>
                    </a:ext>
                  </a:extLst>
                </p14:cNvPr>
                <p14:cNvContentPartPr/>
                <p14:nvPr/>
              </p14:nvContentPartPr>
              <p14:xfrm>
                <a:off x="2168495" y="2778587"/>
                <a:ext cx="175320" cy="289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23BF3FD-D7C0-474A-B9EF-A454F7A722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59495" y="2769587"/>
                  <a:ext cx="192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1E03E95-3504-474C-BAF1-B6AAEFC67CE3}"/>
                    </a:ext>
                  </a:extLst>
                </p14:cNvPr>
                <p14:cNvContentPartPr/>
                <p14:nvPr/>
              </p14:nvContentPartPr>
              <p14:xfrm>
                <a:off x="2314655" y="2753027"/>
                <a:ext cx="203400" cy="289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1E03E95-3504-474C-BAF1-B6AAEFC67CE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05655" y="2744027"/>
                  <a:ext cx="221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8C812C9-4D94-4CA6-9659-581227D4C23C}"/>
                    </a:ext>
                  </a:extLst>
                </p14:cNvPr>
                <p14:cNvContentPartPr/>
                <p14:nvPr/>
              </p14:nvContentPartPr>
              <p14:xfrm>
                <a:off x="2645495" y="2915027"/>
                <a:ext cx="356400" cy="1018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8C812C9-4D94-4CA6-9659-581227D4C2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36855" y="2906027"/>
                  <a:ext cx="374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65EB07F-EB94-49CB-95B9-7E8E9B0A863A}"/>
                    </a:ext>
                  </a:extLst>
                </p14:cNvPr>
                <p14:cNvContentPartPr/>
                <p14:nvPr/>
              </p14:nvContentPartPr>
              <p14:xfrm>
                <a:off x="3060575" y="2801267"/>
                <a:ext cx="47880" cy="259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65EB07F-EB94-49CB-95B9-7E8E9B0A86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51935" y="2792627"/>
                  <a:ext cx="65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C6FCC4B-E5B0-410F-AEF8-0445B2EDC2A0}"/>
                    </a:ext>
                  </a:extLst>
                </p14:cNvPr>
                <p14:cNvContentPartPr/>
                <p14:nvPr/>
              </p14:nvContentPartPr>
              <p14:xfrm>
                <a:off x="3108455" y="2868587"/>
                <a:ext cx="158040" cy="2779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C6FCC4B-E5B0-410F-AEF8-0445B2EDC2A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99455" y="2859947"/>
                  <a:ext cx="1756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761FBF1-27AC-4FF9-8F81-72620607920D}"/>
              </a:ext>
            </a:extLst>
          </p:cNvPr>
          <p:cNvGrpSpPr/>
          <p:nvPr/>
        </p:nvGrpSpPr>
        <p:grpSpPr>
          <a:xfrm>
            <a:off x="638855" y="2650787"/>
            <a:ext cx="451440" cy="657720"/>
            <a:chOff x="638855" y="2650787"/>
            <a:chExt cx="451440" cy="65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03847983-9B6C-44A2-8572-FBAE528AFC3C}"/>
                    </a:ext>
                  </a:extLst>
                </p14:cNvPr>
                <p14:cNvContentPartPr/>
                <p14:nvPr/>
              </p14:nvContentPartPr>
              <p14:xfrm>
                <a:off x="638855" y="2650787"/>
                <a:ext cx="215280" cy="3772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03847983-9B6C-44A2-8572-FBAE528AFC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0215" y="2641787"/>
                  <a:ext cx="2329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B85CA48-A663-4EE0-91FC-6CADFD095D94}"/>
                    </a:ext>
                  </a:extLst>
                </p14:cNvPr>
                <p14:cNvContentPartPr/>
                <p14:nvPr/>
              </p14:nvContentPartPr>
              <p14:xfrm>
                <a:off x="932975" y="2891987"/>
                <a:ext cx="157320" cy="416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B85CA48-A663-4EE0-91FC-6CADFD095D9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3975" y="2883347"/>
                  <a:ext cx="17496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2A9494E-6F87-4222-B262-1035B244A71C}"/>
              </a:ext>
            </a:extLst>
          </p:cNvPr>
          <p:cNvGrpSpPr/>
          <p:nvPr/>
        </p:nvGrpSpPr>
        <p:grpSpPr>
          <a:xfrm>
            <a:off x="2217455" y="1186667"/>
            <a:ext cx="216720" cy="91440"/>
            <a:chOff x="2217455" y="1186667"/>
            <a:chExt cx="21672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EB0A749-901A-484B-8D39-2764C76E7882}"/>
                    </a:ext>
                  </a:extLst>
                </p14:cNvPr>
                <p14:cNvContentPartPr/>
                <p14:nvPr/>
              </p14:nvContentPartPr>
              <p14:xfrm>
                <a:off x="2218895" y="1186667"/>
                <a:ext cx="190800" cy="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EB0A749-901A-484B-8D39-2764C76E78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09895" y="1178027"/>
                  <a:ext cx="20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8272367-A70E-42A1-8055-63FADCAFFE65}"/>
                    </a:ext>
                  </a:extLst>
                </p14:cNvPr>
                <p14:cNvContentPartPr/>
                <p14:nvPr/>
              </p14:nvContentPartPr>
              <p14:xfrm>
                <a:off x="2217455" y="1237427"/>
                <a:ext cx="216720" cy="406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8272367-A70E-42A1-8055-63FADCAFFE6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08455" y="1228427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FBB9FCA-4074-4AA2-9049-713D689C4D33}"/>
                  </a:ext>
                </a:extLst>
              </p14:cNvPr>
              <p14:cNvContentPartPr/>
              <p14:nvPr/>
            </p14:nvContentPartPr>
            <p14:xfrm>
              <a:off x="2679695" y="1013147"/>
              <a:ext cx="51480" cy="29736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FBB9FCA-4074-4AA2-9049-713D689C4D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670695" y="1004147"/>
                <a:ext cx="691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4" name="Group 343">
            <a:extLst>
              <a:ext uri="{FF2B5EF4-FFF2-40B4-BE49-F238E27FC236}">
                <a16:creationId xmlns:a16="http://schemas.microsoft.com/office/drawing/2014/main" id="{77DBCC17-209B-418C-96CF-7FF059805242}"/>
              </a:ext>
            </a:extLst>
          </p:cNvPr>
          <p:cNvGrpSpPr/>
          <p:nvPr/>
        </p:nvGrpSpPr>
        <p:grpSpPr>
          <a:xfrm>
            <a:off x="1773215" y="2202947"/>
            <a:ext cx="793440" cy="340560"/>
            <a:chOff x="1773215" y="2202947"/>
            <a:chExt cx="7934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B947E96-1EDE-490E-A17C-1120835E0EEF}"/>
                    </a:ext>
                  </a:extLst>
                </p14:cNvPr>
                <p14:cNvContentPartPr/>
                <p14:nvPr/>
              </p14:nvContentPartPr>
              <p14:xfrm>
                <a:off x="1773215" y="2273507"/>
                <a:ext cx="33480" cy="2700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B947E96-1EDE-490E-A17C-1120835E0E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764575" y="2264867"/>
                  <a:ext cx="51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C407E88-85C8-463D-B6BC-398A44E16E05}"/>
                    </a:ext>
                  </a:extLst>
                </p14:cNvPr>
                <p14:cNvContentPartPr/>
                <p14:nvPr/>
              </p14:nvContentPartPr>
              <p14:xfrm>
                <a:off x="1917575" y="2273867"/>
                <a:ext cx="142920" cy="2228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C407E88-85C8-463D-B6BC-398A44E16E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08575" y="2265227"/>
                  <a:ext cx="160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B42C70-4C87-4861-B576-4B18523B3F66}"/>
                    </a:ext>
                  </a:extLst>
                </p14:cNvPr>
                <p14:cNvContentPartPr/>
                <p14:nvPr/>
              </p14:nvContentPartPr>
              <p14:xfrm>
                <a:off x="2140055" y="2386187"/>
                <a:ext cx="21240" cy="8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B42C70-4C87-4861-B576-4B18523B3F6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31415" y="2377547"/>
                  <a:ext cx="3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5F909BF-3F34-45D0-984A-ABF2051009B6}"/>
                    </a:ext>
                  </a:extLst>
                </p14:cNvPr>
                <p14:cNvContentPartPr/>
                <p14:nvPr/>
              </p14:nvContentPartPr>
              <p14:xfrm>
                <a:off x="2230415" y="2245067"/>
                <a:ext cx="114480" cy="1584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5F909BF-3F34-45D0-984A-ABF2051009B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21415" y="2236067"/>
                  <a:ext cx="13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2248744-7640-4248-A89F-8C751B17F8A0}"/>
                    </a:ext>
                  </a:extLst>
                </p14:cNvPr>
                <p14:cNvContentPartPr/>
                <p14:nvPr/>
              </p14:nvContentPartPr>
              <p14:xfrm>
                <a:off x="2256335" y="2245067"/>
                <a:ext cx="360" cy="36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2248744-7640-4248-A89F-8C751B17F8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47335" y="22360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D90FA3D-324B-4A93-934F-214691A16AD2}"/>
                    </a:ext>
                  </a:extLst>
                </p14:cNvPr>
                <p14:cNvContentPartPr/>
                <p14:nvPr/>
              </p14:nvContentPartPr>
              <p14:xfrm>
                <a:off x="2256335" y="2202947"/>
                <a:ext cx="310320" cy="269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D90FA3D-324B-4A93-934F-214691A16A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47335" y="2193947"/>
                  <a:ext cx="3279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9980A1A-9BDF-4C7B-B47E-DFD18B879C19}"/>
              </a:ext>
            </a:extLst>
          </p:cNvPr>
          <p:cNvGrpSpPr/>
          <p:nvPr/>
        </p:nvGrpSpPr>
        <p:grpSpPr>
          <a:xfrm>
            <a:off x="2759255" y="970307"/>
            <a:ext cx="1118520" cy="371160"/>
            <a:chOff x="2759255" y="970307"/>
            <a:chExt cx="111852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CC94E40-5C7E-4D8F-9BBF-F10D951EE57F}"/>
                    </a:ext>
                  </a:extLst>
                </p14:cNvPr>
                <p14:cNvContentPartPr/>
                <p14:nvPr/>
              </p14:nvContentPartPr>
              <p14:xfrm>
                <a:off x="2759255" y="1014947"/>
                <a:ext cx="185040" cy="2602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CC94E40-5C7E-4D8F-9BBF-F10D951EE5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0255" y="1005947"/>
                  <a:ext cx="202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D681BB2-6C44-4B6C-9607-EE42274F435D}"/>
                    </a:ext>
                  </a:extLst>
                </p14:cNvPr>
                <p14:cNvContentPartPr/>
                <p14:nvPr/>
              </p14:nvContentPartPr>
              <p14:xfrm>
                <a:off x="3027455" y="1155707"/>
                <a:ext cx="32040" cy="133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D681BB2-6C44-4B6C-9607-EE42274F435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18815" y="1147067"/>
                  <a:ext cx="4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4401D8F-EDB2-4041-B065-0C5D5DF47BA9}"/>
                    </a:ext>
                  </a:extLst>
                </p14:cNvPr>
                <p14:cNvContentPartPr/>
                <p14:nvPr/>
              </p14:nvContentPartPr>
              <p14:xfrm>
                <a:off x="3119975" y="1041587"/>
                <a:ext cx="61200" cy="2998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4401D8F-EDB2-4041-B065-0C5D5DF47BA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10975" y="1032947"/>
                  <a:ext cx="78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6DEF03E-4F98-49FB-865C-E923B73C77FC}"/>
                    </a:ext>
                  </a:extLst>
                </p14:cNvPr>
                <p14:cNvContentPartPr/>
                <p14:nvPr/>
              </p14:nvContentPartPr>
              <p14:xfrm>
                <a:off x="3202055" y="1057067"/>
                <a:ext cx="90000" cy="2073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6DEF03E-4F98-49FB-865C-E923B73C77F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93055" y="1048427"/>
                  <a:ext cx="107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24752B2-6824-4956-B85C-A6FF9D6E6A15}"/>
                    </a:ext>
                  </a:extLst>
                </p14:cNvPr>
                <p14:cNvContentPartPr/>
                <p14:nvPr/>
              </p14:nvContentPartPr>
              <p14:xfrm>
                <a:off x="3253895" y="970307"/>
                <a:ext cx="118440" cy="522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24752B2-6824-4956-B85C-A6FF9D6E6A1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45255" y="961307"/>
                  <a:ext cx="136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D67CE3D-C563-4BAE-B369-9A17FDCE86FE}"/>
                    </a:ext>
                  </a:extLst>
                </p14:cNvPr>
                <p14:cNvContentPartPr/>
                <p14:nvPr/>
              </p14:nvContentPartPr>
              <p14:xfrm>
                <a:off x="3117815" y="1048067"/>
                <a:ext cx="56880" cy="2685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D67CE3D-C563-4BAE-B369-9A17FDCE86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09175" y="1039427"/>
                  <a:ext cx="74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C21AA8C-4AB6-4FC8-8CBA-4E9A357B4CF8}"/>
                    </a:ext>
                  </a:extLst>
                </p14:cNvPr>
                <p14:cNvContentPartPr/>
                <p14:nvPr/>
              </p14:nvContentPartPr>
              <p14:xfrm>
                <a:off x="3422735" y="1127267"/>
                <a:ext cx="219600" cy="687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C21AA8C-4AB6-4FC8-8CBA-4E9A357B4C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13735" y="1118267"/>
                  <a:ext cx="237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60AEB786-F9A0-482A-B556-E49059092EF7}"/>
                    </a:ext>
                  </a:extLst>
                </p14:cNvPr>
                <p14:cNvContentPartPr/>
                <p14:nvPr/>
              </p14:nvContentPartPr>
              <p14:xfrm>
                <a:off x="3671855" y="1004147"/>
                <a:ext cx="92520" cy="288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60AEB786-F9A0-482A-B556-E49059092E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63215" y="995147"/>
                  <a:ext cx="110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658D8B9-24FA-46E0-8B44-EE2C5E7E1243}"/>
                    </a:ext>
                  </a:extLst>
                </p14:cNvPr>
                <p14:cNvContentPartPr/>
                <p14:nvPr/>
              </p14:nvContentPartPr>
              <p14:xfrm>
                <a:off x="3744215" y="1110347"/>
                <a:ext cx="133560" cy="2246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658D8B9-24FA-46E0-8B44-EE2C5E7E12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35215" y="1101347"/>
                  <a:ext cx="15120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8252449-F7F9-448A-8565-70BEDD4E23FE}"/>
                  </a:ext>
                </a:extLst>
              </p14:cNvPr>
              <p14:cNvContentPartPr/>
              <p14:nvPr/>
            </p14:nvContentPartPr>
            <p14:xfrm>
              <a:off x="403775" y="1135907"/>
              <a:ext cx="3633120" cy="18324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8252449-F7F9-448A-8565-70BEDD4E23F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50135" y="1028267"/>
                <a:ext cx="37407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8EC624-1DF7-4860-B5DD-739DC3620DCB}"/>
                  </a:ext>
                </a:extLst>
              </p14:cNvPr>
              <p14:cNvContentPartPr/>
              <p14:nvPr/>
            </p14:nvContentPartPr>
            <p14:xfrm>
              <a:off x="481895" y="1059587"/>
              <a:ext cx="3269880" cy="7416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8EC624-1DF7-4860-B5DD-739DC3620DC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27895" y="951947"/>
                <a:ext cx="3377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C8AAF3C6-F0BD-4C5C-B9D4-28E0CA070E71}"/>
                  </a:ext>
                </a:extLst>
              </p14:cNvPr>
              <p14:cNvContentPartPr/>
              <p14:nvPr/>
            </p14:nvContentPartPr>
            <p14:xfrm>
              <a:off x="535175" y="1364507"/>
              <a:ext cx="3324600" cy="514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C8AAF3C6-F0BD-4C5C-B9D4-28E0CA070E7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81175" y="1256507"/>
                <a:ext cx="34322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076091C2-B1C5-47DA-84E6-A316A6425460}"/>
                  </a:ext>
                </a:extLst>
              </p14:cNvPr>
              <p14:cNvContentPartPr/>
              <p14:nvPr/>
            </p14:nvContentPartPr>
            <p14:xfrm>
              <a:off x="3223655" y="1242467"/>
              <a:ext cx="871200" cy="237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076091C2-B1C5-47DA-84E6-A316A642546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169655" y="1134827"/>
                <a:ext cx="978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55CD2A3-1DDC-4FF1-ACCC-86E93A005FE5}"/>
                  </a:ext>
                </a:extLst>
              </p14:cNvPr>
              <p14:cNvContentPartPr/>
              <p14:nvPr/>
            </p14:nvContentPartPr>
            <p14:xfrm>
              <a:off x="480455" y="2751947"/>
              <a:ext cx="2907000" cy="44136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55CD2A3-1DDC-4FF1-ACCC-86E93A005FE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26455" y="2644307"/>
                <a:ext cx="3014640" cy="65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4130B710-82D6-4CCC-A80B-6AD2AEDEA54E}"/>
              </a:ext>
            </a:extLst>
          </p:cNvPr>
          <p:cNvGrpSpPr/>
          <p:nvPr/>
        </p:nvGrpSpPr>
        <p:grpSpPr>
          <a:xfrm>
            <a:off x="6151474" y="4141869"/>
            <a:ext cx="762840" cy="367200"/>
            <a:chOff x="6151474" y="4141869"/>
            <a:chExt cx="762840" cy="367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A73E1DB-12A5-4340-9C43-D96294458C68}"/>
                    </a:ext>
                  </a:extLst>
                </p14:cNvPr>
                <p14:cNvContentPartPr/>
                <p14:nvPr/>
              </p14:nvContentPartPr>
              <p14:xfrm>
                <a:off x="6151474" y="4163109"/>
                <a:ext cx="124560" cy="1839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A73E1DB-12A5-4340-9C43-D96294458C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42474" y="4109109"/>
                  <a:ext cx="142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2347A2E-50C0-4B58-801D-DAB89E509683}"/>
                    </a:ext>
                  </a:extLst>
                </p14:cNvPr>
                <p14:cNvContentPartPr/>
                <p14:nvPr/>
              </p14:nvContentPartPr>
              <p14:xfrm>
                <a:off x="6309514" y="4172109"/>
                <a:ext cx="46800" cy="1274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2347A2E-50C0-4B58-801D-DAB89E50968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00874" y="4118109"/>
                  <a:ext cx="64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DC965A3-159A-453A-97CC-DB9A1DDF21A3}"/>
                    </a:ext>
                  </a:extLst>
                </p14:cNvPr>
                <p14:cNvContentPartPr/>
                <p14:nvPr/>
              </p14:nvContentPartPr>
              <p14:xfrm>
                <a:off x="6414634" y="4192269"/>
                <a:ext cx="8640" cy="10152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DC965A3-159A-453A-97CC-DB9A1DDF21A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05634" y="4138629"/>
                  <a:ext cx="26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94CA1CA-7375-4637-B8F9-C5364651E85A}"/>
                    </a:ext>
                  </a:extLst>
                </p14:cNvPr>
                <p14:cNvContentPartPr/>
                <p14:nvPr/>
              </p14:nvContentPartPr>
              <p14:xfrm>
                <a:off x="6410674" y="4141869"/>
                <a:ext cx="10800" cy="212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94CA1CA-7375-4637-B8F9-C5364651E8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401674" y="4087869"/>
                  <a:ext cx="28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7D047D4-E4E0-4810-A286-3AFC5615661F}"/>
                    </a:ext>
                  </a:extLst>
                </p14:cNvPr>
                <p14:cNvContentPartPr/>
                <p14:nvPr/>
              </p14:nvContentPartPr>
              <p14:xfrm>
                <a:off x="6466114" y="4162749"/>
                <a:ext cx="448200" cy="3463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7D047D4-E4E0-4810-A286-3AFC5615661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57114" y="4109109"/>
                  <a:ext cx="4658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1E4641E4-94E2-4562-976A-BD0071817C74}"/>
              </a:ext>
            </a:extLst>
          </p:cNvPr>
          <p:cNvGrpSpPr/>
          <p:nvPr/>
        </p:nvGrpSpPr>
        <p:grpSpPr>
          <a:xfrm>
            <a:off x="503434" y="3937029"/>
            <a:ext cx="5454360" cy="1076040"/>
            <a:chOff x="503434" y="3937029"/>
            <a:chExt cx="5454360" cy="1076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8D33902-08F8-4CCA-A80D-6C510F6728BC}"/>
                    </a:ext>
                  </a:extLst>
                </p14:cNvPr>
                <p14:cNvContentPartPr/>
                <p14:nvPr/>
              </p14:nvContentPartPr>
              <p14:xfrm>
                <a:off x="667655" y="4314707"/>
                <a:ext cx="260280" cy="189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8D33902-08F8-4CCA-A80D-6C510F6728B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9655" y="4206707"/>
                  <a:ext cx="295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4FF3BAC-52D3-4C3F-9835-7EC22F49F806}"/>
                    </a:ext>
                  </a:extLst>
                </p14:cNvPr>
                <p14:cNvContentPartPr/>
                <p14:nvPr/>
              </p14:nvContentPartPr>
              <p14:xfrm>
                <a:off x="917495" y="4326227"/>
                <a:ext cx="442080" cy="17424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4FF3BAC-52D3-4C3F-9835-7EC22F49F80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9855" y="4218227"/>
                  <a:ext cx="4777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2F5944D-6785-49A6-A48F-58F219E9C31F}"/>
                    </a:ext>
                  </a:extLst>
                </p14:cNvPr>
                <p14:cNvContentPartPr/>
                <p14:nvPr/>
              </p14:nvContentPartPr>
              <p14:xfrm>
                <a:off x="1434455" y="4274387"/>
                <a:ext cx="645840" cy="6458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2F5944D-6785-49A6-A48F-58F219E9C31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16455" y="4166387"/>
                  <a:ext cx="68148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5C2E108E-876E-4E4C-B50D-AACC8E0438BA}"/>
                    </a:ext>
                  </a:extLst>
                </p14:cNvPr>
                <p14:cNvContentPartPr/>
                <p14:nvPr/>
              </p14:nvContentPartPr>
              <p14:xfrm>
                <a:off x="2051135" y="4352147"/>
                <a:ext cx="64080" cy="12168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5C2E108E-876E-4E4C-B50D-AACC8E0438B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33135" y="4244507"/>
                  <a:ext cx="99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754EA08-535B-4EA9-8FB1-928FF37EEA03}"/>
                    </a:ext>
                  </a:extLst>
                </p14:cNvPr>
                <p14:cNvContentPartPr/>
                <p14:nvPr/>
              </p14:nvContentPartPr>
              <p14:xfrm>
                <a:off x="2279674" y="4336629"/>
                <a:ext cx="320400" cy="1400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754EA08-535B-4EA9-8FB1-928FF37EEA0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71034" y="4282629"/>
                  <a:ext cx="33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2F8DDBC-C1F1-4379-9F04-181AAAD21588}"/>
                    </a:ext>
                  </a:extLst>
                </p14:cNvPr>
                <p14:cNvContentPartPr/>
                <p14:nvPr/>
              </p14:nvContentPartPr>
              <p14:xfrm>
                <a:off x="2610874" y="4329069"/>
                <a:ext cx="70560" cy="1296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2F8DDBC-C1F1-4379-9F04-181AAAD2158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01874" y="4275069"/>
                  <a:ext cx="8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2BAE15F-E379-4822-99FC-8D7087E15019}"/>
                    </a:ext>
                  </a:extLst>
                </p14:cNvPr>
                <p14:cNvContentPartPr/>
                <p14:nvPr/>
              </p14:nvContentPartPr>
              <p14:xfrm>
                <a:off x="2745154" y="4323669"/>
                <a:ext cx="131760" cy="1047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2BAE15F-E379-4822-99FC-8D7087E1501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36154" y="4270029"/>
                  <a:ext cx="149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4F72D3F-0E8F-48AD-8FE6-24A20E339B78}"/>
                    </a:ext>
                  </a:extLst>
                </p14:cNvPr>
                <p14:cNvContentPartPr/>
                <p14:nvPr/>
              </p14:nvContentPartPr>
              <p14:xfrm>
                <a:off x="2906074" y="4281909"/>
                <a:ext cx="289800" cy="1274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4F72D3F-0E8F-48AD-8FE6-24A20E339B7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97074" y="4228269"/>
                  <a:ext cx="307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D6D5D6A-89AD-40B2-ADBE-4CFCDE9AC9E1}"/>
                    </a:ext>
                  </a:extLst>
                </p14:cNvPr>
                <p14:cNvContentPartPr/>
                <p14:nvPr/>
              </p14:nvContentPartPr>
              <p14:xfrm>
                <a:off x="3397474" y="4296669"/>
                <a:ext cx="28440" cy="2984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D6D5D6A-89AD-40B2-ADBE-4CFCDE9AC9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88834" y="4242669"/>
                  <a:ext cx="46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158C93D-AC1B-4C39-B763-D254324C4A5F}"/>
                    </a:ext>
                  </a:extLst>
                </p14:cNvPr>
                <p14:cNvContentPartPr/>
                <p14:nvPr/>
              </p14:nvContentPartPr>
              <p14:xfrm>
                <a:off x="3410794" y="4287669"/>
                <a:ext cx="145080" cy="1670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158C93D-AC1B-4C39-B763-D254324C4A5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02154" y="4233669"/>
                  <a:ext cx="162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2D529D8-6243-44FB-BE5A-4A7023FBB4EB}"/>
                    </a:ext>
                  </a:extLst>
                </p14:cNvPr>
                <p14:cNvContentPartPr/>
                <p14:nvPr/>
              </p14:nvContentPartPr>
              <p14:xfrm>
                <a:off x="3576754" y="4325829"/>
                <a:ext cx="144000" cy="734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2D529D8-6243-44FB-BE5A-4A7023FBB4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68114" y="4271829"/>
                  <a:ext cx="161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22424E5-6E7A-4124-A6B0-F1B8A383A3CF}"/>
                    </a:ext>
                  </a:extLst>
                </p14:cNvPr>
                <p14:cNvContentPartPr/>
                <p14:nvPr/>
              </p14:nvContentPartPr>
              <p14:xfrm>
                <a:off x="3691954" y="4333029"/>
                <a:ext cx="360" cy="3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22424E5-6E7A-4124-A6B0-F1B8A383A3C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682954" y="4279389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8ACC575-7EEA-4F0E-914B-A364C000F255}"/>
                    </a:ext>
                  </a:extLst>
                </p14:cNvPr>
                <p14:cNvContentPartPr/>
                <p14:nvPr/>
              </p14:nvContentPartPr>
              <p14:xfrm>
                <a:off x="3691954" y="4237629"/>
                <a:ext cx="181440" cy="1659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8ACC575-7EEA-4F0E-914B-A364C000F25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82954" y="4183629"/>
                  <a:ext cx="199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43650A5-B427-4576-A2EB-1F7A53145737}"/>
                    </a:ext>
                  </a:extLst>
                </p14:cNvPr>
                <p14:cNvContentPartPr/>
                <p14:nvPr/>
              </p14:nvContentPartPr>
              <p14:xfrm>
                <a:off x="3929194" y="4128909"/>
                <a:ext cx="60120" cy="26820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43650A5-B427-4576-A2EB-1F7A531457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20554" y="4075269"/>
                  <a:ext cx="77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79C59B0-A8AA-4006-9BF2-76244F14AEA7}"/>
                    </a:ext>
                  </a:extLst>
                </p14:cNvPr>
                <p14:cNvContentPartPr/>
                <p14:nvPr/>
              </p14:nvContentPartPr>
              <p14:xfrm>
                <a:off x="3892834" y="4249509"/>
                <a:ext cx="178560" cy="151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79C59B0-A8AA-4006-9BF2-76244F14AEA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884194" y="4195509"/>
                  <a:ext cx="196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8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D1E794E-FDA0-47CA-AEB8-C84EFDA7EEAC}"/>
                    </a:ext>
                  </a:extLst>
                </p14:cNvPr>
                <p14:cNvContentPartPr/>
                <p14:nvPr/>
              </p14:nvContentPartPr>
              <p14:xfrm>
                <a:off x="4188394" y="4076349"/>
                <a:ext cx="110880" cy="3913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D1E794E-FDA0-47CA-AEB8-C84EFDA7EE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9754" y="4022349"/>
                  <a:ext cx="1285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796F9BE-F1FB-414C-AD29-AC50DBD090FC}"/>
                    </a:ext>
                  </a:extLst>
                </p14:cNvPr>
                <p14:cNvContentPartPr/>
                <p14:nvPr/>
              </p14:nvContentPartPr>
              <p14:xfrm>
                <a:off x="4306474" y="4096149"/>
                <a:ext cx="161640" cy="2718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796F9BE-F1FB-414C-AD29-AC50DBD090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297834" y="4042149"/>
                  <a:ext cx="179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02F3AE9-1690-4CCD-B419-F4DE3F18D3CB}"/>
                    </a:ext>
                  </a:extLst>
                </p14:cNvPr>
                <p14:cNvContentPartPr/>
                <p14:nvPr/>
              </p14:nvContentPartPr>
              <p14:xfrm>
                <a:off x="4491874" y="4091829"/>
                <a:ext cx="82080" cy="3618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02F3AE9-1690-4CCD-B419-F4DE3F18D3C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83234" y="4037829"/>
                  <a:ext cx="997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B766857-9489-4CC4-B5A9-B5ED92B1C9B1}"/>
                    </a:ext>
                  </a:extLst>
                </p14:cNvPr>
                <p14:cNvContentPartPr/>
                <p14:nvPr/>
              </p14:nvContentPartPr>
              <p14:xfrm>
                <a:off x="4738114" y="4082469"/>
                <a:ext cx="165960" cy="28620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B766857-9489-4CC4-B5A9-B5ED92B1C9B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29474" y="4028469"/>
                  <a:ext cx="183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4B08E56-DD4E-4441-BD28-CEDCED29006F}"/>
                    </a:ext>
                  </a:extLst>
                </p14:cNvPr>
                <p14:cNvContentPartPr/>
                <p14:nvPr/>
              </p14:nvContentPartPr>
              <p14:xfrm>
                <a:off x="4963834" y="4241589"/>
                <a:ext cx="2880" cy="849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4B08E56-DD4E-4441-BD28-CEDCED2900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55194" y="4187949"/>
                  <a:ext cx="20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CC44D92-3D54-4E38-9DBC-374A12EF60E7}"/>
                    </a:ext>
                  </a:extLst>
                </p14:cNvPr>
                <p14:cNvContentPartPr/>
                <p14:nvPr/>
              </p14:nvContentPartPr>
              <p14:xfrm>
                <a:off x="4997314" y="4141149"/>
                <a:ext cx="360" cy="3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CC44D92-3D54-4E38-9DBC-374A12EF60E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88314" y="4087149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D726B7B-3C94-4951-A988-90316FB1AC2D}"/>
                    </a:ext>
                  </a:extLst>
                </p14:cNvPr>
                <p14:cNvContentPartPr/>
                <p14:nvPr/>
              </p14:nvContentPartPr>
              <p14:xfrm>
                <a:off x="5073994" y="4169229"/>
                <a:ext cx="113040" cy="1306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D726B7B-3C94-4951-A988-90316FB1AC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064994" y="4115229"/>
                  <a:ext cx="130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785BF22-7389-4DCC-A066-185A5799B019}"/>
                    </a:ext>
                  </a:extLst>
                </p14:cNvPr>
                <p14:cNvContentPartPr/>
                <p14:nvPr/>
              </p14:nvContentPartPr>
              <p14:xfrm>
                <a:off x="5204674" y="4186149"/>
                <a:ext cx="147240" cy="1054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785BF22-7389-4DCC-A066-185A5799B01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95674" y="4132509"/>
                  <a:ext cx="164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C1F5C33-8D65-44DE-BF14-07967C5488EE}"/>
                    </a:ext>
                  </a:extLst>
                </p14:cNvPr>
                <p14:cNvContentPartPr/>
                <p14:nvPr/>
              </p14:nvContentPartPr>
              <p14:xfrm>
                <a:off x="5376034" y="4207749"/>
                <a:ext cx="101880" cy="867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C1F5C33-8D65-44DE-BF14-07967C5488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67034" y="4154109"/>
                  <a:ext cx="119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2A0E1AF-9004-43DA-8FDD-F22A45F2F05C}"/>
                    </a:ext>
                  </a:extLst>
                </p14:cNvPr>
                <p14:cNvContentPartPr/>
                <p14:nvPr/>
              </p14:nvContentPartPr>
              <p14:xfrm>
                <a:off x="5509234" y="4052949"/>
                <a:ext cx="61200" cy="2473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2A0E1AF-9004-43DA-8FDD-F22A45F2F05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00594" y="3999309"/>
                  <a:ext cx="78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575130A-9254-406B-A063-F650F0130840}"/>
                    </a:ext>
                  </a:extLst>
                </p14:cNvPr>
                <p14:cNvContentPartPr/>
                <p14:nvPr/>
              </p14:nvContentPartPr>
              <p14:xfrm>
                <a:off x="5414914" y="3937029"/>
                <a:ext cx="542880" cy="64836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575130A-9254-406B-A063-F650F013084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06274" y="3883389"/>
                  <a:ext cx="56052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FCF61F6-8277-48E6-94E8-3AB961EF7EAC}"/>
                    </a:ext>
                  </a:extLst>
                </p14:cNvPr>
                <p14:cNvContentPartPr/>
                <p14:nvPr/>
              </p14:nvContentPartPr>
              <p14:xfrm>
                <a:off x="503434" y="4777989"/>
                <a:ext cx="491400" cy="1342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FCF61F6-8277-48E6-94E8-3AB961EF7EA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4794" y="4723989"/>
                  <a:ext cx="509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D2C7FF06-64C1-4F5D-AAC8-9E88365C8A02}"/>
                    </a:ext>
                  </a:extLst>
                </p14:cNvPr>
                <p14:cNvContentPartPr/>
                <p14:nvPr/>
              </p14:nvContentPartPr>
              <p14:xfrm>
                <a:off x="1854154" y="4770789"/>
                <a:ext cx="312480" cy="1000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D2C7FF06-64C1-4F5D-AAC8-9E88365C8A0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45154" y="4717149"/>
                  <a:ext cx="330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C25D617-D71B-4CAD-A431-846B1A4F323D}"/>
                    </a:ext>
                  </a:extLst>
                </p14:cNvPr>
                <p14:cNvContentPartPr/>
                <p14:nvPr/>
              </p14:nvContentPartPr>
              <p14:xfrm>
                <a:off x="2192554" y="4749909"/>
                <a:ext cx="206640" cy="1087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C25D617-D71B-4CAD-A431-846B1A4F323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83554" y="4696269"/>
                  <a:ext cx="224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0ACA949C-3C7C-4142-A38A-6761E54CACF3}"/>
                    </a:ext>
                  </a:extLst>
                </p14:cNvPr>
                <p14:cNvContentPartPr/>
                <p14:nvPr/>
              </p14:nvContentPartPr>
              <p14:xfrm>
                <a:off x="2397394" y="4712109"/>
                <a:ext cx="343440" cy="1393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0ACA949C-3C7C-4142-A38A-6761E54CACF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388754" y="4658109"/>
                  <a:ext cx="361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6A8EDF2-D477-4AF3-A731-9EB1B19E61DB}"/>
                    </a:ext>
                  </a:extLst>
                </p14:cNvPr>
                <p14:cNvContentPartPr/>
                <p14:nvPr/>
              </p14:nvContentPartPr>
              <p14:xfrm>
                <a:off x="2787994" y="4637229"/>
                <a:ext cx="49680" cy="2206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6A8EDF2-D477-4AF3-A731-9EB1B19E61D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78994" y="4583589"/>
                  <a:ext cx="67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DA2E179-DE51-4480-9395-A085307BCBC1}"/>
                    </a:ext>
                  </a:extLst>
                </p14:cNvPr>
                <p14:cNvContentPartPr/>
                <p14:nvPr/>
              </p14:nvContentPartPr>
              <p14:xfrm>
                <a:off x="2733994" y="4702749"/>
                <a:ext cx="167040" cy="1944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DA2E179-DE51-4480-9395-A085307BCB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24994" y="4648749"/>
                  <a:ext cx="184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EA3B9CC-55E7-4E17-8AA4-3F54E4905674}"/>
                    </a:ext>
                  </a:extLst>
                </p14:cNvPr>
                <p14:cNvContentPartPr/>
                <p14:nvPr/>
              </p14:nvContentPartPr>
              <p14:xfrm>
                <a:off x="3163474" y="4763229"/>
                <a:ext cx="7560" cy="7812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EA3B9CC-55E7-4E17-8AA4-3F54E490567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54834" y="4709589"/>
                  <a:ext cx="2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FDF8AA9-8855-417B-A18F-C4CD6A579549}"/>
                    </a:ext>
                  </a:extLst>
                </p14:cNvPr>
                <p14:cNvContentPartPr/>
                <p14:nvPr/>
              </p14:nvContentPartPr>
              <p14:xfrm>
                <a:off x="3198034" y="4687269"/>
                <a:ext cx="1800" cy="57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FDF8AA9-8855-417B-A18F-C4CD6A57954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89034" y="4633269"/>
                  <a:ext cx="19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C460AC2-2F4C-4CC5-859C-B5CD2FEC2F9D}"/>
                    </a:ext>
                  </a:extLst>
                </p14:cNvPr>
                <p14:cNvContentPartPr/>
                <p14:nvPr/>
              </p14:nvContentPartPr>
              <p14:xfrm>
                <a:off x="3245554" y="4723989"/>
                <a:ext cx="185040" cy="1134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C460AC2-2F4C-4CC5-859C-B5CD2FEC2F9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36914" y="4670349"/>
                  <a:ext cx="202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195E56B-0D4F-4C4E-B31D-523A1202BFDF}"/>
                    </a:ext>
                  </a:extLst>
                </p14:cNvPr>
                <p14:cNvContentPartPr/>
                <p14:nvPr/>
              </p14:nvContentPartPr>
              <p14:xfrm>
                <a:off x="3371194" y="4581789"/>
                <a:ext cx="496440" cy="43128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195E56B-0D4F-4C4E-B31D-523A1202BFD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62554" y="4527789"/>
                  <a:ext cx="5140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842C294-A4E7-4FC2-A363-A786B9F0C7B8}"/>
                    </a:ext>
                  </a:extLst>
                </p14:cNvPr>
                <p14:cNvContentPartPr/>
                <p14:nvPr/>
              </p14:nvContentPartPr>
              <p14:xfrm>
                <a:off x="3888154" y="4575669"/>
                <a:ext cx="517680" cy="2588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842C294-A4E7-4FC2-A363-A786B9F0C7B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79514" y="4521669"/>
                  <a:ext cx="535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E332E01-4750-4608-A76B-0207DA0AD23F}"/>
                    </a:ext>
                  </a:extLst>
                </p14:cNvPr>
                <p14:cNvContentPartPr/>
                <p14:nvPr/>
              </p14:nvContentPartPr>
              <p14:xfrm>
                <a:off x="4394314" y="4678989"/>
                <a:ext cx="5760" cy="2448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E332E01-4750-4608-A76B-0207DA0AD23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85674" y="4624989"/>
                  <a:ext cx="23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4C055B8-2340-418F-B22A-F8F6BA4B7DFE}"/>
                    </a:ext>
                  </a:extLst>
                </p14:cNvPr>
                <p14:cNvContentPartPr/>
                <p14:nvPr/>
              </p14:nvContentPartPr>
              <p14:xfrm>
                <a:off x="4429954" y="4700949"/>
                <a:ext cx="362880" cy="144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4C055B8-2340-418F-B22A-F8F6BA4B7DF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21314" y="4647309"/>
                  <a:ext cx="380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42ED72C4-9D80-4FB5-B72E-A0D9A20718D1}"/>
                    </a:ext>
                  </a:extLst>
                </p14:cNvPr>
                <p14:cNvContentPartPr/>
                <p14:nvPr/>
              </p14:nvContentPartPr>
              <p14:xfrm>
                <a:off x="4314754" y="4624629"/>
                <a:ext cx="318960" cy="136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42ED72C4-9D80-4FB5-B72E-A0D9A20718D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06114" y="4570989"/>
                  <a:ext cx="336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3158813-6001-471B-BE76-C15E9DDF7F26}"/>
                    </a:ext>
                  </a:extLst>
                </p14:cNvPr>
                <p14:cNvContentPartPr/>
                <p14:nvPr/>
              </p14:nvContentPartPr>
              <p14:xfrm>
                <a:off x="4914514" y="4732269"/>
                <a:ext cx="28800" cy="237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3158813-6001-471B-BE76-C15E9DDF7F2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05874" y="4678629"/>
                  <a:ext cx="4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C36FC69-B19D-4206-86F2-A3020A3C0BCC}"/>
                    </a:ext>
                  </a:extLst>
                </p14:cNvPr>
                <p14:cNvContentPartPr/>
                <p14:nvPr/>
              </p14:nvContentPartPr>
              <p14:xfrm>
                <a:off x="4868794" y="4526709"/>
                <a:ext cx="165240" cy="1450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C36FC69-B19D-4206-86F2-A3020A3C0BC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860154" y="4472709"/>
                  <a:ext cx="182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7ABA654-244B-4022-AF58-F0476AF10891}"/>
                    </a:ext>
                  </a:extLst>
                </p14:cNvPr>
                <p14:cNvContentPartPr/>
                <p14:nvPr/>
              </p14:nvContentPartPr>
              <p14:xfrm>
                <a:off x="4901914" y="4725789"/>
                <a:ext cx="64440" cy="381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7ABA654-244B-4022-AF58-F0476AF1089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92914" y="4671789"/>
                  <a:ext cx="82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4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F9FA889-26B8-4168-8360-41DB743306BD}"/>
                    </a:ext>
                  </a:extLst>
                </p14:cNvPr>
                <p14:cNvContentPartPr/>
                <p14:nvPr/>
              </p14:nvContentPartPr>
              <p14:xfrm>
                <a:off x="4903714" y="4527069"/>
                <a:ext cx="165240" cy="160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F9FA889-26B8-4168-8360-41DB743306B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94714" y="4473429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C6B9788-2944-424F-801F-B307BBF21E8F}"/>
                    </a:ext>
                  </a:extLst>
                </p14:cNvPr>
                <p14:cNvContentPartPr/>
                <p14:nvPr/>
              </p14:nvContentPartPr>
              <p14:xfrm>
                <a:off x="3155554" y="4695549"/>
                <a:ext cx="12240" cy="2700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C6B9788-2944-424F-801F-B307BBF21E8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46554" y="4641909"/>
                  <a:ext cx="29880" cy="13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831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9AC1B-7E40-4EF8-BF96-DE06734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793920"/>
            <a:ext cx="11466389" cy="50131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630D-4ACD-4B04-BE83-AC2A74B5B3FD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D57ECC-DD8E-4BC2-A5BA-F4E4679ED5D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232BE-98BC-4311-B05C-F2372923901E}"/>
              </a:ext>
            </a:extLst>
          </p:cNvPr>
          <p:cNvGrpSpPr/>
          <p:nvPr/>
        </p:nvGrpSpPr>
        <p:grpSpPr>
          <a:xfrm>
            <a:off x="7464806" y="1889726"/>
            <a:ext cx="1020960" cy="718920"/>
            <a:chOff x="7464806" y="1889726"/>
            <a:chExt cx="1020960" cy="7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14:cNvPr>
                <p14:cNvContentPartPr/>
                <p14:nvPr/>
              </p14:nvContentPartPr>
              <p14:xfrm>
                <a:off x="7464806" y="2414966"/>
                <a:ext cx="189360" cy="1936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E6A9D3-8C80-43A3-855F-0405E9D836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5806" y="2406326"/>
                  <a:ext cx="20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14:cNvPr>
                <p14:cNvContentPartPr/>
                <p14:nvPr/>
              </p14:nvContentPartPr>
              <p14:xfrm>
                <a:off x="7706726" y="2509286"/>
                <a:ext cx="99360" cy="55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7E2560-F108-42FF-97F2-E06B2EA0F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7726" y="2500646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14:cNvPr>
                <p14:cNvContentPartPr/>
                <p14:nvPr/>
              </p14:nvContentPartPr>
              <p14:xfrm>
                <a:off x="7770806" y="2308766"/>
                <a:ext cx="111600" cy="79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A2B066-3DF0-4C5D-A4BC-A7796E0BA3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2166" y="2299766"/>
                  <a:ext cx="129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14:cNvPr>
                <p14:cNvContentPartPr/>
                <p14:nvPr/>
              </p14:nvContentPartPr>
              <p14:xfrm>
                <a:off x="7816166" y="2338286"/>
                <a:ext cx="106920" cy="73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E14C72-A4CD-4B8A-9486-B79BD44B88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7526" y="2329286"/>
                  <a:ext cx="12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14:cNvPr>
                <p14:cNvContentPartPr/>
                <p14:nvPr/>
              </p14:nvContentPartPr>
              <p14:xfrm>
                <a:off x="7928126" y="2141366"/>
                <a:ext cx="178560" cy="10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C6FCE5-C889-47F0-BCFD-D4DEADB1FB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9486" y="2132366"/>
                  <a:ext cx="19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14:cNvPr>
                <p14:cNvContentPartPr/>
                <p14:nvPr/>
              </p14:nvContentPartPr>
              <p14:xfrm>
                <a:off x="8083286" y="2067926"/>
                <a:ext cx="86040" cy="10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3B1700-EF40-4772-86EC-E3FF6537BF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74286" y="2058926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14:cNvPr>
                <p14:cNvContentPartPr/>
                <p14:nvPr/>
              </p14:nvContentPartPr>
              <p14:xfrm>
                <a:off x="8059886" y="1989806"/>
                <a:ext cx="71640" cy="58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56054B-57E6-433E-9937-D7E3429FD9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0886" y="1980806"/>
                  <a:ext cx="89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14:cNvPr>
                <p14:cNvContentPartPr/>
                <p14:nvPr/>
              </p14:nvContentPartPr>
              <p14:xfrm>
                <a:off x="8171486" y="2008886"/>
                <a:ext cx="153000" cy="7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907839-7C6A-4EDF-AD29-601BCA04A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2846" y="1999886"/>
                  <a:ext cx="170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14:cNvPr>
                <p14:cNvContentPartPr/>
                <p14:nvPr/>
              </p14:nvContentPartPr>
              <p14:xfrm>
                <a:off x="8346446" y="1889726"/>
                <a:ext cx="18000" cy="18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D95B96-072B-4238-A1D4-99571DDF4B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37446" y="1881086"/>
                  <a:ext cx="35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14:cNvPr>
                <p14:cNvContentPartPr/>
                <p14:nvPr/>
              </p14:nvContentPartPr>
              <p14:xfrm>
                <a:off x="8404406" y="1905206"/>
                <a:ext cx="81360" cy="13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3F34F-848A-42CC-8A75-5D695AC488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5406" y="1896566"/>
                  <a:ext cx="990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03246F-1392-4C90-90FC-AB6B60C3FD59}"/>
              </a:ext>
            </a:extLst>
          </p:cNvPr>
          <p:cNvGrpSpPr/>
          <p:nvPr/>
        </p:nvGrpSpPr>
        <p:grpSpPr>
          <a:xfrm>
            <a:off x="8678246" y="2431886"/>
            <a:ext cx="514440" cy="299160"/>
            <a:chOff x="8678246" y="2431886"/>
            <a:chExt cx="514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14:cNvPr>
                <p14:cNvContentPartPr/>
                <p14:nvPr/>
              </p14:nvContentPartPr>
              <p14:xfrm>
                <a:off x="8682926" y="2638886"/>
                <a:ext cx="98280" cy="1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229E7A-D63C-42CB-B7D8-8E6554AA5D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73926" y="2629886"/>
                  <a:ext cx="11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14:cNvPr>
                <p14:cNvContentPartPr/>
                <p14:nvPr/>
              </p14:nvContentPartPr>
              <p14:xfrm>
                <a:off x="8678246" y="2672006"/>
                <a:ext cx="109080" cy="2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ABECC2-FC0E-48DC-971A-F472CBE49E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69246" y="2663006"/>
                  <a:ext cx="12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14:cNvPr>
                <p14:cNvContentPartPr/>
                <p14:nvPr/>
              </p14:nvContentPartPr>
              <p14:xfrm>
                <a:off x="8880206" y="2504246"/>
                <a:ext cx="110880" cy="159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3EC9A3-F285-4233-A142-2DE55C2EC1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71206" y="2495606"/>
                  <a:ext cx="128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14:cNvPr>
                <p14:cNvContentPartPr/>
                <p14:nvPr/>
              </p14:nvContentPartPr>
              <p14:xfrm>
                <a:off x="8982446" y="2594966"/>
                <a:ext cx="16920" cy="13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293D4-653A-4F46-9A52-CB5B37F2E3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3806" y="2586326"/>
                  <a:ext cx="3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14:cNvPr>
                <p14:cNvContentPartPr/>
                <p14:nvPr/>
              </p14:nvContentPartPr>
              <p14:xfrm>
                <a:off x="9065966" y="2540966"/>
                <a:ext cx="93960" cy="15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83089F-8094-49C7-A614-9DDB9FBB38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57326" y="2531966"/>
                  <a:ext cx="111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14:cNvPr>
                <p14:cNvContentPartPr/>
                <p14:nvPr/>
              </p14:nvContentPartPr>
              <p14:xfrm>
                <a:off x="9149126" y="2431886"/>
                <a:ext cx="435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2D699-71E3-46B2-AC07-DAFD54507F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0486" y="2422886"/>
                  <a:ext cx="612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FC0BBF-0CE5-4EC7-ABAA-2BD253094F33}"/>
              </a:ext>
            </a:extLst>
          </p:cNvPr>
          <p:cNvGrpSpPr/>
          <p:nvPr/>
        </p:nvGrpSpPr>
        <p:grpSpPr>
          <a:xfrm>
            <a:off x="9882343" y="3013131"/>
            <a:ext cx="569880" cy="167040"/>
            <a:chOff x="9882343" y="3013131"/>
            <a:chExt cx="56988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14:cNvPr>
                <p14:cNvContentPartPr/>
                <p14:nvPr/>
              </p14:nvContentPartPr>
              <p14:xfrm>
                <a:off x="9882343" y="3021051"/>
                <a:ext cx="136440" cy="12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9AC7A9-9C37-4B3B-8C4E-55C8D0756C3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73703" y="3012051"/>
                  <a:ext cx="154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14:cNvPr>
                <p14:cNvContentPartPr/>
                <p14:nvPr/>
              </p14:nvContentPartPr>
              <p14:xfrm>
                <a:off x="10044343" y="3013131"/>
                <a:ext cx="148320" cy="144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3C6B40-E4B6-4767-8A17-FF1889FC2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5703" y="3004131"/>
                  <a:ext cx="165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14:cNvPr>
                <p14:cNvContentPartPr/>
                <p14:nvPr/>
              </p14:nvContentPartPr>
              <p14:xfrm>
                <a:off x="10230103" y="3086931"/>
                <a:ext cx="222120" cy="93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393DB7-7B3A-4DE6-BCB9-AF87852A4C8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21103" y="3078291"/>
                  <a:ext cx="2397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AA76761-12D4-4FA4-BEBB-8A15001D6B93}"/>
              </a:ext>
            </a:extLst>
          </p:cNvPr>
          <p:cNvGrpSpPr/>
          <p:nvPr/>
        </p:nvGrpSpPr>
        <p:grpSpPr>
          <a:xfrm>
            <a:off x="8754617" y="1426149"/>
            <a:ext cx="2808360" cy="1560240"/>
            <a:chOff x="8754617" y="1426149"/>
            <a:chExt cx="2808360" cy="15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14:cNvPr>
                <p14:cNvContentPartPr/>
                <p14:nvPr/>
              </p14:nvContentPartPr>
              <p14:xfrm>
                <a:off x="11420777" y="1426149"/>
                <a:ext cx="7092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6B38B6-2F86-4EFA-960F-F622494BB1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11777" y="1417149"/>
                  <a:ext cx="88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14:cNvPr>
                <p14:cNvContentPartPr/>
                <p14:nvPr/>
              </p14:nvContentPartPr>
              <p14:xfrm>
                <a:off x="11200817" y="1468629"/>
                <a:ext cx="19512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97142B-23F4-4685-AB61-056559B8A1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2177" y="1459989"/>
                  <a:ext cx="21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14:cNvPr>
                <p14:cNvContentPartPr/>
                <p14:nvPr/>
              </p14:nvContentPartPr>
              <p14:xfrm>
                <a:off x="8754617" y="2973429"/>
                <a:ext cx="57600" cy="12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0B44E0-1F26-42F7-A6C0-66EBDD206D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45617" y="296442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14:cNvPr>
                <p14:cNvContentPartPr/>
                <p14:nvPr/>
              </p14:nvContentPartPr>
              <p14:xfrm>
                <a:off x="8881337" y="2973429"/>
                <a:ext cx="5904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19F72-F4AB-4EDF-9E06-45342606E3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72337" y="2964429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14:cNvPr>
                <p14:cNvContentPartPr/>
                <p14:nvPr/>
              </p14:nvContentPartPr>
              <p14:xfrm>
                <a:off x="9086177" y="2963349"/>
                <a:ext cx="72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425CB-4001-4396-8BD8-A02E585033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7537" y="2954709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14:cNvPr>
                <p14:cNvContentPartPr/>
                <p14:nvPr/>
              </p14:nvContentPartPr>
              <p14:xfrm>
                <a:off x="9265457" y="2969109"/>
                <a:ext cx="76320" cy="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1C2C06-FF9B-4892-9F6C-B15F938598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56817" y="2960109"/>
                  <a:ext cx="93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14:cNvPr>
                <p14:cNvContentPartPr/>
                <p14:nvPr/>
              </p14:nvContentPartPr>
              <p14:xfrm>
                <a:off x="9435377" y="2962629"/>
                <a:ext cx="69840" cy="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4E53E4-6242-4C94-8A72-B6077819EB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6377" y="2953989"/>
                  <a:ext cx="87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14:cNvPr>
                <p14:cNvContentPartPr/>
                <p14:nvPr/>
              </p14:nvContentPartPr>
              <p14:xfrm>
                <a:off x="9602057" y="2959389"/>
                <a:ext cx="99720" cy="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88105F-B93A-4C11-B5C5-15BB74F237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93417" y="2950389"/>
                  <a:ext cx="117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14:cNvPr>
                <p14:cNvContentPartPr/>
                <p14:nvPr/>
              </p14:nvContentPartPr>
              <p14:xfrm>
                <a:off x="9783497" y="2957229"/>
                <a:ext cx="79560" cy="1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0A3BAE-8314-42C3-B7B9-46CE616A8F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74857" y="2948229"/>
                  <a:ext cx="972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14:cNvPr>
                <p14:cNvContentPartPr/>
                <p14:nvPr/>
              </p14:nvContentPartPr>
              <p14:xfrm>
                <a:off x="9951257" y="2946429"/>
                <a:ext cx="302400" cy="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33A051-165B-4264-A289-1D8ED2BBE8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42257" y="2937789"/>
                  <a:ext cx="320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14:cNvPr>
                <p14:cNvContentPartPr/>
                <p14:nvPr/>
              </p14:nvContentPartPr>
              <p14:xfrm>
                <a:off x="10340777" y="2946429"/>
                <a:ext cx="13500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8D7E09-6533-480C-ACD0-83A199B1D4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32137" y="2937789"/>
                  <a:ext cx="15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14:cNvPr>
                <p14:cNvContentPartPr/>
                <p14:nvPr/>
              </p14:nvContentPartPr>
              <p14:xfrm>
                <a:off x="10589537" y="2947869"/>
                <a:ext cx="325080" cy="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990F31-2A42-4F40-9276-0FA3AAA6AE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80897" y="2939229"/>
                  <a:ext cx="34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14:cNvPr>
                <p14:cNvContentPartPr/>
                <p14:nvPr/>
              </p14:nvContentPartPr>
              <p14:xfrm>
                <a:off x="11010017" y="2955069"/>
                <a:ext cx="106920" cy="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3966BE-69D5-43C1-927F-E14C5C2EDE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1017" y="2946069"/>
                  <a:ext cx="12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14:cNvPr>
                <p14:cNvContentPartPr/>
                <p14:nvPr/>
              </p14:nvContentPartPr>
              <p14:xfrm>
                <a:off x="11181377" y="2954349"/>
                <a:ext cx="9432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CF456C-8E4A-45E6-BDF6-5BCE7DEA0D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72377" y="2945349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14:cNvPr>
                <p14:cNvContentPartPr/>
                <p14:nvPr/>
              </p14:nvContentPartPr>
              <p14:xfrm>
                <a:off x="11338697" y="2952189"/>
                <a:ext cx="224280" cy="6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4A7586-D3B2-4EC6-8252-AEE1A4EA94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29697" y="2943549"/>
                  <a:ext cx="241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14:cNvPr>
                <p14:cNvContentPartPr/>
                <p14:nvPr/>
              </p14:nvContentPartPr>
              <p14:xfrm>
                <a:off x="11218097" y="1469349"/>
                <a:ext cx="171000" cy="143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C08FF94-713A-4D32-9FCA-EFBBA7E76E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09457" y="1460349"/>
                  <a:ext cx="188640" cy="144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14:cNvPr>
              <p14:cNvContentPartPr/>
              <p14:nvPr/>
            </p14:nvContentPartPr>
            <p14:xfrm>
              <a:off x="11021177" y="2068749"/>
              <a:ext cx="115560" cy="264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3D42475-49A3-4CEC-AF34-5D1C0CB8EF9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012537" y="2060109"/>
                <a:ext cx="133200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E42C207-B236-41D1-9FE1-F089F3F00B91}"/>
              </a:ext>
            </a:extLst>
          </p:cNvPr>
          <p:cNvSpPr/>
          <p:nvPr/>
        </p:nvSpPr>
        <p:spPr>
          <a:xfrm>
            <a:off x="192505" y="793920"/>
            <a:ext cx="6767101" cy="5217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73E78E-7AE8-448A-90A0-29CE32099291}"/>
              </a:ext>
            </a:extLst>
          </p:cNvPr>
          <p:cNvGrpSpPr/>
          <p:nvPr/>
        </p:nvGrpSpPr>
        <p:grpSpPr>
          <a:xfrm>
            <a:off x="4685910" y="1037430"/>
            <a:ext cx="2223360" cy="654840"/>
            <a:chOff x="4685910" y="1037430"/>
            <a:chExt cx="2223360" cy="6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14:cNvPr>
                <p14:cNvContentPartPr/>
                <p14:nvPr/>
              </p14:nvContentPartPr>
              <p14:xfrm>
                <a:off x="4685910" y="1122030"/>
                <a:ext cx="127080" cy="298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4FCB800-1209-42A9-8D49-DDA2FF044D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68270" y="1104030"/>
                  <a:ext cx="162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14:cNvPr>
                <p14:cNvContentPartPr/>
                <p14:nvPr/>
              </p14:nvContentPartPr>
              <p14:xfrm>
                <a:off x="4827030" y="1304550"/>
                <a:ext cx="89640" cy="88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B1229E-206C-40E3-ACCB-04B166E8366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9390" y="1286910"/>
                  <a:ext cx="125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14:cNvPr>
                <p14:cNvContentPartPr/>
                <p14:nvPr/>
              </p14:nvContentPartPr>
              <p14:xfrm>
                <a:off x="4857990" y="1316790"/>
                <a:ext cx="163800" cy="375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527C8C-6A87-4A99-95C7-F357D5D161D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9990" y="1299150"/>
                  <a:ext cx="199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14:cNvPr>
                <p14:cNvContentPartPr/>
                <p14:nvPr/>
              </p14:nvContentPartPr>
              <p14:xfrm>
                <a:off x="5158590" y="1257030"/>
                <a:ext cx="181800" cy="18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96511B-E58D-4B48-B047-8A8AD33893C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40590" y="1239030"/>
                  <a:ext cx="21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14:cNvPr>
                <p14:cNvContentPartPr/>
                <p14:nvPr/>
              </p14:nvContentPartPr>
              <p14:xfrm>
                <a:off x="5162910" y="1324710"/>
                <a:ext cx="195480" cy="3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877046-9D40-4470-8640-9046FE955F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44910" y="1306710"/>
                  <a:ext cx="231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14:cNvPr>
                <p14:cNvContentPartPr/>
                <p14:nvPr/>
              </p14:nvContentPartPr>
              <p14:xfrm>
                <a:off x="5516430" y="1195830"/>
                <a:ext cx="176400" cy="243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7F6331-3DD6-43EE-8B5F-EC069AE2C8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98430" y="1178190"/>
                  <a:ext cx="212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14:cNvPr>
                <p14:cNvContentPartPr/>
                <p14:nvPr/>
              </p14:nvContentPartPr>
              <p14:xfrm>
                <a:off x="5733870" y="1198350"/>
                <a:ext cx="63000" cy="17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06BB1A-704E-4C35-8CD6-F0815E237A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15870" y="1180710"/>
                  <a:ext cx="9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14:cNvPr>
                <p14:cNvContentPartPr/>
                <p14:nvPr/>
              </p14:nvContentPartPr>
              <p14:xfrm>
                <a:off x="5744670" y="1098990"/>
                <a:ext cx="140040" cy="80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C25218-2FDC-4D83-B2B7-56227303E1D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27030" y="1081350"/>
                  <a:ext cx="175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14:cNvPr>
                <p14:cNvContentPartPr/>
                <p14:nvPr/>
              </p14:nvContentPartPr>
              <p14:xfrm>
                <a:off x="5991990" y="1132830"/>
                <a:ext cx="114120" cy="26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3CB8E4-9190-4353-AE1B-D81C3F992E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74350" y="1115190"/>
                  <a:ext cx="149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14:cNvPr>
                <p14:cNvContentPartPr/>
                <p14:nvPr/>
              </p14:nvContentPartPr>
              <p14:xfrm>
                <a:off x="6144630" y="1249110"/>
                <a:ext cx="13320" cy="13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B638CA-9E6D-4368-9133-FC0E6483806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26630" y="1231470"/>
                  <a:ext cx="48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14:cNvPr>
                <p14:cNvContentPartPr/>
                <p14:nvPr/>
              </p14:nvContentPartPr>
              <p14:xfrm>
                <a:off x="6152910" y="1249110"/>
                <a:ext cx="242640" cy="10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0488684-C824-4765-945C-FFADE35FD3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35270" y="1231470"/>
                  <a:ext cx="278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14:cNvPr>
                <p14:cNvContentPartPr/>
                <p14:nvPr/>
              </p14:nvContentPartPr>
              <p14:xfrm>
                <a:off x="6554670" y="1109790"/>
                <a:ext cx="144000" cy="221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B267D1-B32B-45DE-9A05-1161A6416C5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36670" y="1092150"/>
                  <a:ext cx="179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14:cNvPr>
                <p14:cNvContentPartPr/>
                <p14:nvPr/>
              </p14:nvContentPartPr>
              <p14:xfrm>
                <a:off x="6726390" y="1152270"/>
                <a:ext cx="84600" cy="168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28CD08F-4B31-4133-A1FD-90A1149E58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08750" y="1134270"/>
                  <a:ext cx="120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14:cNvPr>
                <p14:cNvContentPartPr/>
                <p14:nvPr/>
              </p14:nvContentPartPr>
              <p14:xfrm>
                <a:off x="6481590" y="1046070"/>
                <a:ext cx="136440" cy="36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D7B621-5593-4618-80B1-F224BC8433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63950" y="1028070"/>
                  <a:ext cx="1720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14:cNvPr>
                <p14:cNvContentPartPr/>
                <p14:nvPr/>
              </p14:nvContentPartPr>
              <p14:xfrm>
                <a:off x="6815670" y="1037430"/>
                <a:ext cx="93600" cy="396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EB47CA-A3EB-47E6-BD84-4163899C5B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97670" y="1019790"/>
                  <a:ext cx="12924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6BC7B87-386E-43DF-ABE2-D8DA8E97CB68}"/>
              </a:ext>
            </a:extLst>
          </p:cNvPr>
          <p:cNvGrpSpPr/>
          <p:nvPr/>
        </p:nvGrpSpPr>
        <p:grpSpPr>
          <a:xfrm>
            <a:off x="5203950" y="1779030"/>
            <a:ext cx="185040" cy="98280"/>
            <a:chOff x="5203950" y="1779030"/>
            <a:chExt cx="18504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14:cNvPr>
                <p14:cNvContentPartPr/>
                <p14:nvPr/>
              </p14:nvContentPartPr>
              <p14:xfrm>
                <a:off x="5203950" y="1779030"/>
                <a:ext cx="138240" cy="2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32FE703-A51C-4A91-817E-CED4E5E6B09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85950" y="1761030"/>
                  <a:ext cx="173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14:cNvPr>
                <p14:cNvContentPartPr/>
                <p14:nvPr/>
              </p14:nvContentPartPr>
              <p14:xfrm>
                <a:off x="5222670" y="1818270"/>
                <a:ext cx="166320" cy="59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7CE2AEB-68D9-4B8B-8921-B6075DE9CF3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05030" y="1800270"/>
                  <a:ext cx="201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8F96808-A1B4-4775-A149-F049FC6C4C45}"/>
              </a:ext>
            </a:extLst>
          </p:cNvPr>
          <p:cNvGrpSpPr/>
          <p:nvPr/>
        </p:nvGrpSpPr>
        <p:grpSpPr>
          <a:xfrm>
            <a:off x="4678350" y="2199150"/>
            <a:ext cx="681840" cy="332280"/>
            <a:chOff x="4678350" y="2199150"/>
            <a:chExt cx="6818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14:cNvPr>
                <p14:cNvContentPartPr/>
                <p14:nvPr/>
              </p14:nvContentPartPr>
              <p14:xfrm>
                <a:off x="4678350" y="2199150"/>
                <a:ext cx="122760" cy="255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5118A5-23A8-46B6-89DC-BD652A68DD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60350" y="2181510"/>
                  <a:ext cx="158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14:cNvPr>
                <p14:cNvContentPartPr/>
                <p14:nvPr/>
              </p14:nvContentPartPr>
              <p14:xfrm>
                <a:off x="4841790" y="2390310"/>
                <a:ext cx="78480" cy="89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389B00B-C733-4C5E-A5D2-767E2AC64B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23790" y="2372310"/>
                  <a:ext cx="114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14:cNvPr>
                <p14:cNvContentPartPr/>
                <p14:nvPr/>
              </p14:nvContentPartPr>
              <p14:xfrm>
                <a:off x="4949790" y="2379510"/>
                <a:ext cx="144000" cy="103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E62F72-3A91-4BB6-9C84-137A2EEB99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31790" y="2361510"/>
                  <a:ext cx="179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14:cNvPr>
                <p14:cNvContentPartPr/>
                <p14:nvPr/>
              </p14:nvContentPartPr>
              <p14:xfrm>
                <a:off x="4987230" y="2351790"/>
                <a:ext cx="69840" cy="1796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3A7D988-D993-4358-AF6B-94BA030522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969590" y="2333790"/>
                  <a:ext cx="105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14:cNvPr>
                <p14:cNvContentPartPr/>
                <p14:nvPr/>
              </p14:nvContentPartPr>
              <p14:xfrm>
                <a:off x="5253630" y="2346390"/>
                <a:ext cx="97920" cy="23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1AC68A-7B67-496D-9A42-8EDBCDD003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35630" y="2328390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14:cNvPr>
                <p14:cNvContentPartPr/>
                <p14:nvPr/>
              </p14:nvContentPartPr>
              <p14:xfrm>
                <a:off x="5292150" y="2420910"/>
                <a:ext cx="68040" cy="21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8E66D6-2F6D-4CFB-A37A-9AF725A4930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74150" y="2403270"/>
                  <a:ext cx="103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7C9F7B-00DD-4AFF-A8A2-27D050421E47}"/>
              </a:ext>
            </a:extLst>
          </p:cNvPr>
          <p:cNvGrpSpPr/>
          <p:nvPr/>
        </p:nvGrpSpPr>
        <p:grpSpPr>
          <a:xfrm>
            <a:off x="5611110" y="2027430"/>
            <a:ext cx="1303200" cy="417960"/>
            <a:chOff x="5611110" y="2027430"/>
            <a:chExt cx="13032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14:cNvPr>
                <p14:cNvContentPartPr/>
                <p14:nvPr/>
              </p14:nvContentPartPr>
              <p14:xfrm>
                <a:off x="5611110" y="2236950"/>
                <a:ext cx="182520" cy="20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B642F3-3D2C-43FC-B7A8-A8B0EE5324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93470" y="2218950"/>
                  <a:ext cx="218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14:cNvPr>
                <p14:cNvContentPartPr/>
                <p14:nvPr/>
              </p14:nvContentPartPr>
              <p14:xfrm>
                <a:off x="5829630" y="2091510"/>
                <a:ext cx="133200" cy="285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CF339A4-5183-4823-A8C5-0481280B3E7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11630" y="2073510"/>
                  <a:ext cx="168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14:cNvPr>
                <p14:cNvContentPartPr/>
                <p14:nvPr/>
              </p14:nvContentPartPr>
              <p14:xfrm>
                <a:off x="6112230" y="2139390"/>
                <a:ext cx="114840" cy="191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7CFDE0-6582-4DE4-A9D4-125393C6781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94590" y="2121390"/>
                  <a:ext cx="150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14:cNvPr>
                <p14:cNvContentPartPr/>
                <p14:nvPr/>
              </p14:nvContentPartPr>
              <p14:xfrm>
                <a:off x="6241470" y="2196630"/>
                <a:ext cx="233640" cy="179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51051D8-9F87-4892-AA6B-B994E1A49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23470" y="2178630"/>
                  <a:ext cx="269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14:cNvPr>
                <p14:cNvContentPartPr/>
                <p14:nvPr/>
              </p14:nvContentPartPr>
              <p14:xfrm>
                <a:off x="6535230" y="2027430"/>
                <a:ext cx="134280" cy="356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F45C22-D82A-4AB6-91AF-0B269400B2C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7230" y="2009790"/>
                  <a:ext cx="169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14:cNvPr>
                <p14:cNvContentPartPr/>
                <p14:nvPr/>
              </p14:nvContentPartPr>
              <p14:xfrm>
                <a:off x="6621270" y="2131470"/>
                <a:ext cx="102960" cy="159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718ED2-5EEA-4540-A7FE-F58D7D1400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03270" y="2113830"/>
                  <a:ext cx="13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14:cNvPr>
                <p14:cNvContentPartPr/>
                <p14:nvPr/>
              </p14:nvContentPartPr>
              <p14:xfrm>
                <a:off x="6744390" y="2127510"/>
                <a:ext cx="88200" cy="140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BC1E82D-8901-4BD4-B3A4-72C46E9DA1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26750" y="2109870"/>
                  <a:ext cx="123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14:cNvPr>
                <p14:cNvContentPartPr/>
                <p14:nvPr/>
              </p14:nvContentPartPr>
              <p14:xfrm>
                <a:off x="6812070" y="2036790"/>
                <a:ext cx="102240" cy="385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5F714C-97E5-4B4F-9FC2-438C68DCB3D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94430" y="2019150"/>
                  <a:ext cx="1378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6D24C43-BAED-4A8E-B50B-28900BEB4650}"/>
              </a:ext>
            </a:extLst>
          </p:cNvPr>
          <p:cNvGrpSpPr/>
          <p:nvPr/>
        </p:nvGrpSpPr>
        <p:grpSpPr>
          <a:xfrm>
            <a:off x="5245710" y="2706750"/>
            <a:ext cx="151920" cy="116640"/>
            <a:chOff x="5245710" y="2706750"/>
            <a:chExt cx="151920" cy="1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14:cNvPr>
                <p14:cNvContentPartPr/>
                <p14:nvPr/>
              </p14:nvContentPartPr>
              <p14:xfrm>
                <a:off x="5245710" y="2706750"/>
                <a:ext cx="151920" cy="24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3F798B-9ECD-416C-9B6D-46A35A2A38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228070" y="2688750"/>
                  <a:ext cx="187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14:cNvPr>
                <p14:cNvContentPartPr/>
                <p14:nvPr/>
              </p14:nvContentPartPr>
              <p14:xfrm>
                <a:off x="5245710" y="2790630"/>
                <a:ext cx="146880" cy="32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E64E2F0-9687-4E24-98DC-FD6494CB10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28070" y="2772630"/>
                  <a:ext cx="182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A98B0C8-6734-4EC6-B36A-CD7B41BA4AA8}"/>
              </a:ext>
            </a:extLst>
          </p:cNvPr>
          <p:cNvGrpSpPr/>
          <p:nvPr/>
        </p:nvGrpSpPr>
        <p:grpSpPr>
          <a:xfrm>
            <a:off x="5624070" y="2573550"/>
            <a:ext cx="1034640" cy="333000"/>
            <a:chOff x="5624070" y="2573550"/>
            <a:chExt cx="10346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14:cNvPr>
                <p14:cNvContentPartPr/>
                <p14:nvPr/>
              </p14:nvContentPartPr>
              <p14:xfrm>
                <a:off x="5624070" y="2620710"/>
                <a:ext cx="59400" cy="273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0DE99E0-3687-47A7-8949-0D62760E976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06430" y="2603070"/>
                  <a:ext cx="95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14:cNvPr>
                <p14:cNvContentPartPr/>
                <p14:nvPr/>
              </p14:nvContentPartPr>
              <p14:xfrm>
                <a:off x="5742510" y="2618550"/>
                <a:ext cx="116280" cy="253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9E9EE1B-591E-46B4-8E34-D5856EEE25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24510" y="2600550"/>
                  <a:ext cx="151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14:cNvPr>
                <p14:cNvContentPartPr/>
                <p14:nvPr/>
              </p14:nvContentPartPr>
              <p14:xfrm>
                <a:off x="5922870" y="2756790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09E78A-26DB-4F8B-8E6C-B476329AA6F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04870" y="2738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14:cNvPr>
                <p14:cNvContentPartPr/>
                <p14:nvPr/>
              </p14:nvContentPartPr>
              <p14:xfrm>
                <a:off x="6019710" y="2620350"/>
                <a:ext cx="15840" cy="208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FEDFF0-80A2-4CCD-BD58-4369B6E819A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01710" y="2602710"/>
                  <a:ext cx="51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14:cNvPr>
                <p14:cNvContentPartPr/>
                <p14:nvPr/>
              </p14:nvContentPartPr>
              <p14:xfrm>
                <a:off x="6092430" y="2573550"/>
                <a:ext cx="138960" cy="21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4F2001F-A563-4794-8714-8488FDD5724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74430" y="2555550"/>
                  <a:ext cx="17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14:cNvPr>
                <p14:cNvContentPartPr/>
                <p14:nvPr/>
              </p14:nvContentPartPr>
              <p14:xfrm>
                <a:off x="6324270" y="2677590"/>
                <a:ext cx="173160" cy="892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42B4A15-79B0-4FD5-8D07-794B2D5905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06630" y="2659590"/>
                  <a:ext cx="20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14:cNvPr>
                <p14:cNvContentPartPr/>
                <p14:nvPr/>
              </p14:nvContentPartPr>
              <p14:xfrm>
                <a:off x="6497070" y="2614950"/>
                <a:ext cx="90360" cy="211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A518716-ED5E-46CC-B28D-47E9BD781B4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79070" y="2597310"/>
                  <a:ext cx="126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14:cNvPr>
                <p14:cNvContentPartPr/>
                <p14:nvPr/>
              </p14:nvContentPartPr>
              <p14:xfrm>
                <a:off x="6542430" y="2689830"/>
                <a:ext cx="116280" cy="216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2D2F09F-FBDA-4C9B-B044-C8D4420D7C6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24790" y="2671830"/>
                  <a:ext cx="1519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08C6F4E-A2FA-4A17-96A1-4153BEDDFAC6}"/>
              </a:ext>
            </a:extLst>
          </p:cNvPr>
          <p:cNvGrpSpPr/>
          <p:nvPr/>
        </p:nvGrpSpPr>
        <p:grpSpPr>
          <a:xfrm>
            <a:off x="5560710" y="1649070"/>
            <a:ext cx="286200" cy="234360"/>
            <a:chOff x="5560710" y="1649070"/>
            <a:chExt cx="2862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14:cNvPr>
                <p14:cNvContentPartPr/>
                <p14:nvPr/>
              </p14:nvContentPartPr>
              <p14:xfrm>
                <a:off x="5560710" y="1659510"/>
                <a:ext cx="30240" cy="188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B1FE16A-A784-4853-87DD-B11986C8BA2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3070" y="1641870"/>
                  <a:ext cx="65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14:cNvPr>
                <p14:cNvContentPartPr/>
                <p14:nvPr/>
              </p14:nvContentPartPr>
              <p14:xfrm>
                <a:off x="5670510" y="1649070"/>
                <a:ext cx="90000" cy="234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57A7AB-EA80-43E1-8302-094158A66D0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52510" y="1631070"/>
                  <a:ext cx="1256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14:cNvPr>
                <p14:cNvContentPartPr/>
                <p14:nvPr/>
              </p14:nvContentPartPr>
              <p14:xfrm>
                <a:off x="5846550" y="1793430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C74F984-B55C-456B-BD47-25ACAF7306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28910" y="1775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AC12546-5AC8-4208-AB35-7971924AFA79}"/>
              </a:ext>
            </a:extLst>
          </p:cNvPr>
          <p:cNvGrpSpPr/>
          <p:nvPr/>
        </p:nvGrpSpPr>
        <p:grpSpPr>
          <a:xfrm>
            <a:off x="5963190" y="1591110"/>
            <a:ext cx="777600" cy="271800"/>
            <a:chOff x="5963190" y="1591110"/>
            <a:chExt cx="7776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14:cNvPr>
                <p14:cNvContentPartPr/>
                <p14:nvPr/>
              </p14:nvContentPartPr>
              <p14:xfrm>
                <a:off x="5963190" y="1683270"/>
                <a:ext cx="107280" cy="177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EF9948-7897-48AE-B839-24D847888B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45190" y="1665630"/>
                  <a:ext cx="142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14:cNvPr>
                <p14:cNvContentPartPr/>
                <p14:nvPr/>
              </p14:nvContentPartPr>
              <p14:xfrm>
                <a:off x="6106110" y="1641870"/>
                <a:ext cx="112320" cy="22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F74E9A-8907-4AC0-BA09-F55A0DECE3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88110" y="1624230"/>
                  <a:ext cx="147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14:cNvPr>
                <p14:cNvContentPartPr/>
                <p14:nvPr/>
              </p14:nvContentPartPr>
              <p14:xfrm>
                <a:off x="6139230" y="1674990"/>
                <a:ext cx="199800" cy="46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A05B6E9-AE54-41EE-A936-8E8B34C415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21590" y="1656990"/>
                  <a:ext cx="235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14:cNvPr>
                <p14:cNvContentPartPr/>
                <p14:nvPr/>
              </p14:nvContentPartPr>
              <p14:xfrm>
                <a:off x="6397710" y="1688670"/>
                <a:ext cx="153720" cy="74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1C516D-07C7-49DB-9AE2-CA7260ABD0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80070" y="1671030"/>
                  <a:ext cx="189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14:cNvPr>
                <p14:cNvContentPartPr/>
                <p14:nvPr/>
              </p14:nvContentPartPr>
              <p14:xfrm>
                <a:off x="6567270" y="1591110"/>
                <a:ext cx="109080" cy="240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D25AFB-C062-403F-8E45-B1583B2554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49630" y="1573110"/>
                  <a:ext cx="144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14:cNvPr>
                <p14:cNvContentPartPr/>
                <p14:nvPr/>
              </p14:nvContentPartPr>
              <p14:xfrm>
                <a:off x="6653670" y="1694070"/>
                <a:ext cx="87120" cy="165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9237AC7-D14D-4CF3-807A-B20003006A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36030" y="1676430"/>
                  <a:ext cx="1227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3D24C82-E441-4CF6-93CC-239165446029}"/>
              </a:ext>
            </a:extLst>
          </p:cNvPr>
          <p:cNvGrpSpPr/>
          <p:nvPr/>
        </p:nvGrpSpPr>
        <p:grpSpPr>
          <a:xfrm>
            <a:off x="3217895" y="2283947"/>
            <a:ext cx="603000" cy="54720"/>
            <a:chOff x="3217895" y="2283947"/>
            <a:chExt cx="603000" cy="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2C1177-570D-4F52-8178-89C4BB81804C}"/>
                    </a:ext>
                  </a:extLst>
                </p14:cNvPr>
                <p14:cNvContentPartPr/>
                <p14:nvPr/>
              </p14:nvContentPartPr>
              <p14:xfrm>
                <a:off x="3217895" y="2338307"/>
                <a:ext cx="324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2C1177-570D-4F52-8178-89C4BB8180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08895" y="232966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16232F-E012-4C2B-ACB4-6E3AF20C84F3}"/>
                    </a:ext>
                  </a:extLst>
                </p14:cNvPr>
                <p14:cNvContentPartPr/>
                <p14:nvPr/>
              </p14:nvContentPartPr>
              <p14:xfrm>
                <a:off x="3820535" y="2283947"/>
                <a:ext cx="360" cy="2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16232F-E012-4C2B-ACB4-6E3AF20C84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11535" y="227494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2248744-7640-4248-A89F-8C751B17F8A0}"/>
                  </a:ext>
                </a:extLst>
              </p14:cNvPr>
              <p14:cNvContentPartPr/>
              <p14:nvPr/>
            </p14:nvContentPartPr>
            <p14:xfrm>
              <a:off x="2256335" y="2245067"/>
              <a:ext cx="360" cy="3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2248744-7640-4248-A89F-8C751B17F8A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247335" y="22360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B497EE0-4E2D-4016-B42A-2395D4C751CC}"/>
              </a:ext>
            </a:extLst>
          </p:cNvPr>
          <p:cNvGrpSpPr/>
          <p:nvPr/>
        </p:nvGrpSpPr>
        <p:grpSpPr>
          <a:xfrm>
            <a:off x="755855" y="1421027"/>
            <a:ext cx="3735000" cy="2304000"/>
            <a:chOff x="755855" y="1421027"/>
            <a:chExt cx="3735000" cy="23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54E4F6-92AF-431E-B262-4051683F7666}"/>
                    </a:ext>
                  </a:extLst>
                </p14:cNvPr>
                <p14:cNvContentPartPr/>
                <p14:nvPr/>
              </p14:nvContentPartPr>
              <p14:xfrm>
                <a:off x="755855" y="1666907"/>
                <a:ext cx="343440" cy="23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54E4F6-92AF-431E-B262-4051683F76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7215" y="1657907"/>
                  <a:ext cx="361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DC81CE-D0A0-465F-A08E-87D27BF9E7B1}"/>
                    </a:ext>
                  </a:extLst>
                </p14:cNvPr>
                <p14:cNvContentPartPr/>
                <p14:nvPr/>
              </p14:nvContentPartPr>
              <p14:xfrm>
                <a:off x="1308095" y="1709387"/>
                <a:ext cx="222840" cy="44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DC81CE-D0A0-465F-A08E-87D27BF9E7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99095" y="1700747"/>
                  <a:ext cx="240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B24F7D-0433-4AE4-88BE-8DD6250CD5C3}"/>
                    </a:ext>
                  </a:extLst>
                </p14:cNvPr>
                <p14:cNvContentPartPr/>
                <p14:nvPr/>
              </p14:nvContentPartPr>
              <p14:xfrm>
                <a:off x="1307735" y="1784627"/>
                <a:ext cx="245520" cy="26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B24F7D-0433-4AE4-88BE-8DD6250CD5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99095" y="1775987"/>
                  <a:ext cx="263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6370EB8-8B69-4807-B247-8CB58B9EACAF}"/>
                    </a:ext>
                  </a:extLst>
                </p14:cNvPr>
                <p14:cNvContentPartPr/>
                <p14:nvPr/>
              </p14:nvContentPartPr>
              <p14:xfrm>
                <a:off x="1767455" y="1467107"/>
                <a:ext cx="291600" cy="37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6370EB8-8B69-4807-B247-8CB58B9EACA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58815" y="1458107"/>
                  <a:ext cx="309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B13C20B-50E3-462E-BA33-6E6DE1FBBA87}"/>
                    </a:ext>
                  </a:extLst>
                </p14:cNvPr>
                <p14:cNvContentPartPr/>
                <p14:nvPr/>
              </p14:nvContentPartPr>
              <p14:xfrm>
                <a:off x="2110895" y="1664027"/>
                <a:ext cx="418320" cy="481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B13C20B-50E3-462E-BA33-6E6DE1FBBA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01895" y="1655387"/>
                  <a:ext cx="4359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511772F-7CE0-4363-9326-6A7708F34E71}"/>
                    </a:ext>
                  </a:extLst>
                </p14:cNvPr>
                <p14:cNvContentPartPr/>
                <p14:nvPr/>
              </p14:nvContentPartPr>
              <p14:xfrm>
                <a:off x="2665655" y="1682027"/>
                <a:ext cx="257040" cy="28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511772F-7CE0-4363-9326-6A7708F34E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57015" y="1673387"/>
                  <a:ext cx="274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A1124A5-D99F-4FD5-9581-A047C125BACD}"/>
                    </a:ext>
                  </a:extLst>
                </p14:cNvPr>
                <p14:cNvContentPartPr/>
                <p14:nvPr/>
              </p14:nvContentPartPr>
              <p14:xfrm>
                <a:off x="3027455" y="1533347"/>
                <a:ext cx="262800" cy="536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A1124A5-D99F-4FD5-9581-A047C125BA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18815" y="1524347"/>
                  <a:ext cx="2804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CE2995B-D6C9-4695-8F1D-AA61BE50311F}"/>
                    </a:ext>
                  </a:extLst>
                </p14:cNvPr>
                <p14:cNvContentPartPr/>
                <p14:nvPr/>
              </p14:nvContentPartPr>
              <p14:xfrm>
                <a:off x="3442895" y="1421027"/>
                <a:ext cx="161640" cy="411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CE2995B-D6C9-4695-8F1D-AA61BE5031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33895" y="1412027"/>
                  <a:ext cx="179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F8D25DF-489A-4457-B245-C8243E014259}"/>
                    </a:ext>
                  </a:extLst>
                </p14:cNvPr>
                <p14:cNvContentPartPr/>
                <p14:nvPr/>
              </p14:nvContentPartPr>
              <p14:xfrm>
                <a:off x="3395015" y="1578347"/>
                <a:ext cx="316080" cy="21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F8D25DF-489A-4457-B245-C8243E0142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86375" y="1569707"/>
                  <a:ext cx="333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C0F452-98B9-48DE-AD2D-3D313EB7A14B}"/>
                    </a:ext>
                  </a:extLst>
                </p14:cNvPr>
                <p14:cNvContentPartPr/>
                <p14:nvPr/>
              </p14:nvContentPartPr>
              <p14:xfrm>
                <a:off x="1108655" y="2356667"/>
                <a:ext cx="215280" cy="400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C0F452-98B9-48DE-AD2D-3D313EB7A1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9655" y="2347667"/>
                  <a:ext cx="2329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0AEF0B-4293-42AA-B39F-55E48B5FF02D}"/>
                    </a:ext>
                  </a:extLst>
                </p14:cNvPr>
                <p14:cNvContentPartPr/>
                <p14:nvPr/>
              </p14:nvContentPartPr>
              <p14:xfrm>
                <a:off x="987695" y="2492747"/>
                <a:ext cx="339120" cy="74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0AEF0B-4293-42AA-B39F-55E48B5FF0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055" y="2483747"/>
                  <a:ext cx="356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249CCA5-2C10-488B-818D-CEA00153D2CE}"/>
                    </a:ext>
                  </a:extLst>
                </p14:cNvPr>
                <p14:cNvContentPartPr/>
                <p14:nvPr/>
              </p14:nvContentPartPr>
              <p14:xfrm>
                <a:off x="1512575" y="2469347"/>
                <a:ext cx="228240" cy="41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249CCA5-2C10-488B-818D-CEA00153D2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03575" y="2460347"/>
                  <a:ext cx="245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3213652-064F-4D5B-ABF4-20CE8480FDEF}"/>
                    </a:ext>
                  </a:extLst>
                </p14:cNvPr>
                <p14:cNvContentPartPr/>
                <p14:nvPr/>
              </p14:nvContentPartPr>
              <p14:xfrm>
                <a:off x="1526975" y="2527667"/>
                <a:ext cx="291600" cy="69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3213652-064F-4D5B-ABF4-20CE8480FDE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17975" y="2519027"/>
                  <a:ext cx="309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8BC31F2-95C8-4751-A2EF-BAB52FECB9AB}"/>
                    </a:ext>
                  </a:extLst>
                </p14:cNvPr>
                <p14:cNvContentPartPr/>
                <p14:nvPr/>
              </p14:nvContentPartPr>
              <p14:xfrm>
                <a:off x="2027015" y="2185307"/>
                <a:ext cx="189360" cy="353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8BC31F2-95C8-4751-A2EF-BAB52FECB9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18375" y="2176667"/>
                  <a:ext cx="207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C1F4E8-6132-4F3B-A3FF-C4C9F3813C92}"/>
                    </a:ext>
                  </a:extLst>
                </p14:cNvPr>
                <p14:cNvContentPartPr/>
                <p14:nvPr/>
              </p14:nvContentPartPr>
              <p14:xfrm>
                <a:off x="2324735" y="2351627"/>
                <a:ext cx="525600" cy="44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C1F4E8-6132-4F3B-A3FF-C4C9F3813C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6095" y="2342627"/>
                  <a:ext cx="5432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1026EA-F91D-4DA7-8EDE-28C845DE7312}"/>
                    </a:ext>
                  </a:extLst>
                </p14:cNvPr>
                <p14:cNvContentPartPr/>
                <p14:nvPr/>
              </p14:nvContentPartPr>
              <p14:xfrm>
                <a:off x="2388815" y="2331827"/>
                <a:ext cx="675000" cy="5968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1026EA-F91D-4DA7-8EDE-28C845DE73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80175" y="2323187"/>
                  <a:ext cx="69264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98DE728-E397-43F9-BEED-EC845AB14920}"/>
                    </a:ext>
                  </a:extLst>
                </p14:cNvPr>
                <p14:cNvContentPartPr/>
                <p14:nvPr/>
              </p14:nvContentPartPr>
              <p14:xfrm>
                <a:off x="2962655" y="2623067"/>
                <a:ext cx="376920" cy="374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98DE728-E397-43F9-BEED-EC845AB1492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53655" y="2614427"/>
                  <a:ext cx="394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2EF033C-B74C-46A0-89C5-52EB4C9BFEBD}"/>
                    </a:ext>
                  </a:extLst>
                </p14:cNvPr>
                <p14:cNvContentPartPr/>
                <p14:nvPr/>
              </p14:nvContentPartPr>
              <p14:xfrm>
                <a:off x="1711295" y="3238307"/>
                <a:ext cx="230760" cy="172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2EF033C-B74C-46A0-89C5-52EB4C9BFEB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702655" y="3229307"/>
                  <a:ext cx="248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386B8D6-2560-49A3-87F9-6B8A1EA4B5E4}"/>
                    </a:ext>
                  </a:extLst>
                </p14:cNvPr>
                <p14:cNvContentPartPr/>
                <p14:nvPr/>
              </p14:nvContentPartPr>
              <p14:xfrm>
                <a:off x="1692575" y="3311027"/>
                <a:ext cx="343440" cy="41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386B8D6-2560-49A3-87F9-6B8A1EA4B5E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83935" y="3302027"/>
                  <a:ext cx="361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EC973B8-1690-41A6-BB3B-DFF45E9F952B}"/>
                    </a:ext>
                  </a:extLst>
                </p14:cNvPr>
                <p14:cNvContentPartPr/>
                <p14:nvPr/>
              </p14:nvContentPartPr>
              <p14:xfrm>
                <a:off x="2377295" y="3061907"/>
                <a:ext cx="49680" cy="2790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EC973B8-1690-41A6-BB3B-DFF45E9F95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68295" y="3053267"/>
                  <a:ext cx="67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3932BE0-CD85-4766-B274-FB3511F9BCD4}"/>
                    </a:ext>
                  </a:extLst>
                </p14:cNvPr>
                <p14:cNvContentPartPr/>
                <p14:nvPr/>
              </p14:nvContentPartPr>
              <p14:xfrm>
                <a:off x="2550815" y="3096827"/>
                <a:ext cx="144360" cy="203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3932BE0-CD85-4766-B274-FB3511F9BC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42175" y="3088187"/>
                  <a:ext cx="162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DC01583-A0D2-4044-A3A2-972E65A17548}"/>
                    </a:ext>
                  </a:extLst>
                </p14:cNvPr>
                <p14:cNvContentPartPr/>
                <p14:nvPr/>
              </p14:nvContentPartPr>
              <p14:xfrm>
                <a:off x="2564855" y="3063347"/>
                <a:ext cx="264960" cy="2570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DC01583-A0D2-4044-A3A2-972E65A1754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55855" y="3054347"/>
                  <a:ext cx="282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BB7115C-0D6C-4B0F-B4A5-8A175EF347B8}"/>
                    </a:ext>
                  </a:extLst>
                </p14:cNvPr>
                <p14:cNvContentPartPr/>
                <p14:nvPr/>
              </p14:nvContentPartPr>
              <p14:xfrm>
                <a:off x="2915495" y="3218867"/>
                <a:ext cx="30600" cy="8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BB7115C-0D6C-4B0F-B4A5-8A175EF347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06495" y="3209867"/>
                  <a:ext cx="48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C6BBDE6-6F0A-4EAE-B97F-269805E99355}"/>
                    </a:ext>
                  </a:extLst>
                </p14:cNvPr>
                <p14:cNvContentPartPr/>
                <p14:nvPr/>
              </p14:nvContentPartPr>
              <p14:xfrm>
                <a:off x="3017735" y="3072347"/>
                <a:ext cx="258480" cy="102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C6BBDE6-6F0A-4EAE-B97F-269805E993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08735" y="3063707"/>
                  <a:ext cx="276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E9B6B2F-0FFB-4573-8B59-DBB18CB67DC6}"/>
                    </a:ext>
                  </a:extLst>
                </p14:cNvPr>
                <p14:cNvContentPartPr/>
                <p14:nvPr/>
              </p14:nvContentPartPr>
              <p14:xfrm>
                <a:off x="3304295" y="2989907"/>
                <a:ext cx="192240" cy="2368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E9B6B2F-0FFB-4573-8B59-DBB18CB67D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95655" y="2981267"/>
                  <a:ext cx="209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85D877-212C-48C1-99E9-DFA3BC3F9896}"/>
                    </a:ext>
                  </a:extLst>
                </p14:cNvPr>
                <p14:cNvContentPartPr/>
                <p14:nvPr/>
              </p14:nvContentPartPr>
              <p14:xfrm>
                <a:off x="3387815" y="3074867"/>
                <a:ext cx="229680" cy="48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85D877-212C-48C1-99E9-DFA3BC3F98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79175" y="3066227"/>
                  <a:ext cx="247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682F31-67F7-4BC0-8E4C-A2AC3E0936FE}"/>
                    </a:ext>
                  </a:extLst>
                </p14:cNvPr>
                <p14:cNvContentPartPr/>
                <p14:nvPr/>
              </p14:nvContentPartPr>
              <p14:xfrm>
                <a:off x="3740975" y="3053987"/>
                <a:ext cx="270000" cy="97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682F31-67F7-4BC0-8E4C-A2AC3E0936F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32335" y="3045347"/>
                  <a:ext cx="287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719E99-5043-449B-A1BA-DDB560718E46}"/>
                    </a:ext>
                  </a:extLst>
                </p14:cNvPr>
                <p14:cNvContentPartPr/>
                <p14:nvPr/>
              </p14:nvContentPartPr>
              <p14:xfrm>
                <a:off x="3999095" y="2984147"/>
                <a:ext cx="118440" cy="232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719E99-5043-449B-A1BA-DDB560718E4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90455" y="2975147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735700-A878-44FA-9DC3-4F13196D7B22}"/>
                    </a:ext>
                  </a:extLst>
                </p14:cNvPr>
                <p14:cNvContentPartPr/>
                <p14:nvPr/>
              </p14:nvContentPartPr>
              <p14:xfrm>
                <a:off x="4131935" y="3050387"/>
                <a:ext cx="133920" cy="19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735700-A878-44FA-9DC3-4F13196D7B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22935" y="3041387"/>
                  <a:ext cx="151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DA38FC-CF7E-43D2-8E18-D97B5DEE237E}"/>
                    </a:ext>
                  </a:extLst>
                </p14:cNvPr>
                <p14:cNvContentPartPr/>
                <p14:nvPr/>
              </p14:nvContentPartPr>
              <p14:xfrm>
                <a:off x="2462255" y="3330467"/>
                <a:ext cx="1132560" cy="131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DA38FC-CF7E-43D2-8E18-D97B5DEE237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53255" y="3321827"/>
                  <a:ext cx="1150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E9964E-9711-4146-892A-02BBA74FC044}"/>
                    </a:ext>
                  </a:extLst>
                </p14:cNvPr>
                <p14:cNvContentPartPr/>
                <p14:nvPr/>
              </p14:nvContentPartPr>
              <p14:xfrm>
                <a:off x="2739815" y="3531347"/>
                <a:ext cx="292680" cy="19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E9964E-9711-4146-892A-02BBA74FC0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30815" y="3522707"/>
                  <a:ext cx="3103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8B2085-7852-4EC3-B16E-0F9EA5EE60ED}"/>
                    </a:ext>
                  </a:extLst>
                </p14:cNvPr>
                <p14:cNvContentPartPr/>
                <p14:nvPr/>
              </p14:nvContentPartPr>
              <p14:xfrm>
                <a:off x="3095495" y="3640427"/>
                <a:ext cx="82800" cy="39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8B2085-7852-4EC3-B16E-0F9EA5EE60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86495" y="3631427"/>
                  <a:ext cx="100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E0BD88-F64C-4E05-841C-30CE15D39930}"/>
                    </a:ext>
                  </a:extLst>
                </p14:cNvPr>
                <p14:cNvContentPartPr/>
                <p14:nvPr/>
              </p14:nvContentPartPr>
              <p14:xfrm>
                <a:off x="3260735" y="3500027"/>
                <a:ext cx="189720" cy="217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E0BD88-F64C-4E05-841C-30CE15D399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51735" y="3491027"/>
                  <a:ext cx="207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E3E1A35-538D-451F-A96B-E9B8FD1F14F9}"/>
                    </a:ext>
                  </a:extLst>
                </p14:cNvPr>
                <p14:cNvContentPartPr/>
                <p14:nvPr/>
              </p14:nvContentPartPr>
              <p14:xfrm>
                <a:off x="3647375" y="3509387"/>
                <a:ext cx="287280" cy="81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E3E1A35-538D-451F-A96B-E9B8FD1F14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38735" y="3500387"/>
                  <a:ext cx="304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0CC93C2-6E2D-48A5-AA26-C5F786070039}"/>
                    </a:ext>
                  </a:extLst>
                </p14:cNvPr>
                <p14:cNvContentPartPr/>
                <p14:nvPr/>
              </p14:nvContentPartPr>
              <p14:xfrm>
                <a:off x="3981815" y="3382307"/>
                <a:ext cx="119880" cy="288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0CC93C2-6E2D-48A5-AA26-C5F78607003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73175" y="3373307"/>
                  <a:ext cx="137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9CE5148-F52C-46B0-83F2-676E47263327}"/>
                    </a:ext>
                  </a:extLst>
                </p14:cNvPr>
                <p14:cNvContentPartPr/>
                <p14:nvPr/>
              </p14:nvContentPartPr>
              <p14:xfrm>
                <a:off x="4107455" y="3516947"/>
                <a:ext cx="130680" cy="164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9CE5148-F52C-46B0-83F2-676E472633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98455" y="3508307"/>
                  <a:ext cx="148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0F93903-A32E-4098-983C-0B61D2502FD1}"/>
                    </a:ext>
                  </a:extLst>
                </p14:cNvPr>
                <p14:cNvContentPartPr/>
                <p14:nvPr/>
              </p14:nvContentPartPr>
              <p14:xfrm>
                <a:off x="4334975" y="3432707"/>
                <a:ext cx="155880" cy="741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0F93903-A32E-4098-983C-0B61D2502F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26335" y="3424067"/>
                  <a:ext cx="1735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080A102-3909-4DFA-8BB3-D5675AAFFDEC}"/>
              </a:ext>
            </a:extLst>
          </p:cNvPr>
          <p:cNvGrpSpPr/>
          <p:nvPr/>
        </p:nvGrpSpPr>
        <p:grpSpPr>
          <a:xfrm>
            <a:off x="1764575" y="4280867"/>
            <a:ext cx="372600" cy="128880"/>
            <a:chOff x="1764575" y="4280867"/>
            <a:chExt cx="3726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42C7145-FC9E-4811-B4E8-7ADC89509AA3}"/>
                    </a:ext>
                  </a:extLst>
                </p14:cNvPr>
                <p14:cNvContentPartPr/>
                <p14:nvPr/>
              </p14:nvContentPartPr>
              <p14:xfrm>
                <a:off x="1764575" y="4280867"/>
                <a:ext cx="344880" cy="26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42C7145-FC9E-4811-B4E8-7ADC89509A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55935" y="4272227"/>
                  <a:ext cx="362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DB9219E-2163-45F4-A396-5ECE7F80A0D4}"/>
                    </a:ext>
                  </a:extLst>
                </p14:cNvPr>
                <p14:cNvContentPartPr/>
                <p14:nvPr/>
              </p14:nvContentPartPr>
              <p14:xfrm>
                <a:off x="1805255" y="4364027"/>
                <a:ext cx="331920" cy="45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DB9219E-2163-45F4-A396-5ECE7F80A0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96255" y="4355027"/>
                  <a:ext cx="3495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B699AA1-272F-4F81-9295-E95A0085AF36}"/>
              </a:ext>
            </a:extLst>
          </p:cNvPr>
          <p:cNvGrpSpPr/>
          <p:nvPr/>
        </p:nvGrpSpPr>
        <p:grpSpPr>
          <a:xfrm>
            <a:off x="2430575" y="4091867"/>
            <a:ext cx="879480" cy="464040"/>
            <a:chOff x="2430575" y="4091867"/>
            <a:chExt cx="87948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0288A99-CAC1-4781-944F-D2B6B1754EE7}"/>
                    </a:ext>
                  </a:extLst>
                </p14:cNvPr>
                <p14:cNvContentPartPr/>
                <p14:nvPr/>
              </p14:nvContentPartPr>
              <p14:xfrm>
                <a:off x="2430575" y="4118867"/>
                <a:ext cx="60840" cy="367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0288A99-CAC1-4781-944F-D2B6B1754E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21935" y="4109867"/>
                  <a:ext cx="784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44DBEF5-15A2-493E-B003-BD31CC7D4330}"/>
                    </a:ext>
                  </a:extLst>
                </p14:cNvPr>
                <p14:cNvContentPartPr/>
                <p14:nvPr/>
              </p14:nvContentPartPr>
              <p14:xfrm>
                <a:off x="2535695" y="4339187"/>
                <a:ext cx="85320" cy="60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44DBEF5-15A2-493E-B003-BD31CC7D43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27055" y="4330547"/>
                  <a:ext cx="10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5B140BB-3DEA-4EA8-B8A4-A78EB585B8B4}"/>
                    </a:ext>
                  </a:extLst>
                </p14:cNvPr>
                <p14:cNvContentPartPr/>
                <p14:nvPr/>
              </p14:nvContentPartPr>
              <p14:xfrm>
                <a:off x="3108095" y="4091867"/>
                <a:ext cx="201960" cy="464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5B140BB-3DEA-4EA8-B8A4-A78EB585B8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99455" y="4083227"/>
                  <a:ext cx="2196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CCCA79D-618F-4ECD-9162-DCD3EBF09DAF}"/>
                    </a:ext>
                  </a:extLst>
                </p14:cNvPr>
                <p14:cNvContentPartPr/>
                <p14:nvPr/>
              </p14:nvContentPartPr>
              <p14:xfrm>
                <a:off x="2562695" y="4351067"/>
                <a:ext cx="54720" cy="352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CCCA79D-618F-4ECD-9162-DCD3EBF09D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53695" y="4342427"/>
                  <a:ext cx="72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C8B62DB-8AB8-420E-8C49-FB856BFE4BE7}"/>
                    </a:ext>
                  </a:extLst>
                </p14:cNvPr>
                <p14:cNvContentPartPr/>
                <p14:nvPr/>
              </p14:nvContentPartPr>
              <p14:xfrm>
                <a:off x="2754935" y="4166387"/>
                <a:ext cx="219240" cy="3157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C8B62DB-8AB8-420E-8C49-FB856BFE4B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46295" y="4157747"/>
                  <a:ext cx="2368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7CC27B3C-1F44-49BA-9387-BDA470022925}"/>
              </a:ext>
            </a:extLst>
          </p:cNvPr>
          <p:cNvGrpSpPr/>
          <p:nvPr/>
        </p:nvGrpSpPr>
        <p:grpSpPr>
          <a:xfrm>
            <a:off x="1147895" y="4155227"/>
            <a:ext cx="316080" cy="311760"/>
            <a:chOff x="1147895" y="4155227"/>
            <a:chExt cx="3160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D615113-8DA5-4E0A-B57D-540776B0DCBF}"/>
                    </a:ext>
                  </a:extLst>
                </p14:cNvPr>
                <p14:cNvContentPartPr/>
                <p14:nvPr/>
              </p14:nvContentPartPr>
              <p14:xfrm>
                <a:off x="1299095" y="4155227"/>
                <a:ext cx="164880" cy="311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D615113-8DA5-4E0A-B57D-540776B0DC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90455" y="4146227"/>
                  <a:ext cx="182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4B74208-9B6E-4750-8EA8-EA68BA15A135}"/>
                    </a:ext>
                  </a:extLst>
                </p14:cNvPr>
                <p14:cNvContentPartPr/>
                <p14:nvPr/>
              </p14:nvContentPartPr>
              <p14:xfrm>
                <a:off x="1147895" y="4280867"/>
                <a:ext cx="280080" cy="860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4B74208-9B6E-4750-8EA8-EA68BA15A1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8895" y="4272227"/>
                  <a:ext cx="2977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33CA219-3892-4A6A-B744-02E95B2EEF10}"/>
              </a:ext>
            </a:extLst>
          </p:cNvPr>
          <p:cNvGrpSpPr/>
          <p:nvPr/>
        </p:nvGrpSpPr>
        <p:grpSpPr>
          <a:xfrm>
            <a:off x="3513455" y="4243067"/>
            <a:ext cx="619920" cy="212400"/>
            <a:chOff x="3513455" y="4243067"/>
            <a:chExt cx="61992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F959196-D46D-4992-A718-CE39D641628E}"/>
                    </a:ext>
                  </a:extLst>
                </p14:cNvPr>
                <p14:cNvContentPartPr/>
                <p14:nvPr/>
              </p14:nvContentPartPr>
              <p14:xfrm>
                <a:off x="3513455" y="4243067"/>
                <a:ext cx="157320" cy="2124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F959196-D46D-4992-A718-CE39D641628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04455" y="4234427"/>
                  <a:ext cx="174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8B00F1E-A432-4CC1-B3E9-21E99FE22B6F}"/>
                    </a:ext>
                  </a:extLst>
                </p14:cNvPr>
                <p14:cNvContentPartPr/>
                <p14:nvPr/>
              </p14:nvContentPartPr>
              <p14:xfrm>
                <a:off x="3686255" y="4247747"/>
                <a:ext cx="447120" cy="1335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8B00F1E-A432-4CC1-B3E9-21E99FE22B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77615" y="4239107"/>
                  <a:ext cx="4647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F14BD09-9FEC-4C62-A70E-2E38470D50FF}"/>
                  </a:ext>
                </a:extLst>
              </p14:cNvPr>
              <p14:cNvContentPartPr/>
              <p14:nvPr/>
            </p14:nvContentPartPr>
            <p14:xfrm>
              <a:off x="1115135" y="3984227"/>
              <a:ext cx="3174120" cy="6012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F14BD09-9FEC-4C62-A70E-2E38470D50F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61495" y="3876227"/>
                <a:ext cx="3281760" cy="8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35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9AC1B-7E40-4EF8-BF96-DE067345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793920"/>
            <a:ext cx="11466389" cy="50131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F630D-4ACD-4B04-BE83-AC2A74B5B3FD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D57ECC-DD8E-4BC2-A5BA-F4E4679ED5D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97BC68-912F-4BB8-A129-040953A189B7}"/>
              </a:ext>
            </a:extLst>
          </p:cNvPr>
          <p:cNvSpPr/>
          <p:nvPr/>
        </p:nvSpPr>
        <p:spPr>
          <a:xfrm>
            <a:off x="171901" y="1800726"/>
            <a:ext cx="6774331" cy="3256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FB07C2-7C0A-4D43-8B12-FA51D96B9DF1}"/>
                  </a:ext>
                </a:extLst>
              </p14:cNvPr>
              <p14:cNvContentPartPr/>
              <p14:nvPr/>
            </p14:nvContentPartPr>
            <p14:xfrm>
              <a:off x="576189" y="2038114"/>
              <a:ext cx="58320" cy="174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FB07C2-7C0A-4D43-8B12-FA51D96B9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549" y="2029114"/>
                <a:ext cx="759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79FD2A-8480-4001-AE2A-8F5E4F5F276C}"/>
                  </a:ext>
                </a:extLst>
              </p14:cNvPr>
              <p14:cNvContentPartPr/>
              <p14:nvPr/>
            </p14:nvContentPartPr>
            <p14:xfrm>
              <a:off x="442269" y="1966834"/>
              <a:ext cx="280440" cy="115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79FD2A-8480-4001-AE2A-8F5E4F5F27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629" y="1957834"/>
                <a:ext cx="2980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5D394B-BAD5-4BB0-A386-14CE0702D405}"/>
                  </a:ext>
                </a:extLst>
              </p14:cNvPr>
              <p14:cNvContentPartPr/>
              <p14:nvPr/>
            </p14:nvContentPartPr>
            <p14:xfrm>
              <a:off x="655389" y="2096434"/>
              <a:ext cx="326160" cy="30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5D394B-BAD5-4BB0-A386-14CE0702D4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389" y="2087434"/>
                <a:ext cx="3438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6BEE803-A10F-4FB6-98A4-66657687E10A}"/>
                  </a:ext>
                </a:extLst>
              </p14:cNvPr>
              <p14:cNvContentPartPr/>
              <p14:nvPr/>
            </p14:nvContentPartPr>
            <p14:xfrm>
              <a:off x="1234629" y="2052874"/>
              <a:ext cx="63360" cy="190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6BEE803-A10F-4FB6-98A4-66657687E1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5629" y="2043874"/>
                <a:ext cx="81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4F8798-0C09-47EC-B64D-0B33A7D7C482}"/>
                  </a:ext>
                </a:extLst>
              </p14:cNvPr>
              <p14:cNvContentPartPr/>
              <p14:nvPr/>
            </p14:nvContentPartPr>
            <p14:xfrm>
              <a:off x="1134189" y="2126674"/>
              <a:ext cx="238680" cy="106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4F8798-0C09-47EC-B64D-0B33A7D7C4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5189" y="2117674"/>
                <a:ext cx="2563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957525B-89F0-4DE8-B105-57F4476710A3}"/>
                  </a:ext>
                </a:extLst>
              </p14:cNvPr>
              <p14:cNvContentPartPr/>
              <p14:nvPr/>
            </p14:nvContentPartPr>
            <p14:xfrm>
              <a:off x="1672749" y="1996714"/>
              <a:ext cx="432000" cy="231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957525B-89F0-4DE8-B105-57F4476710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64109" y="1988074"/>
                <a:ext cx="4496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8CF56B-D0BE-452D-A519-0DE4A24EC710}"/>
                  </a:ext>
                </a:extLst>
              </p14:cNvPr>
              <p14:cNvContentPartPr/>
              <p14:nvPr/>
            </p14:nvContentPartPr>
            <p14:xfrm>
              <a:off x="2097549" y="2131354"/>
              <a:ext cx="280800" cy="78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8CF56B-D0BE-452D-A519-0DE4A24EC7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8549" y="2122714"/>
                <a:ext cx="298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8ED2FC-E192-467D-8FE1-246E971B9779}"/>
                  </a:ext>
                </a:extLst>
              </p14:cNvPr>
              <p14:cNvContentPartPr/>
              <p14:nvPr/>
            </p14:nvContentPartPr>
            <p14:xfrm>
              <a:off x="2388789" y="1942714"/>
              <a:ext cx="536040" cy="28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8ED2FC-E192-467D-8FE1-246E971B97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79789" y="1934074"/>
                <a:ext cx="5536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4AA8E6-8807-4489-8931-4B76E7358670}"/>
                  </a:ext>
                </a:extLst>
              </p14:cNvPr>
              <p14:cNvContentPartPr/>
              <p14:nvPr/>
            </p14:nvContentPartPr>
            <p14:xfrm>
              <a:off x="2725749" y="1974394"/>
              <a:ext cx="214920" cy="3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4AA8E6-8807-4489-8931-4B76E73586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17109" y="1965754"/>
                <a:ext cx="2325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C0750A1-6273-4170-BAAF-A5D8285316E2}"/>
              </a:ext>
            </a:extLst>
          </p:cNvPr>
          <p:cNvGrpSpPr/>
          <p:nvPr/>
        </p:nvGrpSpPr>
        <p:grpSpPr>
          <a:xfrm>
            <a:off x="402309" y="2400274"/>
            <a:ext cx="2622960" cy="420120"/>
            <a:chOff x="402309" y="2400274"/>
            <a:chExt cx="262296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19CD2E-C8A8-49F2-BF73-C656439FD08F}"/>
                    </a:ext>
                  </a:extLst>
                </p14:cNvPr>
                <p14:cNvContentPartPr/>
                <p14:nvPr/>
              </p14:nvContentPartPr>
              <p14:xfrm>
                <a:off x="402309" y="2501794"/>
                <a:ext cx="177840" cy="22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19CD2E-C8A8-49F2-BF73-C656439FD0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3669" y="2492794"/>
                  <a:ext cx="19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DD390E-461C-492E-999C-3EE7ED8B6ED6}"/>
                    </a:ext>
                  </a:extLst>
                </p14:cNvPr>
                <p14:cNvContentPartPr/>
                <p14:nvPr/>
              </p14:nvContentPartPr>
              <p14:xfrm>
                <a:off x="620829" y="2603674"/>
                <a:ext cx="69480" cy="105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DD390E-461C-492E-999C-3EE7ED8B6E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829" y="2594674"/>
                  <a:ext cx="87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B40986-8470-4DAE-B060-125C0210C5D5}"/>
                    </a:ext>
                  </a:extLst>
                </p14:cNvPr>
                <p14:cNvContentPartPr/>
                <p14:nvPr/>
              </p14:nvContentPartPr>
              <p14:xfrm>
                <a:off x="722709" y="2598274"/>
                <a:ext cx="129600" cy="85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B40986-8470-4DAE-B060-125C0210C5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3709" y="2589274"/>
                  <a:ext cx="147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7C16B0-22D8-4DD1-B0FF-60EC48376748}"/>
                    </a:ext>
                  </a:extLst>
                </p14:cNvPr>
                <p14:cNvContentPartPr/>
                <p14:nvPr/>
              </p14:nvContentPartPr>
              <p14:xfrm>
                <a:off x="845469" y="2542474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7C16B0-22D8-4DD1-B0FF-60EC483767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6469" y="25338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747A3F-A02D-42AE-84BE-16AB3DDB943D}"/>
                    </a:ext>
                  </a:extLst>
                </p14:cNvPr>
                <p14:cNvContentPartPr/>
                <p14:nvPr/>
              </p14:nvContentPartPr>
              <p14:xfrm>
                <a:off x="901989" y="2565874"/>
                <a:ext cx="431280" cy="254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747A3F-A02D-42AE-84BE-16AB3DDB943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3349" y="2556874"/>
                  <a:ext cx="448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D8C19-800A-4569-B295-AA47021C7AAD}"/>
                    </a:ext>
                  </a:extLst>
                </p14:cNvPr>
                <p14:cNvContentPartPr/>
                <p14:nvPr/>
              </p14:nvContentPartPr>
              <p14:xfrm>
                <a:off x="1338309" y="2413954"/>
                <a:ext cx="323640" cy="245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D8C19-800A-4569-B295-AA47021C7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29669" y="2405314"/>
                  <a:ext cx="341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985088-D514-42E2-B2DA-814C175FA7C1}"/>
                    </a:ext>
                  </a:extLst>
                </p14:cNvPr>
                <p14:cNvContentPartPr/>
                <p14:nvPr/>
              </p14:nvContentPartPr>
              <p14:xfrm>
                <a:off x="1330749" y="2469394"/>
                <a:ext cx="266400" cy="45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985088-D514-42E2-B2DA-814C175FA7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21749" y="2460394"/>
                  <a:ext cx="28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61A699-369A-455F-A169-162D5A833739}"/>
                    </a:ext>
                  </a:extLst>
                </p14:cNvPr>
                <p14:cNvContentPartPr/>
                <p14:nvPr/>
              </p14:nvContentPartPr>
              <p14:xfrm>
                <a:off x="1656189" y="2427274"/>
                <a:ext cx="98280" cy="18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61A699-369A-455F-A169-162D5A8337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47549" y="2418274"/>
                  <a:ext cx="115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E78BB5-87F0-4237-917A-32EBEBBCE2A5}"/>
                    </a:ext>
                  </a:extLst>
                </p14:cNvPr>
                <p14:cNvContentPartPr/>
                <p14:nvPr/>
              </p14:nvContentPartPr>
              <p14:xfrm>
                <a:off x="2003229" y="2415034"/>
                <a:ext cx="175320" cy="197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E78BB5-87F0-4237-917A-32EBEBBCE2A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94229" y="2406394"/>
                  <a:ext cx="192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376BD3-3539-4AF8-8905-CD7A72B9260C}"/>
                    </a:ext>
                  </a:extLst>
                </p14:cNvPr>
                <p14:cNvContentPartPr/>
                <p14:nvPr/>
              </p14:nvContentPartPr>
              <p14:xfrm>
                <a:off x="2021589" y="2431954"/>
                <a:ext cx="185040" cy="2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376BD3-3539-4AF8-8905-CD7A72B9260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12949" y="2423314"/>
                  <a:ext cx="202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3582D4-3859-4B0F-96AF-8845C9E424B8}"/>
                    </a:ext>
                  </a:extLst>
                </p14:cNvPr>
                <p14:cNvContentPartPr/>
                <p14:nvPr/>
              </p14:nvContentPartPr>
              <p14:xfrm>
                <a:off x="1948509" y="2546074"/>
                <a:ext cx="145440" cy="76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3582D4-3859-4B0F-96AF-8845C9E424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39509" y="2537434"/>
                  <a:ext cx="16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A140756-5CA4-44D7-B4DB-E28C28D8538E}"/>
                    </a:ext>
                  </a:extLst>
                </p14:cNvPr>
                <p14:cNvContentPartPr/>
                <p14:nvPr/>
              </p14:nvContentPartPr>
              <p14:xfrm>
                <a:off x="2388429" y="2542474"/>
                <a:ext cx="128160" cy="69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A140756-5CA4-44D7-B4DB-E28C28D853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79789" y="2533834"/>
                  <a:ext cx="145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577929-C715-42EA-B55C-31A87122A213}"/>
                    </a:ext>
                  </a:extLst>
                </p14:cNvPr>
                <p14:cNvContentPartPr/>
                <p14:nvPr/>
              </p14:nvContentPartPr>
              <p14:xfrm>
                <a:off x="2541069" y="2421514"/>
                <a:ext cx="182880" cy="22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577929-C715-42EA-B55C-31A87122A2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32429" y="2412514"/>
                  <a:ext cx="20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1677E9-D959-4124-8949-CB8B74FE0F7D}"/>
                    </a:ext>
                  </a:extLst>
                </p14:cNvPr>
                <p14:cNvContentPartPr/>
                <p14:nvPr/>
              </p14:nvContentPartPr>
              <p14:xfrm>
                <a:off x="2705589" y="2517274"/>
                <a:ext cx="4320" cy="5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1677E9-D959-4124-8949-CB8B74FE0F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96589" y="2508274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1B800F-71C3-4753-9584-BE670950497D}"/>
                    </a:ext>
                  </a:extLst>
                </p14:cNvPr>
                <p14:cNvContentPartPr/>
                <p14:nvPr/>
              </p14:nvContentPartPr>
              <p14:xfrm>
                <a:off x="2778309" y="2520154"/>
                <a:ext cx="98280" cy="10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1B800F-71C3-4753-9584-BE67095049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69669" y="2511154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B206CB-FA45-42C5-A463-EAC5C003365C}"/>
                    </a:ext>
                  </a:extLst>
                </p14:cNvPr>
                <p14:cNvContentPartPr/>
                <p14:nvPr/>
              </p14:nvContentPartPr>
              <p14:xfrm>
                <a:off x="2884869" y="2400274"/>
                <a:ext cx="140400" cy="205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B206CB-FA45-42C5-A463-EAC5C00336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75869" y="2391634"/>
                  <a:ext cx="1580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A875B9-1AB3-421D-AA66-19B5E5C9C4C5}"/>
              </a:ext>
            </a:extLst>
          </p:cNvPr>
          <p:cNvGrpSpPr/>
          <p:nvPr/>
        </p:nvGrpSpPr>
        <p:grpSpPr>
          <a:xfrm>
            <a:off x="3286629" y="1909594"/>
            <a:ext cx="3200040" cy="761760"/>
            <a:chOff x="3286629" y="1909594"/>
            <a:chExt cx="320004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D3FC7E-D0F0-49F2-932B-74C17411A533}"/>
                    </a:ext>
                  </a:extLst>
                </p14:cNvPr>
                <p14:cNvContentPartPr/>
                <p14:nvPr/>
              </p14:nvContentPartPr>
              <p14:xfrm>
                <a:off x="3286629" y="1957834"/>
                <a:ext cx="1018800" cy="464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D3FC7E-D0F0-49F2-932B-74C17411A5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77629" y="1949194"/>
                  <a:ext cx="1036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7B6547-3FE3-4E54-B667-6C0C415C4364}"/>
                    </a:ext>
                  </a:extLst>
                </p14:cNvPr>
                <p14:cNvContentPartPr/>
                <p14:nvPr/>
              </p14:nvContentPartPr>
              <p14:xfrm>
                <a:off x="4664349" y="1909594"/>
                <a:ext cx="77040" cy="428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7B6547-3FE3-4E54-B667-6C0C415C43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5349" y="1900954"/>
                  <a:ext cx="946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CAD4FB7-C3C6-4F18-BBB6-6BCD89C0809F}"/>
                    </a:ext>
                  </a:extLst>
                </p14:cNvPr>
                <p14:cNvContentPartPr/>
                <p14:nvPr/>
              </p14:nvContentPartPr>
              <p14:xfrm>
                <a:off x="4565709" y="2112634"/>
                <a:ext cx="161640" cy="2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CAD4FB7-C3C6-4F18-BBB6-6BCD89C080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7069" y="2103634"/>
                  <a:ext cx="179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29AB8D-1E37-4883-969A-D19855CA501E}"/>
                    </a:ext>
                  </a:extLst>
                </p14:cNvPr>
                <p14:cNvContentPartPr/>
                <p14:nvPr/>
              </p14:nvContentPartPr>
              <p14:xfrm>
                <a:off x="4794309" y="2092834"/>
                <a:ext cx="505800" cy="134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29AB8D-1E37-4883-969A-D19855CA50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85309" y="2084194"/>
                  <a:ext cx="523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DAF8F5-9A26-48D8-B07A-157441B6A98A}"/>
                    </a:ext>
                  </a:extLst>
                </p14:cNvPr>
                <p14:cNvContentPartPr/>
                <p14:nvPr/>
              </p14:nvContentPartPr>
              <p14:xfrm>
                <a:off x="4511709" y="2185714"/>
                <a:ext cx="34920" cy="13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DAF8F5-9A26-48D8-B07A-157441B6A9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3069" y="2176714"/>
                  <a:ext cx="52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0D5F85-8310-42F7-B504-EC6DCFB45782}"/>
                    </a:ext>
                  </a:extLst>
                </p14:cNvPr>
                <p14:cNvContentPartPr/>
                <p14:nvPr/>
              </p14:nvContentPartPr>
              <p14:xfrm>
                <a:off x="5479749" y="2037034"/>
                <a:ext cx="35640" cy="18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0D5F85-8310-42F7-B504-EC6DCFB457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71109" y="2028394"/>
                  <a:ext cx="53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5F1D904-2483-4E48-9F37-9F8E3DB75C3E}"/>
                    </a:ext>
                  </a:extLst>
                </p14:cNvPr>
                <p14:cNvContentPartPr/>
                <p14:nvPr/>
              </p14:nvContentPartPr>
              <p14:xfrm>
                <a:off x="5547789" y="2018314"/>
                <a:ext cx="326160" cy="20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5F1D904-2483-4E48-9F37-9F8E3DB75C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8789" y="2009314"/>
                  <a:ext cx="343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6A728F-49FE-4F13-935D-80BC6FDFDE95}"/>
                    </a:ext>
                  </a:extLst>
                </p14:cNvPr>
                <p14:cNvContentPartPr/>
                <p14:nvPr/>
              </p14:nvContentPartPr>
              <p14:xfrm>
                <a:off x="5558229" y="2044954"/>
                <a:ext cx="253080" cy="27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6A728F-49FE-4F13-935D-80BC6FDFDE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49229" y="2035954"/>
                  <a:ext cx="270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2AB07F-9805-49C1-B8FF-385F2206F491}"/>
                    </a:ext>
                  </a:extLst>
                </p14:cNvPr>
                <p14:cNvContentPartPr/>
                <p14:nvPr/>
              </p14:nvContentPartPr>
              <p14:xfrm>
                <a:off x="3338829" y="2472994"/>
                <a:ext cx="36360" cy="162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2AB07F-9805-49C1-B8FF-385F2206F4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29829" y="2463994"/>
                  <a:ext cx="5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711228-9D19-4FCF-AF13-5E4591FCE910}"/>
                    </a:ext>
                  </a:extLst>
                </p14:cNvPr>
                <p14:cNvContentPartPr/>
                <p14:nvPr/>
              </p14:nvContentPartPr>
              <p14:xfrm>
                <a:off x="3427029" y="2460754"/>
                <a:ext cx="228240" cy="187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711228-9D19-4FCF-AF13-5E4591FCE9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8389" y="2452114"/>
                  <a:ext cx="245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05F426-E111-4B77-8CC2-0E5A7C710289}"/>
                    </a:ext>
                  </a:extLst>
                </p14:cNvPr>
                <p14:cNvContentPartPr/>
                <p14:nvPr/>
              </p14:nvContentPartPr>
              <p14:xfrm>
                <a:off x="3321549" y="2493154"/>
                <a:ext cx="322920" cy="2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05F426-E111-4B77-8CC2-0E5A7C7102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2549" y="2484514"/>
                  <a:ext cx="34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8C2C13-89FB-4A8A-93D2-ACC95CF029AD}"/>
                    </a:ext>
                  </a:extLst>
                </p14:cNvPr>
                <p14:cNvContentPartPr/>
                <p14:nvPr/>
              </p14:nvContentPartPr>
              <p14:xfrm>
                <a:off x="3898269" y="2488474"/>
                <a:ext cx="48240" cy="142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8C2C13-89FB-4A8A-93D2-ACC95CF029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89269" y="2479834"/>
                  <a:ext cx="6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F9FB00-E1CB-42B7-BDD1-6C2B81323C2E}"/>
                    </a:ext>
                  </a:extLst>
                </p14:cNvPr>
                <p14:cNvContentPartPr/>
                <p14:nvPr/>
              </p14:nvContentPartPr>
              <p14:xfrm>
                <a:off x="3916989" y="2493514"/>
                <a:ext cx="508320" cy="169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F9FB00-E1CB-42B7-BDD1-6C2B81323C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08349" y="2484514"/>
                  <a:ext cx="525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88C0B3-8461-4D1B-972A-DC34F9D3A6B6}"/>
                    </a:ext>
                  </a:extLst>
                </p14:cNvPr>
                <p14:cNvContentPartPr/>
                <p14:nvPr/>
              </p14:nvContentPartPr>
              <p14:xfrm>
                <a:off x="4622229" y="2475514"/>
                <a:ext cx="131040" cy="170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88C0B3-8461-4D1B-972A-DC34F9D3A6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13229" y="2466514"/>
                  <a:ext cx="148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3BFDE4-2EA4-4B04-A8A7-7E32C046F50A}"/>
                    </a:ext>
                  </a:extLst>
                </p14:cNvPr>
                <p14:cNvContentPartPr/>
                <p14:nvPr/>
              </p14:nvContentPartPr>
              <p14:xfrm>
                <a:off x="4774869" y="2539594"/>
                <a:ext cx="54360" cy="127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3BFDE4-2EA4-4B04-A8A7-7E32C046F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65869" y="2530954"/>
                  <a:ext cx="72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839210-5BEF-4E25-82B4-466006F50F62}"/>
                    </a:ext>
                  </a:extLst>
                </p14:cNvPr>
                <p14:cNvContentPartPr/>
                <p14:nvPr/>
              </p14:nvContentPartPr>
              <p14:xfrm>
                <a:off x="4900869" y="2458954"/>
                <a:ext cx="16560" cy="212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839210-5BEF-4E25-82B4-466006F50F6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92229" y="2449954"/>
                  <a:ext cx="34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DBC0F8-35C9-4BF1-BA4F-1CC056CBEAA4}"/>
                    </a:ext>
                  </a:extLst>
                </p14:cNvPr>
                <p14:cNvContentPartPr/>
                <p14:nvPr/>
              </p14:nvContentPartPr>
              <p14:xfrm>
                <a:off x="4843629" y="2555434"/>
                <a:ext cx="229680" cy="115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DBC0F8-35C9-4BF1-BA4F-1CC056CBEA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4629" y="2546434"/>
                  <a:ext cx="247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A8F8ED-55C0-4BDF-9404-FB5E501CAAF0}"/>
                    </a:ext>
                  </a:extLst>
                </p14:cNvPr>
                <p14:cNvContentPartPr/>
                <p14:nvPr/>
              </p14:nvContentPartPr>
              <p14:xfrm>
                <a:off x="3920949" y="2412874"/>
                <a:ext cx="23760" cy="175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A8F8ED-55C0-4BDF-9404-FB5E501CAA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11949" y="2404234"/>
                  <a:ext cx="41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1CBE632-43F9-4146-9CD7-04B76A950FFE}"/>
                    </a:ext>
                  </a:extLst>
                </p14:cNvPr>
                <p14:cNvContentPartPr/>
                <p14:nvPr/>
              </p14:nvContentPartPr>
              <p14:xfrm>
                <a:off x="5324949" y="2465794"/>
                <a:ext cx="27720" cy="191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1CBE632-43F9-4146-9CD7-04B76A950F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15949" y="2457154"/>
                  <a:ext cx="45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CCA410D-7BB9-4371-823B-B948B8BB755A}"/>
                    </a:ext>
                  </a:extLst>
                </p14:cNvPr>
                <p14:cNvContentPartPr/>
                <p14:nvPr/>
              </p14:nvContentPartPr>
              <p14:xfrm>
                <a:off x="5262309" y="2460394"/>
                <a:ext cx="418320" cy="183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CCA410D-7BB9-4371-823B-B948B8BB75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53309" y="2451394"/>
                  <a:ext cx="435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6D6E60-487F-4609-B0B6-95CAECB64E3F}"/>
                    </a:ext>
                  </a:extLst>
                </p14:cNvPr>
                <p14:cNvContentPartPr/>
                <p14:nvPr/>
              </p14:nvContentPartPr>
              <p14:xfrm>
                <a:off x="5853069" y="2425834"/>
                <a:ext cx="523080" cy="212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6D6E60-487F-4609-B0B6-95CAECB64E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44069" y="2417194"/>
                  <a:ext cx="540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023E3D-19EF-446D-9F33-170374C4FFA9}"/>
                    </a:ext>
                  </a:extLst>
                </p14:cNvPr>
                <p14:cNvContentPartPr/>
                <p14:nvPr/>
              </p14:nvContentPartPr>
              <p14:xfrm>
                <a:off x="6486309" y="2572714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023E3D-19EF-446D-9F33-170374C4FF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77309" y="25640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227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7BC91D-1521-4002-B6FF-19980B8F6692}"/>
              </a:ext>
            </a:extLst>
          </p:cNvPr>
          <p:cNvSpPr txBox="1">
            <a:spLocks/>
          </p:cNvSpPr>
          <p:nvPr/>
        </p:nvSpPr>
        <p:spPr>
          <a:xfrm>
            <a:off x="611660" y="871546"/>
            <a:ext cx="5040995" cy="867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Practice problems: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775B7-712C-4AC7-B7A3-F38E61E493BC}"/>
              </a:ext>
            </a:extLst>
          </p:cNvPr>
          <p:cNvSpPr txBox="1"/>
          <p:nvPr/>
        </p:nvSpPr>
        <p:spPr>
          <a:xfrm>
            <a:off x="1589047" y="1954581"/>
            <a:ext cx="103571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Problems from </a:t>
            </a:r>
            <a:r>
              <a:rPr lang="en-US" sz="2400" b="1" u="sng" dirty="0"/>
              <a:t>Fundamentals of Physics </a:t>
            </a:r>
          </a:p>
          <a:p>
            <a:r>
              <a:rPr lang="en-US" sz="2400" u="sng" dirty="0"/>
              <a:t>-</a:t>
            </a:r>
            <a:r>
              <a:rPr lang="en-US" sz="2400" u="sng" dirty="0" err="1"/>
              <a:t>Jearl</a:t>
            </a:r>
            <a:r>
              <a:rPr lang="en-US" sz="2400" u="sng" dirty="0"/>
              <a:t> Walker</a:t>
            </a:r>
          </a:p>
          <a:p>
            <a:r>
              <a:rPr lang="en-US" sz="4000" u="sng" dirty="0">
                <a:solidFill>
                  <a:schemeClr val="accent5"/>
                </a:solidFill>
              </a:rPr>
              <a:t>Chapter 4 : Motion in Two and Three dimension</a:t>
            </a:r>
          </a:p>
          <a:p>
            <a:endParaRPr lang="en-US" sz="2800" dirty="0"/>
          </a:p>
          <a:p>
            <a:r>
              <a:rPr lang="en-US" sz="2400" u="sng" dirty="0"/>
              <a:t>Page#86</a:t>
            </a:r>
          </a:p>
          <a:p>
            <a:r>
              <a:rPr lang="en-US" sz="4800" b="1" dirty="0">
                <a:solidFill>
                  <a:srgbClr val="7030A0"/>
                </a:solidFill>
              </a:rPr>
              <a:t>17, 35, 42, 48, 67</a:t>
            </a:r>
          </a:p>
          <a:p>
            <a:r>
              <a:rPr lang="en-US" sz="2400" u="sng" dirty="0"/>
              <a:t>Additional Problems</a:t>
            </a:r>
          </a:p>
          <a:p>
            <a:r>
              <a:rPr lang="en-US" sz="3200" b="1" u="sng" dirty="0">
                <a:solidFill>
                  <a:srgbClr val="7030A0"/>
                </a:solidFill>
              </a:rPr>
              <a:t>Additional Problems</a:t>
            </a:r>
            <a:r>
              <a:rPr lang="en-US" sz="4800" b="1" u="sng" dirty="0">
                <a:solidFill>
                  <a:srgbClr val="7030A0"/>
                </a:solidFill>
              </a:rPr>
              <a:t> 90, 92, 85</a:t>
            </a:r>
          </a:p>
        </p:txBody>
      </p:sp>
    </p:spTree>
    <p:extLst>
      <p:ext uri="{BB962C8B-B14F-4D97-AF65-F5344CB8AC3E}">
        <p14:creationId xmlns:p14="http://schemas.microsoft.com/office/powerpoint/2010/main" val="220939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E2B9D-3D6F-4993-B7F6-D42A55E85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910702"/>
            <a:ext cx="11385754" cy="189980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14:cNvPr>
              <p14:cNvContentPartPr/>
              <p14:nvPr/>
            </p14:nvContentPartPr>
            <p14:xfrm>
              <a:off x="2109621" y="4643461"/>
              <a:ext cx="283320" cy="292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1621" y="4625821"/>
                <a:ext cx="318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14:cNvPr>
              <p14:cNvContentPartPr/>
              <p14:nvPr/>
            </p14:nvContentPartPr>
            <p14:xfrm>
              <a:off x="2163261" y="6351465"/>
              <a:ext cx="6840" cy="22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621" y="6333465"/>
                <a:ext cx="424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D9C7706-4634-4CF0-B509-6BFAA41A69BB}"/>
              </a:ext>
            </a:extLst>
          </p:cNvPr>
          <p:cNvGrpSpPr/>
          <p:nvPr/>
        </p:nvGrpSpPr>
        <p:grpSpPr>
          <a:xfrm>
            <a:off x="1118901" y="3125701"/>
            <a:ext cx="2927160" cy="3378960"/>
            <a:chOff x="1118901" y="3125701"/>
            <a:chExt cx="2927160" cy="33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14:cNvPr>
                <p14:cNvContentPartPr/>
                <p14:nvPr/>
              </p14:nvContentPartPr>
              <p14:xfrm>
                <a:off x="1874181" y="4112101"/>
                <a:ext cx="1038240" cy="110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181" y="4094461"/>
                  <a:ext cx="107388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14:cNvPr>
                <p14:cNvContentPartPr/>
                <p14:nvPr/>
              </p14:nvContentPartPr>
              <p14:xfrm>
                <a:off x="2485101" y="4293541"/>
                <a:ext cx="16920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7101" y="4275541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14:cNvPr>
                <p14:cNvContentPartPr/>
                <p14:nvPr/>
              </p14:nvContentPartPr>
              <p14:xfrm>
                <a:off x="2438301" y="4305781"/>
                <a:ext cx="265680" cy="14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0301" y="4288141"/>
                  <a:ext cx="30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14:cNvPr>
                <p14:cNvContentPartPr/>
                <p14:nvPr/>
              </p14:nvContentPartPr>
              <p14:xfrm>
                <a:off x="2566461" y="4294261"/>
                <a:ext cx="151200" cy="22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8821" y="4276261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14:cNvPr>
                <p14:cNvContentPartPr/>
                <p14:nvPr/>
              </p14:nvContentPartPr>
              <p14:xfrm>
                <a:off x="2056701" y="4642021"/>
                <a:ext cx="33948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9061" y="4624021"/>
                  <a:ext cx="37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14:cNvPr>
                <p14:cNvContentPartPr/>
                <p14:nvPr/>
              </p14:nvContentPartPr>
              <p14:xfrm>
                <a:off x="2060661" y="4649221"/>
                <a:ext cx="366480" cy="37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43021" y="4631221"/>
                  <a:ext cx="4021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14:cNvPr>
                <p14:cNvContentPartPr/>
                <p14:nvPr/>
              </p14:nvContentPartPr>
              <p14:xfrm>
                <a:off x="2349741" y="4762621"/>
                <a:ext cx="37800" cy="1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1741" y="4744621"/>
                  <a:ext cx="73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14:cNvPr>
                <p14:cNvContentPartPr/>
                <p14:nvPr/>
              </p14:nvContentPartPr>
              <p14:xfrm>
                <a:off x="2401581" y="4701421"/>
                <a:ext cx="12060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3941" y="4683421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14:cNvPr>
                <p14:cNvContentPartPr/>
                <p14:nvPr/>
              </p14:nvContentPartPr>
              <p14:xfrm>
                <a:off x="2445861" y="4449061"/>
                <a:ext cx="312120" cy="30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7861" y="4431421"/>
                  <a:ext cx="347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14:cNvPr>
                <p14:cNvContentPartPr/>
                <p14:nvPr/>
              </p14:nvContentPartPr>
              <p14:xfrm>
                <a:off x="2506341" y="4578301"/>
                <a:ext cx="212400" cy="20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8341" y="4560661"/>
                  <a:ext cx="24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14:cNvPr>
                <p14:cNvContentPartPr/>
                <p14:nvPr/>
              </p14:nvContentPartPr>
              <p14:xfrm>
                <a:off x="2625501" y="4663621"/>
                <a:ext cx="57960" cy="23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07501" y="4645981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14:cNvPr>
                <p14:cNvContentPartPr/>
                <p14:nvPr/>
              </p14:nvContentPartPr>
              <p14:xfrm>
                <a:off x="2424261" y="4859821"/>
                <a:ext cx="7308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6261" y="4841821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14:cNvPr>
                <p14:cNvContentPartPr/>
                <p14:nvPr/>
              </p14:nvContentPartPr>
              <p14:xfrm>
                <a:off x="2341101" y="4977541"/>
                <a:ext cx="10296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23461" y="4959541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14:cNvPr>
                <p14:cNvContentPartPr/>
                <p14:nvPr/>
              </p14:nvContentPartPr>
              <p14:xfrm>
                <a:off x="2925381" y="4363021"/>
                <a:ext cx="77760" cy="7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7381" y="4345021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14:cNvPr>
                <p14:cNvContentPartPr/>
                <p14:nvPr/>
              </p14:nvContentPartPr>
              <p14:xfrm>
                <a:off x="2976141" y="4294261"/>
                <a:ext cx="96480" cy="8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58501" y="4276261"/>
                  <a:ext cx="132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14:cNvPr>
                <p14:cNvContentPartPr/>
                <p14:nvPr/>
              </p14:nvContentPartPr>
              <p14:xfrm>
                <a:off x="3065781" y="4031821"/>
                <a:ext cx="25452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8141" y="4014181"/>
                  <a:ext cx="290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14:cNvPr>
                <p14:cNvContentPartPr/>
                <p14:nvPr/>
              </p14:nvContentPartPr>
              <p14:xfrm>
                <a:off x="2998461" y="3813301"/>
                <a:ext cx="1047600" cy="75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80461" y="3795661"/>
                  <a:ext cx="1083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14:cNvPr>
                <p14:cNvContentPartPr/>
                <p14:nvPr/>
              </p14:nvContentPartPr>
              <p14:xfrm>
                <a:off x="3650781" y="3691981"/>
                <a:ext cx="21564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2781" y="3673981"/>
                  <a:ext cx="25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14:cNvPr>
                <p14:cNvContentPartPr/>
                <p14:nvPr/>
              </p14:nvContentPartPr>
              <p14:xfrm>
                <a:off x="2434701" y="3125701"/>
                <a:ext cx="592560" cy="94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6701" y="3107701"/>
                  <a:ext cx="6282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14:cNvPr>
                <p14:cNvContentPartPr/>
                <p14:nvPr/>
              </p14:nvContentPartPr>
              <p14:xfrm>
                <a:off x="2489421" y="3990781"/>
                <a:ext cx="10008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71421" y="3973141"/>
                  <a:ext cx="135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14:cNvPr>
                <p14:cNvContentPartPr/>
                <p14:nvPr/>
              </p14:nvContentPartPr>
              <p14:xfrm>
                <a:off x="2325621" y="3713581"/>
                <a:ext cx="30960" cy="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7621" y="3695941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14:cNvPr>
                <p14:cNvContentPartPr/>
                <p14:nvPr/>
              </p14:nvContentPartPr>
              <p14:xfrm>
                <a:off x="2771661" y="3448981"/>
                <a:ext cx="137880" cy="12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53661" y="3430981"/>
                  <a:ext cx="17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14:cNvPr>
                <p14:cNvContentPartPr/>
                <p14:nvPr/>
              </p14:nvContentPartPr>
              <p14:xfrm>
                <a:off x="2428941" y="5024701"/>
                <a:ext cx="591120" cy="25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0941" y="5007061"/>
                  <a:ext cx="62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14:cNvPr>
                <p14:cNvContentPartPr/>
                <p14:nvPr/>
              </p14:nvContentPartPr>
              <p14:xfrm>
                <a:off x="2887221" y="4517101"/>
                <a:ext cx="700560" cy="513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9581" y="4499461"/>
                  <a:ext cx="7362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14:cNvPr>
                <p14:cNvContentPartPr/>
                <p14:nvPr/>
              </p14:nvContentPartPr>
              <p14:xfrm>
                <a:off x="3653661" y="5444461"/>
                <a:ext cx="10440" cy="14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35661" y="5426461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14:cNvPr>
                <p14:cNvContentPartPr/>
                <p14:nvPr/>
              </p14:nvContentPartPr>
              <p14:xfrm>
                <a:off x="1185501" y="5535901"/>
                <a:ext cx="2256840" cy="80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7861" y="5517901"/>
                  <a:ext cx="22924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14:cNvPr>
                <p14:cNvContentPartPr/>
                <p14:nvPr/>
              </p14:nvContentPartPr>
              <p14:xfrm>
                <a:off x="3018981" y="5497381"/>
                <a:ext cx="512280" cy="47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0981" y="5479381"/>
                  <a:ext cx="547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14:cNvPr>
                <p14:cNvContentPartPr/>
                <p14:nvPr/>
              </p14:nvContentPartPr>
              <p14:xfrm>
                <a:off x="1605261" y="5778541"/>
                <a:ext cx="341640" cy="318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87621" y="5760901"/>
                  <a:ext cx="377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14:cNvPr>
                <p14:cNvContentPartPr/>
                <p14:nvPr/>
              </p14:nvContentPartPr>
              <p14:xfrm>
                <a:off x="2129061" y="5755861"/>
                <a:ext cx="299160" cy="12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11061" y="5737861"/>
                  <a:ext cx="33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14:cNvPr>
                <p14:cNvContentPartPr/>
                <p14:nvPr/>
              </p14:nvContentPartPr>
              <p14:xfrm>
                <a:off x="1118901" y="6303421"/>
                <a:ext cx="111960" cy="12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901" y="6285421"/>
                  <a:ext cx="14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14:cNvPr>
                <p14:cNvContentPartPr/>
                <p14:nvPr/>
              </p14:nvContentPartPr>
              <p14:xfrm>
                <a:off x="2484741" y="4983661"/>
                <a:ext cx="945720" cy="152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66741" y="4966021"/>
                  <a:ext cx="98136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14:cNvPr>
                <p14:cNvContentPartPr/>
                <p14:nvPr/>
              </p14:nvContentPartPr>
              <p14:xfrm>
                <a:off x="2970021" y="4513861"/>
                <a:ext cx="1053720" cy="1670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2021" y="4495861"/>
                  <a:ext cx="1089360" cy="17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14:cNvPr>
                <p14:cNvContentPartPr/>
                <p14:nvPr/>
              </p14:nvContentPartPr>
              <p14:xfrm>
                <a:off x="2500941" y="4890781"/>
                <a:ext cx="808560" cy="11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2941" y="4872781"/>
                  <a:ext cx="844200" cy="12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14:cNvPr>
                <p14:cNvContentPartPr/>
                <p14:nvPr/>
              </p14:nvContentPartPr>
              <p14:xfrm>
                <a:off x="2927541" y="4375621"/>
                <a:ext cx="893880" cy="103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09901" y="4357621"/>
                  <a:ext cx="9295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14:cNvPr>
                <p14:cNvContentPartPr/>
                <p14:nvPr/>
              </p14:nvContentPartPr>
              <p14:xfrm>
                <a:off x="2085141" y="5092381"/>
                <a:ext cx="139320" cy="4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67141" y="5074381"/>
                  <a:ext cx="17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14:cNvPr>
                <p14:cNvContentPartPr/>
                <p14:nvPr/>
              </p14:nvContentPartPr>
              <p14:xfrm>
                <a:off x="2194221" y="5162221"/>
                <a:ext cx="1440" cy="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76221" y="5144221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14:cNvPr>
                <p14:cNvContentPartPr/>
                <p14:nvPr/>
              </p14:nvContentPartPr>
              <p14:xfrm>
                <a:off x="2115741" y="5157901"/>
                <a:ext cx="91800" cy="4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8101" y="5140261"/>
                  <a:ext cx="12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14:cNvPr>
                <p14:cNvContentPartPr/>
                <p14:nvPr/>
              </p14:nvContentPartPr>
              <p14:xfrm>
                <a:off x="1875261" y="4934701"/>
                <a:ext cx="91080" cy="9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7621" y="4916701"/>
                  <a:ext cx="12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14:cNvPr>
                <p14:cNvContentPartPr/>
                <p14:nvPr/>
              </p14:nvContentPartPr>
              <p14:xfrm>
                <a:off x="2032221" y="4884661"/>
                <a:ext cx="262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14221" y="4867021"/>
                  <a:ext cx="6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14:cNvPr>
                <p14:cNvContentPartPr/>
                <p14:nvPr/>
              </p14:nvContentPartPr>
              <p14:xfrm>
                <a:off x="1999461" y="4879621"/>
                <a:ext cx="37800" cy="12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81821" y="4861981"/>
                  <a:ext cx="7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14:cNvPr>
                <p14:cNvContentPartPr/>
                <p14:nvPr/>
              </p14:nvContentPartPr>
              <p14:xfrm>
                <a:off x="2015301" y="5014981"/>
                <a:ext cx="1483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97661" y="4997341"/>
                  <a:ext cx="18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14:cNvPr>
                <p14:cNvContentPartPr/>
                <p14:nvPr/>
              </p14:nvContentPartPr>
              <p14:xfrm>
                <a:off x="2620461" y="4210741"/>
                <a:ext cx="209160" cy="17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02461" y="4192741"/>
                  <a:ext cx="244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14:cNvPr>
                <p14:cNvContentPartPr/>
                <p14:nvPr/>
              </p14:nvContentPartPr>
              <p14:xfrm>
                <a:off x="2755461" y="4463461"/>
                <a:ext cx="82440" cy="11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37821" y="4445821"/>
                  <a:ext cx="11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14:cNvPr>
                <p14:cNvContentPartPr/>
                <p14:nvPr/>
              </p14:nvContentPartPr>
              <p14:xfrm>
                <a:off x="2746461" y="4501261"/>
                <a:ext cx="59040" cy="8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28461" y="4483261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14:cNvPr>
                <p14:cNvContentPartPr/>
                <p14:nvPr/>
              </p14:nvContentPartPr>
              <p14:xfrm>
                <a:off x="2723421" y="4541221"/>
                <a:ext cx="327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05421" y="4523581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14:cNvPr>
                <p14:cNvContentPartPr/>
                <p14:nvPr/>
              </p14:nvContentPartPr>
              <p14:xfrm>
                <a:off x="2774541" y="4524661"/>
                <a:ext cx="90720" cy="117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6541" y="4507021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14:cNvPr>
                <p14:cNvContentPartPr/>
                <p14:nvPr/>
              </p14:nvContentPartPr>
              <p14:xfrm>
                <a:off x="2449461" y="4865581"/>
                <a:ext cx="84960" cy="6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31821" y="4847941"/>
                  <a:ext cx="12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14:cNvPr>
                <p14:cNvContentPartPr/>
                <p14:nvPr/>
              </p14:nvContentPartPr>
              <p14:xfrm>
                <a:off x="2111421" y="4704661"/>
                <a:ext cx="32040" cy="3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93421" y="4687021"/>
                  <a:ext cx="67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14:cNvPr>
                <p14:cNvContentPartPr/>
                <p14:nvPr/>
              </p14:nvContentPartPr>
              <p14:xfrm>
                <a:off x="2129781" y="4707901"/>
                <a:ext cx="4680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12141" y="4690261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14:cNvPr>
                <p14:cNvContentPartPr/>
                <p14:nvPr/>
              </p14:nvContentPartPr>
              <p14:xfrm>
                <a:off x="2092701" y="4743901"/>
                <a:ext cx="90720" cy="6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74701" y="4726261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14:cNvPr>
                <p14:cNvContentPartPr/>
                <p14:nvPr/>
              </p14:nvContentPartPr>
              <p14:xfrm>
                <a:off x="2096661" y="4761541"/>
                <a:ext cx="6624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9021" y="4743901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14:cNvPr>
                <p14:cNvContentPartPr/>
                <p14:nvPr/>
              </p14:nvContentPartPr>
              <p14:xfrm>
                <a:off x="2098821" y="4759021"/>
                <a:ext cx="83520" cy="7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80821" y="4741381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14:cNvPr>
                <p14:cNvContentPartPr/>
                <p14:nvPr/>
              </p14:nvContentPartPr>
              <p14:xfrm>
                <a:off x="2740701" y="4481821"/>
                <a:ext cx="126000" cy="140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2701" y="4463821"/>
                  <a:ext cx="16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14:cNvPr>
                <p14:cNvContentPartPr/>
                <p14:nvPr/>
              </p14:nvContentPartPr>
              <p14:xfrm>
                <a:off x="2394381" y="4912381"/>
                <a:ext cx="101160" cy="12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76381" y="4894741"/>
                  <a:ext cx="136800" cy="15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690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E2B9D-3D6F-4993-B7F6-D42A55E85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910702"/>
            <a:ext cx="11385754" cy="189980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14:cNvPr>
              <p14:cNvContentPartPr/>
              <p14:nvPr/>
            </p14:nvContentPartPr>
            <p14:xfrm>
              <a:off x="2109621" y="4643461"/>
              <a:ext cx="283320" cy="292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1621" y="4625821"/>
                <a:ext cx="318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14:cNvPr>
              <p14:cNvContentPartPr/>
              <p14:nvPr/>
            </p14:nvContentPartPr>
            <p14:xfrm>
              <a:off x="2163261" y="6351465"/>
              <a:ext cx="6840" cy="22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621" y="6333465"/>
                <a:ext cx="424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D9C7706-4634-4CF0-B509-6BFAA41A69BB}"/>
              </a:ext>
            </a:extLst>
          </p:cNvPr>
          <p:cNvGrpSpPr/>
          <p:nvPr/>
        </p:nvGrpSpPr>
        <p:grpSpPr>
          <a:xfrm>
            <a:off x="1118901" y="3125701"/>
            <a:ext cx="2927160" cy="3378960"/>
            <a:chOff x="1118901" y="3125701"/>
            <a:chExt cx="2927160" cy="33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14:cNvPr>
                <p14:cNvContentPartPr/>
                <p14:nvPr/>
              </p14:nvContentPartPr>
              <p14:xfrm>
                <a:off x="1874181" y="4112101"/>
                <a:ext cx="1038240" cy="110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181" y="4094461"/>
                  <a:ext cx="107388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14:cNvPr>
                <p14:cNvContentPartPr/>
                <p14:nvPr/>
              </p14:nvContentPartPr>
              <p14:xfrm>
                <a:off x="2485101" y="4293541"/>
                <a:ext cx="16920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7101" y="4275541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14:cNvPr>
                <p14:cNvContentPartPr/>
                <p14:nvPr/>
              </p14:nvContentPartPr>
              <p14:xfrm>
                <a:off x="2438301" y="4305781"/>
                <a:ext cx="265680" cy="14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0301" y="4288141"/>
                  <a:ext cx="30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14:cNvPr>
                <p14:cNvContentPartPr/>
                <p14:nvPr/>
              </p14:nvContentPartPr>
              <p14:xfrm>
                <a:off x="2566461" y="4294261"/>
                <a:ext cx="151200" cy="22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8821" y="4276261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14:cNvPr>
                <p14:cNvContentPartPr/>
                <p14:nvPr/>
              </p14:nvContentPartPr>
              <p14:xfrm>
                <a:off x="2056701" y="4642021"/>
                <a:ext cx="33948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9061" y="4624021"/>
                  <a:ext cx="37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14:cNvPr>
                <p14:cNvContentPartPr/>
                <p14:nvPr/>
              </p14:nvContentPartPr>
              <p14:xfrm>
                <a:off x="2060661" y="4649221"/>
                <a:ext cx="366480" cy="37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43021" y="4631221"/>
                  <a:ext cx="4021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14:cNvPr>
                <p14:cNvContentPartPr/>
                <p14:nvPr/>
              </p14:nvContentPartPr>
              <p14:xfrm>
                <a:off x="2349741" y="4762621"/>
                <a:ext cx="37800" cy="1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1741" y="4744621"/>
                  <a:ext cx="73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14:cNvPr>
                <p14:cNvContentPartPr/>
                <p14:nvPr/>
              </p14:nvContentPartPr>
              <p14:xfrm>
                <a:off x="2401581" y="4701421"/>
                <a:ext cx="12060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3941" y="4683421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14:cNvPr>
                <p14:cNvContentPartPr/>
                <p14:nvPr/>
              </p14:nvContentPartPr>
              <p14:xfrm>
                <a:off x="2445861" y="4449061"/>
                <a:ext cx="312120" cy="30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7861" y="4431421"/>
                  <a:ext cx="347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14:cNvPr>
                <p14:cNvContentPartPr/>
                <p14:nvPr/>
              </p14:nvContentPartPr>
              <p14:xfrm>
                <a:off x="2506341" y="4578301"/>
                <a:ext cx="212400" cy="20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8341" y="4560661"/>
                  <a:ext cx="24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14:cNvPr>
                <p14:cNvContentPartPr/>
                <p14:nvPr/>
              </p14:nvContentPartPr>
              <p14:xfrm>
                <a:off x="2625501" y="4663621"/>
                <a:ext cx="57960" cy="23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07501" y="4645981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14:cNvPr>
                <p14:cNvContentPartPr/>
                <p14:nvPr/>
              </p14:nvContentPartPr>
              <p14:xfrm>
                <a:off x="2424261" y="4859821"/>
                <a:ext cx="7308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6261" y="4841821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14:cNvPr>
                <p14:cNvContentPartPr/>
                <p14:nvPr/>
              </p14:nvContentPartPr>
              <p14:xfrm>
                <a:off x="2341101" y="4977541"/>
                <a:ext cx="10296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23461" y="4959541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14:cNvPr>
                <p14:cNvContentPartPr/>
                <p14:nvPr/>
              </p14:nvContentPartPr>
              <p14:xfrm>
                <a:off x="2925381" y="4363021"/>
                <a:ext cx="77760" cy="7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7381" y="4345021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14:cNvPr>
                <p14:cNvContentPartPr/>
                <p14:nvPr/>
              </p14:nvContentPartPr>
              <p14:xfrm>
                <a:off x="2976141" y="4294261"/>
                <a:ext cx="96480" cy="8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58501" y="4276261"/>
                  <a:ext cx="132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14:cNvPr>
                <p14:cNvContentPartPr/>
                <p14:nvPr/>
              </p14:nvContentPartPr>
              <p14:xfrm>
                <a:off x="3065781" y="4031821"/>
                <a:ext cx="25452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8141" y="4014181"/>
                  <a:ext cx="290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14:cNvPr>
                <p14:cNvContentPartPr/>
                <p14:nvPr/>
              </p14:nvContentPartPr>
              <p14:xfrm>
                <a:off x="2998461" y="3813301"/>
                <a:ext cx="1047600" cy="75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80461" y="3795661"/>
                  <a:ext cx="1083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14:cNvPr>
                <p14:cNvContentPartPr/>
                <p14:nvPr/>
              </p14:nvContentPartPr>
              <p14:xfrm>
                <a:off x="3650781" y="3691981"/>
                <a:ext cx="21564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2781" y="3673981"/>
                  <a:ext cx="25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14:cNvPr>
                <p14:cNvContentPartPr/>
                <p14:nvPr/>
              </p14:nvContentPartPr>
              <p14:xfrm>
                <a:off x="2434701" y="3125701"/>
                <a:ext cx="592560" cy="94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6701" y="3107701"/>
                  <a:ext cx="6282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14:cNvPr>
                <p14:cNvContentPartPr/>
                <p14:nvPr/>
              </p14:nvContentPartPr>
              <p14:xfrm>
                <a:off x="2489421" y="3990781"/>
                <a:ext cx="10008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71421" y="3973141"/>
                  <a:ext cx="135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14:cNvPr>
                <p14:cNvContentPartPr/>
                <p14:nvPr/>
              </p14:nvContentPartPr>
              <p14:xfrm>
                <a:off x="2325621" y="3713581"/>
                <a:ext cx="30960" cy="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7621" y="3695941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14:cNvPr>
                <p14:cNvContentPartPr/>
                <p14:nvPr/>
              </p14:nvContentPartPr>
              <p14:xfrm>
                <a:off x="2771661" y="3448981"/>
                <a:ext cx="137880" cy="12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53661" y="3430981"/>
                  <a:ext cx="17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14:cNvPr>
                <p14:cNvContentPartPr/>
                <p14:nvPr/>
              </p14:nvContentPartPr>
              <p14:xfrm>
                <a:off x="2428941" y="5024701"/>
                <a:ext cx="591120" cy="25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0941" y="5007061"/>
                  <a:ext cx="62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14:cNvPr>
                <p14:cNvContentPartPr/>
                <p14:nvPr/>
              </p14:nvContentPartPr>
              <p14:xfrm>
                <a:off x="2887221" y="4517101"/>
                <a:ext cx="700560" cy="513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9581" y="4499461"/>
                  <a:ext cx="7362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14:cNvPr>
                <p14:cNvContentPartPr/>
                <p14:nvPr/>
              </p14:nvContentPartPr>
              <p14:xfrm>
                <a:off x="3653661" y="5444461"/>
                <a:ext cx="10440" cy="14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35661" y="5426461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14:cNvPr>
                <p14:cNvContentPartPr/>
                <p14:nvPr/>
              </p14:nvContentPartPr>
              <p14:xfrm>
                <a:off x="1185501" y="5535901"/>
                <a:ext cx="2256840" cy="80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7861" y="5517901"/>
                  <a:ext cx="22924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14:cNvPr>
                <p14:cNvContentPartPr/>
                <p14:nvPr/>
              </p14:nvContentPartPr>
              <p14:xfrm>
                <a:off x="3018981" y="5497381"/>
                <a:ext cx="512280" cy="47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0981" y="5479381"/>
                  <a:ext cx="547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14:cNvPr>
                <p14:cNvContentPartPr/>
                <p14:nvPr/>
              </p14:nvContentPartPr>
              <p14:xfrm>
                <a:off x="1605261" y="5778541"/>
                <a:ext cx="341640" cy="318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87621" y="5760901"/>
                  <a:ext cx="377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14:cNvPr>
                <p14:cNvContentPartPr/>
                <p14:nvPr/>
              </p14:nvContentPartPr>
              <p14:xfrm>
                <a:off x="2129061" y="5755861"/>
                <a:ext cx="299160" cy="12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11061" y="5737861"/>
                  <a:ext cx="33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14:cNvPr>
                <p14:cNvContentPartPr/>
                <p14:nvPr/>
              </p14:nvContentPartPr>
              <p14:xfrm>
                <a:off x="1118901" y="6303421"/>
                <a:ext cx="111960" cy="12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901" y="6285421"/>
                  <a:ext cx="14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14:cNvPr>
                <p14:cNvContentPartPr/>
                <p14:nvPr/>
              </p14:nvContentPartPr>
              <p14:xfrm>
                <a:off x="2484741" y="4983661"/>
                <a:ext cx="945720" cy="152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66741" y="4966021"/>
                  <a:ext cx="98136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14:cNvPr>
                <p14:cNvContentPartPr/>
                <p14:nvPr/>
              </p14:nvContentPartPr>
              <p14:xfrm>
                <a:off x="2970021" y="4513861"/>
                <a:ext cx="1053720" cy="1670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2021" y="4495861"/>
                  <a:ext cx="1089360" cy="17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14:cNvPr>
                <p14:cNvContentPartPr/>
                <p14:nvPr/>
              </p14:nvContentPartPr>
              <p14:xfrm>
                <a:off x="2500941" y="4890781"/>
                <a:ext cx="808560" cy="11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2941" y="4872781"/>
                  <a:ext cx="844200" cy="12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14:cNvPr>
                <p14:cNvContentPartPr/>
                <p14:nvPr/>
              </p14:nvContentPartPr>
              <p14:xfrm>
                <a:off x="2927541" y="4375621"/>
                <a:ext cx="893880" cy="103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09901" y="4357621"/>
                  <a:ext cx="9295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14:cNvPr>
                <p14:cNvContentPartPr/>
                <p14:nvPr/>
              </p14:nvContentPartPr>
              <p14:xfrm>
                <a:off x="2085141" y="5092381"/>
                <a:ext cx="139320" cy="4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67141" y="5074381"/>
                  <a:ext cx="17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14:cNvPr>
                <p14:cNvContentPartPr/>
                <p14:nvPr/>
              </p14:nvContentPartPr>
              <p14:xfrm>
                <a:off x="2194221" y="5162221"/>
                <a:ext cx="1440" cy="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76221" y="5144221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14:cNvPr>
                <p14:cNvContentPartPr/>
                <p14:nvPr/>
              </p14:nvContentPartPr>
              <p14:xfrm>
                <a:off x="2115741" y="5157901"/>
                <a:ext cx="91800" cy="4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8101" y="5140261"/>
                  <a:ext cx="12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14:cNvPr>
                <p14:cNvContentPartPr/>
                <p14:nvPr/>
              </p14:nvContentPartPr>
              <p14:xfrm>
                <a:off x="1875261" y="4934701"/>
                <a:ext cx="91080" cy="9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7621" y="4916701"/>
                  <a:ext cx="12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14:cNvPr>
                <p14:cNvContentPartPr/>
                <p14:nvPr/>
              </p14:nvContentPartPr>
              <p14:xfrm>
                <a:off x="2032221" y="4884661"/>
                <a:ext cx="262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14221" y="4867021"/>
                  <a:ext cx="6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14:cNvPr>
                <p14:cNvContentPartPr/>
                <p14:nvPr/>
              </p14:nvContentPartPr>
              <p14:xfrm>
                <a:off x="1999461" y="4879621"/>
                <a:ext cx="37800" cy="12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81821" y="4861981"/>
                  <a:ext cx="7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14:cNvPr>
                <p14:cNvContentPartPr/>
                <p14:nvPr/>
              </p14:nvContentPartPr>
              <p14:xfrm>
                <a:off x="2015301" y="5014981"/>
                <a:ext cx="1483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97661" y="4997341"/>
                  <a:ext cx="18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14:cNvPr>
                <p14:cNvContentPartPr/>
                <p14:nvPr/>
              </p14:nvContentPartPr>
              <p14:xfrm>
                <a:off x="2620461" y="4210741"/>
                <a:ext cx="209160" cy="17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02461" y="4192741"/>
                  <a:ext cx="244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14:cNvPr>
                <p14:cNvContentPartPr/>
                <p14:nvPr/>
              </p14:nvContentPartPr>
              <p14:xfrm>
                <a:off x="2755461" y="4463461"/>
                <a:ext cx="82440" cy="11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37821" y="4445821"/>
                  <a:ext cx="11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14:cNvPr>
                <p14:cNvContentPartPr/>
                <p14:nvPr/>
              </p14:nvContentPartPr>
              <p14:xfrm>
                <a:off x="2746461" y="4501261"/>
                <a:ext cx="59040" cy="8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28461" y="4483261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14:cNvPr>
                <p14:cNvContentPartPr/>
                <p14:nvPr/>
              </p14:nvContentPartPr>
              <p14:xfrm>
                <a:off x="2723421" y="4541221"/>
                <a:ext cx="327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05421" y="4523581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14:cNvPr>
                <p14:cNvContentPartPr/>
                <p14:nvPr/>
              </p14:nvContentPartPr>
              <p14:xfrm>
                <a:off x="2774541" y="4524661"/>
                <a:ext cx="90720" cy="117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6541" y="4507021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14:cNvPr>
                <p14:cNvContentPartPr/>
                <p14:nvPr/>
              </p14:nvContentPartPr>
              <p14:xfrm>
                <a:off x="2449461" y="4865581"/>
                <a:ext cx="84960" cy="6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31821" y="4847941"/>
                  <a:ext cx="12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14:cNvPr>
                <p14:cNvContentPartPr/>
                <p14:nvPr/>
              </p14:nvContentPartPr>
              <p14:xfrm>
                <a:off x="2111421" y="4704661"/>
                <a:ext cx="32040" cy="3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93421" y="4687021"/>
                  <a:ext cx="67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14:cNvPr>
                <p14:cNvContentPartPr/>
                <p14:nvPr/>
              </p14:nvContentPartPr>
              <p14:xfrm>
                <a:off x="2129781" y="4707901"/>
                <a:ext cx="4680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12141" y="4690261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14:cNvPr>
                <p14:cNvContentPartPr/>
                <p14:nvPr/>
              </p14:nvContentPartPr>
              <p14:xfrm>
                <a:off x="2092701" y="4743901"/>
                <a:ext cx="90720" cy="6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74701" y="4726261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14:cNvPr>
                <p14:cNvContentPartPr/>
                <p14:nvPr/>
              </p14:nvContentPartPr>
              <p14:xfrm>
                <a:off x="2096661" y="4761541"/>
                <a:ext cx="6624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9021" y="4743901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14:cNvPr>
                <p14:cNvContentPartPr/>
                <p14:nvPr/>
              </p14:nvContentPartPr>
              <p14:xfrm>
                <a:off x="2098821" y="4759021"/>
                <a:ext cx="83520" cy="7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80821" y="4741381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14:cNvPr>
                <p14:cNvContentPartPr/>
                <p14:nvPr/>
              </p14:nvContentPartPr>
              <p14:xfrm>
                <a:off x="2740701" y="4481821"/>
                <a:ext cx="126000" cy="140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2701" y="4463821"/>
                  <a:ext cx="16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14:cNvPr>
                <p14:cNvContentPartPr/>
                <p14:nvPr/>
              </p14:nvContentPartPr>
              <p14:xfrm>
                <a:off x="2394381" y="4912381"/>
                <a:ext cx="101160" cy="12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76381" y="4894741"/>
                  <a:ext cx="1368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5A40014-18C7-45AD-88D5-8F7DA41FBCE2}"/>
              </a:ext>
            </a:extLst>
          </p:cNvPr>
          <p:cNvGrpSpPr/>
          <p:nvPr/>
        </p:nvGrpSpPr>
        <p:grpSpPr>
          <a:xfrm>
            <a:off x="9171291" y="3839331"/>
            <a:ext cx="1244880" cy="439200"/>
            <a:chOff x="9171291" y="3839331"/>
            <a:chExt cx="1244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14:cNvPr>
                <p14:cNvContentPartPr/>
                <p14:nvPr/>
              </p14:nvContentPartPr>
              <p14:xfrm>
                <a:off x="9215571" y="4044891"/>
                <a:ext cx="118440" cy="211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97931" y="4026891"/>
                  <a:ext cx="154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14:cNvPr>
                <p14:cNvContentPartPr/>
                <p14:nvPr/>
              </p14:nvContentPartPr>
              <p14:xfrm>
                <a:off x="9171291" y="3847251"/>
                <a:ext cx="304920" cy="152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53651" y="3829611"/>
                  <a:ext cx="34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14:cNvPr>
                <p14:cNvContentPartPr/>
                <p14:nvPr/>
              </p14:nvContentPartPr>
              <p14:xfrm>
                <a:off x="9424731" y="4128051"/>
                <a:ext cx="47880" cy="48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06731" y="4110051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14:cNvPr>
                <p14:cNvContentPartPr/>
                <p14:nvPr/>
              </p14:nvContentPartPr>
              <p14:xfrm>
                <a:off x="9553251" y="4040571"/>
                <a:ext cx="224280" cy="156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535251" y="4022931"/>
                  <a:ext cx="259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14:cNvPr>
                <p14:cNvContentPartPr/>
                <p14:nvPr/>
              </p14:nvContentPartPr>
              <p14:xfrm>
                <a:off x="9598971" y="3839331"/>
                <a:ext cx="242640" cy="159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81331" y="3821691"/>
                  <a:ext cx="27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14:cNvPr>
                <p14:cNvContentPartPr/>
                <p14:nvPr/>
              </p14:nvContentPartPr>
              <p14:xfrm>
                <a:off x="9962571" y="4135971"/>
                <a:ext cx="122400" cy="22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44931" y="4118331"/>
                  <a:ext cx="15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14:cNvPr>
                <p14:cNvContentPartPr/>
                <p14:nvPr/>
              </p14:nvContentPartPr>
              <p14:xfrm>
                <a:off x="9967251" y="4142451"/>
                <a:ext cx="216000" cy="67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49251" y="4124451"/>
                  <a:ext cx="251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14:cNvPr>
                <p14:cNvContentPartPr/>
                <p14:nvPr/>
              </p14:nvContentPartPr>
              <p14:xfrm>
                <a:off x="10205571" y="4056771"/>
                <a:ext cx="210600" cy="221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87931" y="4039131"/>
                  <a:ext cx="24624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221B060-06B6-41C8-AA2C-3D6BCE876BFD}"/>
                  </a:ext>
                </a:extLst>
              </p14:cNvPr>
              <p14:cNvContentPartPr/>
              <p14:nvPr/>
            </p14:nvContentPartPr>
            <p14:xfrm>
              <a:off x="9342926" y="4742109"/>
              <a:ext cx="262800" cy="640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221B060-06B6-41C8-AA2C-3D6BCE876BF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24926" y="4724109"/>
                <a:ext cx="29844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1" name="Group 490">
            <a:extLst>
              <a:ext uri="{FF2B5EF4-FFF2-40B4-BE49-F238E27FC236}">
                <a16:creationId xmlns:a16="http://schemas.microsoft.com/office/drawing/2014/main" id="{F8C77644-E3FF-4472-A0CD-19B55F5B685D}"/>
              </a:ext>
            </a:extLst>
          </p:cNvPr>
          <p:cNvGrpSpPr/>
          <p:nvPr/>
        </p:nvGrpSpPr>
        <p:grpSpPr>
          <a:xfrm>
            <a:off x="4469606" y="2699263"/>
            <a:ext cx="7797240" cy="3017726"/>
            <a:chOff x="4469606" y="2699263"/>
            <a:chExt cx="7797240" cy="30177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14:cNvPr>
                <p14:cNvContentPartPr/>
                <p14:nvPr/>
              </p14:nvContentPartPr>
              <p14:xfrm>
                <a:off x="4705522" y="3059027"/>
                <a:ext cx="465120" cy="29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87522" y="3041027"/>
                  <a:ext cx="500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14:cNvPr>
                <p14:cNvContentPartPr/>
                <p14:nvPr/>
              </p14:nvContentPartPr>
              <p14:xfrm>
                <a:off x="4493482" y="2797307"/>
                <a:ext cx="693720" cy="72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75842" y="2779307"/>
                  <a:ext cx="7293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14:cNvPr>
                <p14:cNvContentPartPr/>
                <p14:nvPr/>
              </p14:nvContentPartPr>
              <p14:xfrm>
                <a:off x="5408486" y="3058903"/>
                <a:ext cx="146160" cy="2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90486" y="3040903"/>
                  <a:ext cx="18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14:cNvPr>
                <p14:cNvContentPartPr/>
                <p14:nvPr/>
              </p14:nvContentPartPr>
              <p14:xfrm>
                <a:off x="5548886" y="3102103"/>
                <a:ext cx="160200" cy="16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31246" y="3084103"/>
                  <a:ext cx="195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14:cNvPr>
                <p14:cNvContentPartPr/>
                <p14:nvPr/>
              </p14:nvContentPartPr>
              <p14:xfrm>
                <a:off x="5700446" y="3002743"/>
                <a:ext cx="474120" cy="29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82806" y="2984743"/>
                  <a:ext cx="509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14:cNvPr>
                <p14:cNvContentPartPr/>
                <p14:nvPr/>
              </p14:nvContentPartPr>
              <p14:xfrm>
                <a:off x="6365006" y="3012823"/>
                <a:ext cx="105120" cy="26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47006" y="2994823"/>
                  <a:ext cx="140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14:cNvPr>
                <p14:cNvContentPartPr/>
                <p14:nvPr/>
              </p14:nvContentPartPr>
              <p14:xfrm>
                <a:off x="6336206" y="2964583"/>
                <a:ext cx="572400" cy="35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18566" y="2946583"/>
                  <a:ext cx="608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14:cNvPr>
                <p14:cNvContentPartPr/>
                <p14:nvPr/>
              </p14:nvContentPartPr>
              <p14:xfrm>
                <a:off x="6790526" y="3041623"/>
                <a:ext cx="222120" cy="3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72886" y="3023623"/>
                  <a:ext cx="257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14:cNvPr>
                <p14:cNvContentPartPr/>
                <p14:nvPr/>
              </p14:nvContentPartPr>
              <p14:xfrm>
                <a:off x="7093646" y="2886463"/>
                <a:ext cx="293760" cy="68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76006" y="2868463"/>
                  <a:ext cx="3294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14:cNvPr>
                <p14:cNvContentPartPr/>
                <p14:nvPr/>
              </p14:nvContentPartPr>
              <p14:xfrm>
                <a:off x="7324406" y="3104623"/>
                <a:ext cx="277200" cy="18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06766" y="3086623"/>
                  <a:ext cx="31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14:cNvPr>
                <p14:cNvContentPartPr/>
                <p14:nvPr/>
              </p14:nvContentPartPr>
              <p14:xfrm>
                <a:off x="7691966" y="3143503"/>
                <a:ext cx="31932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74326" y="3125863"/>
                  <a:ext cx="354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14:cNvPr>
                <p14:cNvContentPartPr/>
                <p14:nvPr/>
              </p14:nvContentPartPr>
              <p14:xfrm>
                <a:off x="8180126" y="3052783"/>
                <a:ext cx="50256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62126" y="3034783"/>
                  <a:ext cx="538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14:cNvPr>
                <p14:cNvContentPartPr/>
                <p14:nvPr/>
              </p14:nvContentPartPr>
              <p14:xfrm>
                <a:off x="8693486" y="2961703"/>
                <a:ext cx="5184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75846" y="2944063"/>
                  <a:ext cx="87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14:cNvPr>
                <p14:cNvContentPartPr/>
                <p14:nvPr/>
              </p14:nvContentPartPr>
              <p14:xfrm>
                <a:off x="8764406" y="2813743"/>
                <a:ext cx="182520" cy="58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746406" y="2795743"/>
                  <a:ext cx="2181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14:cNvPr>
                <p14:cNvContentPartPr/>
                <p14:nvPr/>
              </p14:nvContentPartPr>
              <p14:xfrm>
                <a:off x="8967086" y="3015343"/>
                <a:ext cx="552960" cy="16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49446" y="2997343"/>
                  <a:ext cx="58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14:cNvPr>
                <p14:cNvContentPartPr/>
                <p14:nvPr/>
              </p14:nvContentPartPr>
              <p14:xfrm>
                <a:off x="9689966" y="3002743"/>
                <a:ext cx="238680" cy="163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671966" y="2984743"/>
                  <a:ext cx="274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14:cNvPr>
                <p14:cNvContentPartPr/>
                <p14:nvPr/>
              </p14:nvContentPartPr>
              <p14:xfrm>
                <a:off x="9931166" y="2956303"/>
                <a:ext cx="1728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13526" y="2938303"/>
                  <a:ext cx="52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14:cNvPr>
                <p14:cNvContentPartPr/>
                <p14:nvPr/>
              </p14:nvContentPartPr>
              <p14:xfrm>
                <a:off x="10008926" y="2969263"/>
                <a:ext cx="14724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91286" y="2951623"/>
                  <a:ext cx="182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14:cNvPr>
                <p14:cNvContentPartPr/>
                <p14:nvPr/>
              </p14:nvContentPartPr>
              <p14:xfrm>
                <a:off x="10123766" y="2989423"/>
                <a:ext cx="2862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105766" y="2971423"/>
                  <a:ext cx="32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14:cNvPr>
                <p14:cNvContentPartPr/>
                <p14:nvPr/>
              </p14:nvContentPartPr>
              <p14:xfrm>
                <a:off x="10459286" y="2807983"/>
                <a:ext cx="353880" cy="30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41646" y="2789983"/>
                  <a:ext cx="389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14:cNvPr>
                <p14:cNvContentPartPr/>
                <p14:nvPr/>
              </p14:nvContentPartPr>
              <p14:xfrm>
                <a:off x="10934846" y="2739943"/>
                <a:ext cx="567360" cy="39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17206" y="2722303"/>
                  <a:ext cx="603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14:cNvPr>
                <p14:cNvContentPartPr/>
                <p14:nvPr/>
              </p14:nvContentPartPr>
              <p14:xfrm>
                <a:off x="11518766" y="2913823"/>
                <a:ext cx="13680" cy="4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01126" y="2895823"/>
                  <a:ext cx="4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14:cNvPr>
                <p14:cNvContentPartPr/>
                <p14:nvPr/>
              </p14:nvContentPartPr>
              <p14:xfrm>
                <a:off x="11578166" y="2917783"/>
                <a:ext cx="338400" cy="17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560166" y="2900143"/>
                  <a:ext cx="37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14:cNvPr>
                <p14:cNvContentPartPr/>
                <p14:nvPr/>
              </p14:nvContentPartPr>
              <p14:xfrm>
                <a:off x="11649446" y="2699263"/>
                <a:ext cx="272520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631446" y="2681623"/>
                  <a:ext cx="308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14:cNvPr>
                <p14:cNvContentPartPr/>
                <p14:nvPr/>
              </p14:nvContentPartPr>
              <p14:xfrm>
                <a:off x="5284646" y="3541663"/>
                <a:ext cx="88920" cy="32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67006" y="3524023"/>
                  <a:ext cx="124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14:cNvPr>
                <p14:cNvContentPartPr/>
                <p14:nvPr/>
              </p14:nvContentPartPr>
              <p14:xfrm>
                <a:off x="5311286" y="3600343"/>
                <a:ext cx="277200" cy="28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93646" y="3582343"/>
                  <a:ext cx="312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14:cNvPr>
                <p14:cNvContentPartPr/>
                <p14:nvPr/>
              </p14:nvContentPartPr>
              <p14:xfrm>
                <a:off x="5222366" y="3641383"/>
                <a:ext cx="348480" cy="6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04726" y="3623383"/>
                  <a:ext cx="384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14:cNvPr>
                <p14:cNvContentPartPr/>
                <p14:nvPr/>
              </p14:nvContentPartPr>
              <p14:xfrm>
                <a:off x="5803766" y="3681703"/>
                <a:ext cx="268200" cy="16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86126" y="3664063"/>
                  <a:ext cx="303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14:cNvPr>
                <p14:cNvContentPartPr/>
                <p14:nvPr/>
              </p14:nvContentPartPr>
              <p14:xfrm>
                <a:off x="6424406" y="3446623"/>
                <a:ext cx="510120" cy="37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06766" y="3428983"/>
                  <a:ext cx="545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14:cNvPr>
                <p14:cNvContentPartPr/>
                <p14:nvPr/>
              </p14:nvContentPartPr>
              <p14:xfrm>
                <a:off x="7268606" y="3635983"/>
                <a:ext cx="133920" cy="21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50966" y="3618343"/>
                  <a:ext cx="169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14:cNvPr>
                <p14:cNvContentPartPr/>
                <p14:nvPr/>
              </p14:nvContentPartPr>
              <p14:xfrm>
                <a:off x="7720046" y="3590983"/>
                <a:ext cx="405360" cy="21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702406" y="3572983"/>
                  <a:ext cx="441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14:cNvPr>
                <p14:cNvContentPartPr/>
                <p14:nvPr/>
              </p14:nvContentPartPr>
              <p14:xfrm>
                <a:off x="8141606" y="3384703"/>
                <a:ext cx="328680" cy="32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23966" y="3367063"/>
                  <a:ext cx="364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14:cNvPr>
                <p14:cNvContentPartPr/>
                <p14:nvPr/>
              </p14:nvContentPartPr>
              <p14:xfrm>
                <a:off x="8110646" y="3438703"/>
                <a:ext cx="25092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92646" y="3420703"/>
                  <a:ext cx="28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14:cNvPr>
                <p14:cNvContentPartPr/>
                <p14:nvPr/>
              </p14:nvContentPartPr>
              <p14:xfrm>
                <a:off x="8521046" y="3515383"/>
                <a:ext cx="67680" cy="211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03046" y="3497743"/>
                  <a:ext cx="10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14:cNvPr>
                <p14:cNvContentPartPr/>
                <p14:nvPr/>
              </p14:nvContentPartPr>
              <p14:xfrm>
                <a:off x="8840366" y="3484423"/>
                <a:ext cx="603000" cy="14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22726" y="3466783"/>
                  <a:ext cx="63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14:cNvPr>
                <p14:cNvContentPartPr/>
                <p14:nvPr/>
              </p14:nvContentPartPr>
              <p14:xfrm>
                <a:off x="9783926" y="3296503"/>
                <a:ext cx="477000" cy="293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66286" y="3278863"/>
                  <a:ext cx="512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14:cNvPr>
                <p14:cNvContentPartPr/>
                <p14:nvPr/>
              </p14:nvContentPartPr>
              <p14:xfrm>
                <a:off x="10271726" y="3373183"/>
                <a:ext cx="483840" cy="430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254086" y="3355543"/>
                  <a:ext cx="519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14:cNvPr>
                <p14:cNvContentPartPr/>
                <p14:nvPr/>
              </p14:nvContentPartPr>
              <p14:xfrm>
                <a:off x="10898126" y="3466423"/>
                <a:ext cx="55080" cy="352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80486" y="3448423"/>
                  <a:ext cx="90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14:cNvPr>
                <p14:cNvContentPartPr/>
                <p14:nvPr/>
              </p14:nvContentPartPr>
              <p14:xfrm>
                <a:off x="10957166" y="3467143"/>
                <a:ext cx="95400" cy="151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39166" y="3449143"/>
                  <a:ext cx="13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14:cNvPr>
                <p14:cNvContentPartPr/>
                <p14:nvPr/>
              </p14:nvContentPartPr>
              <p14:xfrm>
                <a:off x="11078486" y="3415303"/>
                <a:ext cx="221040" cy="186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60846" y="3397303"/>
                  <a:ext cx="256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14:cNvPr>
                <p14:cNvContentPartPr/>
                <p14:nvPr/>
              </p14:nvContentPartPr>
              <p14:xfrm>
                <a:off x="11284766" y="3467503"/>
                <a:ext cx="49680" cy="29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66766" y="3449863"/>
                  <a:ext cx="85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14:cNvPr>
                <p14:cNvContentPartPr/>
                <p14:nvPr/>
              </p14:nvContentPartPr>
              <p14:xfrm>
                <a:off x="11344166" y="3432943"/>
                <a:ext cx="85680" cy="166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326526" y="3414943"/>
                  <a:ext cx="121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14:cNvPr>
                <p14:cNvContentPartPr/>
                <p14:nvPr/>
              </p14:nvContentPartPr>
              <p14:xfrm>
                <a:off x="11453966" y="3219463"/>
                <a:ext cx="355680" cy="356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435966" y="3201463"/>
                  <a:ext cx="39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14:cNvPr>
                <p14:cNvContentPartPr/>
                <p14:nvPr/>
              </p14:nvContentPartPr>
              <p14:xfrm>
                <a:off x="11815766" y="3405223"/>
                <a:ext cx="58320" cy="163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797766" y="3387583"/>
                  <a:ext cx="93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14:cNvPr>
                <p14:cNvContentPartPr/>
                <p14:nvPr/>
              </p14:nvContentPartPr>
              <p14:xfrm>
                <a:off x="11880566" y="3236743"/>
                <a:ext cx="386280" cy="320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862566" y="3219103"/>
                  <a:ext cx="421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14:cNvPr>
                <p14:cNvContentPartPr/>
                <p14:nvPr/>
              </p14:nvContentPartPr>
              <p14:xfrm>
                <a:off x="5268806" y="4163023"/>
                <a:ext cx="25200" cy="338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50806" y="4145383"/>
                  <a:ext cx="60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14:cNvPr>
                <p14:cNvContentPartPr/>
                <p14:nvPr/>
              </p14:nvContentPartPr>
              <p14:xfrm>
                <a:off x="5171246" y="4262023"/>
                <a:ext cx="258840" cy="169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53246" y="4244383"/>
                  <a:ext cx="29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14:cNvPr>
                <p14:cNvContentPartPr/>
                <p14:nvPr/>
              </p14:nvContentPartPr>
              <p14:xfrm>
                <a:off x="5634206" y="4231783"/>
                <a:ext cx="414720" cy="168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616566" y="4213783"/>
                  <a:ext cx="450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14:cNvPr>
                <p14:cNvContentPartPr/>
                <p14:nvPr/>
              </p14:nvContentPartPr>
              <p14:xfrm>
                <a:off x="6026966" y="4205863"/>
                <a:ext cx="87840" cy="146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08966" y="4187863"/>
                  <a:ext cx="123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14:cNvPr>
                <p14:cNvContentPartPr/>
                <p14:nvPr/>
              </p14:nvContentPartPr>
              <p14:xfrm>
                <a:off x="6112646" y="4104343"/>
                <a:ext cx="150480" cy="26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095006" y="4086703"/>
                  <a:ext cx="186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14:cNvPr>
                <p14:cNvContentPartPr/>
                <p14:nvPr/>
              </p14:nvContentPartPr>
              <p14:xfrm>
                <a:off x="6457166" y="4172023"/>
                <a:ext cx="92880" cy="15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39526" y="4154023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14:cNvPr>
                <p14:cNvContentPartPr/>
                <p14:nvPr/>
              </p14:nvContentPartPr>
              <p14:xfrm>
                <a:off x="6655886" y="3998143"/>
                <a:ext cx="27360" cy="309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37886" y="3980143"/>
                  <a:ext cx="63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14:cNvPr>
                <p14:cNvContentPartPr/>
                <p14:nvPr/>
              </p14:nvContentPartPr>
              <p14:xfrm>
                <a:off x="6579206" y="4030183"/>
                <a:ext cx="385560" cy="26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61206" y="4012183"/>
                  <a:ext cx="42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14:cNvPr>
                <p14:cNvContentPartPr/>
                <p14:nvPr/>
              </p14:nvContentPartPr>
              <p14:xfrm>
                <a:off x="5817086" y="3439423"/>
                <a:ext cx="276480" cy="20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99086" y="3421423"/>
                  <a:ext cx="312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14:cNvPr>
                <p14:cNvContentPartPr/>
                <p14:nvPr/>
              </p14:nvContentPartPr>
              <p14:xfrm>
                <a:off x="7290566" y="3430063"/>
                <a:ext cx="23868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272566" y="3412063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14:cNvPr>
                <p14:cNvContentPartPr/>
                <p14:nvPr/>
              </p14:nvContentPartPr>
              <p14:xfrm>
                <a:off x="6898526" y="4088863"/>
                <a:ext cx="339840" cy="18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80526" y="4070863"/>
                  <a:ext cx="37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14:cNvPr>
                <p14:cNvContentPartPr/>
                <p14:nvPr/>
              </p14:nvContentPartPr>
              <p14:xfrm>
                <a:off x="7361211" y="4184263"/>
                <a:ext cx="71280" cy="17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43211" y="4166623"/>
                  <a:ext cx="106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14:cNvPr>
                <p14:cNvContentPartPr/>
                <p14:nvPr/>
              </p14:nvContentPartPr>
              <p14:xfrm>
                <a:off x="7599891" y="4051783"/>
                <a:ext cx="39600" cy="18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82251" y="4034143"/>
                  <a:ext cx="7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14:cNvPr>
                <p14:cNvContentPartPr/>
                <p14:nvPr/>
              </p14:nvContentPartPr>
              <p14:xfrm>
                <a:off x="7525731" y="4006423"/>
                <a:ext cx="430560" cy="27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07731" y="3988783"/>
                  <a:ext cx="466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14:cNvPr>
                <p14:cNvContentPartPr/>
                <p14:nvPr/>
              </p14:nvContentPartPr>
              <p14:xfrm>
                <a:off x="7935411" y="4086343"/>
                <a:ext cx="93600" cy="17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17771" y="4068343"/>
                  <a:ext cx="129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14:cNvPr>
                <p14:cNvContentPartPr/>
                <p14:nvPr/>
              </p14:nvContentPartPr>
              <p14:xfrm>
                <a:off x="8036931" y="3923983"/>
                <a:ext cx="246960" cy="47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18931" y="3905983"/>
                  <a:ext cx="2826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14:cNvPr>
                <p14:cNvContentPartPr/>
                <p14:nvPr/>
              </p14:nvContentPartPr>
              <p14:xfrm>
                <a:off x="8191731" y="4173463"/>
                <a:ext cx="77760" cy="6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74091" y="4155463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14:cNvPr>
                <p14:cNvContentPartPr/>
                <p14:nvPr/>
              </p14:nvContentPartPr>
              <p14:xfrm>
                <a:off x="8088051" y="4165903"/>
                <a:ext cx="142200" cy="8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070051" y="4147903"/>
                  <a:ext cx="17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14:cNvPr>
                <p14:cNvContentPartPr/>
                <p14:nvPr/>
              </p14:nvContentPartPr>
              <p14:xfrm>
                <a:off x="8279931" y="4092103"/>
                <a:ext cx="360720" cy="18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261931" y="4074463"/>
                  <a:ext cx="396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657CC87-A122-4BD2-ACF4-3DC51CA13C7D}"/>
                    </a:ext>
                  </a:extLst>
                </p14:cNvPr>
                <p14:cNvContentPartPr/>
                <p14:nvPr/>
              </p14:nvContentPartPr>
              <p14:xfrm>
                <a:off x="10034486" y="4662189"/>
                <a:ext cx="755280" cy="410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657CC87-A122-4BD2-ACF4-3DC51CA13C7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016486" y="4644549"/>
                  <a:ext cx="790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A928D18-36D4-4E30-A4A8-008EA78AC1DB}"/>
                    </a:ext>
                  </a:extLst>
                </p14:cNvPr>
                <p14:cNvContentPartPr/>
                <p14:nvPr/>
              </p14:nvContentPartPr>
              <p14:xfrm>
                <a:off x="10884086" y="4577949"/>
                <a:ext cx="326880" cy="5493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A928D18-36D4-4E30-A4A8-008EA78AC1D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866086" y="4559949"/>
                  <a:ext cx="3625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9942C52-C622-4F87-AD3E-83FF42EFA7B7}"/>
                    </a:ext>
                  </a:extLst>
                </p14:cNvPr>
                <p14:cNvContentPartPr/>
                <p14:nvPr/>
              </p14:nvContentPartPr>
              <p14:xfrm>
                <a:off x="11353526" y="4610349"/>
                <a:ext cx="113040" cy="1983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9942C52-C622-4F87-AD3E-83FF42EFA7B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335526" y="4592349"/>
                  <a:ext cx="148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EA232AD-0B93-4CC4-A436-B9488E36268E}"/>
                    </a:ext>
                  </a:extLst>
                </p14:cNvPr>
                <p14:cNvContentPartPr/>
                <p14:nvPr/>
              </p14:nvContentPartPr>
              <p14:xfrm>
                <a:off x="11401766" y="4533669"/>
                <a:ext cx="324720" cy="315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EA232AD-0B93-4CC4-A436-B9488E36268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383766" y="4516029"/>
                  <a:ext cx="360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FE8EFC7-A7AF-403A-8579-227D21403264}"/>
                    </a:ext>
                  </a:extLst>
                </p14:cNvPr>
                <p14:cNvContentPartPr/>
                <p14:nvPr/>
              </p14:nvContentPartPr>
              <p14:xfrm>
                <a:off x="11784806" y="4618629"/>
                <a:ext cx="138960" cy="194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FE8EFC7-A7AF-403A-8579-227D2140326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66806" y="4600629"/>
                  <a:ext cx="174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82A57D4-0E29-4C73-8C95-F791966EDC40}"/>
                    </a:ext>
                  </a:extLst>
                </p14:cNvPr>
                <p14:cNvContentPartPr/>
                <p14:nvPr/>
              </p14:nvContentPartPr>
              <p14:xfrm>
                <a:off x="11882366" y="4526469"/>
                <a:ext cx="114120" cy="604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82A57D4-0E29-4C73-8C95-F791966EDC4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864366" y="4508829"/>
                  <a:ext cx="149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4496F45-E5FE-4021-B244-22EC21579BE0}"/>
                    </a:ext>
                  </a:extLst>
                </p14:cNvPr>
                <p14:cNvContentPartPr/>
                <p14:nvPr/>
              </p14:nvContentPartPr>
              <p14:xfrm>
                <a:off x="8435006" y="4797909"/>
                <a:ext cx="179640" cy="2480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4496F45-E5FE-4021-B244-22EC21579BE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417366" y="4779909"/>
                  <a:ext cx="21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7BD3841-4F1D-493D-B7CF-3EFC6F263E3C}"/>
                    </a:ext>
                  </a:extLst>
                </p14:cNvPr>
                <p14:cNvContentPartPr/>
                <p14:nvPr/>
              </p14:nvContentPartPr>
              <p14:xfrm>
                <a:off x="8507006" y="4690269"/>
                <a:ext cx="194040" cy="113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7BD3841-4F1D-493D-B7CF-3EFC6F263E3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89006" y="4672629"/>
                  <a:ext cx="229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6705F37-D2C9-4DC0-8D5F-C9D953F7DDBB}"/>
                    </a:ext>
                  </a:extLst>
                </p14:cNvPr>
                <p14:cNvContentPartPr/>
                <p14:nvPr/>
              </p14:nvContentPartPr>
              <p14:xfrm>
                <a:off x="8856566" y="4867029"/>
                <a:ext cx="500040" cy="1278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6705F37-D2C9-4DC0-8D5F-C9D953F7DDB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38926" y="4849389"/>
                  <a:ext cx="535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4E483A8-4826-4915-B532-140AA7C6C83A}"/>
                    </a:ext>
                  </a:extLst>
                </p14:cNvPr>
                <p14:cNvContentPartPr/>
                <p14:nvPr/>
              </p14:nvContentPartPr>
              <p14:xfrm>
                <a:off x="9377126" y="4662189"/>
                <a:ext cx="180360" cy="266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4E483A8-4826-4915-B532-140AA7C6C83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59486" y="4644189"/>
                  <a:ext cx="216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9309776-526D-4828-8E24-C27E1C32834B}"/>
                    </a:ext>
                  </a:extLst>
                </p14:cNvPr>
                <p14:cNvContentPartPr/>
                <p14:nvPr/>
              </p14:nvContentPartPr>
              <p14:xfrm>
                <a:off x="9533006" y="4792149"/>
                <a:ext cx="249480" cy="196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9309776-526D-4828-8E24-C27E1C3283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15006" y="4774149"/>
                  <a:ext cx="28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BF058BE-AF6A-4442-B153-900335BF4054}"/>
                    </a:ext>
                  </a:extLst>
                </p14:cNvPr>
                <p14:cNvContentPartPr/>
                <p14:nvPr/>
              </p14:nvContentPartPr>
              <p14:xfrm>
                <a:off x="4660766" y="4846869"/>
                <a:ext cx="164160" cy="353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BF058BE-AF6A-4442-B153-900335BF405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643126" y="4828869"/>
                  <a:ext cx="199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14:cNvPr>
                <p14:cNvContentPartPr/>
                <p14:nvPr/>
              </p14:nvContentPartPr>
              <p14:xfrm>
                <a:off x="4469606" y="4731309"/>
                <a:ext cx="476640" cy="627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51966" y="4713669"/>
                  <a:ext cx="51228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94E5BF9-DA94-4847-B6F9-C193B1D7FD11}"/>
                    </a:ext>
                  </a:extLst>
                </p14:cNvPr>
                <p14:cNvContentPartPr/>
                <p14:nvPr/>
              </p14:nvContentPartPr>
              <p14:xfrm>
                <a:off x="5273126" y="4867389"/>
                <a:ext cx="88200" cy="375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94E5BF9-DA94-4847-B6F9-C193B1D7FD1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255126" y="4849749"/>
                  <a:ext cx="1238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3966B80-2C00-420D-B790-F16ABE6B332E}"/>
                    </a:ext>
                  </a:extLst>
                </p14:cNvPr>
                <p14:cNvContentPartPr/>
                <p14:nvPr/>
              </p14:nvContentPartPr>
              <p14:xfrm>
                <a:off x="5256566" y="4843989"/>
                <a:ext cx="107280" cy="101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3966B80-2C00-420D-B790-F16ABE6B332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238566" y="4825989"/>
                  <a:ext cx="142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D2A30AE-554F-4F23-A44D-2F08E42F293D}"/>
                    </a:ext>
                  </a:extLst>
                </p14:cNvPr>
                <p14:cNvContentPartPr/>
                <p14:nvPr/>
              </p14:nvContentPartPr>
              <p14:xfrm>
                <a:off x="5242166" y="5164749"/>
                <a:ext cx="144360" cy="54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D2A30AE-554F-4F23-A44D-2F08E42F293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24526" y="5147109"/>
                  <a:ext cx="180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975A8A6-A816-4574-9B43-6D8FAC7FE749}"/>
                    </a:ext>
                  </a:extLst>
                </p14:cNvPr>
                <p14:cNvContentPartPr/>
                <p14:nvPr/>
              </p14:nvContentPartPr>
              <p14:xfrm>
                <a:off x="5423606" y="5048469"/>
                <a:ext cx="126360" cy="139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975A8A6-A816-4574-9B43-6D8FAC7FE7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05606" y="5030829"/>
                  <a:ext cx="162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F6A6481-1290-44FD-B9CC-31ED4BEEA4F5}"/>
                    </a:ext>
                  </a:extLst>
                </p14:cNvPr>
                <p14:cNvContentPartPr/>
                <p14:nvPr/>
              </p14:nvContentPartPr>
              <p14:xfrm>
                <a:off x="5785766" y="4985469"/>
                <a:ext cx="365040" cy="172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F6A6481-1290-44FD-B9CC-31ED4BEEA4F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67766" y="4967829"/>
                  <a:ext cx="400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084D3F2-E14F-41E0-893F-24FDF16BCE41}"/>
                    </a:ext>
                  </a:extLst>
                </p14:cNvPr>
                <p14:cNvContentPartPr/>
                <p14:nvPr/>
              </p14:nvContentPartPr>
              <p14:xfrm>
                <a:off x="6177086" y="4987989"/>
                <a:ext cx="194760" cy="1483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084D3F2-E14F-41E0-893F-24FDF16BCE4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59086" y="4970349"/>
                  <a:ext cx="230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D04F63B-76DB-4B25-AD8A-E1778BB1D2E0}"/>
                    </a:ext>
                  </a:extLst>
                </p14:cNvPr>
                <p14:cNvContentPartPr/>
                <p14:nvPr/>
              </p14:nvContentPartPr>
              <p14:xfrm>
                <a:off x="6502166" y="4797909"/>
                <a:ext cx="324360" cy="5403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D04F63B-76DB-4B25-AD8A-E1778BB1D2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84166" y="4779909"/>
                  <a:ext cx="3600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4AA3F79-2FA7-43BD-9704-A1A96014F108}"/>
                    </a:ext>
                  </a:extLst>
                </p14:cNvPr>
                <p14:cNvContentPartPr/>
                <p14:nvPr/>
              </p14:nvContentPartPr>
              <p14:xfrm>
                <a:off x="6998246" y="4944069"/>
                <a:ext cx="215640" cy="115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4AA3F79-2FA7-43BD-9704-A1A96014F10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980606" y="4926429"/>
                  <a:ext cx="25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33B3B26-9BC2-4D21-A8E7-2ED787F26D66}"/>
                    </a:ext>
                  </a:extLst>
                </p14:cNvPr>
                <p14:cNvContentPartPr/>
                <p14:nvPr/>
              </p14:nvContentPartPr>
              <p14:xfrm>
                <a:off x="7365446" y="4928229"/>
                <a:ext cx="214920" cy="1339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33B3B26-9BC2-4D21-A8E7-2ED787F26D6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47446" y="4910229"/>
                  <a:ext cx="250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014076D-F2CB-4B82-9DDF-A1B115FB104B}"/>
                    </a:ext>
                  </a:extLst>
                </p14:cNvPr>
                <p14:cNvContentPartPr/>
                <p14:nvPr/>
              </p14:nvContentPartPr>
              <p14:xfrm>
                <a:off x="7616006" y="4832469"/>
                <a:ext cx="3960" cy="37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014076D-F2CB-4B82-9DDF-A1B115FB104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98006" y="4814829"/>
                  <a:ext cx="39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AD1ACA2-BEA4-431A-9395-E92D61A21FD6}"/>
                    </a:ext>
                  </a:extLst>
                </p14:cNvPr>
                <p14:cNvContentPartPr/>
                <p14:nvPr/>
              </p14:nvContentPartPr>
              <p14:xfrm>
                <a:off x="7682606" y="4864509"/>
                <a:ext cx="107640" cy="1314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AD1ACA2-BEA4-431A-9395-E92D61A21FD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664966" y="4846869"/>
                  <a:ext cx="143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F745F2-B8D1-40E9-811E-87B7BCB93F2F}"/>
                    </a:ext>
                  </a:extLst>
                </p14:cNvPr>
                <p14:cNvContentPartPr/>
                <p14:nvPr/>
              </p14:nvContentPartPr>
              <p14:xfrm>
                <a:off x="7771166" y="4880349"/>
                <a:ext cx="142920" cy="1324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F745F2-B8D1-40E9-811E-87B7BCB93F2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753526" y="4862349"/>
                  <a:ext cx="178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543DC95-29EF-45B4-B261-26FC22700D4A}"/>
                    </a:ext>
                  </a:extLst>
                </p14:cNvPr>
                <p14:cNvContentPartPr/>
                <p14:nvPr/>
              </p14:nvContentPartPr>
              <p14:xfrm>
                <a:off x="7926686" y="4736709"/>
                <a:ext cx="267120" cy="294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543DC95-29EF-45B4-B261-26FC22700D4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08686" y="4719069"/>
                  <a:ext cx="302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C14B13A-10AE-4C32-88C4-3BAF9AB50488}"/>
                    </a:ext>
                  </a:extLst>
                </p14:cNvPr>
                <p14:cNvContentPartPr/>
                <p14:nvPr/>
              </p14:nvContentPartPr>
              <p14:xfrm>
                <a:off x="5050286" y="5320629"/>
                <a:ext cx="113400" cy="396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C14B13A-10AE-4C32-88C4-3BAF9AB504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032286" y="5302989"/>
                  <a:ext cx="149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3613B4F-C197-44F3-B145-7CD13AAC7794}"/>
                    </a:ext>
                  </a:extLst>
                </p14:cNvPr>
                <p14:cNvContentPartPr/>
                <p14:nvPr/>
              </p14:nvContentPartPr>
              <p14:xfrm>
                <a:off x="4937966" y="5487669"/>
                <a:ext cx="154800" cy="529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3613B4F-C197-44F3-B145-7CD13AAC779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19966" y="5469669"/>
                  <a:ext cx="190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4165806-5D81-4214-8903-01AF35910E55}"/>
                    </a:ext>
                  </a:extLst>
                </p14:cNvPr>
                <p14:cNvContentPartPr/>
                <p14:nvPr/>
              </p14:nvContentPartPr>
              <p14:xfrm>
                <a:off x="5142446" y="5445909"/>
                <a:ext cx="458280" cy="142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4165806-5D81-4214-8903-01AF35910E5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124806" y="5428269"/>
                  <a:ext cx="49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DE9DC76-ED31-4302-9A0A-26FE45027621}"/>
                    </a:ext>
                  </a:extLst>
                </p14:cNvPr>
                <p14:cNvContentPartPr/>
                <p14:nvPr/>
              </p14:nvContentPartPr>
              <p14:xfrm>
                <a:off x="5792246" y="5442669"/>
                <a:ext cx="338760" cy="180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DE9DC76-ED31-4302-9A0A-26FE4502762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774606" y="5424669"/>
                  <a:ext cx="374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6000DCD-32C8-4E0C-B607-551926479997}"/>
                    </a:ext>
                  </a:extLst>
                </p14:cNvPr>
                <p14:cNvContentPartPr/>
                <p14:nvPr/>
              </p14:nvContentPartPr>
              <p14:xfrm>
                <a:off x="6134966" y="5437629"/>
                <a:ext cx="87480" cy="164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6000DCD-32C8-4E0C-B607-55192647999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17326" y="5419989"/>
                  <a:ext cx="123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9966A8C-F55E-4914-BCA4-FB50BEB299A9}"/>
                    </a:ext>
                  </a:extLst>
                </p14:cNvPr>
                <p14:cNvContentPartPr/>
                <p14:nvPr/>
              </p14:nvContentPartPr>
              <p14:xfrm>
                <a:off x="6282206" y="5254749"/>
                <a:ext cx="686160" cy="3304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9966A8C-F55E-4914-BCA4-FB50BEB299A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264206" y="5236749"/>
                  <a:ext cx="721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EE7AF7F-DC26-4496-9A58-1BDE39A05F69}"/>
                    </a:ext>
                  </a:extLst>
                </p14:cNvPr>
                <p14:cNvContentPartPr/>
                <p14:nvPr/>
              </p14:nvContentPartPr>
              <p14:xfrm>
                <a:off x="6970886" y="5334309"/>
                <a:ext cx="8640" cy="1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EE7AF7F-DC26-4496-9A58-1BDE39A05F6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52886" y="5316669"/>
                  <a:ext cx="44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3CDB548-386E-4D00-BD85-4CA8C5BF2ECF}"/>
                    </a:ext>
                  </a:extLst>
                </p14:cNvPr>
                <p14:cNvContentPartPr/>
                <p14:nvPr/>
              </p14:nvContentPartPr>
              <p14:xfrm>
                <a:off x="7014806" y="5336109"/>
                <a:ext cx="213840" cy="1310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3CDB548-386E-4D00-BD85-4CA8C5BF2EC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996806" y="5318109"/>
                  <a:ext cx="249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30693BB-3A1A-442E-81F8-B9898CFE395F}"/>
                    </a:ext>
                  </a:extLst>
                </p14:cNvPr>
                <p14:cNvContentPartPr/>
                <p14:nvPr/>
              </p14:nvContentPartPr>
              <p14:xfrm>
                <a:off x="6983486" y="5179509"/>
                <a:ext cx="173880" cy="730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30693BB-3A1A-442E-81F8-B9898CFE395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65846" y="5161869"/>
                  <a:ext cx="209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3BA91F0-63C1-47AC-AB28-C3FC718698EF}"/>
                    </a:ext>
                  </a:extLst>
                </p14:cNvPr>
                <p14:cNvContentPartPr/>
                <p14:nvPr/>
              </p14:nvContentPartPr>
              <p14:xfrm>
                <a:off x="7360766" y="5301549"/>
                <a:ext cx="144720" cy="175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3BA91F0-63C1-47AC-AB28-C3FC718698E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342766" y="5283549"/>
                  <a:ext cx="180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497A391-40D4-4AF5-8B55-D11429ABB60C}"/>
                    </a:ext>
                  </a:extLst>
                </p14:cNvPr>
                <p14:cNvContentPartPr/>
                <p14:nvPr/>
              </p14:nvContentPartPr>
              <p14:xfrm>
                <a:off x="7510526" y="5305509"/>
                <a:ext cx="258480" cy="166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497A391-40D4-4AF5-8B55-D11429ABB60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492886" y="5287509"/>
                  <a:ext cx="294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FA08335-3251-478D-9210-B5DD48E145E2}"/>
                    </a:ext>
                  </a:extLst>
                </p14:cNvPr>
                <p14:cNvContentPartPr/>
                <p14:nvPr/>
              </p14:nvContentPartPr>
              <p14:xfrm>
                <a:off x="7804286" y="5167989"/>
                <a:ext cx="315720" cy="271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FA08335-3251-478D-9210-B5DD48E145E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786646" y="5150349"/>
                  <a:ext cx="3513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42184EE-2167-4D2E-90FE-D5DC9FD4D397}"/>
                    </a:ext>
                  </a:extLst>
                </p14:cNvPr>
                <p14:cNvContentPartPr/>
                <p14:nvPr/>
              </p14:nvContentPartPr>
              <p14:xfrm>
                <a:off x="7815086" y="5094909"/>
                <a:ext cx="204120" cy="45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42184EE-2167-4D2E-90FE-D5DC9FD4D39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97086" y="5076909"/>
                  <a:ext cx="239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835E94F-949D-4218-B24F-970397360A83}"/>
                    </a:ext>
                  </a:extLst>
                </p14:cNvPr>
                <p14:cNvContentPartPr/>
                <p14:nvPr/>
              </p14:nvContentPartPr>
              <p14:xfrm>
                <a:off x="8199651" y="5397669"/>
                <a:ext cx="48240" cy="105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835E94F-949D-4218-B24F-970397360A8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1651" y="5379669"/>
                  <a:ext cx="838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E8EAAAB1-0321-41FF-BE42-3C1A8A6A97B2}"/>
              </a:ext>
            </a:extLst>
          </p:cNvPr>
          <p:cNvGrpSpPr/>
          <p:nvPr/>
        </p:nvGrpSpPr>
        <p:grpSpPr>
          <a:xfrm>
            <a:off x="8401217" y="5156715"/>
            <a:ext cx="1404000" cy="428400"/>
            <a:chOff x="8401217" y="5156715"/>
            <a:chExt cx="140400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8237AA-6D7E-4FCC-8019-AEE3AF5C23B4}"/>
                    </a:ext>
                  </a:extLst>
                </p14:cNvPr>
                <p14:cNvContentPartPr/>
                <p14:nvPr/>
              </p14:nvContentPartPr>
              <p14:xfrm>
                <a:off x="8491937" y="5245275"/>
                <a:ext cx="39600" cy="216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8237AA-6D7E-4FCC-8019-AEE3AF5C23B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82937" y="5236275"/>
                  <a:ext cx="57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CFD72C-D618-4E18-A44A-49368E75FE37}"/>
                    </a:ext>
                  </a:extLst>
                </p14:cNvPr>
                <p14:cNvContentPartPr/>
                <p14:nvPr/>
              </p14:nvContentPartPr>
              <p14:xfrm>
                <a:off x="8401217" y="5303595"/>
                <a:ext cx="308520" cy="70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CFD72C-D618-4E18-A44A-49368E75FE3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392577" y="5294955"/>
                  <a:ext cx="326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D25AD4-AC04-4D9F-BA21-485C016E881F}"/>
                    </a:ext>
                  </a:extLst>
                </p14:cNvPr>
                <p14:cNvContentPartPr/>
                <p14:nvPr/>
              </p14:nvContentPartPr>
              <p14:xfrm>
                <a:off x="8585177" y="5227995"/>
                <a:ext cx="505800" cy="21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D25AD4-AC04-4D9F-BA21-485C016E88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576177" y="5218995"/>
                  <a:ext cx="523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326EDF-D192-4351-B789-FE40EB82434C}"/>
                    </a:ext>
                  </a:extLst>
                </p14:cNvPr>
                <p14:cNvContentPartPr/>
                <p14:nvPr/>
              </p14:nvContentPartPr>
              <p14:xfrm>
                <a:off x="9085217" y="5156715"/>
                <a:ext cx="72000" cy="42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326EDF-D192-4351-B789-FE40EB82434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76577" y="5148075"/>
                  <a:ext cx="89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8DF2F5-5AFF-4F5F-AF0F-117EED6E0D86}"/>
                    </a:ext>
                  </a:extLst>
                </p14:cNvPr>
                <p14:cNvContentPartPr/>
                <p14:nvPr/>
              </p14:nvContentPartPr>
              <p14:xfrm>
                <a:off x="9016817" y="5269755"/>
                <a:ext cx="788400" cy="16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8DF2F5-5AFF-4F5F-AF0F-117EED6E0D8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8177" y="5261115"/>
                  <a:ext cx="8060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BE19AC3-8BB7-4F44-A737-6995698A7230}"/>
              </a:ext>
            </a:extLst>
          </p:cNvPr>
          <p:cNvGrpSpPr/>
          <p:nvPr/>
        </p:nvGrpSpPr>
        <p:grpSpPr>
          <a:xfrm>
            <a:off x="10345577" y="5322675"/>
            <a:ext cx="1315080" cy="395280"/>
            <a:chOff x="10345577" y="5322675"/>
            <a:chExt cx="13150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AA01686-27EF-4810-8878-BBAB4F73A6CC}"/>
                    </a:ext>
                  </a:extLst>
                </p14:cNvPr>
                <p14:cNvContentPartPr/>
                <p14:nvPr/>
              </p14:nvContentPartPr>
              <p14:xfrm>
                <a:off x="10364657" y="5457675"/>
                <a:ext cx="168120" cy="2484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AA01686-27EF-4810-8878-BBAB4F73A6C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355657" y="5448675"/>
                  <a:ext cx="185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701C837D-D0C8-46BD-B0E3-985CD3C8EDC3}"/>
                    </a:ext>
                  </a:extLst>
                </p14:cNvPr>
                <p14:cNvContentPartPr/>
                <p14:nvPr/>
              </p14:nvContentPartPr>
              <p14:xfrm>
                <a:off x="10345577" y="5322675"/>
                <a:ext cx="246600" cy="946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701C837D-D0C8-46BD-B0E3-985CD3C8EDC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336937" y="5313675"/>
                  <a:ext cx="264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8F85CBC-0E6C-495D-9E33-05DB9860F9E9}"/>
                    </a:ext>
                  </a:extLst>
                </p14:cNvPr>
                <p14:cNvContentPartPr/>
                <p14:nvPr/>
              </p14:nvContentPartPr>
              <p14:xfrm>
                <a:off x="10611257" y="5564955"/>
                <a:ext cx="127440" cy="896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8F85CBC-0E6C-495D-9E33-05DB9860F9E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02617" y="5555955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DF156C-2EDE-4AAF-828F-1D45B9085D26}"/>
                    </a:ext>
                  </a:extLst>
                </p14:cNvPr>
                <p14:cNvContentPartPr/>
                <p14:nvPr/>
              </p14:nvContentPartPr>
              <p14:xfrm>
                <a:off x="10644377" y="5490075"/>
                <a:ext cx="68760" cy="227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DF156C-2EDE-4AAF-828F-1D45B9085D2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635737" y="5481075"/>
                  <a:ext cx="86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CD0995C-B52A-415A-83C6-A8CA9C031006}"/>
                    </a:ext>
                  </a:extLst>
                </p14:cNvPr>
                <p14:cNvContentPartPr/>
                <p14:nvPr/>
              </p14:nvContentPartPr>
              <p14:xfrm>
                <a:off x="10833017" y="5505195"/>
                <a:ext cx="153360" cy="144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CD0995C-B52A-415A-83C6-A8CA9C03100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824377" y="5496555"/>
                  <a:ext cx="171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486391E-15B9-4384-BFFD-32736B12B202}"/>
                    </a:ext>
                  </a:extLst>
                </p14:cNvPr>
                <p14:cNvContentPartPr/>
                <p14:nvPr/>
              </p14:nvContentPartPr>
              <p14:xfrm>
                <a:off x="10749857" y="5343915"/>
                <a:ext cx="245160" cy="120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486391E-15B9-4384-BFFD-32736B12B20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741217" y="5335275"/>
                  <a:ext cx="26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4AF0DD4-B73E-401A-B409-238B0F6B35A5}"/>
                    </a:ext>
                  </a:extLst>
                </p14:cNvPr>
                <p14:cNvContentPartPr/>
                <p14:nvPr/>
              </p14:nvContentPartPr>
              <p14:xfrm>
                <a:off x="11177897" y="5467755"/>
                <a:ext cx="127440" cy="23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4AF0DD4-B73E-401A-B409-238B0F6B35A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169257" y="5459115"/>
                  <a:ext cx="145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6CCC9D8-71C9-4F72-8A64-7D269EBDD149}"/>
                    </a:ext>
                  </a:extLst>
                </p14:cNvPr>
                <p14:cNvContentPartPr/>
                <p14:nvPr/>
              </p14:nvContentPartPr>
              <p14:xfrm>
                <a:off x="11208857" y="5481435"/>
                <a:ext cx="181800" cy="77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6CCC9D8-71C9-4F72-8A64-7D269EBDD14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200217" y="5472435"/>
                  <a:ext cx="199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9F56D5B-7658-4482-9EA9-F7FF11EB991C}"/>
                    </a:ext>
                  </a:extLst>
                </p14:cNvPr>
                <p14:cNvContentPartPr/>
                <p14:nvPr/>
              </p14:nvContentPartPr>
              <p14:xfrm>
                <a:off x="11459777" y="5413755"/>
                <a:ext cx="200880" cy="125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9F56D5B-7658-4482-9EA9-F7FF11EB991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451137" y="5405115"/>
                  <a:ext cx="218520" cy="14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4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E2B9D-3D6F-4993-B7F6-D42A55E85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910702"/>
            <a:ext cx="11385754" cy="189980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14:cNvPr>
              <p14:cNvContentPartPr/>
              <p14:nvPr/>
            </p14:nvContentPartPr>
            <p14:xfrm>
              <a:off x="2109621" y="4643461"/>
              <a:ext cx="283320" cy="292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1621" y="4625821"/>
                <a:ext cx="318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14:cNvPr>
              <p14:cNvContentPartPr/>
              <p14:nvPr/>
            </p14:nvContentPartPr>
            <p14:xfrm>
              <a:off x="2163261" y="6351465"/>
              <a:ext cx="6840" cy="22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621" y="6333465"/>
                <a:ext cx="424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D9C7706-4634-4CF0-B509-6BFAA41A69BB}"/>
              </a:ext>
            </a:extLst>
          </p:cNvPr>
          <p:cNvGrpSpPr/>
          <p:nvPr/>
        </p:nvGrpSpPr>
        <p:grpSpPr>
          <a:xfrm>
            <a:off x="1118901" y="3125701"/>
            <a:ext cx="2927160" cy="3378960"/>
            <a:chOff x="1118901" y="3125701"/>
            <a:chExt cx="2927160" cy="33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14:cNvPr>
                <p14:cNvContentPartPr/>
                <p14:nvPr/>
              </p14:nvContentPartPr>
              <p14:xfrm>
                <a:off x="1874181" y="4112101"/>
                <a:ext cx="1038240" cy="110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181" y="4094461"/>
                  <a:ext cx="107388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14:cNvPr>
                <p14:cNvContentPartPr/>
                <p14:nvPr/>
              </p14:nvContentPartPr>
              <p14:xfrm>
                <a:off x="2485101" y="4293541"/>
                <a:ext cx="16920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7101" y="4275541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14:cNvPr>
                <p14:cNvContentPartPr/>
                <p14:nvPr/>
              </p14:nvContentPartPr>
              <p14:xfrm>
                <a:off x="2438301" y="4305781"/>
                <a:ext cx="265680" cy="14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0301" y="4288141"/>
                  <a:ext cx="30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14:cNvPr>
                <p14:cNvContentPartPr/>
                <p14:nvPr/>
              </p14:nvContentPartPr>
              <p14:xfrm>
                <a:off x="2566461" y="4294261"/>
                <a:ext cx="151200" cy="22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8821" y="4276261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14:cNvPr>
                <p14:cNvContentPartPr/>
                <p14:nvPr/>
              </p14:nvContentPartPr>
              <p14:xfrm>
                <a:off x="2056701" y="4642021"/>
                <a:ext cx="33948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9061" y="4624021"/>
                  <a:ext cx="37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14:cNvPr>
                <p14:cNvContentPartPr/>
                <p14:nvPr/>
              </p14:nvContentPartPr>
              <p14:xfrm>
                <a:off x="2060661" y="4649221"/>
                <a:ext cx="366480" cy="37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43021" y="4631221"/>
                  <a:ext cx="4021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14:cNvPr>
                <p14:cNvContentPartPr/>
                <p14:nvPr/>
              </p14:nvContentPartPr>
              <p14:xfrm>
                <a:off x="2349741" y="4762621"/>
                <a:ext cx="37800" cy="1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1741" y="4744621"/>
                  <a:ext cx="73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14:cNvPr>
                <p14:cNvContentPartPr/>
                <p14:nvPr/>
              </p14:nvContentPartPr>
              <p14:xfrm>
                <a:off x="2401581" y="4701421"/>
                <a:ext cx="12060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3941" y="4683421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14:cNvPr>
                <p14:cNvContentPartPr/>
                <p14:nvPr/>
              </p14:nvContentPartPr>
              <p14:xfrm>
                <a:off x="2445861" y="4449061"/>
                <a:ext cx="312120" cy="30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7861" y="4431421"/>
                  <a:ext cx="347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14:cNvPr>
                <p14:cNvContentPartPr/>
                <p14:nvPr/>
              </p14:nvContentPartPr>
              <p14:xfrm>
                <a:off x="2506341" y="4578301"/>
                <a:ext cx="212400" cy="20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8341" y="4560661"/>
                  <a:ext cx="24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14:cNvPr>
                <p14:cNvContentPartPr/>
                <p14:nvPr/>
              </p14:nvContentPartPr>
              <p14:xfrm>
                <a:off x="2625501" y="4663621"/>
                <a:ext cx="57960" cy="23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07501" y="4645981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14:cNvPr>
                <p14:cNvContentPartPr/>
                <p14:nvPr/>
              </p14:nvContentPartPr>
              <p14:xfrm>
                <a:off x="2424261" y="4859821"/>
                <a:ext cx="7308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6261" y="4841821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14:cNvPr>
                <p14:cNvContentPartPr/>
                <p14:nvPr/>
              </p14:nvContentPartPr>
              <p14:xfrm>
                <a:off x="2341101" y="4977541"/>
                <a:ext cx="10296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23461" y="4959541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14:cNvPr>
                <p14:cNvContentPartPr/>
                <p14:nvPr/>
              </p14:nvContentPartPr>
              <p14:xfrm>
                <a:off x="2925381" y="4363021"/>
                <a:ext cx="77760" cy="7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7381" y="4345021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14:cNvPr>
                <p14:cNvContentPartPr/>
                <p14:nvPr/>
              </p14:nvContentPartPr>
              <p14:xfrm>
                <a:off x="2976141" y="4294261"/>
                <a:ext cx="96480" cy="8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58501" y="4276261"/>
                  <a:ext cx="132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14:cNvPr>
                <p14:cNvContentPartPr/>
                <p14:nvPr/>
              </p14:nvContentPartPr>
              <p14:xfrm>
                <a:off x="3065781" y="4031821"/>
                <a:ext cx="25452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8141" y="4014181"/>
                  <a:ext cx="290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14:cNvPr>
                <p14:cNvContentPartPr/>
                <p14:nvPr/>
              </p14:nvContentPartPr>
              <p14:xfrm>
                <a:off x="2998461" y="3813301"/>
                <a:ext cx="1047600" cy="75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80461" y="3795661"/>
                  <a:ext cx="1083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14:cNvPr>
                <p14:cNvContentPartPr/>
                <p14:nvPr/>
              </p14:nvContentPartPr>
              <p14:xfrm>
                <a:off x="3650781" y="3691981"/>
                <a:ext cx="21564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2781" y="3673981"/>
                  <a:ext cx="25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14:cNvPr>
                <p14:cNvContentPartPr/>
                <p14:nvPr/>
              </p14:nvContentPartPr>
              <p14:xfrm>
                <a:off x="2434701" y="3125701"/>
                <a:ext cx="592560" cy="94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6701" y="3107701"/>
                  <a:ext cx="6282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14:cNvPr>
                <p14:cNvContentPartPr/>
                <p14:nvPr/>
              </p14:nvContentPartPr>
              <p14:xfrm>
                <a:off x="2489421" y="3990781"/>
                <a:ext cx="10008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71421" y="3973141"/>
                  <a:ext cx="135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14:cNvPr>
                <p14:cNvContentPartPr/>
                <p14:nvPr/>
              </p14:nvContentPartPr>
              <p14:xfrm>
                <a:off x="2325621" y="3713581"/>
                <a:ext cx="30960" cy="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7621" y="3695941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14:cNvPr>
                <p14:cNvContentPartPr/>
                <p14:nvPr/>
              </p14:nvContentPartPr>
              <p14:xfrm>
                <a:off x="2771661" y="3448981"/>
                <a:ext cx="137880" cy="12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53661" y="3430981"/>
                  <a:ext cx="17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14:cNvPr>
                <p14:cNvContentPartPr/>
                <p14:nvPr/>
              </p14:nvContentPartPr>
              <p14:xfrm>
                <a:off x="2428941" y="5024701"/>
                <a:ext cx="591120" cy="25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0941" y="5007061"/>
                  <a:ext cx="62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14:cNvPr>
                <p14:cNvContentPartPr/>
                <p14:nvPr/>
              </p14:nvContentPartPr>
              <p14:xfrm>
                <a:off x="2887221" y="4517101"/>
                <a:ext cx="700560" cy="513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9581" y="4499461"/>
                  <a:ext cx="7362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14:cNvPr>
                <p14:cNvContentPartPr/>
                <p14:nvPr/>
              </p14:nvContentPartPr>
              <p14:xfrm>
                <a:off x="3653661" y="5444461"/>
                <a:ext cx="10440" cy="14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35661" y="5426461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14:cNvPr>
                <p14:cNvContentPartPr/>
                <p14:nvPr/>
              </p14:nvContentPartPr>
              <p14:xfrm>
                <a:off x="1185501" y="5535901"/>
                <a:ext cx="2256840" cy="80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7861" y="5517901"/>
                  <a:ext cx="22924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14:cNvPr>
                <p14:cNvContentPartPr/>
                <p14:nvPr/>
              </p14:nvContentPartPr>
              <p14:xfrm>
                <a:off x="3018981" y="5497381"/>
                <a:ext cx="512280" cy="47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0981" y="5479381"/>
                  <a:ext cx="547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14:cNvPr>
                <p14:cNvContentPartPr/>
                <p14:nvPr/>
              </p14:nvContentPartPr>
              <p14:xfrm>
                <a:off x="1605261" y="5778541"/>
                <a:ext cx="341640" cy="318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87621" y="5760901"/>
                  <a:ext cx="377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14:cNvPr>
                <p14:cNvContentPartPr/>
                <p14:nvPr/>
              </p14:nvContentPartPr>
              <p14:xfrm>
                <a:off x="2129061" y="5755861"/>
                <a:ext cx="299160" cy="12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11061" y="5737861"/>
                  <a:ext cx="33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14:cNvPr>
                <p14:cNvContentPartPr/>
                <p14:nvPr/>
              </p14:nvContentPartPr>
              <p14:xfrm>
                <a:off x="1118901" y="6303421"/>
                <a:ext cx="111960" cy="12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901" y="6285421"/>
                  <a:ext cx="14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14:cNvPr>
                <p14:cNvContentPartPr/>
                <p14:nvPr/>
              </p14:nvContentPartPr>
              <p14:xfrm>
                <a:off x="2484741" y="4983661"/>
                <a:ext cx="945720" cy="152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66741" y="4966021"/>
                  <a:ext cx="98136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14:cNvPr>
                <p14:cNvContentPartPr/>
                <p14:nvPr/>
              </p14:nvContentPartPr>
              <p14:xfrm>
                <a:off x="2970021" y="4513861"/>
                <a:ext cx="1053720" cy="1670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2021" y="4495861"/>
                  <a:ext cx="1089360" cy="17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14:cNvPr>
                <p14:cNvContentPartPr/>
                <p14:nvPr/>
              </p14:nvContentPartPr>
              <p14:xfrm>
                <a:off x="2500941" y="4890781"/>
                <a:ext cx="808560" cy="11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2941" y="4872781"/>
                  <a:ext cx="844200" cy="12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14:cNvPr>
                <p14:cNvContentPartPr/>
                <p14:nvPr/>
              </p14:nvContentPartPr>
              <p14:xfrm>
                <a:off x="2927541" y="4375621"/>
                <a:ext cx="893880" cy="103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09901" y="4357621"/>
                  <a:ext cx="9295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14:cNvPr>
                <p14:cNvContentPartPr/>
                <p14:nvPr/>
              </p14:nvContentPartPr>
              <p14:xfrm>
                <a:off x="2085141" y="5092381"/>
                <a:ext cx="139320" cy="4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67141" y="5074381"/>
                  <a:ext cx="17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14:cNvPr>
                <p14:cNvContentPartPr/>
                <p14:nvPr/>
              </p14:nvContentPartPr>
              <p14:xfrm>
                <a:off x="2194221" y="5162221"/>
                <a:ext cx="1440" cy="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76221" y="5144221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14:cNvPr>
                <p14:cNvContentPartPr/>
                <p14:nvPr/>
              </p14:nvContentPartPr>
              <p14:xfrm>
                <a:off x="2115741" y="5157901"/>
                <a:ext cx="91800" cy="4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8101" y="5140261"/>
                  <a:ext cx="12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14:cNvPr>
                <p14:cNvContentPartPr/>
                <p14:nvPr/>
              </p14:nvContentPartPr>
              <p14:xfrm>
                <a:off x="1875261" y="4934701"/>
                <a:ext cx="91080" cy="9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7621" y="4916701"/>
                  <a:ext cx="12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14:cNvPr>
                <p14:cNvContentPartPr/>
                <p14:nvPr/>
              </p14:nvContentPartPr>
              <p14:xfrm>
                <a:off x="2032221" y="4884661"/>
                <a:ext cx="262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14221" y="4867021"/>
                  <a:ext cx="6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14:cNvPr>
                <p14:cNvContentPartPr/>
                <p14:nvPr/>
              </p14:nvContentPartPr>
              <p14:xfrm>
                <a:off x="1999461" y="4879621"/>
                <a:ext cx="37800" cy="12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81821" y="4861981"/>
                  <a:ext cx="7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14:cNvPr>
                <p14:cNvContentPartPr/>
                <p14:nvPr/>
              </p14:nvContentPartPr>
              <p14:xfrm>
                <a:off x="2015301" y="5014981"/>
                <a:ext cx="1483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97661" y="4997341"/>
                  <a:ext cx="18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14:cNvPr>
                <p14:cNvContentPartPr/>
                <p14:nvPr/>
              </p14:nvContentPartPr>
              <p14:xfrm>
                <a:off x="2620461" y="4210741"/>
                <a:ext cx="209160" cy="17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02461" y="4192741"/>
                  <a:ext cx="244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14:cNvPr>
                <p14:cNvContentPartPr/>
                <p14:nvPr/>
              </p14:nvContentPartPr>
              <p14:xfrm>
                <a:off x="2755461" y="4463461"/>
                <a:ext cx="82440" cy="11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37821" y="4445821"/>
                  <a:ext cx="11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14:cNvPr>
                <p14:cNvContentPartPr/>
                <p14:nvPr/>
              </p14:nvContentPartPr>
              <p14:xfrm>
                <a:off x="2746461" y="4501261"/>
                <a:ext cx="59040" cy="8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28461" y="4483261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14:cNvPr>
                <p14:cNvContentPartPr/>
                <p14:nvPr/>
              </p14:nvContentPartPr>
              <p14:xfrm>
                <a:off x="2723421" y="4541221"/>
                <a:ext cx="327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05421" y="4523581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14:cNvPr>
                <p14:cNvContentPartPr/>
                <p14:nvPr/>
              </p14:nvContentPartPr>
              <p14:xfrm>
                <a:off x="2774541" y="4524661"/>
                <a:ext cx="90720" cy="117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6541" y="4507021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14:cNvPr>
                <p14:cNvContentPartPr/>
                <p14:nvPr/>
              </p14:nvContentPartPr>
              <p14:xfrm>
                <a:off x="2449461" y="4865581"/>
                <a:ext cx="84960" cy="6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31821" y="4847941"/>
                  <a:ext cx="12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14:cNvPr>
                <p14:cNvContentPartPr/>
                <p14:nvPr/>
              </p14:nvContentPartPr>
              <p14:xfrm>
                <a:off x="2111421" y="4704661"/>
                <a:ext cx="32040" cy="3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93421" y="4687021"/>
                  <a:ext cx="67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14:cNvPr>
                <p14:cNvContentPartPr/>
                <p14:nvPr/>
              </p14:nvContentPartPr>
              <p14:xfrm>
                <a:off x="2129781" y="4707901"/>
                <a:ext cx="4680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12141" y="4690261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14:cNvPr>
                <p14:cNvContentPartPr/>
                <p14:nvPr/>
              </p14:nvContentPartPr>
              <p14:xfrm>
                <a:off x="2092701" y="4743901"/>
                <a:ext cx="90720" cy="6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74701" y="4726261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14:cNvPr>
                <p14:cNvContentPartPr/>
                <p14:nvPr/>
              </p14:nvContentPartPr>
              <p14:xfrm>
                <a:off x="2096661" y="4761541"/>
                <a:ext cx="6624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9021" y="4743901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14:cNvPr>
                <p14:cNvContentPartPr/>
                <p14:nvPr/>
              </p14:nvContentPartPr>
              <p14:xfrm>
                <a:off x="2098821" y="4759021"/>
                <a:ext cx="83520" cy="7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80821" y="4741381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14:cNvPr>
                <p14:cNvContentPartPr/>
                <p14:nvPr/>
              </p14:nvContentPartPr>
              <p14:xfrm>
                <a:off x="2740701" y="4481821"/>
                <a:ext cx="126000" cy="140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2701" y="4463821"/>
                  <a:ext cx="16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14:cNvPr>
                <p14:cNvContentPartPr/>
                <p14:nvPr/>
              </p14:nvContentPartPr>
              <p14:xfrm>
                <a:off x="2394381" y="4912381"/>
                <a:ext cx="101160" cy="12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76381" y="4894741"/>
                  <a:ext cx="1368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5A40014-18C7-45AD-88D5-8F7DA41FBCE2}"/>
              </a:ext>
            </a:extLst>
          </p:cNvPr>
          <p:cNvGrpSpPr/>
          <p:nvPr/>
        </p:nvGrpSpPr>
        <p:grpSpPr>
          <a:xfrm>
            <a:off x="9171291" y="3839331"/>
            <a:ext cx="1244880" cy="439200"/>
            <a:chOff x="9171291" y="3839331"/>
            <a:chExt cx="1244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14:cNvPr>
                <p14:cNvContentPartPr/>
                <p14:nvPr/>
              </p14:nvContentPartPr>
              <p14:xfrm>
                <a:off x="9215571" y="4044891"/>
                <a:ext cx="118440" cy="211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97931" y="4026891"/>
                  <a:ext cx="154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14:cNvPr>
                <p14:cNvContentPartPr/>
                <p14:nvPr/>
              </p14:nvContentPartPr>
              <p14:xfrm>
                <a:off x="9171291" y="3847251"/>
                <a:ext cx="304920" cy="152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53651" y="3829611"/>
                  <a:ext cx="34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14:cNvPr>
                <p14:cNvContentPartPr/>
                <p14:nvPr/>
              </p14:nvContentPartPr>
              <p14:xfrm>
                <a:off x="9424731" y="4128051"/>
                <a:ext cx="47880" cy="48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06731" y="4110051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14:cNvPr>
                <p14:cNvContentPartPr/>
                <p14:nvPr/>
              </p14:nvContentPartPr>
              <p14:xfrm>
                <a:off x="9553251" y="4040571"/>
                <a:ext cx="224280" cy="156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535251" y="4022931"/>
                  <a:ext cx="259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14:cNvPr>
                <p14:cNvContentPartPr/>
                <p14:nvPr/>
              </p14:nvContentPartPr>
              <p14:xfrm>
                <a:off x="9598971" y="3839331"/>
                <a:ext cx="242640" cy="159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81331" y="3821691"/>
                  <a:ext cx="27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14:cNvPr>
                <p14:cNvContentPartPr/>
                <p14:nvPr/>
              </p14:nvContentPartPr>
              <p14:xfrm>
                <a:off x="9962571" y="4135971"/>
                <a:ext cx="122400" cy="22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44931" y="4118331"/>
                  <a:ext cx="15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14:cNvPr>
                <p14:cNvContentPartPr/>
                <p14:nvPr/>
              </p14:nvContentPartPr>
              <p14:xfrm>
                <a:off x="9967251" y="4142451"/>
                <a:ext cx="216000" cy="67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49251" y="4124451"/>
                  <a:ext cx="251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14:cNvPr>
                <p14:cNvContentPartPr/>
                <p14:nvPr/>
              </p14:nvContentPartPr>
              <p14:xfrm>
                <a:off x="10205571" y="4056771"/>
                <a:ext cx="210600" cy="221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87931" y="4039131"/>
                  <a:ext cx="246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F8C77644-E3FF-4472-A0CD-19B55F5B685D}"/>
              </a:ext>
            </a:extLst>
          </p:cNvPr>
          <p:cNvGrpSpPr/>
          <p:nvPr/>
        </p:nvGrpSpPr>
        <p:grpSpPr>
          <a:xfrm>
            <a:off x="4469606" y="2699263"/>
            <a:ext cx="7797240" cy="2659526"/>
            <a:chOff x="4469606" y="2699263"/>
            <a:chExt cx="7797240" cy="26595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14:cNvPr>
                <p14:cNvContentPartPr/>
                <p14:nvPr/>
              </p14:nvContentPartPr>
              <p14:xfrm>
                <a:off x="4705522" y="3059027"/>
                <a:ext cx="465120" cy="29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87522" y="3041027"/>
                  <a:ext cx="500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14:cNvPr>
                <p14:cNvContentPartPr/>
                <p14:nvPr/>
              </p14:nvContentPartPr>
              <p14:xfrm>
                <a:off x="4493482" y="2797307"/>
                <a:ext cx="693720" cy="72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5842" y="2779307"/>
                  <a:ext cx="7293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14:cNvPr>
                <p14:cNvContentPartPr/>
                <p14:nvPr/>
              </p14:nvContentPartPr>
              <p14:xfrm>
                <a:off x="5408486" y="3058903"/>
                <a:ext cx="146160" cy="2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390486" y="3040903"/>
                  <a:ext cx="18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14:cNvPr>
                <p14:cNvContentPartPr/>
                <p14:nvPr/>
              </p14:nvContentPartPr>
              <p14:xfrm>
                <a:off x="5548886" y="3102103"/>
                <a:ext cx="160200" cy="16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31246" y="3084103"/>
                  <a:ext cx="195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14:cNvPr>
                <p14:cNvContentPartPr/>
                <p14:nvPr/>
              </p14:nvContentPartPr>
              <p14:xfrm>
                <a:off x="5700446" y="3002743"/>
                <a:ext cx="474120" cy="29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2806" y="2984743"/>
                  <a:ext cx="509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14:cNvPr>
                <p14:cNvContentPartPr/>
                <p14:nvPr/>
              </p14:nvContentPartPr>
              <p14:xfrm>
                <a:off x="6365006" y="3012823"/>
                <a:ext cx="105120" cy="26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47006" y="2994823"/>
                  <a:ext cx="140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14:cNvPr>
                <p14:cNvContentPartPr/>
                <p14:nvPr/>
              </p14:nvContentPartPr>
              <p14:xfrm>
                <a:off x="6336206" y="2964583"/>
                <a:ext cx="572400" cy="35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18566" y="2946583"/>
                  <a:ext cx="608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14:cNvPr>
                <p14:cNvContentPartPr/>
                <p14:nvPr/>
              </p14:nvContentPartPr>
              <p14:xfrm>
                <a:off x="6790526" y="3041623"/>
                <a:ext cx="222120" cy="3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72886" y="3023623"/>
                  <a:ext cx="257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14:cNvPr>
                <p14:cNvContentPartPr/>
                <p14:nvPr/>
              </p14:nvContentPartPr>
              <p14:xfrm>
                <a:off x="7093646" y="2886463"/>
                <a:ext cx="293760" cy="68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76006" y="2868463"/>
                  <a:ext cx="3294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14:cNvPr>
                <p14:cNvContentPartPr/>
                <p14:nvPr/>
              </p14:nvContentPartPr>
              <p14:xfrm>
                <a:off x="7324406" y="3104623"/>
                <a:ext cx="277200" cy="18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06766" y="3086623"/>
                  <a:ext cx="31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14:cNvPr>
                <p14:cNvContentPartPr/>
                <p14:nvPr/>
              </p14:nvContentPartPr>
              <p14:xfrm>
                <a:off x="7691966" y="3143503"/>
                <a:ext cx="31932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74326" y="3125863"/>
                  <a:ext cx="354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14:cNvPr>
                <p14:cNvContentPartPr/>
                <p14:nvPr/>
              </p14:nvContentPartPr>
              <p14:xfrm>
                <a:off x="8180126" y="3052783"/>
                <a:ext cx="50256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62126" y="3034783"/>
                  <a:ext cx="538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14:cNvPr>
                <p14:cNvContentPartPr/>
                <p14:nvPr/>
              </p14:nvContentPartPr>
              <p14:xfrm>
                <a:off x="8693486" y="2961703"/>
                <a:ext cx="5184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75846" y="2944063"/>
                  <a:ext cx="87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14:cNvPr>
                <p14:cNvContentPartPr/>
                <p14:nvPr/>
              </p14:nvContentPartPr>
              <p14:xfrm>
                <a:off x="8764406" y="2813743"/>
                <a:ext cx="182520" cy="58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46406" y="2795743"/>
                  <a:ext cx="2181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14:cNvPr>
                <p14:cNvContentPartPr/>
                <p14:nvPr/>
              </p14:nvContentPartPr>
              <p14:xfrm>
                <a:off x="8967086" y="3015343"/>
                <a:ext cx="552960" cy="16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49446" y="2997343"/>
                  <a:ext cx="58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14:cNvPr>
                <p14:cNvContentPartPr/>
                <p14:nvPr/>
              </p14:nvContentPartPr>
              <p14:xfrm>
                <a:off x="9689966" y="3002743"/>
                <a:ext cx="238680" cy="163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71966" y="2984743"/>
                  <a:ext cx="274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14:cNvPr>
                <p14:cNvContentPartPr/>
                <p14:nvPr/>
              </p14:nvContentPartPr>
              <p14:xfrm>
                <a:off x="9931166" y="2956303"/>
                <a:ext cx="1728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13526" y="2938303"/>
                  <a:ext cx="52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14:cNvPr>
                <p14:cNvContentPartPr/>
                <p14:nvPr/>
              </p14:nvContentPartPr>
              <p14:xfrm>
                <a:off x="10008926" y="2969263"/>
                <a:ext cx="14724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91286" y="2951623"/>
                  <a:ext cx="182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14:cNvPr>
                <p14:cNvContentPartPr/>
                <p14:nvPr/>
              </p14:nvContentPartPr>
              <p14:xfrm>
                <a:off x="10123766" y="2989423"/>
                <a:ext cx="2862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105766" y="2971423"/>
                  <a:ext cx="32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14:cNvPr>
                <p14:cNvContentPartPr/>
                <p14:nvPr/>
              </p14:nvContentPartPr>
              <p14:xfrm>
                <a:off x="10459286" y="2807983"/>
                <a:ext cx="353880" cy="30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41646" y="2789983"/>
                  <a:ext cx="389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14:cNvPr>
                <p14:cNvContentPartPr/>
                <p14:nvPr/>
              </p14:nvContentPartPr>
              <p14:xfrm>
                <a:off x="10934846" y="2739943"/>
                <a:ext cx="567360" cy="39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17206" y="2722303"/>
                  <a:ext cx="603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14:cNvPr>
                <p14:cNvContentPartPr/>
                <p14:nvPr/>
              </p14:nvContentPartPr>
              <p14:xfrm>
                <a:off x="11518766" y="2913823"/>
                <a:ext cx="13680" cy="4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501126" y="2895823"/>
                  <a:ext cx="4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14:cNvPr>
                <p14:cNvContentPartPr/>
                <p14:nvPr/>
              </p14:nvContentPartPr>
              <p14:xfrm>
                <a:off x="11578166" y="2917783"/>
                <a:ext cx="338400" cy="17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60166" y="2900143"/>
                  <a:ext cx="37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14:cNvPr>
                <p14:cNvContentPartPr/>
                <p14:nvPr/>
              </p14:nvContentPartPr>
              <p14:xfrm>
                <a:off x="11649446" y="2699263"/>
                <a:ext cx="272520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631446" y="2681623"/>
                  <a:ext cx="308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14:cNvPr>
                <p14:cNvContentPartPr/>
                <p14:nvPr/>
              </p14:nvContentPartPr>
              <p14:xfrm>
                <a:off x="5284646" y="3541663"/>
                <a:ext cx="88920" cy="32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67006" y="3524023"/>
                  <a:ext cx="124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14:cNvPr>
                <p14:cNvContentPartPr/>
                <p14:nvPr/>
              </p14:nvContentPartPr>
              <p14:xfrm>
                <a:off x="5311286" y="3600343"/>
                <a:ext cx="277200" cy="28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93646" y="3582343"/>
                  <a:ext cx="312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14:cNvPr>
                <p14:cNvContentPartPr/>
                <p14:nvPr/>
              </p14:nvContentPartPr>
              <p14:xfrm>
                <a:off x="5222366" y="3641383"/>
                <a:ext cx="348480" cy="6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04726" y="3623383"/>
                  <a:ext cx="384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14:cNvPr>
                <p14:cNvContentPartPr/>
                <p14:nvPr/>
              </p14:nvContentPartPr>
              <p14:xfrm>
                <a:off x="5803766" y="3681703"/>
                <a:ext cx="268200" cy="16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786126" y="3664063"/>
                  <a:ext cx="303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14:cNvPr>
                <p14:cNvContentPartPr/>
                <p14:nvPr/>
              </p14:nvContentPartPr>
              <p14:xfrm>
                <a:off x="6424406" y="3446623"/>
                <a:ext cx="510120" cy="37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6766" y="3428983"/>
                  <a:ext cx="545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14:cNvPr>
                <p14:cNvContentPartPr/>
                <p14:nvPr/>
              </p14:nvContentPartPr>
              <p14:xfrm>
                <a:off x="7268606" y="3635983"/>
                <a:ext cx="133920" cy="21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50966" y="3618343"/>
                  <a:ext cx="169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14:cNvPr>
                <p14:cNvContentPartPr/>
                <p14:nvPr/>
              </p14:nvContentPartPr>
              <p14:xfrm>
                <a:off x="7720046" y="3590983"/>
                <a:ext cx="405360" cy="21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702406" y="3572983"/>
                  <a:ext cx="441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14:cNvPr>
                <p14:cNvContentPartPr/>
                <p14:nvPr/>
              </p14:nvContentPartPr>
              <p14:xfrm>
                <a:off x="8141606" y="3384703"/>
                <a:ext cx="328680" cy="32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23966" y="3367063"/>
                  <a:ext cx="364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14:cNvPr>
                <p14:cNvContentPartPr/>
                <p14:nvPr/>
              </p14:nvContentPartPr>
              <p14:xfrm>
                <a:off x="8110646" y="3438703"/>
                <a:ext cx="25092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2646" y="3420703"/>
                  <a:ext cx="28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14:cNvPr>
                <p14:cNvContentPartPr/>
                <p14:nvPr/>
              </p14:nvContentPartPr>
              <p14:xfrm>
                <a:off x="8521046" y="3515383"/>
                <a:ext cx="67680" cy="211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03046" y="3497743"/>
                  <a:ext cx="10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14:cNvPr>
                <p14:cNvContentPartPr/>
                <p14:nvPr/>
              </p14:nvContentPartPr>
              <p14:xfrm>
                <a:off x="8840366" y="3484423"/>
                <a:ext cx="603000" cy="14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822726" y="3466783"/>
                  <a:ext cx="63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14:cNvPr>
                <p14:cNvContentPartPr/>
                <p14:nvPr/>
              </p14:nvContentPartPr>
              <p14:xfrm>
                <a:off x="9783926" y="3296503"/>
                <a:ext cx="477000" cy="293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66286" y="3278863"/>
                  <a:ext cx="512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14:cNvPr>
                <p14:cNvContentPartPr/>
                <p14:nvPr/>
              </p14:nvContentPartPr>
              <p14:xfrm>
                <a:off x="10271726" y="3373183"/>
                <a:ext cx="483840" cy="430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254086" y="3355543"/>
                  <a:ext cx="519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14:cNvPr>
                <p14:cNvContentPartPr/>
                <p14:nvPr/>
              </p14:nvContentPartPr>
              <p14:xfrm>
                <a:off x="10898126" y="3466423"/>
                <a:ext cx="55080" cy="352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880486" y="3448423"/>
                  <a:ext cx="90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14:cNvPr>
                <p14:cNvContentPartPr/>
                <p14:nvPr/>
              </p14:nvContentPartPr>
              <p14:xfrm>
                <a:off x="10957166" y="3467143"/>
                <a:ext cx="95400" cy="151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939166" y="3449143"/>
                  <a:ext cx="13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14:cNvPr>
                <p14:cNvContentPartPr/>
                <p14:nvPr/>
              </p14:nvContentPartPr>
              <p14:xfrm>
                <a:off x="11078486" y="3415303"/>
                <a:ext cx="221040" cy="186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060846" y="3397303"/>
                  <a:ext cx="256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14:cNvPr>
                <p14:cNvContentPartPr/>
                <p14:nvPr/>
              </p14:nvContentPartPr>
              <p14:xfrm>
                <a:off x="11284766" y="3467503"/>
                <a:ext cx="49680" cy="29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66766" y="3449863"/>
                  <a:ext cx="85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14:cNvPr>
                <p14:cNvContentPartPr/>
                <p14:nvPr/>
              </p14:nvContentPartPr>
              <p14:xfrm>
                <a:off x="11344166" y="3432943"/>
                <a:ext cx="85680" cy="166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326526" y="3414943"/>
                  <a:ext cx="121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14:cNvPr>
                <p14:cNvContentPartPr/>
                <p14:nvPr/>
              </p14:nvContentPartPr>
              <p14:xfrm>
                <a:off x="11453966" y="3219463"/>
                <a:ext cx="355680" cy="356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435966" y="3201463"/>
                  <a:ext cx="39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14:cNvPr>
                <p14:cNvContentPartPr/>
                <p14:nvPr/>
              </p14:nvContentPartPr>
              <p14:xfrm>
                <a:off x="11815766" y="3405223"/>
                <a:ext cx="58320" cy="163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797766" y="3387583"/>
                  <a:ext cx="93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14:cNvPr>
                <p14:cNvContentPartPr/>
                <p14:nvPr/>
              </p14:nvContentPartPr>
              <p14:xfrm>
                <a:off x="11880566" y="3236743"/>
                <a:ext cx="386280" cy="320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62566" y="3219103"/>
                  <a:ext cx="421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14:cNvPr>
                <p14:cNvContentPartPr/>
                <p14:nvPr/>
              </p14:nvContentPartPr>
              <p14:xfrm>
                <a:off x="5268806" y="4163023"/>
                <a:ext cx="25200" cy="338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50806" y="4145383"/>
                  <a:ext cx="60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14:cNvPr>
                <p14:cNvContentPartPr/>
                <p14:nvPr/>
              </p14:nvContentPartPr>
              <p14:xfrm>
                <a:off x="5171246" y="4262023"/>
                <a:ext cx="258840" cy="169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53246" y="4244383"/>
                  <a:ext cx="29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14:cNvPr>
                <p14:cNvContentPartPr/>
                <p14:nvPr/>
              </p14:nvContentPartPr>
              <p14:xfrm>
                <a:off x="5634206" y="4231783"/>
                <a:ext cx="414720" cy="168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16566" y="4213783"/>
                  <a:ext cx="450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14:cNvPr>
                <p14:cNvContentPartPr/>
                <p14:nvPr/>
              </p14:nvContentPartPr>
              <p14:xfrm>
                <a:off x="6026966" y="4205863"/>
                <a:ext cx="87840" cy="146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08966" y="4187863"/>
                  <a:ext cx="123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14:cNvPr>
                <p14:cNvContentPartPr/>
                <p14:nvPr/>
              </p14:nvContentPartPr>
              <p14:xfrm>
                <a:off x="6112646" y="4104343"/>
                <a:ext cx="150480" cy="26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95006" y="4086703"/>
                  <a:ext cx="186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14:cNvPr>
                <p14:cNvContentPartPr/>
                <p14:nvPr/>
              </p14:nvContentPartPr>
              <p14:xfrm>
                <a:off x="6457166" y="4172023"/>
                <a:ext cx="92880" cy="15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439526" y="4154023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14:cNvPr>
                <p14:cNvContentPartPr/>
                <p14:nvPr/>
              </p14:nvContentPartPr>
              <p14:xfrm>
                <a:off x="6655886" y="3998143"/>
                <a:ext cx="27360" cy="309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37886" y="3980143"/>
                  <a:ext cx="63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14:cNvPr>
                <p14:cNvContentPartPr/>
                <p14:nvPr/>
              </p14:nvContentPartPr>
              <p14:xfrm>
                <a:off x="6579206" y="4030183"/>
                <a:ext cx="385560" cy="26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61206" y="4012183"/>
                  <a:ext cx="42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14:cNvPr>
                <p14:cNvContentPartPr/>
                <p14:nvPr/>
              </p14:nvContentPartPr>
              <p14:xfrm>
                <a:off x="5817086" y="3439423"/>
                <a:ext cx="276480" cy="20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99086" y="3421423"/>
                  <a:ext cx="312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14:cNvPr>
                <p14:cNvContentPartPr/>
                <p14:nvPr/>
              </p14:nvContentPartPr>
              <p14:xfrm>
                <a:off x="7290566" y="3430063"/>
                <a:ext cx="23868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72566" y="3412063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14:cNvPr>
                <p14:cNvContentPartPr/>
                <p14:nvPr/>
              </p14:nvContentPartPr>
              <p14:xfrm>
                <a:off x="6898526" y="4088863"/>
                <a:ext cx="339840" cy="18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80526" y="4070863"/>
                  <a:ext cx="37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14:cNvPr>
                <p14:cNvContentPartPr/>
                <p14:nvPr/>
              </p14:nvContentPartPr>
              <p14:xfrm>
                <a:off x="7361211" y="4184263"/>
                <a:ext cx="71280" cy="17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43211" y="4166623"/>
                  <a:ext cx="106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14:cNvPr>
                <p14:cNvContentPartPr/>
                <p14:nvPr/>
              </p14:nvContentPartPr>
              <p14:xfrm>
                <a:off x="7599891" y="4051783"/>
                <a:ext cx="39600" cy="18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82251" y="4034143"/>
                  <a:ext cx="7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14:cNvPr>
                <p14:cNvContentPartPr/>
                <p14:nvPr/>
              </p14:nvContentPartPr>
              <p14:xfrm>
                <a:off x="7525731" y="4006423"/>
                <a:ext cx="430560" cy="27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07731" y="3988783"/>
                  <a:ext cx="466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14:cNvPr>
                <p14:cNvContentPartPr/>
                <p14:nvPr/>
              </p14:nvContentPartPr>
              <p14:xfrm>
                <a:off x="7935411" y="4086343"/>
                <a:ext cx="93600" cy="17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17771" y="4068343"/>
                  <a:ext cx="129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14:cNvPr>
                <p14:cNvContentPartPr/>
                <p14:nvPr/>
              </p14:nvContentPartPr>
              <p14:xfrm>
                <a:off x="8036931" y="3923983"/>
                <a:ext cx="246960" cy="47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18931" y="3905983"/>
                  <a:ext cx="2826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14:cNvPr>
                <p14:cNvContentPartPr/>
                <p14:nvPr/>
              </p14:nvContentPartPr>
              <p14:xfrm>
                <a:off x="8191731" y="4173463"/>
                <a:ext cx="77760" cy="6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74091" y="4155463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14:cNvPr>
                <p14:cNvContentPartPr/>
                <p14:nvPr/>
              </p14:nvContentPartPr>
              <p14:xfrm>
                <a:off x="8088051" y="4165903"/>
                <a:ext cx="142200" cy="8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70051" y="4147903"/>
                  <a:ext cx="17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14:cNvPr>
                <p14:cNvContentPartPr/>
                <p14:nvPr/>
              </p14:nvContentPartPr>
              <p14:xfrm>
                <a:off x="8279931" y="4092103"/>
                <a:ext cx="360720" cy="18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61931" y="4074463"/>
                  <a:ext cx="396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14:cNvPr>
                <p14:cNvContentPartPr/>
                <p14:nvPr/>
              </p14:nvContentPartPr>
              <p14:xfrm>
                <a:off x="4469606" y="4731309"/>
                <a:ext cx="476640" cy="627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51966" y="4713669"/>
                  <a:ext cx="512280" cy="66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AE09D926-CA46-4CB4-875F-682DB9CF6D21}"/>
                  </a:ext>
                </a:extLst>
              </p14:cNvPr>
              <p14:cNvContentPartPr/>
              <p14:nvPr/>
            </p14:nvContentPartPr>
            <p14:xfrm>
              <a:off x="5513246" y="5650302"/>
              <a:ext cx="150480" cy="18864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AE09D926-CA46-4CB4-875F-682DB9CF6D2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495246" y="5632302"/>
                <a:ext cx="1861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9D13A0B3-C526-4F2D-A67A-8AC5CC68F275}"/>
                  </a:ext>
                </a:extLst>
              </p14:cNvPr>
              <p14:cNvContentPartPr/>
              <p14:nvPr/>
            </p14:nvContentPartPr>
            <p14:xfrm>
              <a:off x="5540606" y="5715822"/>
              <a:ext cx="112320" cy="594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9D13A0B3-C526-4F2D-A67A-8AC5CC68F27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522606" y="5697822"/>
                <a:ext cx="1479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94E0B522-5ABC-4E30-9142-D06B0FD373DF}"/>
                  </a:ext>
                </a:extLst>
              </p14:cNvPr>
              <p14:cNvContentPartPr/>
              <p14:nvPr/>
            </p14:nvContentPartPr>
            <p14:xfrm>
              <a:off x="5751206" y="5663982"/>
              <a:ext cx="64080" cy="378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94E0B522-5ABC-4E30-9142-D06B0FD373DF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733104" y="5645982"/>
                <a:ext cx="99921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6BBF86DB-F193-4740-9A0C-B3E5FC3A1953}"/>
                  </a:ext>
                </a:extLst>
              </p14:cNvPr>
              <p14:cNvContentPartPr/>
              <p14:nvPr/>
            </p14:nvContentPartPr>
            <p14:xfrm>
              <a:off x="5768126" y="5699622"/>
              <a:ext cx="52560" cy="3996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6BBF86DB-F193-4740-9A0C-B3E5FC3A195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750126" y="5681622"/>
                <a:ext cx="88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1979273E-D3A3-438E-B836-714C8CC368DB}"/>
                  </a:ext>
                </a:extLst>
              </p14:cNvPr>
              <p14:cNvContentPartPr/>
              <p14:nvPr/>
            </p14:nvContentPartPr>
            <p14:xfrm>
              <a:off x="5971166" y="5539062"/>
              <a:ext cx="77400" cy="2667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1979273E-D3A3-438E-B836-714C8CC368D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953082" y="5521062"/>
                <a:ext cx="113207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A35FEB7E-3D12-4B9C-A619-9C86A0A2E471}"/>
                  </a:ext>
                </a:extLst>
              </p14:cNvPr>
              <p14:cNvContentPartPr/>
              <p14:nvPr/>
            </p14:nvContentPartPr>
            <p14:xfrm>
              <a:off x="5910686" y="5641302"/>
              <a:ext cx="113040" cy="6408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A35FEB7E-3D12-4B9C-A619-9C86A0A2E47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92686" y="5623302"/>
                <a:ext cx="1486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27D2F3DC-5EDC-459B-B502-703A7553D025}"/>
                  </a:ext>
                </a:extLst>
              </p14:cNvPr>
              <p14:cNvContentPartPr/>
              <p14:nvPr/>
            </p14:nvContentPartPr>
            <p14:xfrm>
              <a:off x="6044966" y="5644542"/>
              <a:ext cx="236880" cy="979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27D2F3DC-5EDC-459B-B502-703A7553D02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026993" y="5626476"/>
                <a:ext cx="272466" cy="133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9B3B2904-24E0-4C2F-8144-ABD0A9B97633}"/>
                  </a:ext>
                </a:extLst>
              </p14:cNvPr>
              <p14:cNvContentPartPr/>
              <p14:nvPr/>
            </p14:nvContentPartPr>
            <p14:xfrm>
              <a:off x="6244046" y="5489382"/>
              <a:ext cx="91080" cy="8820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9B3B2904-24E0-4C2F-8144-ABD0A9B9763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226046" y="5471382"/>
                <a:ext cx="12672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3D5726D7-7412-41BF-A2E5-C2874C58C085}"/>
              </a:ext>
            </a:extLst>
          </p:cNvPr>
          <p:cNvGrpSpPr/>
          <p:nvPr/>
        </p:nvGrpSpPr>
        <p:grpSpPr>
          <a:xfrm rot="583115">
            <a:off x="6428151" y="5364328"/>
            <a:ext cx="2422680" cy="759668"/>
            <a:chOff x="6271166" y="4432869"/>
            <a:chExt cx="2422680" cy="7596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7E6C3CB-03D5-4025-ADC2-F968985824CD}"/>
                    </a:ext>
                  </a:extLst>
                </p14:cNvPr>
                <p14:cNvContentPartPr/>
                <p14:nvPr/>
              </p14:nvContentPartPr>
              <p14:xfrm>
                <a:off x="6271166" y="4637777"/>
                <a:ext cx="117720" cy="5547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7E6C3CB-03D5-4025-ADC2-F968985824C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53166" y="4620137"/>
                  <a:ext cx="1533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C16EFF6-18FD-4459-B4DC-4540E35446AF}"/>
                    </a:ext>
                  </a:extLst>
                </p14:cNvPr>
                <p14:cNvContentPartPr/>
                <p14:nvPr/>
              </p14:nvContentPartPr>
              <p14:xfrm>
                <a:off x="6365126" y="4785377"/>
                <a:ext cx="128520" cy="61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C16EFF6-18FD-4459-B4DC-4540E35446A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47126" y="4767377"/>
                  <a:ext cx="164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6F72CB2-1188-49FC-8F8D-B329BB17815D}"/>
                    </a:ext>
                  </a:extLst>
                </p14:cNvPr>
                <p14:cNvContentPartPr/>
                <p14:nvPr/>
              </p14:nvContentPartPr>
              <p14:xfrm>
                <a:off x="6525326" y="4677017"/>
                <a:ext cx="150840" cy="173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6F72CB2-1188-49FC-8F8D-B329BB17815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507326" y="4659377"/>
                  <a:ext cx="186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24FED07-5E68-45A5-9269-89AE14A742B5}"/>
                    </a:ext>
                  </a:extLst>
                </p14:cNvPr>
                <p14:cNvContentPartPr/>
                <p14:nvPr/>
              </p14:nvContentPartPr>
              <p14:xfrm>
                <a:off x="6422006" y="4864577"/>
                <a:ext cx="279000" cy="101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24FED07-5E68-45A5-9269-89AE14A742B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04006" y="4846577"/>
                  <a:ext cx="314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BF71BC1-6B1F-43D9-BD15-AFFC6A2194D7}"/>
                    </a:ext>
                  </a:extLst>
                </p14:cNvPr>
                <p14:cNvContentPartPr/>
                <p14:nvPr/>
              </p14:nvContentPartPr>
              <p14:xfrm>
                <a:off x="6561686" y="4972217"/>
                <a:ext cx="111960" cy="191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BF71BC1-6B1F-43D9-BD15-AFFC6A2194D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544046" y="4954577"/>
                  <a:ext cx="147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ACFEB88-505F-499E-82A2-BE638F54102A}"/>
                    </a:ext>
                  </a:extLst>
                </p14:cNvPr>
                <p14:cNvContentPartPr/>
                <p14:nvPr/>
              </p14:nvContentPartPr>
              <p14:xfrm>
                <a:off x="6722486" y="4629789"/>
                <a:ext cx="135360" cy="470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ACFEB88-505F-499E-82A2-BE638F54102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704846" y="4612149"/>
                  <a:ext cx="1710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F691810-1732-4441-9510-60A31964C92E}"/>
                    </a:ext>
                  </a:extLst>
                </p14:cNvPr>
                <p14:cNvContentPartPr/>
                <p14:nvPr/>
              </p14:nvContentPartPr>
              <p14:xfrm>
                <a:off x="6930206" y="4779549"/>
                <a:ext cx="90360" cy="54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F691810-1732-4441-9510-60A31964C9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12566" y="4761549"/>
                  <a:ext cx="126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D879768-2C49-4BAE-9C8B-A322729A5BE0}"/>
                    </a:ext>
                  </a:extLst>
                </p14:cNvPr>
                <p14:cNvContentPartPr/>
                <p14:nvPr/>
              </p14:nvContentPartPr>
              <p14:xfrm>
                <a:off x="6948566" y="4814469"/>
                <a:ext cx="113760" cy="763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D879768-2C49-4BAE-9C8B-A322729A5BE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930566" y="4796829"/>
                  <a:ext cx="14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749BEF1-1574-4AEE-8222-EE654AEA7D23}"/>
                    </a:ext>
                  </a:extLst>
                </p14:cNvPr>
                <p14:cNvContentPartPr/>
                <p14:nvPr/>
              </p14:nvContentPartPr>
              <p14:xfrm>
                <a:off x="7964486" y="4671909"/>
                <a:ext cx="92880" cy="126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749BEF1-1574-4AEE-8222-EE654AEA7D2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946486" y="4654269"/>
                  <a:ext cx="12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85F804C-7A8B-462E-BDA9-FFDA2812199C}"/>
                    </a:ext>
                  </a:extLst>
                </p14:cNvPr>
                <p14:cNvContentPartPr/>
                <p14:nvPr/>
              </p14:nvContentPartPr>
              <p14:xfrm>
                <a:off x="7972766" y="4702869"/>
                <a:ext cx="112680" cy="129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85F804C-7A8B-462E-BDA9-FFDA2812199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54766" y="4685229"/>
                  <a:ext cx="148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D2597F0-1ECC-497B-9B4B-838433524F5C}"/>
                    </a:ext>
                  </a:extLst>
                </p14:cNvPr>
                <p14:cNvContentPartPr/>
                <p14:nvPr/>
              </p14:nvContentPartPr>
              <p14:xfrm>
                <a:off x="8278046" y="4602069"/>
                <a:ext cx="16920" cy="774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D2597F0-1ECC-497B-9B4B-838433524F5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260046" y="4584429"/>
                  <a:ext cx="52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950F8A86-B594-4D67-B796-A6EE97D492CC}"/>
                    </a:ext>
                  </a:extLst>
                </p14:cNvPr>
                <p14:cNvContentPartPr/>
                <p14:nvPr/>
              </p14:nvContentPartPr>
              <p14:xfrm>
                <a:off x="8212886" y="4637709"/>
                <a:ext cx="112320" cy="244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950F8A86-B594-4D67-B796-A6EE97D492C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95246" y="4620069"/>
                  <a:ext cx="147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1F909F6-0C9A-4717-9B53-4012D06FF3DD}"/>
                    </a:ext>
                  </a:extLst>
                </p14:cNvPr>
                <p14:cNvContentPartPr/>
                <p14:nvPr/>
              </p14:nvContentPartPr>
              <p14:xfrm>
                <a:off x="8372006" y="4540149"/>
                <a:ext cx="13680" cy="1494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1F909F6-0C9A-4717-9B53-4012D06FF3D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54006" y="4522509"/>
                  <a:ext cx="49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B416ECA2-D9F1-40F2-B586-D233E4F15FB4}"/>
                    </a:ext>
                  </a:extLst>
                </p14:cNvPr>
                <p14:cNvContentPartPr/>
                <p14:nvPr/>
              </p14:nvContentPartPr>
              <p14:xfrm>
                <a:off x="8424206" y="4508469"/>
                <a:ext cx="88560" cy="169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B416ECA2-D9F1-40F2-B586-D233E4F15FB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06566" y="4490469"/>
                  <a:ext cx="124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B0F8A83-5396-4A6B-A3F5-AD6E040A18E0}"/>
                    </a:ext>
                  </a:extLst>
                </p14:cNvPr>
                <p14:cNvContentPartPr/>
                <p14:nvPr/>
              </p14:nvContentPartPr>
              <p14:xfrm>
                <a:off x="8554886" y="4507029"/>
                <a:ext cx="77040" cy="198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B0F8A83-5396-4A6B-A3F5-AD6E040A18E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537246" y="4489029"/>
                  <a:ext cx="112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479A4D8C-AA32-4515-AA2A-C2667ADE4956}"/>
                    </a:ext>
                  </a:extLst>
                </p14:cNvPr>
                <p14:cNvContentPartPr/>
                <p14:nvPr/>
              </p14:nvContentPartPr>
              <p14:xfrm>
                <a:off x="8601686" y="4574349"/>
                <a:ext cx="65160" cy="24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479A4D8C-AA32-4515-AA2A-C2667ADE495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84046" y="4556709"/>
                  <a:ext cx="100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4DC9F0D-0C25-4954-9955-76295C1847E5}"/>
                    </a:ext>
                  </a:extLst>
                </p14:cNvPr>
                <p14:cNvContentPartPr/>
                <p14:nvPr/>
              </p14:nvContentPartPr>
              <p14:xfrm>
                <a:off x="8665406" y="4432869"/>
                <a:ext cx="28440" cy="450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4DC9F0D-0C25-4954-9955-76295C1847E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647766" y="4415229"/>
                  <a:ext cx="64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40ACBA7-35CA-4235-9776-82267169FAE4}"/>
                    </a:ext>
                  </a:extLst>
                </p14:cNvPr>
                <p14:cNvContentPartPr/>
                <p14:nvPr/>
              </p14:nvContentPartPr>
              <p14:xfrm>
                <a:off x="8270126" y="4604949"/>
                <a:ext cx="32400" cy="89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40ACBA7-35CA-4235-9776-82267169FAE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52126" y="4587309"/>
                  <a:ext cx="68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E1A47586-CB2C-4DEF-BA69-91B2E6FDAD7D}"/>
                    </a:ext>
                  </a:extLst>
                </p14:cNvPr>
                <p14:cNvContentPartPr/>
                <p14:nvPr/>
              </p14:nvContentPartPr>
              <p14:xfrm>
                <a:off x="8235926" y="4639869"/>
                <a:ext cx="82440" cy="183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E1A47586-CB2C-4DEF-BA69-91B2E6FDAD7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17926" y="4621869"/>
                  <a:ext cx="1180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3B9EA3BD-F6D2-4149-83A2-3D90EC471C68}"/>
                  </a:ext>
                </a:extLst>
              </p14:cNvPr>
              <p14:cNvContentPartPr/>
              <p14:nvPr/>
            </p14:nvContentPartPr>
            <p14:xfrm>
              <a:off x="7986180" y="5545260"/>
              <a:ext cx="47520" cy="234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3B9EA3BD-F6D2-4149-83A2-3D90EC471C68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977180" y="5536260"/>
                <a:ext cx="651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1" name="Group 460">
            <a:extLst>
              <a:ext uri="{FF2B5EF4-FFF2-40B4-BE49-F238E27FC236}">
                <a16:creationId xmlns:a16="http://schemas.microsoft.com/office/drawing/2014/main" id="{C0A62ADE-C8CF-4AF8-9AB4-D821DAC9B4B7}"/>
              </a:ext>
            </a:extLst>
          </p:cNvPr>
          <p:cNvGrpSpPr/>
          <p:nvPr/>
        </p:nvGrpSpPr>
        <p:grpSpPr>
          <a:xfrm>
            <a:off x="7309020" y="5575140"/>
            <a:ext cx="671760" cy="178560"/>
            <a:chOff x="7309020" y="5575140"/>
            <a:chExt cx="67176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2388867-A029-46B7-B2C0-AC11D76CFF78}"/>
                    </a:ext>
                  </a:extLst>
                </p14:cNvPr>
                <p14:cNvContentPartPr/>
                <p14:nvPr/>
              </p14:nvContentPartPr>
              <p14:xfrm>
                <a:off x="7309020" y="5673060"/>
                <a:ext cx="65520" cy="133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2388867-A029-46B7-B2C0-AC11D76CFF7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300380" y="5664060"/>
                  <a:ext cx="83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497616E-4DCA-4B2F-B20C-B535C8F9EA27}"/>
                    </a:ext>
                  </a:extLst>
                </p14:cNvPr>
                <p14:cNvContentPartPr/>
                <p14:nvPr/>
              </p14:nvContentPartPr>
              <p14:xfrm>
                <a:off x="7390020" y="5594220"/>
                <a:ext cx="106200" cy="145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497616E-4DCA-4B2F-B20C-B535C8F9EA2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381380" y="5585220"/>
                  <a:ext cx="123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B0663BB-F9D3-47A8-8D51-A09A0A489233}"/>
                    </a:ext>
                  </a:extLst>
                </p14:cNvPr>
                <p14:cNvContentPartPr/>
                <p14:nvPr/>
              </p14:nvContentPartPr>
              <p14:xfrm>
                <a:off x="7537980" y="5580180"/>
                <a:ext cx="123480" cy="1735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B0663BB-F9D3-47A8-8D51-A09A0A48923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28980" y="5571540"/>
                  <a:ext cx="141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099AFB4-DCCB-437E-8333-E6A1664E3085}"/>
                    </a:ext>
                  </a:extLst>
                </p14:cNvPr>
                <p14:cNvContentPartPr/>
                <p14:nvPr/>
              </p14:nvContentPartPr>
              <p14:xfrm>
                <a:off x="7722660" y="5670900"/>
                <a:ext cx="17280" cy="165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099AFB4-DCCB-437E-8333-E6A1664E308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714020" y="5662260"/>
                  <a:ext cx="34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648B29B8-1395-49CA-B640-F6AF7CC7EDD8}"/>
                    </a:ext>
                  </a:extLst>
                </p14:cNvPr>
                <p14:cNvContentPartPr/>
                <p14:nvPr/>
              </p14:nvContentPartPr>
              <p14:xfrm>
                <a:off x="7796820" y="5575140"/>
                <a:ext cx="126000" cy="158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648B29B8-1395-49CA-B640-F6AF7CC7EDD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788180" y="5566500"/>
                  <a:ext cx="143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A3F4CA16-87A1-4CF0-A881-1ADE6FDDC376}"/>
                    </a:ext>
                  </a:extLst>
                </p14:cNvPr>
                <p14:cNvContentPartPr/>
                <p14:nvPr/>
              </p14:nvContentPartPr>
              <p14:xfrm>
                <a:off x="7820220" y="5651460"/>
                <a:ext cx="160560" cy="252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A3F4CA16-87A1-4CF0-A881-1ADE6FDDC37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811580" y="5642460"/>
                  <a:ext cx="178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37EFBC7D-043B-4297-9023-4B6162600B07}"/>
              </a:ext>
            </a:extLst>
          </p:cNvPr>
          <p:cNvGrpSpPr/>
          <p:nvPr/>
        </p:nvGrpSpPr>
        <p:grpSpPr>
          <a:xfrm>
            <a:off x="5173380" y="4753260"/>
            <a:ext cx="2378520" cy="539280"/>
            <a:chOff x="5173380" y="4753260"/>
            <a:chExt cx="237852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89DA6323-87B4-472E-AD52-B4D91A937952}"/>
                    </a:ext>
                  </a:extLst>
                </p14:cNvPr>
                <p14:cNvContentPartPr/>
                <p14:nvPr/>
              </p14:nvContentPartPr>
              <p14:xfrm>
                <a:off x="5287500" y="4917420"/>
                <a:ext cx="36720" cy="317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89DA6323-87B4-472E-AD52-B4D91A93795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278500" y="4908780"/>
                  <a:ext cx="54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3BDD03E7-1D3E-4E3F-918F-022C96C71498}"/>
                    </a:ext>
                  </a:extLst>
                </p14:cNvPr>
                <p14:cNvContentPartPr/>
                <p14:nvPr/>
              </p14:nvContentPartPr>
              <p14:xfrm>
                <a:off x="5173380" y="4800420"/>
                <a:ext cx="655920" cy="4921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3BDD03E7-1D3E-4E3F-918F-022C96C7149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164380" y="4791420"/>
                  <a:ext cx="6735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0E529B6-0BE9-40EC-A0D4-82C2E500F7F7}"/>
                    </a:ext>
                  </a:extLst>
                </p14:cNvPr>
                <p14:cNvContentPartPr/>
                <p14:nvPr/>
              </p14:nvContentPartPr>
              <p14:xfrm>
                <a:off x="5863860" y="5012460"/>
                <a:ext cx="138960" cy="171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0E529B6-0BE9-40EC-A0D4-82C2E500F7F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55220" y="5003460"/>
                  <a:ext cx="15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65058E0F-E1D9-4EBB-9D58-D084D606C735}"/>
                    </a:ext>
                  </a:extLst>
                </p14:cNvPr>
                <p14:cNvContentPartPr/>
                <p14:nvPr/>
              </p14:nvContentPartPr>
              <p14:xfrm>
                <a:off x="6026580" y="5001300"/>
                <a:ext cx="527400" cy="1879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65058E0F-E1D9-4EBB-9D58-D084D606C73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17580" y="4992300"/>
                  <a:ext cx="545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1B28FEB-DC7A-43D6-927E-7BAC5DC5FCD3}"/>
                    </a:ext>
                  </a:extLst>
                </p14:cNvPr>
                <p14:cNvContentPartPr/>
                <p14:nvPr/>
              </p14:nvContentPartPr>
              <p14:xfrm>
                <a:off x="6941340" y="4810140"/>
                <a:ext cx="75600" cy="367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1B28FEB-DC7A-43D6-927E-7BAC5DC5FCD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932700" y="4801500"/>
                  <a:ext cx="932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AD73EAB-9DDF-417E-B3C0-0DD771AEDAD2}"/>
                    </a:ext>
                  </a:extLst>
                </p14:cNvPr>
                <p14:cNvContentPartPr/>
                <p14:nvPr/>
              </p14:nvContentPartPr>
              <p14:xfrm>
                <a:off x="6781500" y="4885020"/>
                <a:ext cx="421560" cy="727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AD73EAB-9DDF-417E-B3C0-0DD771AEDAD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72860" y="4876380"/>
                  <a:ext cx="439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8643130-BCCC-4F34-B428-E5BCE2F084EC}"/>
                    </a:ext>
                  </a:extLst>
                </p14:cNvPr>
                <p14:cNvContentPartPr/>
                <p14:nvPr/>
              </p14:nvContentPartPr>
              <p14:xfrm>
                <a:off x="7099020" y="4753260"/>
                <a:ext cx="193320" cy="4226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8643130-BCCC-4F34-B428-E5BCE2F084E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090020" y="4744260"/>
                  <a:ext cx="2109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9AAA195A-A80F-42B7-AF22-948D7F243BD2}"/>
                    </a:ext>
                  </a:extLst>
                </p14:cNvPr>
                <p14:cNvContentPartPr/>
                <p14:nvPr/>
              </p14:nvContentPartPr>
              <p14:xfrm>
                <a:off x="7312860" y="4982580"/>
                <a:ext cx="239040" cy="201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9AAA195A-A80F-42B7-AF22-948D7F243BD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303860" y="4973580"/>
                  <a:ext cx="25668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0ACE7D52-F8F9-4CB1-9A87-737D66B20802}"/>
              </a:ext>
            </a:extLst>
          </p:cNvPr>
          <p:cNvGrpSpPr/>
          <p:nvPr/>
        </p:nvGrpSpPr>
        <p:grpSpPr>
          <a:xfrm>
            <a:off x="7932420" y="4809060"/>
            <a:ext cx="1061280" cy="382680"/>
            <a:chOff x="7932420" y="4809060"/>
            <a:chExt cx="10612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8DC4AB9-5DCB-4D50-9222-482A4C63670D}"/>
                    </a:ext>
                  </a:extLst>
                </p14:cNvPr>
                <p14:cNvContentPartPr/>
                <p14:nvPr/>
              </p14:nvContentPartPr>
              <p14:xfrm>
                <a:off x="7932420" y="4948380"/>
                <a:ext cx="123480" cy="2433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8DC4AB9-5DCB-4D50-9222-482A4C63670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23780" y="4939380"/>
                  <a:ext cx="141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4398FCBD-EF10-4074-9669-8A72E2BAD2BD}"/>
                    </a:ext>
                  </a:extLst>
                </p14:cNvPr>
                <p14:cNvContentPartPr/>
                <p14:nvPr/>
              </p14:nvContentPartPr>
              <p14:xfrm>
                <a:off x="8110620" y="4982220"/>
                <a:ext cx="216000" cy="163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4398FCBD-EF10-4074-9669-8A72E2BAD2B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01620" y="4973220"/>
                  <a:ext cx="233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5A6F042-D2EF-49C4-8FF2-87099CF580C0}"/>
                    </a:ext>
                  </a:extLst>
                </p14:cNvPr>
                <p14:cNvContentPartPr/>
                <p14:nvPr/>
              </p14:nvContentPartPr>
              <p14:xfrm>
                <a:off x="8324820" y="4818060"/>
                <a:ext cx="668880" cy="3135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5A6F042-D2EF-49C4-8FF2-87099CF580C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16180" y="4809060"/>
                  <a:ext cx="6865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964D0A3-0DB5-4C52-9B74-AAA54869D426}"/>
                    </a:ext>
                  </a:extLst>
                </p14:cNvPr>
                <p14:cNvContentPartPr/>
                <p14:nvPr/>
              </p14:nvContentPartPr>
              <p14:xfrm>
                <a:off x="8517420" y="4809060"/>
                <a:ext cx="445320" cy="212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964D0A3-0DB5-4C52-9B74-AAA54869D42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08780" y="4800420"/>
                  <a:ext cx="46296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D0D0E287-F8BD-4BC2-A711-70DB2FFE8ED8}"/>
              </a:ext>
            </a:extLst>
          </p:cNvPr>
          <p:cNvGrpSpPr/>
          <p:nvPr/>
        </p:nvGrpSpPr>
        <p:grpSpPr>
          <a:xfrm>
            <a:off x="9326700" y="4734540"/>
            <a:ext cx="839520" cy="502560"/>
            <a:chOff x="9326700" y="4734540"/>
            <a:chExt cx="8395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1ED1FA7-B636-4134-913A-53634CBF0FA0}"/>
                    </a:ext>
                  </a:extLst>
                </p14:cNvPr>
                <p14:cNvContentPartPr/>
                <p14:nvPr/>
              </p14:nvContentPartPr>
              <p14:xfrm>
                <a:off x="9363780" y="4919940"/>
                <a:ext cx="238680" cy="243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1ED1FA7-B636-4134-913A-53634CBF0FA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54780" y="4910940"/>
                  <a:ext cx="256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665B885-CEC2-42F0-9938-32A39D8AAE7D}"/>
                    </a:ext>
                  </a:extLst>
                </p14:cNvPr>
                <p14:cNvContentPartPr/>
                <p14:nvPr/>
              </p14:nvContentPartPr>
              <p14:xfrm>
                <a:off x="9326700" y="4774140"/>
                <a:ext cx="264600" cy="522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665B885-CEC2-42F0-9938-32A39D8AAE7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17700" y="4765500"/>
                  <a:ext cx="282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4DF6A92-FF8C-41A6-A366-DDCEBF3B895F}"/>
                    </a:ext>
                  </a:extLst>
                </p14:cNvPr>
                <p14:cNvContentPartPr/>
                <p14:nvPr/>
              </p14:nvContentPartPr>
              <p14:xfrm>
                <a:off x="9530460" y="4734540"/>
                <a:ext cx="91440" cy="148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4DF6A92-FF8C-41A6-A366-DDCEBF3B895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21820" y="4725900"/>
                  <a:ext cx="109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1549E2DC-4712-415C-A80B-AC2B7F3B6425}"/>
                    </a:ext>
                  </a:extLst>
                </p14:cNvPr>
                <p14:cNvContentPartPr/>
                <p14:nvPr/>
              </p14:nvContentPartPr>
              <p14:xfrm>
                <a:off x="9739620" y="5141700"/>
                <a:ext cx="21960" cy="95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1549E2DC-4712-415C-A80B-AC2B7F3B642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730980" y="5133060"/>
                  <a:ext cx="39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31799CB-DFBC-4198-A04E-A25D6CFA96F8}"/>
                    </a:ext>
                  </a:extLst>
                </p14:cNvPr>
                <p14:cNvContentPartPr/>
                <p14:nvPr/>
              </p14:nvContentPartPr>
              <p14:xfrm>
                <a:off x="9958140" y="4927500"/>
                <a:ext cx="153720" cy="205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31799CB-DFBC-4198-A04E-A25D6CFA96F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49500" y="4918860"/>
                  <a:ext cx="171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A17E5910-A4C5-44B6-9285-F09AAEF71D84}"/>
                    </a:ext>
                  </a:extLst>
                </p14:cNvPr>
                <p14:cNvContentPartPr/>
                <p14:nvPr/>
              </p14:nvContentPartPr>
              <p14:xfrm>
                <a:off x="9875700" y="4737420"/>
                <a:ext cx="290520" cy="1094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A17E5910-A4C5-44B6-9285-F09AAEF71D8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866700" y="4728780"/>
                  <a:ext cx="3081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4C82C85A-10E4-47D1-B604-7DFFA70C4D41}"/>
              </a:ext>
            </a:extLst>
          </p:cNvPr>
          <p:cNvGrpSpPr/>
          <p:nvPr/>
        </p:nvGrpSpPr>
        <p:grpSpPr>
          <a:xfrm>
            <a:off x="10499940" y="4696380"/>
            <a:ext cx="632880" cy="415800"/>
            <a:chOff x="10499940" y="4696380"/>
            <a:chExt cx="63288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1D9C8FA-413D-4126-96AD-6A9183087565}"/>
                    </a:ext>
                  </a:extLst>
                </p14:cNvPr>
                <p14:cNvContentPartPr/>
                <p14:nvPr/>
              </p14:nvContentPartPr>
              <p14:xfrm>
                <a:off x="10499940" y="4858380"/>
                <a:ext cx="239760" cy="2361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1D9C8FA-413D-4126-96AD-6A918308756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91300" y="4849740"/>
                  <a:ext cx="257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C11B55C-670E-4E26-BC09-BED62C068D46}"/>
                    </a:ext>
                  </a:extLst>
                </p14:cNvPr>
                <p14:cNvContentPartPr/>
                <p14:nvPr/>
              </p14:nvContentPartPr>
              <p14:xfrm>
                <a:off x="10868940" y="4886100"/>
                <a:ext cx="205200" cy="2260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C11B55C-670E-4E26-BC09-BED62C068D4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860300" y="4877100"/>
                  <a:ext cx="222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960D16A8-6B08-49F3-B5CF-82620F6F53A5}"/>
                    </a:ext>
                  </a:extLst>
                </p14:cNvPr>
                <p14:cNvContentPartPr/>
                <p14:nvPr/>
              </p14:nvContentPartPr>
              <p14:xfrm>
                <a:off x="10875420" y="4696380"/>
                <a:ext cx="257400" cy="1299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960D16A8-6B08-49F3-B5CF-82620F6F53A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866420" y="4687740"/>
                  <a:ext cx="2750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4D352317-E896-4A16-9E17-755035F22F30}"/>
                  </a:ext>
                </a:extLst>
              </p14:cNvPr>
              <p14:cNvContentPartPr/>
              <p14:nvPr/>
            </p14:nvContentPartPr>
            <p14:xfrm>
              <a:off x="4583270" y="5028580"/>
              <a:ext cx="178560" cy="17712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4D352317-E896-4A16-9E17-755035F22F3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4574630" y="5019580"/>
                <a:ext cx="19620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05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E2B9D-3D6F-4993-B7F6-D42A55E85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2955" y="910702"/>
            <a:ext cx="11385754" cy="189980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14:cNvPr>
              <p14:cNvContentPartPr/>
              <p14:nvPr/>
            </p14:nvContentPartPr>
            <p14:xfrm>
              <a:off x="2109621" y="4643461"/>
              <a:ext cx="283320" cy="292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1FC9D6-0E36-4491-9011-5F73F8E6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1621" y="4625821"/>
                <a:ext cx="318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14:cNvPr>
              <p14:cNvContentPartPr/>
              <p14:nvPr/>
            </p14:nvContentPartPr>
            <p14:xfrm>
              <a:off x="2163261" y="6351465"/>
              <a:ext cx="6840" cy="22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1C91FE-8B13-4ABD-9D28-23368EA301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621" y="6333465"/>
                <a:ext cx="424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D9C7706-4634-4CF0-B509-6BFAA41A69BB}"/>
              </a:ext>
            </a:extLst>
          </p:cNvPr>
          <p:cNvGrpSpPr/>
          <p:nvPr/>
        </p:nvGrpSpPr>
        <p:grpSpPr>
          <a:xfrm>
            <a:off x="1118901" y="3125701"/>
            <a:ext cx="2927160" cy="3378960"/>
            <a:chOff x="1118901" y="3125701"/>
            <a:chExt cx="2927160" cy="33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14:cNvPr>
                <p14:cNvContentPartPr/>
                <p14:nvPr/>
              </p14:nvContentPartPr>
              <p14:xfrm>
                <a:off x="1874181" y="4112101"/>
                <a:ext cx="1038240" cy="1101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D1CFF3-5CE3-4A5A-A162-900A34C758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181" y="4094461"/>
                  <a:ext cx="107388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14:cNvPr>
                <p14:cNvContentPartPr/>
                <p14:nvPr/>
              </p14:nvContentPartPr>
              <p14:xfrm>
                <a:off x="2485101" y="4293541"/>
                <a:ext cx="16920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740A59-F064-43F8-B1A9-E67B1CDD3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7101" y="4275541"/>
                  <a:ext cx="204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14:cNvPr>
                <p14:cNvContentPartPr/>
                <p14:nvPr/>
              </p14:nvContentPartPr>
              <p14:xfrm>
                <a:off x="2438301" y="4305781"/>
                <a:ext cx="265680" cy="140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2E739C-5DD1-4A0B-90C2-C28DE96435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0301" y="4288141"/>
                  <a:ext cx="30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14:cNvPr>
                <p14:cNvContentPartPr/>
                <p14:nvPr/>
              </p14:nvContentPartPr>
              <p14:xfrm>
                <a:off x="2566461" y="4294261"/>
                <a:ext cx="151200" cy="224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B27BF91-5497-462A-A103-D62659C935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8821" y="4276261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14:cNvPr>
                <p14:cNvContentPartPr/>
                <p14:nvPr/>
              </p14:nvContentPartPr>
              <p14:xfrm>
                <a:off x="2056701" y="4642021"/>
                <a:ext cx="339480" cy="18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3C5DA-775B-4609-8DFD-821060F824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9061" y="4624021"/>
                  <a:ext cx="375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14:cNvPr>
                <p14:cNvContentPartPr/>
                <p14:nvPr/>
              </p14:nvContentPartPr>
              <p14:xfrm>
                <a:off x="2060661" y="4649221"/>
                <a:ext cx="366480" cy="37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FF8DFE-8EEE-41A0-A597-76D0C3AC4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43021" y="4631221"/>
                  <a:ext cx="4021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14:cNvPr>
                <p14:cNvContentPartPr/>
                <p14:nvPr/>
              </p14:nvContentPartPr>
              <p14:xfrm>
                <a:off x="2349741" y="4762621"/>
                <a:ext cx="37800" cy="1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1A1CB4-7C76-4C93-AEB1-449167BA972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1741" y="4744621"/>
                  <a:ext cx="73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14:cNvPr>
                <p14:cNvContentPartPr/>
                <p14:nvPr/>
              </p14:nvContentPartPr>
              <p14:xfrm>
                <a:off x="2401581" y="4701421"/>
                <a:ext cx="120600" cy="12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7DEEB8-D6AD-47C1-9009-F66A54F00A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3941" y="4683421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14:cNvPr>
                <p14:cNvContentPartPr/>
                <p14:nvPr/>
              </p14:nvContentPartPr>
              <p14:xfrm>
                <a:off x="2445861" y="4449061"/>
                <a:ext cx="312120" cy="303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FAD9CE-FF9C-46BF-BAAB-99F181414C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7861" y="4431421"/>
                  <a:ext cx="347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14:cNvPr>
                <p14:cNvContentPartPr/>
                <p14:nvPr/>
              </p14:nvContentPartPr>
              <p14:xfrm>
                <a:off x="2506341" y="4578301"/>
                <a:ext cx="212400" cy="20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D7164F-A9BE-4D53-A4C7-4FC9985666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8341" y="4560661"/>
                  <a:ext cx="24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14:cNvPr>
                <p14:cNvContentPartPr/>
                <p14:nvPr/>
              </p14:nvContentPartPr>
              <p14:xfrm>
                <a:off x="2625501" y="4663621"/>
                <a:ext cx="57960" cy="23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BAF073-F9D3-4BFE-A338-8EF2D73F310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07501" y="4645981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14:cNvPr>
                <p14:cNvContentPartPr/>
                <p14:nvPr/>
              </p14:nvContentPartPr>
              <p14:xfrm>
                <a:off x="2424261" y="4859821"/>
                <a:ext cx="7308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6AAC944-12E6-4276-A1D5-A378FDEC351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6261" y="4841821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14:cNvPr>
                <p14:cNvContentPartPr/>
                <p14:nvPr/>
              </p14:nvContentPartPr>
              <p14:xfrm>
                <a:off x="2341101" y="4977541"/>
                <a:ext cx="10296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AA2D02-8AED-4A90-B009-96F5D8D5FF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23461" y="4959541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14:cNvPr>
                <p14:cNvContentPartPr/>
                <p14:nvPr/>
              </p14:nvContentPartPr>
              <p14:xfrm>
                <a:off x="2925381" y="4363021"/>
                <a:ext cx="77760" cy="7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685E68-5C67-4CB1-A712-D2BCCE54D2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7381" y="4345021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14:cNvPr>
                <p14:cNvContentPartPr/>
                <p14:nvPr/>
              </p14:nvContentPartPr>
              <p14:xfrm>
                <a:off x="2976141" y="4294261"/>
                <a:ext cx="96480" cy="8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670167-5777-4884-8991-3ED0863F5E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58501" y="4276261"/>
                  <a:ext cx="132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14:cNvPr>
                <p14:cNvContentPartPr/>
                <p14:nvPr/>
              </p14:nvContentPartPr>
              <p14:xfrm>
                <a:off x="3065781" y="4031821"/>
                <a:ext cx="25452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48C5A-C986-4C2B-B8C0-6B9FA9807D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8141" y="4014181"/>
                  <a:ext cx="290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14:cNvPr>
                <p14:cNvContentPartPr/>
                <p14:nvPr/>
              </p14:nvContentPartPr>
              <p14:xfrm>
                <a:off x="2998461" y="3813301"/>
                <a:ext cx="1047600" cy="75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9F55F8-E8BA-4674-87F0-2BD2353EE7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80461" y="3795661"/>
                  <a:ext cx="108324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14:cNvPr>
                <p14:cNvContentPartPr/>
                <p14:nvPr/>
              </p14:nvContentPartPr>
              <p14:xfrm>
                <a:off x="3650781" y="3691981"/>
                <a:ext cx="21564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C3FF63-3E3E-4F03-92A7-1892E43697D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2781" y="3673981"/>
                  <a:ext cx="25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14:cNvPr>
                <p14:cNvContentPartPr/>
                <p14:nvPr/>
              </p14:nvContentPartPr>
              <p14:xfrm>
                <a:off x="2434701" y="3125701"/>
                <a:ext cx="592560" cy="94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109A90-905E-409A-8D20-2BB14AF8FAF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6701" y="3107701"/>
                  <a:ext cx="6282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14:cNvPr>
                <p14:cNvContentPartPr/>
                <p14:nvPr/>
              </p14:nvContentPartPr>
              <p14:xfrm>
                <a:off x="2489421" y="3990781"/>
                <a:ext cx="100080" cy="6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06A7CD-BB60-4E88-AB84-EC7348091D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71421" y="3973141"/>
                  <a:ext cx="135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14:cNvPr>
                <p14:cNvContentPartPr/>
                <p14:nvPr/>
              </p14:nvContentPartPr>
              <p14:xfrm>
                <a:off x="2325621" y="3713581"/>
                <a:ext cx="30960" cy="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3CD05B-EDBF-429C-961C-9BC9F150C9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7621" y="3695941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14:cNvPr>
                <p14:cNvContentPartPr/>
                <p14:nvPr/>
              </p14:nvContentPartPr>
              <p14:xfrm>
                <a:off x="2771661" y="3448981"/>
                <a:ext cx="137880" cy="12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ED0631-5DBC-4330-BD04-9D415609DA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53661" y="3430981"/>
                  <a:ext cx="173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14:cNvPr>
                <p14:cNvContentPartPr/>
                <p14:nvPr/>
              </p14:nvContentPartPr>
              <p14:xfrm>
                <a:off x="2428941" y="5024701"/>
                <a:ext cx="591120" cy="25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95BE9F-AC39-45AA-A857-BC78883ED0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0941" y="5007061"/>
                  <a:ext cx="626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14:cNvPr>
                <p14:cNvContentPartPr/>
                <p14:nvPr/>
              </p14:nvContentPartPr>
              <p14:xfrm>
                <a:off x="2887221" y="4517101"/>
                <a:ext cx="700560" cy="513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750AC8-4351-4AD9-94AC-46A6F81A2F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9581" y="4499461"/>
                  <a:ext cx="7362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14:cNvPr>
                <p14:cNvContentPartPr/>
                <p14:nvPr/>
              </p14:nvContentPartPr>
              <p14:xfrm>
                <a:off x="3653661" y="5444461"/>
                <a:ext cx="10440" cy="143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AE2517-DB4E-4EE3-8BFF-96BD1E4580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35661" y="5426461"/>
                  <a:ext cx="4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14:cNvPr>
                <p14:cNvContentPartPr/>
                <p14:nvPr/>
              </p14:nvContentPartPr>
              <p14:xfrm>
                <a:off x="1185501" y="5535901"/>
                <a:ext cx="2256840" cy="80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0DE435-1888-4ACD-8BEF-26A8945F26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7861" y="5517901"/>
                  <a:ext cx="22924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14:cNvPr>
                <p14:cNvContentPartPr/>
                <p14:nvPr/>
              </p14:nvContentPartPr>
              <p14:xfrm>
                <a:off x="3018981" y="5497381"/>
                <a:ext cx="512280" cy="478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5B0C06-3A35-4E77-A4E9-4671B39DB7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0981" y="5479381"/>
                  <a:ext cx="547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14:cNvPr>
                <p14:cNvContentPartPr/>
                <p14:nvPr/>
              </p14:nvContentPartPr>
              <p14:xfrm>
                <a:off x="1605261" y="5778541"/>
                <a:ext cx="341640" cy="318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CBF2ED3-5381-498E-87D1-67E63A7F1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87621" y="5760901"/>
                  <a:ext cx="377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14:cNvPr>
                <p14:cNvContentPartPr/>
                <p14:nvPr/>
              </p14:nvContentPartPr>
              <p14:xfrm>
                <a:off x="2129061" y="5755861"/>
                <a:ext cx="299160" cy="12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CEC388-4FC9-4C81-8E99-5BED27A6CA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11061" y="5737861"/>
                  <a:ext cx="334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14:cNvPr>
                <p14:cNvContentPartPr/>
                <p14:nvPr/>
              </p14:nvContentPartPr>
              <p14:xfrm>
                <a:off x="1118901" y="6303421"/>
                <a:ext cx="111960" cy="129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7B2F42D-7823-413D-8819-F11DBB291A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901" y="6285421"/>
                  <a:ext cx="147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14:cNvPr>
                <p14:cNvContentPartPr/>
                <p14:nvPr/>
              </p14:nvContentPartPr>
              <p14:xfrm>
                <a:off x="2484741" y="4983661"/>
                <a:ext cx="945720" cy="152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607B85-5CF2-438D-B08D-13C59A7E139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66741" y="4966021"/>
                  <a:ext cx="98136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14:cNvPr>
                <p14:cNvContentPartPr/>
                <p14:nvPr/>
              </p14:nvContentPartPr>
              <p14:xfrm>
                <a:off x="2970021" y="4513861"/>
                <a:ext cx="1053720" cy="1670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E6E854-C60D-4E83-9BFC-DFB94B79D77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2021" y="4495861"/>
                  <a:ext cx="1089360" cy="17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14:cNvPr>
                <p14:cNvContentPartPr/>
                <p14:nvPr/>
              </p14:nvContentPartPr>
              <p14:xfrm>
                <a:off x="2500941" y="4890781"/>
                <a:ext cx="808560" cy="1196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E481F3-2DF7-4788-9798-EEBE9F8BB1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82941" y="4872781"/>
                  <a:ext cx="844200" cy="12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14:cNvPr>
                <p14:cNvContentPartPr/>
                <p14:nvPr/>
              </p14:nvContentPartPr>
              <p14:xfrm>
                <a:off x="2927541" y="4375621"/>
                <a:ext cx="893880" cy="1031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1AB4F4A-61AB-4BFE-A359-13875FD367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09901" y="4357621"/>
                  <a:ext cx="9295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14:cNvPr>
                <p14:cNvContentPartPr/>
                <p14:nvPr/>
              </p14:nvContentPartPr>
              <p14:xfrm>
                <a:off x="2085141" y="5092381"/>
                <a:ext cx="139320" cy="4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C852B0-52BC-4EAA-BE38-DD18A7D47F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67141" y="5074381"/>
                  <a:ext cx="17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14:cNvPr>
                <p14:cNvContentPartPr/>
                <p14:nvPr/>
              </p14:nvContentPartPr>
              <p14:xfrm>
                <a:off x="2194221" y="5162221"/>
                <a:ext cx="1440" cy="1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163C9-9159-44C1-9098-D8259101834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76221" y="5144221"/>
                  <a:ext cx="3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14:cNvPr>
                <p14:cNvContentPartPr/>
                <p14:nvPr/>
              </p14:nvContentPartPr>
              <p14:xfrm>
                <a:off x="2115741" y="5157901"/>
                <a:ext cx="91800" cy="49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A37C6B-B06E-458D-B3E5-241BFBF17E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98101" y="5140261"/>
                  <a:ext cx="127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14:cNvPr>
                <p14:cNvContentPartPr/>
                <p14:nvPr/>
              </p14:nvContentPartPr>
              <p14:xfrm>
                <a:off x="1875261" y="4934701"/>
                <a:ext cx="91080" cy="9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0BA39A-31EE-4E74-B4C5-7ABCD8C69C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7621" y="4916701"/>
                  <a:ext cx="12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14:cNvPr>
                <p14:cNvContentPartPr/>
                <p14:nvPr/>
              </p14:nvContentPartPr>
              <p14:xfrm>
                <a:off x="2032221" y="4884661"/>
                <a:ext cx="26280" cy="1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482D85B-5BAC-4A8C-A12C-65F1C4A424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14221" y="4867021"/>
                  <a:ext cx="61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14:cNvPr>
                <p14:cNvContentPartPr/>
                <p14:nvPr/>
              </p14:nvContentPartPr>
              <p14:xfrm>
                <a:off x="1999461" y="4879621"/>
                <a:ext cx="37800" cy="120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3ECB2B-E21E-497E-94F2-C44D475237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81821" y="4861981"/>
                  <a:ext cx="73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14:cNvPr>
                <p14:cNvContentPartPr/>
                <p14:nvPr/>
              </p14:nvContentPartPr>
              <p14:xfrm>
                <a:off x="2015301" y="5014981"/>
                <a:ext cx="1483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CA474E-2546-4386-8715-89C892C9BF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97661" y="4997341"/>
                  <a:ext cx="183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14:cNvPr>
                <p14:cNvContentPartPr/>
                <p14:nvPr/>
              </p14:nvContentPartPr>
              <p14:xfrm>
                <a:off x="2620461" y="4210741"/>
                <a:ext cx="209160" cy="17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8B297B-D319-40B9-80E8-B893D2C142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02461" y="4192741"/>
                  <a:ext cx="244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14:cNvPr>
                <p14:cNvContentPartPr/>
                <p14:nvPr/>
              </p14:nvContentPartPr>
              <p14:xfrm>
                <a:off x="2755461" y="4463461"/>
                <a:ext cx="82440" cy="116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F57035-07F8-41A1-AA75-8CB19BECBF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37821" y="4445821"/>
                  <a:ext cx="11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14:cNvPr>
                <p14:cNvContentPartPr/>
                <p14:nvPr/>
              </p14:nvContentPartPr>
              <p14:xfrm>
                <a:off x="2746461" y="4501261"/>
                <a:ext cx="59040" cy="8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928A09-580D-4DD6-93FC-DBC6830DD8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28461" y="4483261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14:cNvPr>
                <p14:cNvContentPartPr/>
                <p14:nvPr/>
              </p14:nvContentPartPr>
              <p14:xfrm>
                <a:off x="2723421" y="4541221"/>
                <a:ext cx="32760" cy="81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2A049-323D-4FEB-8126-3D2052D1D6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05421" y="4523581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14:cNvPr>
                <p14:cNvContentPartPr/>
                <p14:nvPr/>
              </p14:nvContentPartPr>
              <p14:xfrm>
                <a:off x="2774541" y="4524661"/>
                <a:ext cx="90720" cy="117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042E0F4-80BA-4B99-90CC-5DBCFB58D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6541" y="4507021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14:cNvPr>
                <p14:cNvContentPartPr/>
                <p14:nvPr/>
              </p14:nvContentPartPr>
              <p14:xfrm>
                <a:off x="2449461" y="4865581"/>
                <a:ext cx="84960" cy="63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FFDB32-2DF7-4DCE-BAD1-6EAE0A4EE5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31821" y="4847941"/>
                  <a:ext cx="120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14:cNvPr>
                <p14:cNvContentPartPr/>
                <p14:nvPr/>
              </p14:nvContentPartPr>
              <p14:xfrm>
                <a:off x="2111421" y="4704661"/>
                <a:ext cx="32040" cy="3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1461E47-438D-4D23-864E-AD2181F354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93421" y="4687021"/>
                  <a:ext cx="67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14:cNvPr>
                <p14:cNvContentPartPr/>
                <p14:nvPr/>
              </p14:nvContentPartPr>
              <p14:xfrm>
                <a:off x="2129781" y="4707901"/>
                <a:ext cx="46800" cy="5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F2244F-15C0-4B06-910E-225FDAB85D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12141" y="4690261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14:cNvPr>
                <p14:cNvContentPartPr/>
                <p14:nvPr/>
              </p14:nvContentPartPr>
              <p14:xfrm>
                <a:off x="2092701" y="4743901"/>
                <a:ext cx="90720" cy="6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DE0EC2D-8F10-4614-B0E0-7809663C1B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74701" y="4726261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14:cNvPr>
                <p14:cNvContentPartPr/>
                <p14:nvPr/>
              </p14:nvContentPartPr>
              <p14:xfrm>
                <a:off x="2096661" y="4761541"/>
                <a:ext cx="66240" cy="5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ACA83A-8804-496A-9B08-9105F8A5C4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9021" y="4743901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14:cNvPr>
                <p14:cNvContentPartPr/>
                <p14:nvPr/>
              </p14:nvContentPartPr>
              <p14:xfrm>
                <a:off x="2098821" y="4759021"/>
                <a:ext cx="83520" cy="77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2C7A36-3D88-43DC-834F-C6437064BB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80821" y="4741381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14:cNvPr>
                <p14:cNvContentPartPr/>
                <p14:nvPr/>
              </p14:nvContentPartPr>
              <p14:xfrm>
                <a:off x="2740701" y="4481821"/>
                <a:ext cx="126000" cy="140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8FC07F2-675F-49F8-B3C7-811437770F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2701" y="4463821"/>
                  <a:ext cx="16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14:cNvPr>
                <p14:cNvContentPartPr/>
                <p14:nvPr/>
              </p14:nvContentPartPr>
              <p14:xfrm>
                <a:off x="2394381" y="4912381"/>
                <a:ext cx="101160" cy="120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537D0B-65D3-40E3-B1ED-66D8EB3E81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76381" y="4894741"/>
                  <a:ext cx="1368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65A40014-18C7-45AD-88D5-8F7DA41FBCE2}"/>
              </a:ext>
            </a:extLst>
          </p:cNvPr>
          <p:cNvGrpSpPr/>
          <p:nvPr/>
        </p:nvGrpSpPr>
        <p:grpSpPr>
          <a:xfrm>
            <a:off x="9171291" y="3839331"/>
            <a:ext cx="1244880" cy="439200"/>
            <a:chOff x="9171291" y="3839331"/>
            <a:chExt cx="12448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14:cNvPr>
                <p14:cNvContentPartPr/>
                <p14:nvPr/>
              </p14:nvContentPartPr>
              <p14:xfrm>
                <a:off x="9215571" y="4044891"/>
                <a:ext cx="118440" cy="211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B12AC4D-DACF-48F6-AF56-B73EA834D0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97931" y="4026891"/>
                  <a:ext cx="154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14:cNvPr>
                <p14:cNvContentPartPr/>
                <p14:nvPr/>
              </p14:nvContentPartPr>
              <p14:xfrm>
                <a:off x="9171291" y="3847251"/>
                <a:ext cx="304920" cy="152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88F882-CFCA-4188-AB7D-A615107DDD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53651" y="3829611"/>
                  <a:ext cx="340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14:cNvPr>
                <p14:cNvContentPartPr/>
                <p14:nvPr/>
              </p14:nvContentPartPr>
              <p14:xfrm>
                <a:off x="9424731" y="4128051"/>
                <a:ext cx="47880" cy="48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EFF2811-2E7B-4F67-BEFF-984B3ECF1B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06731" y="4110051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14:cNvPr>
                <p14:cNvContentPartPr/>
                <p14:nvPr/>
              </p14:nvContentPartPr>
              <p14:xfrm>
                <a:off x="9553251" y="4040571"/>
                <a:ext cx="224280" cy="156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0A5AB22-5FF7-4ED9-BB31-10CF77A3A8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535251" y="4022931"/>
                  <a:ext cx="259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14:cNvPr>
                <p14:cNvContentPartPr/>
                <p14:nvPr/>
              </p14:nvContentPartPr>
              <p14:xfrm>
                <a:off x="9598971" y="3839331"/>
                <a:ext cx="242640" cy="1594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006C4A7-9D36-4289-81F1-EDDDF30C07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81331" y="3821691"/>
                  <a:ext cx="27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14:cNvPr>
                <p14:cNvContentPartPr/>
                <p14:nvPr/>
              </p14:nvContentPartPr>
              <p14:xfrm>
                <a:off x="9962571" y="4135971"/>
                <a:ext cx="122400" cy="22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FE8691D-D978-4A08-BAD0-CF511A1C4C5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44931" y="4118331"/>
                  <a:ext cx="15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14:cNvPr>
                <p14:cNvContentPartPr/>
                <p14:nvPr/>
              </p14:nvContentPartPr>
              <p14:xfrm>
                <a:off x="9967251" y="4142451"/>
                <a:ext cx="216000" cy="67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1008937-08D6-4CC2-B3F2-25DECF0E9A7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49251" y="4124451"/>
                  <a:ext cx="251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14:cNvPr>
                <p14:cNvContentPartPr/>
                <p14:nvPr/>
              </p14:nvContentPartPr>
              <p14:xfrm>
                <a:off x="10205571" y="4056771"/>
                <a:ext cx="210600" cy="221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10E41E5-C77D-4FB2-BA47-FCFF518F04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87931" y="4039131"/>
                  <a:ext cx="2462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F8C77644-E3FF-4472-A0CD-19B55F5B685D}"/>
              </a:ext>
            </a:extLst>
          </p:cNvPr>
          <p:cNvGrpSpPr/>
          <p:nvPr/>
        </p:nvGrpSpPr>
        <p:grpSpPr>
          <a:xfrm>
            <a:off x="4469606" y="2699263"/>
            <a:ext cx="7797240" cy="2659526"/>
            <a:chOff x="4469606" y="2699263"/>
            <a:chExt cx="7797240" cy="26595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14:cNvPr>
                <p14:cNvContentPartPr/>
                <p14:nvPr/>
              </p14:nvContentPartPr>
              <p14:xfrm>
                <a:off x="4705522" y="3059027"/>
                <a:ext cx="465120" cy="29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3E1138-F58A-4433-AA12-67EC1BFC378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87522" y="3041027"/>
                  <a:ext cx="5007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14:cNvPr>
                <p14:cNvContentPartPr/>
                <p14:nvPr/>
              </p14:nvContentPartPr>
              <p14:xfrm>
                <a:off x="4493482" y="2797307"/>
                <a:ext cx="693720" cy="72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52AF78-14F3-4F91-95F0-C7038D4D43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5842" y="2779307"/>
                  <a:ext cx="7293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14:cNvPr>
                <p14:cNvContentPartPr/>
                <p14:nvPr/>
              </p14:nvContentPartPr>
              <p14:xfrm>
                <a:off x="5408486" y="3058903"/>
                <a:ext cx="146160" cy="27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7D7806-5E55-4D18-B3C5-38243010313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390486" y="3040903"/>
                  <a:ext cx="181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14:cNvPr>
                <p14:cNvContentPartPr/>
                <p14:nvPr/>
              </p14:nvContentPartPr>
              <p14:xfrm>
                <a:off x="5548886" y="3102103"/>
                <a:ext cx="160200" cy="16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585C15-C019-4B33-85A2-86F5C73D227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31246" y="3084103"/>
                  <a:ext cx="195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14:cNvPr>
                <p14:cNvContentPartPr/>
                <p14:nvPr/>
              </p14:nvContentPartPr>
              <p14:xfrm>
                <a:off x="5700446" y="3002743"/>
                <a:ext cx="474120" cy="29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6747A0-5F14-4CA9-879A-EA05A7D4E96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2806" y="2984743"/>
                  <a:ext cx="5097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14:cNvPr>
                <p14:cNvContentPartPr/>
                <p14:nvPr/>
              </p14:nvContentPartPr>
              <p14:xfrm>
                <a:off x="6365006" y="3012823"/>
                <a:ext cx="105120" cy="26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7CCB5F-3A5A-4BB3-A7D3-EB2B888CB3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47006" y="2994823"/>
                  <a:ext cx="140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14:cNvPr>
                <p14:cNvContentPartPr/>
                <p14:nvPr/>
              </p14:nvContentPartPr>
              <p14:xfrm>
                <a:off x="6336206" y="2964583"/>
                <a:ext cx="572400" cy="35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4131B5-9236-422B-922C-36348C867B0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18566" y="2946583"/>
                  <a:ext cx="6080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14:cNvPr>
                <p14:cNvContentPartPr/>
                <p14:nvPr/>
              </p14:nvContentPartPr>
              <p14:xfrm>
                <a:off x="6790526" y="3041623"/>
                <a:ext cx="222120" cy="3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E63244-FF26-4C39-AD71-C382C0DDE0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72886" y="3023623"/>
                  <a:ext cx="257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14:cNvPr>
                <p14:cNvContentPartPr/>
                <p14:nvPr/>
              </p14:nvContentPartPr>
              <p14:xfrm>
                <a:off x="7093646" y="2886463"/>
                <a:ext cx="293760" cy="68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9C82C3-871D-490C-B09D-D5F4B47B3A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76006" y="2868463"/>
                  <a:ext cx="3294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14:cNvPr>
                <p14:cNvContentPartPr/>
                <p14:nvPr/>
              </p14:nvContentPartPr>
              <p14:xfrm>
                <a:off x="7324406" y="3104623"/>
                <a:ext cx="277200" cy="18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4C1BA5-27B2-402C-B403-D44146B7F1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06766" y="3086623"/>
                  <a:ext cx="312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14:cNvPr>
                <p14:cNvContentPartPr/>
                <p14:nvPr/>
              </p14:nvContentPartPr>
              <p14:xfrm>
                <a:off x="7691966" y="3143503"/>
                <a:ext cx="31932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3FF2DF-DCCE-4206-AD7E-473CAF0019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74326" y="3125863"/>
                  <a:ext cx="354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14:cNvPr>
                <p14:cNvContentPartPr/>
                <p14:nvPr/>
              </p14:nvContentPartPr>
              <p14:xfrm>
                <a:off x="8180126" y="3052783"/>
                <a:ext cx="50256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CA1AAE-E1F2-4216-B175-CF448E5288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62126" y="3034783"/>
                  <a:ext cx="538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14:cNvPr>
                <p14:cNvContentPartPr/>
                <p14:nvPr/>
              </p14:nvContentPartPr>
              <p14:xfrm>
                <a:off x="8693486" y="2961703"/>
                <a:ext cx="51840" cy="6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EA5E30-EF4C-4DA7-B076-4D1217DCCA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75846" y="2944063"/>
                  <a:ext cx="87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14:cNvPr>
                <p14:cNvContentPartPr/>
                <p14:nvPr/>
              </p14:nvContentPartPr>
              <p14:xfrm>
                <a:off x="8764406" y="2813743"/>
                <a:ext cx="182520" cy="583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233E98-5BE3-4030-ABB2-580EA02B4C4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46406" y="2795743"/>
                  <a:ext cx="2181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14:cNvPr>
                <p14:cNvContentPartPr/>
                <p14:nvPr/>
              </p14:nvContentPartPr>
              <p14:xfrm>
                <a:off x="8967086" y="3015343"/>
                <a:ext cx="552960" cy="16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5B2139-FFE2-4133-AD56-3267770D7AA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49446" y="2997343"/>
                  <a:ext cx="58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14:cNvPr>
                <p14:cNvContentPartPr/>
                <p14:nvPr/>
              </p14:nvContentPartPr>
              <p14:xfrm>
                <a:off x="9689966" y="3002743"/>
                <a:ext cx="238680" cy="163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4079DC-3E50-4C59-B466-87F67954B6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671966" y="2984743"/>
                  <a:ext cx="274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14:cNvPr>
                <p14:cNvContentPartPr/>
                <p14:nvPr/>
              </p14:nvContentPartPr>
              <p14:xfrm>
                <a:off x="9931166" y="2956303"/>
                <a:ext cx="1728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516C54-E2E4-4655-B5B8-07A35073CF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13526" y="2938303"/>
                  <a:ext cx="52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14:cNvPr>
                <p14:cNvContentPartPr/>
                <p14:nvPr/>
              </p14:nvContentPartPr>
              <p14:xfrm>
                <a:off x="10008926" y="2969263"/>
                <a:ext cx="14724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14B63E-24FD-45C7-9C97-C6835715579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91286" y="2951623"/>
                  <a:ext cx="182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14:cNvPr>
                <p14:cNvContentPartPr/>
                <p14:nvPr/>
              </p14:nvContentPartPr>
              <p14:xfrm>
                <a:off x="10123766" y="2989423"/>
                <a:ext cx="28620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3EB31C-FA24-450D-8A05-7768A481097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105766" y="2971423"/>
                  <a:ext cx="32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14:cNvPr>
                <p14:cNvContentPartPr/>
                <p14:nvPr/>
              </p14:nvContentPartPr>
              <p14:xfrm>
                <a:off x="10459286" y="2807983"/>
                <a:ext cx="353880" cy="30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F69B85-D04E-4C6D-828A-A2814EAD3A2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41646" y="2789983"/>
                  <a:ext cx="389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14:cNvPr>
                <p14:cNvContentPartPr/>
                <p14:nvPr/>
              </p14:nvContentPartPr>
              <p14:xfrm>
                <a:off x="10934846" y="2739943"/>
                <a:ext cx="567360" cy="39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287998-A559-4FA5-8DD3-2CD2616CA2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17206" y="2722303"/>
                  <a:ext cx="603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14:cNvPr>
                <p14:cNvContentPartPr/>
                <p14:nvPr/>
              </p14:nvContentPartPr>
              <p14:xfrm>
                <a:off x="11518766" y="2913823"/>
                <a:ext cx="13680" cy="4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2B8EF9-1FE2-4BA2-A523-D4806CBE2AA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501126" y="2895823"/>
                  <a:ext cx="4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14:cNvPr>
                <p14:cNvContentPartPr/>
                <p14:nvPr/>
              </p14:nvContentPartPr>
              <p14:xfrm>
                <a:off x="11578166" y="2917783"/>
                <a:ext cx="338400" cy="17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0FF5F1-48AA-491F-9477-7D39528B2F2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60166" y="2900143"/>
                  <a:ext cx="374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14:cNvPr>
                <p14:cNvContentPartPr/>
                <p14:nvPr/>
              </p14:nvContentPartPr>
              <p14:xfrm>
                <a:off x="11649446" y="2699263"/>
                <a:ext cx="272520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44D9EE-C958-420F-AC09-9312750BEFA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631446" y="2681623"/>
                  <a:ext cx="308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14:cNvPr>
                <p14:cNvContentPartPr/>
                <p14:nvPr/>
              </p14:nvContentPartPr>
              <p14:xfrm>
                <a:off x="5284646" y="3541663"/>
                <a:ext cx="88920" cy="32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ED6E0D-5E6D-4E59-9036-05C910246CA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67006" y="3524023"/>
                  <a:ext cx="124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14:cNvPr>
                <p14:cNvContentPartPr/>
                <p14:nvPr/>
              </p14:nvContentPartPr>
              <p14:xfrm>
                <a:off x="5311286" y="3600343"/>
                <a:ext cx="277200" cy="281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3CDA91-B881-4E5C-86EA-58A2D2C2F8A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93646" y="3582343"/>
                  <a:ext cx="312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14:cNvPr>
                <p14:cNvContentPartPr/>
                <p14:nvPr/>
              </p14:nvContentPartPr>
              <p14:xfrm>
                <a:off x="5222366" y="3641383"/>
                <a:ext cx="348480" cy="6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DC0F6E-E7B3-442C-8FA3-FF4B1EF6C0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04726" y="3623383"/>
                  <a:ext cx="384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14:cNvPr>
                <p14:cNvContentPartPr/>
                <p14:nvPr/>
              </p14:nvContentPartPr>
              <p14:xfrm>
                <a:off x="5803766" y="3681703"/>
                <a:ext cx="268200" cy="16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9876E3-4EE9-4536-9A74-1229C8A2393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786126" y="3664063"/>
                  <a:ext cx="303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14:cNvPr>
                <p14:cNvContentPartPr/>
                <p14:nvPr/>
              </p14:nvContentPartPr>
              <p14:xfrm>
                <a:off x="6424406" y="3446623"/>
                <a:ext cx="510120" cy="37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974A96-8800-409F-8B1D-0C2260D0AFE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6766" y="3428983"/>
                  <a:ext cx="545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14:cNvPr>
                <p14:cNvContentPartPr/>
                <p14:nvPr/>
              </p14:nvContentPartPr>
              <p14:xfrm>
                <a:off x="7268606" y="3635983"/>
                <a:ext cx="133920" cy="21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E1D65C3-FE75-4B3D-BA62-0FE6FB2F76E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50966" y="3618343"/>
                  <a:ext cx="169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14:cNvPr>
                <p14:cNvContentPartPr/>
                <p14:nvPr/>
              </p14:nvContentPartPr>
              <p14:xfrm>
                <a:off x="7720046" y="3590983"/>
                <a:ext cx="405360" cy="213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6A545EC-0E75-4E92-B881-F12E2E49BD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702406" y="3572983"/>
                  <a:ext cx="441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14:cNvPr>
                <p14:cNvContentPartPr/>
                <p14:nvPr/>
              </p14:nvContentPartPr>
              <p14:xfrm>
                <a:off x="8141606" y="3384703"/>
                <a:ext cx="328680" cy="329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67EF7C-DF02-464D-8437-24CCD94C159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23966" y="3367063"/>
                  <a:ext cx="364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14:cNvPr>
                <p14:cNvContentPartPr/>
                <p14:nvPr/>
              </p14:nvContentPartPr>
              <p14:xfrm>
                <a:off x="8110646" y="3438703"/>
                <a:ext cx="250920" cy="15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4D93DD7-B441-414B-B981-F8B89AA111C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2646" y="3420703"/>
                  <a:ext cx="286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14:cNvPr>
                <p14:cNvContentPartPr/>
                <p14:nvPr/>
              </p14:nvContentPartPr>
              <p14:xfrm>
                <a:off x="8521046" y="3515383"/>
                <a:ext cx="67680" cy="211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ED61812-C541-4A46-8378-6F3D17E2BA0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03046" y="3497743"/>
                  <a:ext cx="10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14:cNvPr>
                <p14:cNvContentPartPr/>
                <p14:nvPr/>
              </p14:nvContentPartPr>
              <p14:xfrm>
                <a:off x="8840366" y="3484423"/>
                <a:ext cx="603000" cy="149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6C7D4A1-439B-4ECD-994B-71DB1C2B1BE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822726" y="3466783"/>
                  <a:ext cx="63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14:cNvPr>
                <p14:cNvContentPartPr/>
                <p14:nvPr/>
              </p14:nvContentPartPr>
              <p14:xfrm>
                <a:off x="9783926" y="3296503"/>
                <a:ext cx="477000" cy="293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2E3E510-16BA-4A1A-AF42-FB8E48A254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66286" y="3278863"/>
                  <a:ext cx="512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14:cNvPr>
                <p14:cNvContentPartPr/>
                <p14:nvPr/>
              </p14:nvContentPartPr>
              <p14:xfrm>
                <a:off x="10271726" y="3373183"/>
                <a:ext cx="483840" cy="4305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7E47D10-5AD7-4F70-BE67-3405758134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254086" y="3355543"/>
                  <a:ext cx="5194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14:cNvPr>
                <p14:cNvContentPartPr/>
                <p14:nvPr/>
              </p14:nvContentPartPr>
              <p14:xfrm>
                <a:off x="10898126" y="3466423"/>
                <a:ext cx="55080" cy="352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225ABDD-728F-4845-8C1B-054C282BAA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880486" y="3448423"/>
                  <a:ext cx="90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14:cNvPr>
                <p14:cNvContentPartPr/>
                <p14:nvPr/>
              </p14:nvContentPartPr>
              <p14:xfrm>
                <a:off x="10957166" y="3467143"/>
                <a:ext cx="95400" cy="151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F297B4-B575-4455-8E76-9F8F7317DD3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939166" y="3449143"/>
                  <a:ext cx="131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14:cNvPr>
                <p14:cNvContentPartPr/>
                <p14:nvPr/>
              </p14:nvContentPartPr>
              <p14:xfrm>
                <a:off x="11078486" y="3415303"/>
                <a:ext cx="221040" cy="186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D99816D-8287-4F73-B110-70D8E95BDAD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060846" y="3397303"/>
                  <a:ext cx="256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14:cNvPr>
                <p14:cNvContentPartPr/>
                <p14:nvPr/>
              </p14:nvContentPartPr>
              <p14:xfrm>
                <a:off x="11284766" y="3467503"/>
                <a:ext cx="49680" cy="298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BA162E6-50F6-49F3-9F87-4478A6A59AA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66766" y="3449863"/>
                  <a:ext cx="85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14:cNvPr>
                <p14:cNvContentPartPr/>
                <p14:nvPr/>
              </p14:nvContentPartPr>
              <p14:xfrm>
                <a:off x="11344166" y="3432943"/>
                <a:ext cx="85680" cy="166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8E70514-F7C2-4255-B8A2-20496941AF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326526" y="3414943"/>
                  <a:ext cx="121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14:cNvPr>
                <p14:cNvContentPartPr/>
                <p14:nvPr/>
              </p14:nvContentPartPr>
              <p14:xfrm>
                <a:off x="11453966" y="3219463"/>
                <a:ext cx="355680" cy="356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FBB60E3-B548-476F-8D1D-468378C6BB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435966" y="3201463"/>
                  <a:ext cx="391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14:cNvPr>
                <p14:cNvContentPartPr/>
                <p14:nvPr/>
              </p14:nvContentPartPr>
              <p14:xfrm>
                <a:off x="11815766" y="3405223"/>
                <a:ext cx="58320" cy="163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D6B8D03-DF28-4A16-A60A-13AB0BDF03D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797766" y="3387583"/>
                  <a:ext cx="93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14:cNvPr>
                <p14:cNvContentPartPr/>
                <p14:nvPr/>
              </p14:nvContentPartPr>
              <p14:xfrm>
                <a:off x="11880566" y="3236743"/>
                <a:ext cx="386280" cy="320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ABC9087-1909-4FFE-B781-E09ADD9AE9C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862566" y="3219103"/>
                  <a:ext cx="421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14:cNvPr>
                <p14:cNvContentPartPr/>
                <p14:nvPr/>
              </p14:nvContentPartPr>
              <p14:xfrm>
                <a:off x="5268806" y="4163023"/>
                <a:ext cx="25200" cy="338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9BD7427-F5EA-42E2-A49E-98AD0BDD778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250806" y="4145383"/>
                  <a:ext cx="60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14:cNvPr>
                <p14:cNvContentPartPr/>
                <p14:nvPr/>
              </p14:nvContentPartPr>
              <p14:xfrm>
                <a:off x="5171246" y="4262023"/>
                <a:ext cx="258840" cy="169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35C6001-1F1A-4119-B987-3B3E1861561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53246" y="4244383"/>
                  <a:ext cx="294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14:cNvPr>
                <p14:cNvContentPartPr/>
                <p14:nvPr/>
              </p14:nvContentPartPr>
              <p14:xfrm>
                <a:off x="5634206" y="4231783"/>
                <a:ext cx="414720" cy="1688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5A4221C-553B-41DC-9995-1CD7F262FD7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16566" y="4213783"/>
                  <a:ext cx="450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14:cNvPr>
                <p14:cNvContentPartPr/>
                <p14:nvPr/>
              </p14:nvContentPartPr>
              <p14:xfrm>
                <a:off x="6026966" y="4205863"/>
                <a:ext cx="87840" cy="146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78A73D4-FE93-4C6E-9FC5-172AAEA7166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08966" y="4187863"/>
                  <a:ext cx="123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14:cNvPr>
                <p14:cNvContentPartPr/>
                <p14:nvPr/>
              </p14:nvContentPartPr>
              <p14:xfrm>
                <a:off x="6112646" y="4104343"/>
                <a:ext cx="150480" cy="26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599254-AE89-4CCB-847F-34201CF1D49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95006" y="4086703"/>
                  <a:ext cx="186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14:cNvPr>
                <p14:cNvContentPartPr/>
                <p14:nvPr/>
              </p14:nvContentPartPr>
              <p14:xfrm>
                <a:off x="6457166" y="4172023"/>
                <a:ext cx="92880" cy="15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32C177C-6E07-4672-BF1D-E59F31980A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439526" y="4154023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14:cNvPr>
                <p14:cNvContentPartPr/>
                <p14:nvPr/>
              </p14:nvContentPartPr>
              <p14:xfrm>
                <a:off x="6655886" y="3998143"/>
                <a:ext cx="27360" cy="309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18B265-528A-4B23-8266-16107F6EB8F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37886" y="3980143"/>
                  <a:ext cx="630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14:cNvPr>
                <p14:cNvContentPartPr/>
                <p14:nvPr/>
              </p14:nvContentPartPr>
              <p14:xfrm>
                <a:off x="6579206" y="4030183"/>
                <a:ext cx="385560" cy="26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95527D-F300-4D8D-B331-E25417B5DB4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61206" y="4012183"/>
                  <a:ext cx="421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14:cNvPr>
                <p14:cNvContentPartPr/>
                <p14:nvPr/>
              </p14:nvContentPartPr>
              <p14:xfrm>
                <a:off x="5817086" y="3439423"/>
                <a:ext cx="276480" cy="20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88C4195-A80A-4DFD-BFD9-E8A5DA9D5A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99086" y="3421423"/>
                  <a:ext cx="312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14:cNvPr>
                <p14:cNvContentPartPr/>
                <p14:nvPr/>
              </p14:nvContentPartPr>
              <p14:xfrm>
                <a:off x="7290566" y="3430063"/>
                <a:ext cx="23868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4C2CC4-739E-4078-9DFC-747F80B6F92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72566" y="3412063"/>
                  <a:ext cx="274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14:cNvPr>
                <p14:cNvContentPartPr/>
                <p14:nvPr/>
              </p14:nvContentPartPr>
              <p14:xfrm>
                <a:off x="6898526" y="4088863"/>
                <a:ext cx="339840" cy="18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7FDBE7-74F4-4D8D-914B-404E1CAB776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80526" y="4070863"/>
                  <a:ext cx="37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14:cNvPr>
                <p14:cNvContentPartPr/>
                <p14:nvPr/>
              </p14:nvContentPartPr>
              <p14:xfrm>
                <a:off x="7361211" y="4184263"/>
                <a:ext cx="71280" cy="17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E4B952-0C9D-41C2-A45C-231DD0E097F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43211" y="4166623"/>
                  <a:ext cx="106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14:cNvPr>
                <p14:cNvContentPartPr/>
                <p14:nvPr/>
              </p14:nvContentPartPr>
              <p14:xfrm>
                <a:off x="7599891" y="4051783"/>
                <a:ext cx="39600" cy="18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7ECE774-9241-461E-88C1-1BE25B79E84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582251" y="4034143"/>
                  <a:ext cx="75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14:cNvPr>
                <p14:cNvContentPartPr/>
                <p14:nvPr/>
              </p14:nvContentPartPr>
              <p14:xfrm>
                <a:off x="7525731" y="4006423"/>
                <a:ext cx="430560" cy="275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75733E-F183-4598-9B57-38D0056606B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07731" y="3988783"/>
                  <a:ext cx="466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14:cNvPr>
                <p14:cNvContentPartPr/>
                <p14:nvPr/>
              </p14:nvContentPartPr>
              <p14:xfrm>
                <a:off x="7935411" y="4086343"/>
                <a:ext cx="93600" cy="17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606F54F-829F-4FC0-9644-FDD37CA1FB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17771" y="4068343"/>
                  <a:ext cx="129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14:cNvPr>
                <p14:cNvContentPartPr/>
                <p14:nvPr/>
              </p14:nvContentPartPr>
              <p14:xfrm>
                <a:off x="8036931" y="3923983"/>
                <a:ext cx="246960" cy="47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A972E4C-8534-49F3-A0F6-56509E165D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18931" y="3905983"/>
                  <a:ext cx="2826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14:cNvPr>
                <p14:cNvContentPartPr/>
                <p14:nvPr/>
              </p14:nvContentPartPr>
              <p14:xfrm>
                <a:off x="8191731" y="4173463"/>
                <a:ext cx="77760" cy="6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6DEE77C-D832-4DD5-8A35-4D5FDB96C04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74091" y="4155463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14:cNvPr>
                <p14:cNvContentPartPr/>
                <p14:nvPr/>
              </p14:nvContentPartPr>
              <p14:xfrm>
                <a:off x="8088051" y="4165903"/>
                <a:ext cx="142200" cy="8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2A8235-0802-406A-919C-7F488B5D557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70051" y="4147903"/>
                  <a:ext cx="17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14:cNvPr>
                <p14:cNvContentPartPr/>
                <p14:nvPr/>
              </p14:nvContentPartPr>
              <p14:xfrm>
                <a:off x="8279931" y="4092103"/>
                <a:ext cx="360720" cy="18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2514D9-8C34-407E-B7A9-8230E1105B8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61931" y="4074463"/>
                  <a:ext cx="396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BF058BE-AF6A-4442-B153-900335BF4054}"/>
                    </a:ext>
                  </a:extLst>
                </p14:cNvPr>
                <p14:cNvContentPartPr/>
                <p14:nvPr/>
              </p14:nvContentPartPr>
              <p14:xfrm>
                <a:off x="4660766" y="4846869"/>
                <a:ext cx="164160" cy="353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BF058BE-AF6A-4442-B153-900335BF405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643126" y="4828869"/>
                  <a:ext cx="199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14:cNvPr>
                <p14:cNvContentPartPr/>
                <p14:nvPr/>
              </p14:nvContentPartPr>
              <p14:xfrm>
                <a:off x="4469606" y="4731309"/>
                <a:ext cx="476640" cy="627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A089267-19B7-4CE9-84B0-357DB0799E4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51966" y="4713669"/>
                  <a:ext cx="51228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B524A-136B-4E73-AE42-08F0473BB270}"/>
              </a:ext>
            </a:extLst>
          </p:cNvPr>
          <p:cNvGrpSpPr/>
          <p:nvPr/>
        </p:nvGrpSpPr>
        <p:grpSpPr>
          <a:xfrm>
            <a:off x="9985646" y="4607897"/>
            <a:ext cx="1967400" cy="1325160"/>
            <a:chOff x="9985646" y="4607897"/>
            <a:chExt cx="1967400" cy="13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B669B4-CB2B-43B1-B327-49FD4CB4477F}"/>
                    </a:ext>
                  </a:extLst>
                </p14:cNvPr>
                <p14:cNvContentPartPr/>
                <p14:nvPr/>
              </p14:nvContentPartPr>
              <p14:xfrm>
                <a:off x="10662086" y="4607897"/>
                <a:ext cx="69120" cy="1325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B669B4-CB2B-43B1-B327-49FD4CB4477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644086" y="4589897"/>
                  <a:ext cx="10476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72329E-ACBC-4358-8FB7-F3D63064004D}"/>
                    </a:ext>
                  </a:extLst>
                </p14:cNvPr>
                <p14:cNvContentPartPr/>
                <p14:nvPr/>
              </p14:nvContentPartPr>
              <p14:xfrm>
                <a:off x="9985646" y="5220257"/>
                <a:ext cx="1967400" cy="16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72329E-ACBC-4358-8FB7-F3D6306400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68006" y="5202257"/>
                  <a:ext cx="2003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8F0763-323B-4E24-A246-8615B1706892}"/>
                    </a:ext>
                  </a:extLst>
                </p14:cNvPr>
                <p14:cNvContentPartPr/>
                <p14:nvPr/>
              </p14:nvContentPartPr>
              <p14:xfrm>
                <a:off x="10688006" y="5308817"/>
                <a:ext cx="5760" cy="6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8F0763-323B-4E24-A246-8615B170689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670366" y="5290817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9E1E2E-D484-413A-B8A1-77EF33AC4440}"/>
              </a:ext>
            </a:extLst>
          </p:cNvPr>
          <p:cNvGrpSpPr/>
          <p:nvPr/>
        </p:nvGrpSpPr>
        <p:grpSpPr>
          <a:xfrm>
            <a:off x="9978086" y="4415297"/>
            <a:ext cx="506520" cy="462960"/>
            <a:chOff x="9978086" y="4415297"/>
            <a:chExt cx="5065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B301A3-B9A0-46C2-9919-E4715127AB91}"/>
                    </a:ext>
                  </a:extLst>
                </p14:cNvPr>
                <p14:cNvContentPartPr/>
                <p14:nvPr/>
              </p14:nvContentPartPr>
              <p14:xfrm>
                <a:off x="9978086" y="4550297"/>
                <a:ext cx="119160" cy="13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B301A3-B9A0-46C2-9919-E4715127AB9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960086" y="4532657"/>
                  <a:ext cx="15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062268-9D6B-4DF8-BD25-3A9876ADE9F3}"/>
                    </a:ext>
                  </a:extLst>
                </p14:cNvPr>
                <p14:cNvContentPartPr/>
                <p14:nvPr/>
              </p14:nvContentPartPr>
              <p14:xfrm>
                <a:off x="10057286" y="4622297"/>
                <a:ext cx="222120" cy="19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062268-9D6B-4DF8-BD25-3A9876ADE9F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39286" y="4604297"/>
                  <a:ext cx="25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A97C498-22B4-46CA-924E-6D0A84829869}"/>
                    </a:ext>
                  </a:extLst>
                </p14:cNvPr>
                <p14:cNvContentPartPr/>
                <p14:nvPr/>
              </p14:nvContentPartPr>
              <p14:xfrm>
                <a:off x="10168166" y="4733177"/>
                <a:ext cx="159120" cy="145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A97C498-22B4-46CA-924E-6D0A8482986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50526" y="4715537"/>
                  <a:ext cx="194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54C51EC-FF51-45AA-99A0-93275879AA02}"/>
                    </a:ext>
                  </a:extLst>
                </p14:cNvPr>
                <p14:cNvContentPartPr/>
                <p14:nvPr/>
              </p14:nvContentPartPr>
              <p14:xfrm>
                <a:off x="10295966" y="4585937"/>
                <a:ext cx="172440" cy="99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54C51EC-FF51-45AA-99A0-93275879AA0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78326" y="4568297"/>
                  <a:ext cx="208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5F365E1-2080-4F9E-B27A-06DDCD00622E}"/>
                    </a:ext>
                  </a:extLst>
                </p14:cNvPr>
                <p14:cNvContentPartPr/>
                <p14:nvPr/>
              </p14:nvContentPartPr>
              <p14:xfrm>
                <a:off x="10307846" y="4415297"/>
                <a:ext cx="176760" cy="1051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5F365E1-2080-4F9E-B27A-06DDCD00622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290206" y="4397297"/>
                  <a:ext cx="21240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4519A60-2872-46A0-B21D-4690C83A2D60}"/>
                  </a:ext>
                </a:extLst>
              </p14:cNvPr>
              <p14:cNvContentPartPr/>
              <p14:nvPr/>
            </p14:nvContentPartPr>
            <p14:xfrm>
              <a:off x="10047206" y="4622657"/>
              <a:ext cx="153720" cy="118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4519A60-2872-46A0-B21D-4690C83A2D6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029206" y="4604657"/>
                <a:ext cx="189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A410E9A-EACA-46D4-A8A8-8DF5007F70C3}"/>
                  </a:ext>
                </a:extLst>
              </p14:cNvPr>
              <p14:cNvContentPartPr/>
              <p14:nvPr/>
            </p14:nvContentPartPr>
            <p14:xfrm>
              <a:off x="10422926" y="5304789"/>
              <a:ext cx="47880" cy="104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A410E9A-EACA-46D4-A8A8-8DF5007F70C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404926" y="5286789"/>
                <a:ext cx="835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933CB22C-855A-4129-B979-E2A117281523}"/>
              </a:ext>
            </a:extLst>
          </p:cNvPr>
          <p:cNvGrpSpPr/>
          <p:nvPr/>
        </p:nvGrpSpPr>
        <p:grpSpPr>
          <a:xfrm>
            <a:off x="9743966" y="4353309"/>
            <a:ext cx="456840" cy="396000"/>
            <a:chOff x="9743966" y="4353309"/>
            <a:chExt cx="45684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5B85649-7174-464C-83D9-9BA85EFAA262}"/>
                    </a:ext>
                  </a:extLst>
                </p14:cNvPr>
                <p14:cNvContentPartPr/>
                <p14:nvPr/>
              </p14:nvContentPartPr>
              <p14:xfrm>
                <a:off x="9988046" y="4555629"/>
                <a:ext cx="47160" cy="3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5B85649-7174-464C-83D9-9BA85EFAA26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970046" y="4537629"/>
                  <a:ext cx="82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DDF007A-64A3-4F5A-8195-CD52D0832F6C}"/>
                    </a:ext>
                  </a:extLst>
                </p14:cNvPr>
                <p14:cNvContentPartPr/>
                <p14:nvPr/>
              </p14:nvContentPartPr>
              <p14:xfrm>
                <a:off x="10059326" y="4617549"/>
                <a:ext cx="64800" cy="65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DDF007A-64A3-4F5A-8195-CD52D0832F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41686" y="4599909"/>
                  <a:ext cx="100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BBDB8ED-20C9-444C-B476-6EA35697E10D}"/>
                    </a:ext>
                  </a:extLst>
                </p14:cNvPr>
                <p14:cNvContentPartPr/>
                <p14:nvPr/>
              </p14:nvContentPartPr>
              <p14:xfrm>
                <a:off x="10154726" y="4709349"/>
                <a:ext cx="46080" cy="3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BBDB8ED-20C9-444C-B476-6EA35697E10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37086" y="4691349"/>
                  <a:ext cx="81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3AF0E91B-506C-41F9-961A-818DB808C5AA}"/>
                    </a:ext>
                  </a:extLst>
                </p14:cNvPr>
                <p14:cNvContentPartPr/>
                <p14:nvPr/>
              </p14:nvContentPartPr>
              <p14:xfrm>
                <a:off x="9907766" y="4500189"/>
                <a:ext cx="73440" cy="493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3AF0E91B-506C-41F9-961A-818DB808C5A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889766" y="4482549"/>
                  <a:ext cx="109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56B500D0-8EF8-4D63-9089-5CCFBB399F97}"/>
                    </a:ext>
                  </a:extLst>
                </p14:cNvPr>
                <p14:cNvContentPartPr/>
                <p14:nvPr/>
              </p14:nvContentPartPr>
              <p14:xfrm>
                <a:off x="9804086" y="4409109"/>
                <a:ext cx="63720" cy="489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56B500D0-8EF8-4D63-9089-5CCFBB399F9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786446" y="4391469"/>
                  <a:ext cx="9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9968260-503A-4F98-A534-399277BA7119}"/>
                    </a:ext>
                  </a:extLst>
                </p14:cNvPr>
                <p14:cNvContentPartPr/>
                <p14:nvPr/>
              </p14:nvContentPartPr>
              <p14:xfrm>
                <a:off x="9743966" y="4353309"/>
                <a:ext cx="40680" cy="205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9968260-503A-4F98-A534-399277BA711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25966" y="4335669"/>
                  <a:ext cx="763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BE932768-3D89-4FAF-B873-84EBCB68EF65}"/>
              </a:ext>
            </a:extLst>
          </p:cNvPr>
          <p:cNvGrpSpPr/>
          <p:nvPr/>
        </p:nvGrpSpPr>
        <p:grpSpPr>
          <a:xfrm>
            <a:off x="10332206" y="4892229"/>
            <a:ext cx="337680" cy="416160"/>
            <a:chOff x="10332206" y="4892229"/>
            <a:chExt cx="33768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05FFF5D-E494-429B-BCE5-A66B4900950D}"/>
                    </a:ext>
                  </a:extLst>
                </p14:cNvPr>
                <p14:cNvContentPartPr/>
                <p14:nvPr/>
              </p14:nvContentPartPr>
              <p14:xfrm>
                <a:off x="10332206" y="4892229"/>
                <a:ext cx="25560" cy="49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05FFF5D-E494-429B-BCE5-A66B4900950D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314566" y="4874229"/>
                  <a:ext cx="61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ED02E04A-B4B9-4DD3-A8CF-2170E3A363DA}"/>
                    </a:ext>
                  </a:extLst>
                </p14:cNvPr>
                <p14:cNvContentPartPr/>
                <p14:nvPr/>
              </p14:nvContentPartPr>
              <p14:xfrm>
                <a:off x="10391966" y="4967829"/>
                <a:ext cx="28440" cy="558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ED02E04A-B4B9-4DD3-A8CF-2170E3A363D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373966" y="4950189"/>
                  <a:ext cx="64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042E1C65-8D62-42F0-9ABA-8D8896525039}"/>
                    </a:ext>
                  </a:extLst>
                </p14:cNvPr>
                <p14:cNvContentPartPr/>
                <p14:nvPr/>
              </p14:nvContentPartPr>
              <p14:xfrm>
                <a:off x="10453526" y="5047749"/>
                <a:ext cx="46080" cy="58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042E1C65-8D62-42F0-9ABA-8D889652503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435526" y="5030109"/>
                  <a:ext cx="81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AFBDB18-BC0F-47BC-93A1-D22D7CD264B1}"/>
                    </a:ext>
                  </a:extLst>
                </p14:cNvPr>
                <p14:cNvContentPartPr/>
                <p14:nvPr/>
              </p14:nvContentPartPr>
              <p14:xfrm>
                <a:off x="10537046" y="5149629"/>
                <a:ext cx="41760" cy="583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AFBDB18-BC0F-47BC-93A1-D22D7CD264B1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519406" y="5131629"/>
                  <a:ext cx="7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8276D281-35B1-4A0A-B81D-EAA901E52118}"/>
                    </a:ext>
                  </a:extLst>
                </p14:cNvPr>
                <p14:cNvContentPartPr/>
                <p14:nvPr/>
              </p14:nvContentPartPr>
              <p14:xfrm>
                <a:off x="10602206" y="5230629"/>
                <a:ext cx="67680" cy="777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8276D281-35B1-4A0A-B81D-EAA901E5211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584206" y="5212989"/>
                  <a:ext cx="10332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B64FAE1-C079-4FAE-9106-F9192D890667}"/>
                  </a:ext>
                </a:extLst>
              </p14:cNvPr>
              <p14:cNvContentPartPr/>
              <p14:nvPr/>
            </p14:nvContentPartPr>
            <p14:xfrm>
              <a:off x="10053115" y="4606151"/>
              <a:ext cx="240480" cy="217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B64FAE1-C079-4FAE-9106-F9192D890667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10035475" y="4588151"/>
                <a:ext cx="2761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8A80100-2E7D-4C9C-9673-78811D39C135}"/>
                  </a:ext>
                </a:extLst>
              </p14:cNvPr>
              <p14:cNvContentPartPr/>
              <p14:nvPr/>
            </p14:nvContentPartPr>
            <p14:xfrm>
              <a:off x="10171555" y="4726751"/>
              <a:ext cx="156600" cy="150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8A80100-2E7D-4C9C-9673-78811D39C135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0153915" y="4708751"/>
                <a:ext cx="192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B15A4BC-2E8E-4B7D-BB94-6FE753CFAAFF}"/>
                  </a:ext>
                </a:extLst>
              </p14:cNvPr>
              <p14:cNvContentPartPr/>
              <p14:nvPr/>
            </p14:nvContentPartPr>
            <p14:xfrm>
              <a:off x="9946555" y="4543511"/>
              <a:ext cx="162720" cy="138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B15A4BC-2E8E-4B7D-BB94-6FE753CFAAFF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9928915" y="4525871"/>
                <a:ext cx="198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D06124A-22CA-4F9B-8A00-C7CCD91A2257}"/>
                  </a:ext>
                </a:extLst>
              </p14:cNvPr>
              <p14:cNvContentPartPr/>
              <p14:nvPr/>
            </p14:nvContentPartPr>
            <p14:xfrm>
              <a:off x="10028635" y="4640711"/>
              <a:ext cx="191880" cy="1800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D06124A-22CA-4F9B-8A00-C7CCD91A2257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010995" y="4622711"/>
                <a:ext cx="22752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F4F634F-3DFE-4D7B-B766-1773CA92D68B}"/>
              </a:ext>
            </a:extLst>
          </p:cNvPr>
          <p:cNvGrpSpPr/>
          <p:nvPr/>
        </p:nvGrpSpPr>
        <p:grpSpPr>
          <a:xfrm>
            <a:off x="10044835" y="4653671"/>
            <a:ext cx="592920" cy="626400"/>
            <a:chOff x="10044835" y="4653671"/>
            <a:chExt cx="59292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C1B5694-EDA8-401B-916D-478EDB13D5F7}"/>
                    </a:ext>
                  </a:extLst>
                </p14:cNvPr>
                <p14:cNvContentPartPr/>
                <p14:nvPr/>
              </p14:nvContentPartPr>
              <p14:xfrm>
                <a:off x="10044835" y="4653671"/>
                <a:ext cx="592920" cy="62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C1B5694-EDA8-401B-916D-478EDB13D5F7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027195" y="4636031"/>
                  <a:ext cx="6285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364E65-6EB4-4E9D-B8B2-4E3D512BBC5B}"/>
                    </a:ext>
                  </a:extLst>
                </p14:cNvPr>
                <p14:cNvContentPartPr/>
                <p14:nvPr/>
              </p14:nvContentPartPr>
              <p14:xfrm>
                <a:off x="10477195" y="4899191"/>
                <a:ext cx="8064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364E65-6EB4-4E9D-B8B2-4E3D512BBC5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459195" y="4881191"/>
                  <a:ext cx="116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276764-1D03-4639-882E-3FEFA4853E9E}"/>
                    </a:ext>
                  </a:extLst>
                </p14:cNvPr>
                <p14:cNvContentPartPr/>
                <p14:nvPr/>
              </p14:nvContentPartPr>
              <p14:xfrm>
                <a:off x="10466035" y="4799471"/>
                <a:ext cx="130680" cy="66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276764-1D03-4639-882E-3FEFA4853E9E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448395" y="4781471"/>
                  <a:ext cx="166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0E1B801-0974-4AAD-A501-E22AA58EA474}"/>
                    </a:ext>
                  </a:extLst>
                </p14:cNvPr>
                <p14:cNvContentPartPr/>
                <p14:nvPr/>
              </p14:nvContentPartPr>
              <p14:xfrm>
                <a:off x="10288195" y="4904591"/>
                <a:ext cx="331200" cy="355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0E1B801-0974-4AAD-A501-E22AA58EA47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270555" y="4886591"/>
                  <a:ext cx="36684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6AC70A7-3C14-4DB4-A2C4-3FBBA7699A8D}"/>
              </a:ext>
            </a:extLst>
          </p:cNvPr>
          <p:cNvGrpSpPr/>
          <p:nvPr/>
        </p:nvGrpSpPr>
        <p:grpSpPr>
          <a:xfrm>
            <a:off x="10098881" y="4233551"/>
            <a:ext cx="810000" cy="270360"/>
            <a:chOff x="10098881" y="4233551"/>
            <a:chExt cx="8100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6C75952-F371-4713-B6D9-06247A105D76}"/>
                    </a:ext>
                  </a:extLst>
                </p14:cNvPr>
                <p14:cNvContentPartPr/>
                <p14:nvPr/>
              </p14:nvContentPartPr>
              <p14:xfrm>
                <a:off x="10098881" y="4442711"/>
                <a:ext cx="58680" cy="61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6C75952-F371-4713-B6D9-06247A105D76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080881" y="4425071"/>
                  <a:ext cx="94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8672335-69BC-43F1-92F0-4BD9A60F72EF}"/>
                    </a:ext>
                  </a:extLst>
                </p14:cNvPr>
                <p14:cNvContentPartPr/>
                <p14:nvPr/>
              </p14:nvContentPartPr>
              <p14:xfrm>
                <a:off x="10187081" y="4401311"/>
                <a:ext cx="55800" cy="30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8672335-69BC-43F1-92F0-4BD9A60F72E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169081" y="4383671"/>
                  <a:ext cx="91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25A9711-9A36-451D-A0AF-8BC62B062AAB}"/>
                    </a:ext>
                  </a:extLst>
                </p14:cNvPr>
                <p14:cNvContentPartPr/>
                <p14:nvPr/>
              </p14:nvContentPartPr>
              <p14:xfrm>
                <a:off x="10297241" y="4318151"/>
                <a:ext cx="69840" cy="41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25A9711-9A36-451D-A0AF-8BC62B062AA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279241" y="4300151"/>
                  <a:ext cx="10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046A46F-8909-40BD-B034-5BEC790DC40D}"/>
                    </a:ext>
                  </a:extLst>
                </p14:cNvPr>
                <p14:cNvContentPartPr/>
                <p14:nvPr/>
              </p14:nvContentPartPr>
              <p14:xfrm>
                <a:off x="10449881" y="4254431"/>
                <a:ext cx="86400" cy="23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046A46F-8909-40BD-B034-5BEC790DC40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31881" y="4236791"/>
                  <a:ext cx="122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089B89D-BD0A-419F-85DE-83FAF22B7E43}"/>
                    </a:ext>
                  </a:extLst>
                </p14:cNvPr>
                <p14:cNvContentPartPr/>
                <p14:nvPr/>
              </p14:nvContentPartPr>
              <p14:xfrm>
                <a:off x="10641761" y="4233551"/>
                <a:ext cx="267120" cy="31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089B89D-BD0A-419F-85DE-83FAF22B7E4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623761" y="4215551"/>
                  <a:ext cx="3027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838B5113-4CD1-4A93-AF96-C519C9123D37}"/>
              </a:ext>
            </a:extLst>
          </p:cNvPr>
          <p:cNvGrpSpPr/>
          <p:nvPr/>
        </p:nvGrpSpPr>
        <p:grpSpPr>
          <a:xfrm>
            <a:off x="9814481" y="4725311"/>
            <a:ext cx="150480" cy="395280"/>
            <a:chOff x="9814481" y="4725311"/>
            <a:chExt cx="15048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57AE118-D2AB-4AD0-BD0A-7FC32AB2A147}"/>
                    </a:ext>
                  </a:extLst>
                </p14:cNvPr>
                <p14:cNvContentPartPr/>
                <p14:nvPr/>
              </p14:nvContentPartPr>
              <p14:xfrm>
                <a:off x="9941561" y="4725311"/>
                <a:ext cx="23400" cy="478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57AE118-D2AB-4AD0-BD0A-7FC32AB2A14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923561" y="4707671"/>
                  <a:ext cx="59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8BC124A-72FB-4029-90C8-C71E6FD45804}"/>
                    </a:ext>
                  </a:extLst>
                </p14:cNvPr>
                <p14:cNvContentPartPr/>
                <p14:nvPr/>
              </p14:nvContentPartPr>
              <p14:xfrm>
                <a:off x="9890441" y="4836551"/>
                <a:ext cx="20520" cy="37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8BC124A-72FB-4029-90C8-C71E6FD45804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872801" y="4818911"/>
                  <a:ext cx="56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1498C2D-53B2-4ADC-9B47-6972EF9A356C}"/>
                    </a:ext>
                  </a:extLst>
                </p14:cNvPr>
                <p14:cNvContentPartPr/>
                <p14:nvPr/>
              </p14:nvContentPartPr>
              <p14:xfrm>
                <a:off x="9822401" y="4963631"/>
                <a:ext cx="23760" cy="65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1498C2D-53B2-4ADC-9B47-6972EF9A356C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804401" y="4945631"/>
                  <a:ext cx="59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A2EDB73-90F1-4A33-B477-0376FD72D920}"/>
                    </a:ext>
                  </a:extLst>
                </p14:cNvPr>
                <p14:cNvContentPartPr/>
                <p14:nvPr/>
              </p14:nvContentPartPr>
              <p14:xfrm>
                <a:off x="9814481" y="5089631"/>
                <a:ext cx="6120" cy="30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A2EDB73-90F1-4A33-B477-0376FD72D92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9796481" y="5071991"/>
                  <a:ext cx="417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B1D73E6-F461-48A0-9B83-9BE24DE91D07}"/>
              </a:ext>
            </a:extLst>
          </p:cNvPr>
          <p:cNvGrpSpPr/>
          <p:nvPr/>
        </p:nvGrpSpPr>
        <p:grpSpPr>
          <a:xfrm>
            <a:off x="10962161" y="4301231"/>
            <a:ext cx="360720" cy="235440"/>
            <a:chOff x="10962161" y="4301231"/>
            <a:chExt cx="3607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9FE97A7-3AF9-4A29-A405-AD22CD535630}"/>
                    </a:ext>
                  </a:extLst>
                </p14:cNvPr>
                <p14:cNvContentPartPr/>
                <p14:nvPr/>
              </p14:nvContentPartPr>
              <p14:xfrm>
                <a:off x="10962161" y="4301231"/>
                <a:ext cx="59040" cy="11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9FE97A7-3AF9-4A29-A405-AD22CD535630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944521" y="4283591"/>
                  <a:ext cx="94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93C939D-6116-4075-8108-E520BDBC17C6}"/>
                    </a:ext>
                  </a:extLst>
                </p14:cNvPr>
                <p14:cNvContentPartPr/>
                <p14:nvPr/>
              </p14:nvContentPartPr>
              <p14:xfrm>
                <a:off x="11109041" y="4368551"/>
                <a:ext cx="48600" cy="33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93C939D-6116-4075-8108-E520BDBC17C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091041" y="4350551"/>
                  <a:ext cx="84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F95882B-6595-4AE4-8BA6-FE6980605245}"/>
                    </a:ext>
                  </a:extLst>
                </p14:cNvPr>
                <p14:cNvContentPartPr/>
                <p14:nvPr/>
              </p14:nvContentPartPr>
              <p14:xfrm>
                <a:off x="11276081" y="4487711"/>
                <a:ext cx="46800" cy="48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F95882B-6595-4AE4-8BA6-FE6980605245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258081" y="4469711"/>
                  <a:ext cx="8244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BF4713F-3EA9-4361-855A-12776A944A17}"/>
                  </a:ext>
                </a:extLst>
              </p14:cNvPr>
              <p14:cNvContentPartPr/>
              <p14:nvPr/>
            </p14:nvContentPartPr>
            <p14:xfrm>
              <a:off x="11462561" y="4677071"/>
              <a:ext cx="165600" cy="3016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BF4713F-3EA9-4361-855A-12776A944A17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11444921" y="4659431"/>
                <a:ext cx="2012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524A2A5A-DD88-4D69-9248-FE964B02F5D8}"/>
                  </a:ext>
                </a:extLst>
              </p14:cNvPr>
              <p14:cNvContentPartPr/>
              <p14:nvPr/>
            </p14:nvContentPartPr>
            <p14:xfrm>
              <a:off x="11641481" y="5157311"/>
              <a:ext cx="7560" cy="80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524A2A5A-DD88-4D69-9248-FE964B02F5D8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11623481" y="5139311"/>
                <a:ext cx="4320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6B9A6767-7F4E-49B9-917D-A82C739DD011}"/>
              </a:ext>
            </a:extLst>
          </p:cNvPr>
          <p:cNvGrpSpPr/>
          <p:nvPr/>
        </p:nvGrpSpPr>
        <p:grpSpPr>
          <a:xfrm>
            <a:off x="11480201" y="5363591"/>
            <a:ext cx="171000" cy="391680"/>
            <a:chOff x="11480201" y="5363591"/>
            <a:chExt cx="17100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220ED3E6-0296-4EA9-AB35-814AD806482B}"/>
                    </a:ext>
                  </a:extLst>
                </p14:cNvPr>
                <p14:cNvContentPartPr/>
                <p14:nvPr/>
              </p14:nvContentPartPr>
              <p14:xfrm>
                <a:off x="11590361" y="5363591"/>
                <a:ext cx="60840" cy="243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220ED3E6-0296-4EA9-AB35-814AD806482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572721" y="5345591"/>
                  <a:ext cx="96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452B9F8-D752-4BB4-9D9B-0D05585F7946}"/>
                    </a:ext>
                  </a:extLst>
                </p14:cNvPr>
                <p14:cNvContentPartPr/>
                <p14:nvPr/>
              </p14:nvContentPartPr>
              <p14:xfrm>
                <a:off x="11480201" y="5694791"/>
                <a:ext cx="55080" cy="60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452B9F8-D752-4BB4-9D9B-0D05585F794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462201" y="5677151"/>
                  <a:ext cx="907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56E98ED-9348-4C58-AED0-CDBF0B91F8CA}"/>
              </a:ext>
            </a:extLst>
          </p:cNvPr>
          <p:cNvGrpSpPr/>
          <p:nvPr/>
        </p:nvGrpSpPr>
        <p:grpSpPr>
          <a:xfrm>
            <a:off x="9101321" y="5743632"/>
            <a:ext cx="180720" cy="226800"/>
            <a:chOff x="9101321" y="5743632"/>
            <a:chExt cx="1807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CA557B3-F81E-43C9-8DD7-344B5962270E}"/>
                    </a:ext>
                  </a:extLst>
                </p14:cNvPr>
                <p14:cNvContentPartPr/>
                <p14:nvPr/>
              </p14:nvContentPartPr>
              <p14:xfrm>
                <a:off x="9101321" y="5840832"/>
                <a:ext cx="120600" cy="1296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CA557B3-F81E-43C9-8DD7-344B5962270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083681" y="5823192"/>
                  <a:ext cx="156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280A965-AEEC-41F6-84B1-1090FAC4FC7A}"/>
                    </a:ext>
                  </a:extLst>
                </p14:cNvPr>
                <p14:cNvContentPartPr/>
                <p14:nvPr/>
              </p14:nvContentPartPr>
              <p14:xfrm>
                <a:off x="9106001" y="5743632"/>
                <a:ext cx="176040" cy="810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280A965-AEEC-41F6-84B1-1090FAC4FC7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088001" y="5725992"/>
                  <a:ext cx="2116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D239343-BF05-48AD-A0EE-9484A09C5778}"/>
              </a:ext>
            </a:extLst>
          </p:cNvPr>
          <p:cNvGrpSpPr/>
          <p:nvPr/>
        </p:nvGrpSpPr>
        <p:grpSpPr>
          <a:xfrm>
            <a:off x="8791001" y="6050712"/>
            <a:ext cx="576000" cy="142560"/>
            <a:chOff x="8791001" y="6050712"/>
            <a:chExt cx="57600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479219-EDA0-4F9C-9E45-C84EE4F0920D}"/>
                    </a:ext>
                  </a:extLst>
                </p14:cNvPr>
                <p14:cNvContentPartPr/>
                <p14:nvPr/>
              </p14:nvContentPartPr>
              <p14:xfrm>
                <a:off x="8791001" y="6084552"/>
                <a:ext cx="89640" cy="10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479219-EDA0-4F9C-9E45-C84EE4F0920D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773001" y="6066912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4576CFA-862A-4BDD-9AD3-4660B49C9408}"/>
                    </a:ext>
                  </a:extLst>
                </p14:cNvPr>
                <p14:cNvContentPartPr/>
                <p14:nvPr/>
              </p14:nvContentPartPr>
              <p14:xfrm>
                <a:off x="8878481" y="6079512"/>
                <a:ext cx="223920" cy="105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4576CFA-862A-4BDD-9AD3-4660B49C940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860841" y="6061512"/>
                  <a:ext cx="259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46CC09C-EFA8-41D0-A95D-33655C4DB0A5}"/>
                    </a:ext>
                  </a:extLst>
                </p14:cNvPr>
                <p14:cNvContentPartPr/>
                <p14:nvPr/>
              </p14:nvContentPartPr>
              <p14:xfrm>
                <a:off x="9079361" y="6107232"/>
                <a:ext cx="131400" cy="802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46CC09C-EFA8-41D0-A95D-33655C4DB0A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061721" y="6089592"/>
                  <a:ext cx="167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25945F5-3DC7-433E-AE08-D4ED71EBBBE0}"/>
                    </a:ext>
                  </a:extLst>
                </p14:cNvPr>
                <p14:cNvContentPartPr/>
                <p14:nvPr/>
              </p14:nvContentPartPr>
              <p14:xfrm>
                <a:off x="9228401" y="6050712"/>
                <a:ext cx="8280" cy="100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25945F5-3DC7-433E-AE08-D4ED71EBBBE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10401" y="6032712"/>
                  <a:ext cx="43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9887280-72AB-49FB-A644-7AECCF765F6E}"/>
                    </a:ext>
                  </a:extLst>
                </p14:cNvPr>
                <p14:cNvContentPartPr/>
                <p14:nvPr/>
              </p14:nvContentPartPr>
              <p14:xfrm>
                <a:off x="9266921" y="6099312"/>
                <a:ext cx="100080" cy="92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9887280-72AB-49FB-A644-7AECCF765F6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48921" y="6081672"/>
                  <a:ext cx="1357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6DA46CF1-3149-4ECE-B4B9-75A05D03A8B7}"/>
              </a:ext>
            </a:extLst>
          </p:cNvPr>
          <p:cNvGrpSpPr/>
          <p:nvPr/>
        </p:nvGrpSpPr>
        <p:grpSpPr>
          <a:xfrm>
            <a:off x="9410921" y="5729232"/>
            <a:ext cx="959760" cy="546840"/>
            <a:chOff x="9410921" y="5729232"/>
            <a:chExt cx="95976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A0D0966-DF82-4FEA-8693-7A375843B982}"/>
                    </a:ext>
                  </a:extLst>
                </p14:cNvPr>
                <p14:cNvContentPartPr/>
                <p14:nvPr/>
              </p14:nvContentPartPr>
              <p14:xfrm>
                <a:off x="9657521" y="5864232"/>
                <a:ext cx="124920" cy="997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A0D0966-DF82-4FEA-8693-7A375843B98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639521" y="5846232"/>
                  <a:ext cx="160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61FBDB0-A731-43EF-B894-C063A28445E2}"/>
                    </a:ext>
                  </a:extLst>
                </p14:cNvPr>
                <p14:cNvContentPartPr/>
                <p14:nvPr/>
              </p14:nvContentPartPr>
              <p14:xfrm>
                <a:off x="9840761" y="5785392"/>
                <a:ext cx="23040" cy="166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61FBDB0-A731-43EF-B894-C063A28445E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823121" y="5767752"/>
                  <a:ext cx="58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1CF5963F-7928-4174-988B-1576D747FDEC}"/>
                    </a:ext>
                  </a:extLst>
                </p14:cNvPr>
                <p14:cNvContentPartPr/>
                <p14:nvPr/>
              </p14:nvContentPartPr>
              <p14:xfrm>
                <a:off x="9763361" y="5825352"/>
                <a:ext cx="127440" cy="36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1CF5963F-7928-4174-988B-1576D747FDE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745361" y="5807712"/>
                  <a:ext cx="163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DB4E9E05-3EA9-4464-A896-6EF0CB0D10F2}"/>
                    </a:ext>
                  </a:extLst>
                </p14:cNvPr>
                <p14:cNvContentPartPr/>
                <p14:nvPr/>
              </p14:nvContentPartPr>
              <p14:xfrm>
                <a:off x="9892241" y="5846952"/>
                <a:ext cx="86760" cy="95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DB4E9E05-3EA9-4464-A896-6EF0CB0D10F2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874601" y="5829312"/>
                  <a:ext cx="122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5226CAFF-60E8-4D43-98AB-19DB777A9F21}"/>
                    </a:ext>
                  </a:extLst>
                </p14:cNvPr>
                <p14:cNvContentPartPr/>
                <p14:nvPr/>
              </p14:nvContentPartPr>
              <p14:xfrm>
                <a:off x="10009961" y="5766672"/>
                <a:ext cx="81000" cy="1782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5226CAFF-60E8-4D43-98AB-19DB777A9F2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991961" y="5749032"/>
                  <a:ext cx="116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6A73D0C-718F-4981-ACA6-4BB8CEF7D5F3}"/>
                    </a:ext>
                  </a:extLst>
                </p14:cNvPr>
                <p14:cNvContentPartPr/>
                <p14:nvPr/>
              </p14:nvContentPartPr>
              <p14:xfrm>
                <a:off x="10093121" y="5821752"/>
                <a:ext cx="12600" cy="165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6A73D0C-718F-4981-ACA6-4BB8CEF7D5F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0075121" y="5803752"/>
                  <a:ext cx="48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A53A9709-38B3-490F-89B3-B2CD866AB381}"/>
                    </a:ext>
                  </a:extLst>
                </p14:cNvPr>
                <p14:cNvContentPartPr/>
                <p14:nvPr/>
              </p14:nvContentPartPr>
              <p14:xfrm>
                <a:off x="10141721" y="5841192"/>
                <a:ext cx="145080" cy="2026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A53A9709-38B3-490F-89B3-B2CD866AB38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0124081" y="5823552"/>
                  <a:ext cx="180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EADF936-91F9-4367-BDBC-4235F798C312}"/>
                    </a:ext>
                  </a:extLst>
                </p14:cNvPr>
                <p14:cNvContentPartPr/>
                <p14:nvPr/>
              </p14:nvContentPartPr>
              <p14:xfrm>
                <a:off x="10045961" y="5729232"/>
                <a:ext cx="169560" cy="133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EADF936-91F9-4367-BDBC-4235F798C31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0027961" y="5711232"/>
                  <a:ext cx="205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36E9DFB-CDF9-4629-9D03-72AC2F4DC81E}"/>
                    </a:ext>
                  </a:extLst>
                </p14:cNvPr>
                <p14:cNvContentPartPr/>
                <p14:nvPr/>
              </p14:nvContentPartPr>
              <p14:xfrm>
                <a:off x="9410921" y="5847672"/>
                <a:ext cx="16560" cy="8388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36E9DFB-CDF9-4629-9D03-72AC2F4DC81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392921" y="5829672"/>
                  <a:ext cx="52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63BC450-F391-4DB7-9759-511AB0B6E428}"/>
                    </a:ext>
                  </a:extLst>
                </p14:cNvPr>
                <p14:cNvContentPartPr/>
                <p14:nvPr/>
              </p14:nvContentPartPr>
              <p14:xfrm>
                <a:off x="9440801" y="5836872"/>
                <a:ext cx="48600" cy="1184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63BC450-F391-4DB7-9759-511AB0B6E42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422801" y="5818872"/>
                  <a:ext cx="84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6610318-4E75-458B-A9AF-77ED4BE363AD}"/>
                    </a:ext>
                  </a:extLst>
                </p14:cNvPr>
                <p14:cNvContentPartPr/>
                <p14:nvPr/>
              </p14:nvContentPartPr>
              <p14:xfrm>
                <a:off x="9427121" y="5765952"/>
                <a:ext cx="17640" cy="144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6610318-4E75-458B-A9AF-77ED4BE363AD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409121" y="5748312"/>
                  <a:ext cx="53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4B34D9A3-624C-45B7-9535-FBF564B232D3}"/>
                    </a:ext>
                  </a:extLst>
                </p14:cNvPr>
                <p14:cNvContentPartPr/>
                <p14:nvPr/>
              </p14:nvContentPartPr>
              <p14:xfrm>
                <a:off x="9464201" y="6053952"/>
                <a:ext cx="293400" cy="159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4B34D9A3-624C-45B7-9535-FBF564B232D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446561" y="6035952"/>
                  <a:ext cx="329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39675F1-C498-41E8-B0C2-90DA5FBFEFC4}"/>
                    </a:ext>
                  </a:extLst>
                </p14:cNvPr>
                <p14:cNvContentPartPr/>
                <p14:nvPr/>
              </p14:nvContentPartPr>
              <p14:xfrm>
                <a:off x="9765521" y="6097152"/>
                <a:ext cx="4680" cy="180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39675F1-C498-41E8-B0C2-90DA5FBFEFC4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9747521" y="6079152"/>
                  <a:ext cx="40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EE820F3-2B99-4B89-BF6C-560AE95DC462}"/>
                    </a:ext>
                  </a:extLst>
                </p14:cNvPr>
                <p14:cNvContentPartPr/>
                <p14:nvPr/>
              </p14:nvContentPartPr>
              <p14:xfrm>
                <a:off x="9787121" y="6135672"/>
                <a:ext cx="27720" cy="1404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EE820F3-2B99-4B89-BF6C-560AE95DC46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9769481" y="6117672"/>
                  <a:ext cx="63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46CACF9D-351D-4215-9038-6B6DE67E8672}"/>
                    </a:ext>
                  </a:extLst>
                </p14:cNvPr>
                <p14:cNvContentPartPr/>
                <p14:nvPr/>
              </p14:nvContentPartPr>
              <p14:xfrm>
                <a:off x="9823121" y="6122352"/>
                <a:ext cx="46440" cy="1000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46CACF9D-351D-4215-9038-6B6DE67E86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805121" y="6104352"/>
                  <a:ext cx="82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DAFF3151-D80B-426A-A80C-02F0EB4E14F1}"/>
                    </a:ext>
                  </a:extLst>
                </p14:cNvPr>
                <p14:cNvContentPartPr/>
                <p14:nvPr/>
              </p14:nvContentPartPr>
              <p14:xfrm>
                <a:off x="9872441" y="6148632"/>
                <a:ext cx="82800" cy="69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DAFF3151-D80B-426A-A80C-02F0EB4E14F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854441" y="6130992"/>
                  <a:ext cx="118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458ED0B5-68E6-4661-9FB0-CFF5A33AE44F}"/>
                    </a:ext>
                  </a:extLst>
                </p14:cNvPr>
                <p14:cNvContentPartPr/>
                <p14:nvPr/>
              </p14:nvContentPartPr>
              <p14:xfrm>
                <a:off x="9991961" y="6131712"/>
                <a:ext cx="53280" cy="871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458ED0B5-68E6-4661-9FB0-CFF5A33AE44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974321" y="6113712"/>
                  <a:ext cx="88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1001E26-18EE-46BB-B4F9-1509F45F9A88}"/>
                    </a:ext>
                  </a:extLst>
                </p14:cNvPr>
                <p14:cNvContentPartPr/>
                <p14:nvPr/>
              </p14:nvContentPartPr>
              <p14:xfrm>
                <a:off x="10068641" y="6040632"/>
                <a:ext cx="302040" cy="181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1001E26-18EE-46BB-B4F9-1509F45F9A88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50641" y="6022992"/>
                  <a:ext cx="337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BCF1DBC-6260-498A-AB68-558A9CEC793B}"/>
                    </a:ext>
                  </a:extLst>
                </p14:cNvPr>
                <p14:cNvContentPartPr/>
                <p14:nvPr/>
              </p14:nvContentPartPr>
              <p14:xfrm>
                <a:off x="9586961" y="6067632"/>
                <a:ext cx="123840" cy="302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BCF1DBC-6260-498A-AB68-558A9CEC793B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569321" y="6049632"/>
                  <a:ext cx="1594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493DD2FB-2A8E-4D87-8F4D-A9B1CB18866B}"/>
              </a:ext>
            </a:extLst>
          </p:cNvPr>
          <p:cNvGrpSpPr/>
          <p:nvPr/>
        </p:nvGrpSpPr>
        <p:grpSpPr>
          <a:xfrm>
            <a:off x="10431881" y="5707272"/>
            <a:ext cx="1673280" cy="478080"/>
            <a:chOff x="10431881" y="5707272"/>
            <a:chExt cx="16732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44700A1-D806-4C6C-AD9D-BE61FE20592D}"/>
                    </a:ext>
                  </a:extLst>
                </p14:cNvPr>
                <p14:cNvContentPartPr/>
                <p14:nvPr/>
              </p14:nvContentPartPr>
              <p14:xfrm>
                <a:off x="10470041" y="5752992"/>
                <a:ext cx="279000" cy="1720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44700A1-D806-4C6C-AD9D-BE61FE20592D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0452041" y="5735352"/>
                  <a:ext cx="314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D23FCCD-816B-43B0-A82E-3EFD2CD96AB8}"/>
                    </a:ext>
                  </a:extLst>
                </p14:cNvPr>
                <p14:cNvContentPartPr/>
                <p14:nvPr/>
              </p14:nvContentPartPr>
              <p14:xfrm>
                <a:off x="10685681" y="5798712"/>
                <a:ext cx="165600" cy="26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D23FCCD-816B-43B0-A82E-3EFD2CD96AB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0668041" y="5780712"/>
                  <a:ext cx="201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07D2DF5-21A9-4A5A-9E44-D9C94A1E3FB6}"/>
                    </a:ext>
                  </a:extLst>
                </p14:cNvPr>
                <p14:cNvContentPartPr/>
                <p14:nvPr/>
              </p14:nvContentPartPr>
              <p14:xfrm>
                <a:off x="10882241" y="5794032"/>
                <a:ext cx="184680" cy="1310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07D2DF5-21A9-4A5A-9E44-D9C94A1E3FB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0864241" y="5776032"/>
                  <a:ext cx="220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60A005A-2D50-487B-B15B-A3A4A5445301}"/>
                    </a:ext>
                  </a:extLst>
                </p14:cNvPr>
                <p14:cNvContentPartPr/>
                <p14:nvPr/>
              </p14:nvContentPartPr>
              <p14:xfrm>
                <a:off x="11187881" y="5801592"/>
                <a:ext cx="44280" cy="788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60A005A-2D50-487B-B15B-A3A4A544530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1169881" y="5783952"/>
                  <a:ext cx="79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A992DF-2E4E-42DB-9093-9A8202E2F190}"/>
                    </a:ext>
                  </a:extLst>
                </p14:cNvPr>
                <p14:cNvContentPartPr/>
                <p14:nvPr/>
              </p14:nvContentPartPr>
              <p14:xfrm>
                <a:off x="11216321" y="5765952"/>
                <a:ext cx="5040" cy="158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A992DF-2E4E-42DB-9093-9A8202E2F19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1198681" y="5748312"/>
                  <a:ext cx="40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378A75D-0063-4502-A047-7CC7DB1C5D42}"/>
                    </a:ext>
                  </a:extLst>
                </p14:cNvPr>
                <p14:cNvContentPartPr/>
                <p14:nvPr/>
              </p14:nvContentPartPr>
              <p14:xfrm>
                <a:off x="11245841" y="5777112"/>
                <a:ext cx="50040" cy="1512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378A75D-0063-4502-A047-7CC7DB1C5D4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228201" y="5759472"/>
                  <a:ext cx="85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D8AEBBBA-9751-4399-ABF3-850FD4CE8022}"/>
                    </a:ext>
                  </a:extLst>
                </p14:cNvPr>
                <p14:cNvContentPartPr/>
                <p14:nvPr/>
              </p14:nvContentPartPr>
              <p14:xfrm>
                <a:off x="11468681" y="5812392"/>
                <a:ext cx="96840" cy="107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D8AEBBBA-9751-4399-ABF3-850FD4CE802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451041" y="5794392"/>
                  <a:ext cx="132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631DD9A9-04C4-40F7-BD8A-3E0CEA1683B9}"/>
                    </a:ext>
                  </a:extLst>
                </p14:cNvPr>
                <p14:cNvContentPartPr/>
                <p14:nvPr/>
              </p14:nvContentPartPr>
              <p14:xfrm>
                <a:off x="11440961" y="5707272"/>
                <a:ext cx="171720" cy="741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631DD9A9-04C4-40F7-BD8A-3E0CEA1683B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1422961" y="5689632"/>
                  <a:ext cx="20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C2B9300-E4E7-4F4D-A57C-E9B7F663E679}"/>
                    </a:ext>
                  </a:extLst>
                </p14:cNvPr>
                <p14:cNvContentPartPr/>
                <p14:nvPr/>
              </p14:nvContentPartPr>
              <p14:xfrm>
                <a:off x="11663801" y="5874312"/>
                <a:ext cx="18720" cy="270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C2B9300-E4E7-4F4D-A57C-E9B7F663E679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1645801" y="5856312"/>
                  <a:ext cx="54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2D1D09E-BD70-42BF-BE14-AAC16E91F2F1}"/>
                    </a:ext>
                  </a:extLst>
                </p14:cNvPr>
                <p14:cNvContentPartPr/>
                <p14:nvPr/>
              </p14:nvContentPartPr>
              <p14:xfrm>
                <a:off x="11804921" y="5791872"/>
                <a:ext cx="33840" cy="130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2D1D09E-BD70-42BF-BE14-AAC16E91F2F1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1786921" y="5773872"/>
                  <a:ext cx="69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6E62943-1068-46BF-8650-EFD33ACF4706}"/>
                    </a:ext>
                  </a:extLst>
                </p14:cNvPr>
                <p14:cNvContentPartPr/>
                <p14:nvPr/>
              </p14:nvContentPartPr>
              <p14:xfrm>
                <a:off x="11755601" y="5715192"/>
                <a:ext cx="210240" cy="85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6E62943-1068-46BF-8650-EFD33ACF470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1737601" y="5697552"/>
                  <a:ext cx="245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C87892F-279B-41C5-8D58-851D8B94BD82}"/>
                    </a:ext>
                  </a:extLst>
                </p14:cNvPr>
                <p14:cNvContentPartPr/>
                <p14:nvPr/>
              </p14:nvContentPartPr>
              <p14:xfrm>
                <a:off x="11864681" y="5780352"/>
                <a:ext cx="240480" cy="2426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C87892F-279B-41C5-8D58-851D8B94BD82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1847041" y="5762352"/>
                  <a:ext cx="276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C22171F-DB39-4574-A3F4-23648A7E3B2A}"/>
                    </a:ext>
                  </a:extLst>
                </p14:cNvPr>
                <p14:cNvContentPartPr/>
                <p14:nvPr/>
              </p14:nvContentPartPr>
              <p14:xfrm>
                <a:off x="10431881" y="6138192"/>
                <a:ext cx="24120" cy="3924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C22171F-DB39-4574-A3F4-23648A7E3B2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413881" y="6120192"/>
                  <a:ext cx="59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4484AEDF-E081-42F5-A3C3-66E15EA40737}"/>
                    </a:ext>
                  </a:extLst>
                </p14:cNvPr>
                <p14:cNvContentPartPr/>
                <p14:nvPr/>
              </p14:nvContentPartPr>
              <p14:xfrm>
                <a:off x="10628441" y="5998152"/>
                <a:ext cx="137160" cy="18720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4484AEDF-E081-42F5-A3C3-66E15EA4073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610441" y="5980512"/>
                  <a:ext cx="172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D62F74F-B71C-4CA0-BBD9-94198EA30755}"/>
                    </a:ext>
                  </a:extLst>
                </p14:cNvPr>
                <p14:cNvContentPartPr/>
                <p14:nvPr/>
              </p14:nvContentPartPr>
              <p14:xfrm>
                <a:off x="10609721" y="6092112"/>
                <a:ext cx="199800" cy="63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D62F74F-B71C-4CA0-BBD9-94198EA30755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591721" y="6074472"/>
                  <a:ext cx="235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898216A8-9329-4130-8F51-39DB0C42640D}"/>
                    </a:ext>
                  </a:extLst>
                </p14:cNvPr>
                <p14:cNvContentPartPr/>
                <p14:nvPr/>
              </p14:nvContentPartPr>
              <p14:xfrm>
                <a:off x="10808801" y="5997072"/>
                <a:ext cx="239040" cy="1864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898216A8-9329-4130-8F51-39DB0C42640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790801" y="5979072"/>
                  <a:ext cx="27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98A693A7-7444-4FA6-89F5-EEEB9B8B7F6B}"/>
                    </a:ext>
                  </a:extLst>
                </p14:cNvPr>
                <p14:cNvContentPartPr/>
                <p14:nvPr/>
              </p14:nvContentPartPr>
              <p14:xfrm>
                <a:off x="11163401" y="5990952"/>
                <a:ext cx="48600" cy="1890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98A693A7-7444-4FA6-89F5-EEEB9B8B7F6B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1145401" y="5973312"/>
                  <a:ext cx="84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05C8B0F-7F3C-4138-9C0D-55C777433A80}"/>
                    </a:ext>
                  </a:extLst>
                </p14:cNvPr>
                <p14:cNvContentPartPr/>
                <p14:nvPr/>
              </p14:nvContentPartPr>
              <p14:xfrm>
                <a:off x="11212001" y="6040992"/>
                <a:ext cx="153000" cy="1267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05C8B0F-7F3C-4138-9C0D-55C777433A8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1194001" y="6023352"/>
                  <a:ext cx="188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AD930AE6-4445-49BD-B889-6A3E348F72EA}"/>
                    </a:ext>
                  </a:extLst>
                </p14:cNvPr>
                <p14:cNvContentPartPr/>
                <p14:nvPr/>
              </p14:nvContentPartPr>
              <p14:xfrm>
                <a:off x="11118401" y="6063672"/>
                <a:ext cx="203400" cy="41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AD930AE6-4445-49BD-B889-6A3E348F72EA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1100761" y="6045672"/>
                  <a:ext cx="239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6DE421C2-E740-4CB1-BFA7-E24AA471F735}"/>
                    </a:ext>
                  </a:extLst>
                </p14:cNvPr>
                <p14:cNvContentPartPr/>
                <p14:nvPr/>
              </p14:nvContentPartPr>
              <p14:xfrm>
                <a:off x="11431961" y="6042072"/>
                <a:ext cx="70200" cy="1173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6DE421C2-E740-4CB1-BFA7-E24AA471F735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413961" y="6024432"/>
                  <a:ext cx="10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9ED7746-79DD-415D-BFF9-2E10CA8A6BD6}"/>
                    </a:ext>
                  </a:extLst>
                </p14:cNvPr>
                <p14:cNvContentPartPr/>
                <p14:nvPr/>
              </p14:nvContentPartPr>
              <p14:xfrm>
                <a:off x="11512241" y="6042432"/>
                <a:ext cx="102240" cy="8028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9ED7746-79DD-415D-BFF9-2E10CA8A6BD6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494241" y="6024432"/>
                  <a:ext cx="13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8ADEB14-9569-40AE-86E1-13DCB2D7A1B2}"/>
                    </a:ext>
                  </a:extLst>
                </p14:cNvPr>
                <p14:cNvContentPartPr/>
                <p14:nvPr/>
              </p14:nvContentPartPr>
              <p14:xfrm>
                <a:off x="11626001" y="5952072"/>
                <a:ext cx="334080" cy="1897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8ADEB14-9569-40AE-86E1-13DCB2D7A1B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1608001" y="5934432"/>
                  <a:ext cx="36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88E94CDB-9086-4661-9761-9CB289B60488}"/>
                    </a:ext>
                  </a:extLst>
                </p14:cNvPr>
                <p14:cNvContentPartPr/>
                <p14:nvPr/>
              </p14:nvContentPartPr>
              <p14:xfrm>
                <a:off x="11776481" y="6011472"/>
                <a:ext cx="163440" cy="201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88E94CDB-9086-4661-9761-9CB289B6048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1758841" y="5993832"/>
                  <a:ext cx="1990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AEAF4220-91AD-47A8-8E41-7F21D4A2F87A}"/>
              </a:ext>
            </a:extLst>
          </p:cNvPr>
          <p:cNvGrpSpPr/>
          <p:nvPr/>
        </p:nvGrpSpPr>
        <p:grpSpPr>
          <a:xfrm>
            <a:off x="8915201" y="6340152"/>
            <a:ext cx="2720880" cy="250920"/>
            <a:chOff x="8915201" y="6340152"/>
            <a:chExt cx="27208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6C6F608F-AA9E-40A2-88E9-228A71E7F6ED}"/>
                    </a:ext>
                  </a:extLst>
                </p14:cNvPr>
                <p14:cNvContentPartPr/>
                <p14:nvPr/>
              </p14:nvContentPartPr>
              <p14:xfrm>
                <a:off x="8967041" y="6429072"/>
                <a:ext cx="74520" cy="1468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6C6F608F-AA9E-40A2-88E9-228A71E7F6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8949041" y="6411432"/>
                  <a:ext cx="110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134AB065-2256-4FD6-A8FF-B2354137C0D5}"/>
                    </a:ext>
                  </a:extLst>
                </p14:cNvPr>
                <p14:cNvContentPartPr/>
                <p14:nvPr/>
              </p14:nvContentPartPr>
              <p14:xfrm>
                <a:off x="8915201" y="6340512"/>
                <a:ext cx="157680" cy="536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134AB065-2256-4FD6-A8FF-B2354137C0D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8897561" y="6322512"/>
                  <a:ext cx="193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2A20DF6-E7D7-4C9E-AAEB-78341203B664}"/>
                    </a:ext>
                  </a:extLst>
                </p14:cNvPr>
                <p14:cNvContentPartPr/>
                <p14:nvPr/>
              </p14:nvContentPartPr>
              <p14:xfrm>
                <a:off x="9100241" y="6468312"/>
                <a:ext cx="64800" cy="73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2A20DF6-E7D7-4C9E-AAEB-78341203B664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9082601" y="6450312"/>
                  <a:ext cx="100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3FA9E8B4-8A38-4CE2-836A-56C65BC7C66B}"/>
                    </a:ext>
                  </a:extLst>
                </p14:cNvPr>
                <p14:cNvContentPartPr/>
                <p14:nvPr/>
              </p14:nvContentPartPr>
              <p14:xfrm>
                <a:off x="9127241" y="6441672"/>
                <a:ext cx="50040" cy="134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3FA9E8B4-8A38-4CE2-836A-56C65BC7C66B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9109601" y="6423672"/>
                  <a:ext cx="85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0164A91-8169-4E99-959A-AF79A445B155}"/>
                    </a:ext>
                  </a:extLst>
                </p14:cNvPr>
                <p14:cNvContentPartPr/>
                <p14:nvPr/>
              </p14:nvContentPartPr>
              <p14:xfrm>
                <a:off x="9228041" y="6458232"/>
                <a:ext cx="97200" cy="93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0164A91-8169-4E99-959A-AF79A445B155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210041" y="6440232"/>
                  <a:ext cx="132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FD0B9E4-6BE1-459E-988C-04C181EB1B5E}"/>
                    </a:ext>
                  </a:extLst>
                </p14:cNvPr>
                <p14:cNvContentPartPr/>
                <p14:nvPr/>
              </p14:nvContentPartPr>
              <p14:xfrm>
                <a:off x="9189881" y="6348792"/>
                <a:ext cx="145800" cy="579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FD0B9E4-6BE1-459E-988C-04C181EB1B5E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9172241" y="6331152"/>
                  <a:ext cx="181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6ABF475-862A-45BE-9DEF-A18AD0640C9B}"/>
                    </a:ext>
                  </a:extLst>
                </p14:cNvPr>
                <p14:cNvContentPartPr/>
                <p14:nvPr/>
              </p14:nvContentPartPr>
              <p14:xfrm>
                <a:off x="9310481" y="6340152"/>
                <a:ext cx="48960" cy="87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6ABF475-862A-45BE-9DEF-A18AD0640C9B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9292841" y="6322512"/>
                  <a:ext cx="84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CBB471D8-3493-4BC0-B875-DFD9D333DEEA}"/>
                    </a:ext>
                  </a:extLst>
                </p14:cNvPr>
                <p14:cNvContentPartPr/>
                <p14:nvPr/>
              </p14:nvContentPartPr>
              <p14:xfrm>
                <a:off x="9441521" y="6352752"/>
                <a:ext cx="163800" cy="1915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CBB471D8-3493-4BC0-B875-DFD9D333DEE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9423521" y="6334752"/>
                  <a:ext cx="19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EEF1AC7B-27BB-47EB-9831-734E9C4EF434}"/>
                    </a:ext>
                  </a:extLst>
                </p14:cNvPr>
                <p14:cNvContentPartPr/>
                <p14:nvPr/>
              </p14:nvContentPartPr>
              <p14:xfrm>
                <a:off x="9629441" y="6418272"/>
                <a:ext cx="131400" cy="1357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EEF1AC7B-27BB-47EB-9831-734E9C4EF434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611801" y="6400632"/>
                  <a:ext cx="167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BD3A3E32-6075-4D47-A1E0-7A4907B15A48}"/>
                    </a:ext>
                  </a:extLst>
                </p14:cNvPr>
                <p14:cNvContentPartPr/>
                <p14:nvPr/>
              </p14:nvContentPartPr>
              <p14:xfrm>
                <a:off x="9844721" y="6416472"/>
                <a:ext cx="95040" cy="13680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BD3A3E32-6075-4D47-A1E0-7A4907B15A48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827081" y="6398472"/>
                  <a:ext cx="130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DD641F8-772A-42DB-B727-0C55CC63D45B}"/>
                    </a:ext>
                  </a:extLst>
                </p14:cNvPr>
                <p14:cNvContentPartPr/>
                <p14:nvPr/>
              </p14:nvContentPartPr>
              <p14:xfrm>
                <a:off x="9948761" y="6416832"/>
                <a:ext cx="410040" cy="1206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DD641F8-772A-42DB-B727-0C55CC63D45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930761" y="6398832"/>
                  <a:ext cx="44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9A6E7B48-1FEE-409D-A3DD-E8B6C75E0014}"/>
                    </a:ext>
                  </a:extLst>
                </p14:cNvPr>
                <p14:cNvContentPartPr/>
                <p14:nvPr/>
              </p14:nvContentPartPr>
              <p14:xfrm>
                <a:off x="10345841" y="6393432"/>
                <a:ext cx="8280" cy="421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9A6E7B48-1FEE-409D-A3DD-E8B6C75E0014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0327841" y="6375792"/>
                  <a:ext cx="43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516847A-DDBF-46AA-9B3A-C3BCE4CC3643}"/>
                    </a:ext>
                  </a:extLst>
                </p14:cNvPr>
                <p14:cNvContentPartPr/>
                <p14:nvPr/>
              </p14:nvContentPartPr>
              <p14:xfrm>
                <a:off x="10396241" y="6461832"/>
                <a:ext cx="164880" cy="1292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516847A-DDBF-46AA-9B3A-C3BCE4CC3643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0378601" y="6443832"/>
                  <a:ext cx="20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52FE531D-A9B5-4738-9A4D-9AB868A2250C}"/>
                    </a:ext>
                  </a:extLst>
                </p14:cNvPr>
                <p14:cNvContentPartPr/>
                <p14:nvPr/>
              </p14:nvContentPartPr>
              <p14:xfrm>
                <a:off x="10695401" y="6466152"/>
                <a:ext cx="355320" cy="882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52FE531D-A9B5-4738-9A4D-9AB868A2250C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677401" y="6448152"/>
                  <a:ext cx="390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CA9CE31-A550-4BAC-A949-6DCE6064E6CD}"/>
                    </a:ext>
                  </a:extLst>
                </p14:cNvPr>
                <p14:cNvContentPartPr/>
                <p14:nvPr/>
              </p14:nvContentPartPr>
              <p14:xfrm>
                <a:off x="11044241" y="6443832"/>
                <a:ext cx="32400" cy="10260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CA9CE31-A550-4BAC-A949-6DCE6064E6CD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1026601" y="6425832"/>
                  <a:ext cx="68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CDCC4B1-6545-47F1-8E44-0BC6602D948A}"/>
                    </a:ext>
                  </a:extLst>
                </p14:cNvPr>
                <p14:cNvContentPartPr/>
                <p14:nvPr/>
              </p14:nvContentPartPr>
              <p14:xfrm>
                <a:off x="11138201" y="6361752"/>
                <a:ext cx="69120" cy="2293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CDCC4B1-6545-47F1-8E44-0BC6602D948A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1120561" y="6344112"/>
                  <a:ext cx="104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0845550C-8768-4B70-908A-AB51B28C5397}"/>
                    </a:ext>
                  </a:extLst>
                </p14:cNvPr>
                <p14:cNvContentPartPr/>
                <p14:nvPr/>
              </p14:nvContentPartPr>
              <p14:xfrm>
                <a:off x="11089241" y="6430152"/>
                <a:ext cx="151560" cy="259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0845550C-8768-4B70-908A-AB51B28C5397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1071241" y="6412512"/>
                  <a:ext cx="187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1CC4AF86-0B37-432F-B22D-89260C972EA7}"/>
                    </a:ext>
                  </a:extLst>
                </p14:cNvPr>
                <p14:cNvContentPartPr/>
                <p14:nvPr/>
              </p14:nvContentPartPr>
              <p14:xfrm>
                <a:off x="11235041" y="6365352"/>
                <a:ext cx="267120" cy="18684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1CC4AF86-0B37-432F-B22D-89260C972EA7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1217041" y="6347712"/>
                  <a:ext cx="302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C8D687E7-D186-4612-9710-BFD1D571F45F}"/>
                    </a:ext>
                  </a:extLst>
                </p14:cNvPr>
                <p14:cNvContentPartPr/>
                <p14:nvPr/>
              </p14:nvContentPartPr>
              <p14:xfrm>
                <a:off x="11438801" y="6426912"/>
                <a:ext cx="114840" cy="100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C8D687E7-D186-4612-9710-BFD1D571F45F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1421161" y="6409272"/>
                  <a:ext cx="150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47935384-2D86-4AAE-8972-AFEEECAECCB8}"/>
                    </a:ext>
                  </a:extLst>
                </p14:cNvPr>
                <p14:cNvContentPartPr/>
                <p14:nvPr/>
              </p14:nvContentPartPr>
              <p14:xfrm>
                <a:off x="11615921" y="6476952"/>
                <a:ext cx="20160" cy="90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47935384-2D86-4AAE-8972-AFEEECAECCB8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1598281" y="6458952"/>
                  <a:ext cx="558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4FC54B04-617C-48C4-B7EC-40883BC9EDE5}"/>
              </a:ext>
            </a:extLst>
          </p:cNvPr>
          <p:cNvGrpSpPr/>
          <p:nvPr/>
        </p:nvGrpSpPr>
        <p:grpSpPr>
          <a:xfrm>
            <a:off x="5459740" y="5672620"/>
            <a:ext cx="529560" cy="313920"/>
            <a:chOff x="5459740" y="5672620"/>
            <a:chExt cx="52956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ACDAEE7-CECF-4F77-A38B-7AD408B959C1}"/>
                    </a:ext>
                  </a:extLst>
                </p14:cNvPr>
                <p14:cNvContentPartPr/>
                <p14:nvPr/>
              </p14:nvContentPartPr>
              <p14:xfrm>
                <a:off x="5487820" y="5801860"/>
                <a:ext cx="108360" cy="1846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ACDAEE7-CECF-4F77-A38B-7AD408B959C1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5478820" y="5792860"/>
                  <a:ext cx="126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6023D4C-EAAF-414C-ADD1-11BBA1CD434D}"/>
                    </a:ext>
                  </a:extLst>
                </p14:cNvPr>
                <p14:cNvContentPartPr/>
                <p14:nvPr/>
              </p14:nvContentPartPr>
              <p14:xfrm>
                <a:off x="5459740" y="5712940"/>
                <a:ext cx="154440" cy="392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6023D4C-EAAF-414C-ADD1-11BBA1CD434D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450740" y="5703940"/>
                  <a:ext cx="172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A13D4EB-9D63-4A6E-9742-EFFB17B58F7E}"/>
                    </a:ext>
                  </a:extLst>
                </p14:cNvPr>
                <p14:cNvContentPartPr/>
                <p14:nvPr/>
              </p14:nvContentPartPr>
              <p14:xfrm>
                <a:off x="5578540" y="5672620"/>
                <a:ext cx="81360" cy="932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A13D4EB-9D63-4A6E-9742-EFFB17B58F7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5569540" y="5663980"/>
                  <a:ext cx="99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CB86F2D-C957-4657-9F5C-EC4C686B82FA}"/>
                    </a:ext>
                  </a:extLst>
                </p14:cNvPr>
                <p14:cNvContentPartPr/>
                <p14:nvPr/>
              </p14:nvContentPartPr>
              <p14:xfrm>
                <a:off x="5814700" y="5878540"/>
                <a:ext cx="163440" cy="23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CB86F2D-C957-4657-9F5C-EC4C686B82F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5805700" y="5869900"/>
                  <a:ext cx="18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E987445-5474-4E07-9365-48CC31903F95}"/>
                    </a:ext>
                  </a:extLst>
                </p14:cNvPr>
                <p14:cNvContentPartPr/>
                <p14:nvPr/>
              </p14:nvContentPartPr>
              <p14:xfrm>
                <a:off x="5810740" y="5949460"/>
                <a:ext cx="178560" cy="21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E987445-5474-4E07-9365-48CC31903F95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5801740" y="5940460"/>
                  <a:ext cx="196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A8AA99C6-C2DD-43A4-9E36-957B3901C86F}"/>
              </a:ext>
            </a:extLst>
          </p:cNvPr>
          <p:cNvGrpSpPr/>
          <p:nvPr/>
        </p:nvGrpSpPr>
        <p:grpSpPr>
          <a:xfrm>
            <a:off x="6178300" y="5680900"/>
            <a:ext cx="1510920" cy="266040"/>
            <a:chOff x="6178300" y="5680900"/>
            <a:chExt cx="151092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92B7409-D0B4-4EF6-BF4F-976AB85DD886}"/>
                    </a:ext>
                  </a:extLst>
                </p14:cNvPr>
                <p14:cNvContentPartPr/>
                <p14:nvPr/>
              </p14:nvContentPartPr>
              <p14:xfrm>
                <a:off x="6211780" y="5787820"/>
                <a:ext cx="48240" cy="1526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92B7409-D0B4-4EF6-BF4F-976AB85DD886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203140" y="5778820"/>
                  <a:ext cx="65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F2C4809-100A-42C2-931E-A5FA27579D1F}"/>
                    </a:ext>
                  </a:extLst>
                </p14:cNvPr>
                <p14:cNvContentPartPr/>
                <p14:nvPr/>
              </p14:nvContentPartPr>
              <p14:xfrm>
                <a:off x="6299620" y="5782420"/>
                <a:ext cx="42120" cy="149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F2C4809-100A-42C2-931E-A5FA27579D1F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6290980" y="5773780"/>
                  <a:ext cx="5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77AA9512-9D87-4448-BE52-E1E53798CCD8}"/>
                    </a:ext>
                  </a:extLst>
                </p14:cNvPr>
                <p14:cNvContentPartPr/>
                <p14:nvPr/>
              </p14:nvContentPartPr>
              <p14:xfrm>
                <a:off x="6178300" y="5838220"/>
                <a:ext cx="307800" cy="727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77AA9512-9D87-4448-BE52-E1E53798CCD8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169300" y="5829220"/>
                  <a:ext cx="325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D9F5164-0F25-49F1-A404-6A96B03181AA}"/>
                    </a:ext>
                  </a:extLst>
                </p14:cNvPr>
                <p14:cNvContentPartPr/>
                <p14:nvPr/>
              </p14:nvContentPartPr>
              <p14:xfrm>
                <a:off x="6506260" y="5829940"/>
                <a:ext cx="163800" cy="784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D9F5164-0F25-49F1-A404-6A96B03181AA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497260" y="5820940"/>
                  <a:ext cx="181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EC398B84-33BD-4714-A358-171E98D43F28}"/>
                    </a:ext>
                  </a:extLst>
                </p14:cNvPr>
                <p14:cNvContentPartPr/>
                <p14:nvPr/>
              </p14:nvContentPartPr>
              <p14:xfrm>
                <a:off x="6681940" y="5802940"/>
                <a:ext cx="164160" cy="1440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EC398B84-33BD-4714-A358-171E98D43F28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673300" y="5794300"/>
                  <a:ext cx="181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8BC6ED7C-F884-4E0D-BAA3-8FF77444AD1E}"/>
                    </a:ext>
                  </a:extLst>
                </p14:cNvPr>
                <p14:cNvContentPartPr/>
                <p14:nvPr/>
              </p14:nvContentPartPr>
              <p14:xfrm>
                <a:off x="6843580" y="5819860"/>
                <a:ext cx="163080" cy="1130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8BC6ED7C-F884-4E0D-BAA3-8FF77444AD1E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834580" y="5811220"/>
                  <a:ext cx="180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22C5AF2-AE42-4C21-98F3-13CA88B85B91}"/>
                    </a:ext>
                  </a:extLst>
                </p14:cNvPr>
                <p14:cNvContentPartPr/>
                <p14:nvPr/>
              </p14:nvContentPartPr>
              <p14:xfrm>
                <a:off x="7028620" y="5792140"/>
                <a:ext cx="233640" cy="1083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22C5AF2-AE42-4C21-98F3-13CA88B85B9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019620" y="5783500"/>
                  <a:ext cx="251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0072666-D490-47AE-8AF2-784A327329DD}"/>
                    </a:ext>
                  </a:extLst>
                </p14:cNvPr>
                <p14:cNvContentPartPr/>
                <p14:nvPr/>
              </p14:nvContentPartPr>
              <p14:xfrm>
                <a:off x="7317340" y="5680900"/>
                <a:ext cx="371880" cy="2296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0072666-D490-47AE-8AF2-784A327329DD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308340" y="5672260"/>
                  <a:ext cx="3895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00C70663-4300-4EBF-A6CB-3E2A385B0A1A}"/>
              </a:ext>
            </a:extLst>
          </p:cNvPr>
          <p:cNvGrpSpPr/>
          <p:nvPr/>
        </p:nvGrpSpPr>
        <p:grpSpPr>
          <a:xfrm>
            <a:off x="5406820" y="4872700"/>
            <a:ext cx="3197880" cy="506160"/>
            <a:chOff x="5406820" y="4872700"/>
            <a:chExt cx="319788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E23A96-72F4-4C40-908C-F450A2DBB45F}"/>
                    </a:ext>
                  </a:extLst>
                </p14:cNvPr>
                <p14:cNvContentPartPr/>
                <p14:nvPr/>
              </p14:nvContentPartPr>
              <p14:xfrm>
                <a:off x="5485660" y="5115340"/>
                <a:ext cx="117720" cy="22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E23A96-72F4-4C40-908C-F450A2DBB45F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477020" y="5106700"/>
                  <a:ext cx="135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4E59680-369A-4159-B125-53434FED3F5A}"/>
                    </a:ext>
                  </a:extLst>
                </p14:cNvPr>
                <p14:cNvContentPartPr/>
                <p14:nvPr/>
              </p14:nvContentPartPr>
              <p14:xfrm>
                <a:off x="5406820" y="4985020"/>
                <a:ext cx="189720" cy="59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4E59680-369A-4159-B125-53434FED3F5A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397820" y="4976020"/>
                  <a:ext cx="20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339D92A-A9D8-43C8-AEB5-8D2774569216}"/>
                    </a:ext>
                  </a:extLst>
                </p14:cNvPr>
                <p14:cNvContentPartPr/>
                <p14:nvPr/>
              </p14:nvContentPartPr>
              <p14:xfrm>
                <a:off x="5548300" y="4960900"/>
                <a:ext cx="85320" cy="106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339D92A-A9D8-43C8-AEB5-8D2774569216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539300" y="4951900"/>
                  <a:ext cx="102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E5EC817-27D5-4136-A110-AE8BC7633A6A}"/>
                    </a:ext>
                  </a:extLst>
                </p14:cNvPr>
                <p14:cNvContentPartPr/>
                <p14:nvPr/>
              </p14:nvContentPartPr>
              <p14:xfrm>
                <a:off x="5745220" y="5148100"/>
                <a:ext cx="148680" cy="234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E5EC817-27D5-4136-A110-AE8BC7633A6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736220" y="5139460"/>
                  <a:ext cx="166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2A2D7CCF-9C6D-44A1-AE9F-17057CAEF4AD}"/>
                    </a:ext>
                  </a:extLst>
                </p14:cNvPr>
                <p14:cNvContentPartPr/>
                <p14:nvPr/>
              </p14:nvContentPartPr>
              <p14:xfrm>
                <a:off x="5716420" y="5206780"/>
                <a:ext cx="178920" cy="29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2A2D7CCF-9C6D-44A1-AE9F-17057CAEF4AD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707780" y="5197780"/>
                  <a:ext cx="196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60D9BBE1-E7D2-424A-9D23-20FDF6A31CF9}"/>
                    </a:ext>
                  </a:extLst>
                </p14:cNvPr>
                <p14:cNvContentPartPr/>
                <p14:nvPr/>
              </p14:nvContentPartPr>
              <p14:xfrm>
                <a:off x="6094780" y="5283100"/>
                <a:ext cx="942120" cy="561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60D9BBE1-E7D2-424A-9D23-20FDF6A31CF9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086140" y="5274460"/>
                  <a:ext cx="959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2933BD8-6AD8-494D-AC4E-475B94D3AE17}"/>
                    </a:ext>
                  </a:extLst>
                </p14:cNvPr>
                <p14:cNvContentPartPr/>
                <p14:nvPr/>
              </p14:nvContentPartPr>
              <p14:xfrm>
                <a:off x="7106380" y="5180140"/>
                <a:ext cx="50400" cy="871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2933BD8-6AD8-494D-AC4E-475B94D3AE17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7097740" y="5171140"/>
                  <a:ext cx="68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7FEEE91-0E3C-44E3-BC36-5D0BB00380F9}"/>
                    </a:ext>
                  </a:extLst>
                </p14:cNvPr>
                <p14:cNvContentPartPr/>
                <p14:nvPr/>
              </p14:nvContentPartPr>
              <p14:xfrm>
                <a:off x="7073260" y="5061340"/>
                <a:ext cx="37440" cy="22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7FEEE91-0E3C-44E3-BC36-5D0BB00380F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7064620" y="5052700"/>
                  <a:ext cx="55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0161D2C-8C9E-43EB-A0A7-8435A2569247}"/>
                    </a:ext>
                  </a:extLst>
                </p14:cNvPr>
                <p14:cNvContentPartPr/>
                <p14:nvPr/>
              </p14:nvContentPartPr>
              <p14:xfrm>
                <a:off x="7269100" y="5158900"/>
                <a:ext cx="139320" cy="64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0161D2C-8C9E-43EB-A0A7-8435A2569247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7260460" y="5150260"/>
                  <a:ext cx="156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59C617F3-C8FE-4F03-82BF-E4A640F70805}"/>
                    </a:ext>
                  </a:extLst>
                </p14:cNvPr>
                <p14:cNvContentPartPr/>
                <p14:nvPr/>
              </p14:nvContentPartPr>
              <p14:xfrm>
                <a:off x="7310140" y="5092660"/>
                <a:ext cx="32760" cy="97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59C617F3-C8FE-4F03-82BF-E4A640F70805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301500" y="5084020"/>
                  <a:ext cx="50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C0FAE27-0E1C-4187-BDBD-85E9CCF2F66D}"/>
                    </a:ext>
                  </a:extLst>
                </p14:cNvPr>
                <p14:cNvContentPartPr/>
                <p14:nvPr/>
              </p14:nvContentPartPr>
              <p14:xfrm>
                <a:off x="7590940" y="5245660"/>
                <a:ext cx="808920" cy="176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C0FAE27-0E1C-4187-BDBD-85E9CCF2F66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582300" y="5237020"/>
                  <a:ext cx="826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291C1422-E309-4E8F-8F16-5C037B713B09}"/>
                    </a:ext>
                  </a:extLst>
                </p14:cNvPr>
                <p14:cNvContentPartPr/>
                <p14:nvPr/>
              </p14:nvContentPartPr>
              <p14:xfrm>
                <a:off x="8418940" y="5147740"/>
                <a:ext cx="100800" cy="23112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291C1422-E309-4E8F-8F16-5C037B713B09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410300" y="5138740"/>
                  <a:ext cx="118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587014F4-DE61-4AC1-A73D-499A0E712CF8}"/>
                    </a:ext>
                  </a:extLst>
                </p14:cNvPr>
                <p14:cNvContentPartPr/>
                <p14:nvPr/>
              </p14:nvContentPartPr>
              <p14:xfrm>
                <a:off x="8499580" y="5064940"/>
                <a:ext cx="360" cy="3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587014F4-DE61-4AC1-A73D-499A0E712CF8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490580" y="50563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5CC23AA-BB3E-4598-94F9-9EF8E3DF8CAF}"/>
                    </a:ext>
                  </a:extLst>
                </p14:cNvPr>
                <p14:cNvContentPartPr/>
                <p14:nvPr/>
              </p14:nvContentPartPr>
              <p14:xfrm>
                <a:off x="8433700" y="4906900"/>
                <a:ext cx="171000" cy="709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5CC23AA-BB3E-4598-94F9-9EF8E3DF8CAF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425060" y="4898260"/>
                  <a:ext cx="188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690086F-EA01-4B69-B1E8-D5828E819764}"/>
                    </a:ext>
                  </a:extLst>
                </p14:cNvPr>
                <p14:cNvContentPartPr/>
                <p14:nvPr/>
              </p14:nvContentPartPr>
              <p14:xfrm>
                <a:off x="7048780" y="4872700"/>
                <a:ext cx="115200" cy="676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690086F-EA01-4B69-B1E8-D5828E819764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039780" y="4863700"/>
                  <a:ext cx="1328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8E07745B-E1F4-4962-A458-F2127BD2EBE0}"/>
              </a:ext>
            </a:extLst>
          </p:cNvPr>
          <p:cNvGrpSpPr/>
          <p:nvPr/>
        </p:nvGrpSpPr>
        <p:grpSpPr>
          <a:xfrm>
            <a:off x="4549420" y="6007780"/>
            <a:ext cx="3960360" cy="760320"/>
            <a:chOff x="4549420" y="6007780"/>
            <a:chExt cx="396036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3C49918E-9F1A-4A5B-B067-32A0715B7860}"/>
                    </a:ext>
                  </a:extLst>
                </p14:cNvPr>
                <p14:cNvContentPartPr/>
                <p14:nvPr/>
              </p14:nvContentPartPr>
              <p14:xfrm>
                <a:off x="4682980" y="6212980"/>
                <a:ext cx="96120" cy="2152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3C49918E-9F1A-4A5B-B067-32A0715B7860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4673980" y="6203980"/>
                  <a:ext cx="113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DF150D7-430A-472C-A71D-068C314DD71F}"/>
                    </a:ext>
                  </a:extLst>
                </p14:cNvPr>
                <p14:cNvContentPartPr/>
                <p14:nvPr/>
              </p14:nvContentPartPr>
              <p14:xfrm>
                <a:off x="4549420" y="6306220"/>
                <a:ext cx="156600" cy="35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DF150D7-430A-472C-A71D-068C314DD71F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4540420" y="6297580"/>
                  <a:ext cx="174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C344177-1BED-471B-A2E5-771402E2DA10}"/>
                    </a:ext>
                  </a:extLst>
                </p14:cNvPr>
                <p14:cNvContentPartPr/>
                <p14:nvPr/>
              </p14:nvContentPartPr>
              <p14:xfrm>
                <a:off x="4808260" y="6261220"/>
                <a:ext cx="283680" cy="341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C344177-1BED-471B-A2E5-771402E2DA10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4799620" y="6252580"/>
                  <a:ext cx="301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1C3A119A-BA2D-4A15-8A00-CA4B0568F300}"/>
                    </a:ext>
                  </a:extLst>
                </p14:cNvPr>
                <p14:cNvContentPartPr/>
                <p14:nvPr/>
              </p14:nvContentPartPr>
              <p14:xfrm>
                <a:off x="5253580" y="6211180"/>
                <a:ext cx="65160" cy="1717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1C3A119A-BA2D-4A15-8A00-CA4B0568F300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5244940" y="6202540"/>
                  <a:ext cx="82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16FF1FD-C828-459D-837D-DDEB6483DC69}"/>
                    </a:ext>
                  </a:extLst>
                </p14:cNvPr>
                <p14:cNvContentPartPr/>
                <p14:nvPr/>
              </p14:nvContentPartPr>
              <p14:xfrm>
                <a:off x="5143780" y="6252940"/>
                <a:ext cx="250200" cy="101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16FF1FD-C828-459D-837D-DDEB6483DC69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135140" y="6244300"/>
                  <a:ext cx="267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F7E6459E-B8BB-4EB7-8705-E12C312F7573}"/>
                    </a:ext>
                  </a:extLst>
                </p14:cNvPr>
                <p14:cNvContentPartPr/>
                <p14:nvPr/>
              </p14:nvContentPartPr>
              <p14:xfrm>
                <a:off x="5598100" y="6238900"/>
                <a:ext cx="242280" cy="990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F7E6459E-B8BB-4EB7-8705-E12C312F7573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589460" y="6230260"/>
                  <a:ext cx="25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4FFCA04-DA92-4003-87DE-CD07178DFCD5}"/>
                    </a:ext>
                  </a:extLst>
                </p14:cNvPr>
                <p14:cNvContentPartPr/>
                <p14:nvPr/>
              </p14:nvContentPartPr>
              <p14:xfrm>
                <a:off x="5824540" y="6144940"/>
                <a:ext cx="105120" cy="2070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4FFCA04-DA92-4003-87DE-CD07178DFCD5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815540" y="6136300"/>
                  <a:ext cx="122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53B852B-3737-4C3A-893E-AA3323EFA6CA}"/>
                    </a:ext>
                  </a:extLst>
                </p14:cNvPr>
                <p14:cNvContentPartPr/>
                <p14:nvPr/>
              </p14:nvContentPartPr>
              <p14:xfrm>
                <a:off x="5926780" y="6244660"/>
                <a:ext cx="250200" cy="630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53B852B-3737-4C3A-893E-AA3323EFA6CA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918140" y="6236020"/>
                  <a:ext cx="267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99CA224A-14B2-48E9-9EE2-12683C2AE68E}"/>
                    </a:ext>
                  </a:extLst>
                </p14:cNvPr>
                <p14:cNvContentPartPr/>
                <p14:nvPr/>
              </p14:nvContentPartPr>
              <p14:xfrm>
                <a:off x="6191740" y="6115060"/>
                <a:ext cx="408960" cy="2476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99CA224A-14B2-48E9-9EE2-12683C2AE68E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182740" y="6106420"/>
                  <a:ext cx="426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159EB18C-BF91-4E22-97DD-249A285214AF}"/>
                    </a:ext>
                  </a:extLst>
                </p14:cNvPr>
                <p14:cNvContentPartPr/>
                <p14:nvPr/>
              </p14:nvContentPartPr>
              <p14:xfrm>
                <a:off x="6439420" y="6184180"/>
                <a:ext cx="190800" cy="19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159EB18C-BF91-4E22-97DD-249A285214A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430420" y="6175540"/>
                  <a:ext cx="20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3A602871-6C1F-4C3D-B1A8-11CC860CB85F}"/>
                    </a:ext>
                  </a:extLst>
                </p14:cNvPr>
                <p14:cNvContentPartPr/>
                <p14:nvPr/>
              </p14:nvContentPartPr>
              <p14:xfrm>
                <a:off x="5300020" y="6562900"/>
                <a:ext cx="168480" cy="1126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3A602871-6C1F-4C3D-B1A8-11CC860CB85F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5291020" y="6554260"/>
                  <a:ext cx="186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C38CE2A-D7FC-4421-9369-D7CC8EC72FA7}"/>
                    </a:ext>
                  </a:extLst>
                </p14:cNvPr>
                <p14:cNvContentPartPr/>
                <p14:nvPr/>
              </p14:nvContentPartPr>
              <p14:xfrm>
                <a:off x="5438260" y="6486580"/>
                <a:ext cx="380520" cy="2070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C38CE2A-D7FC-4421-9369-D7CC8EC72FA7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5429620" y="6477940"/>
                  <a:ext cx="398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33C513AA-F4FD-41FC-BF58-F4738B11E56A}"/>
                    </a:ext>
                  </a:extLst>
                </p14:cNvPr>
                <p14:cNvContentPartPr/>
                <p14:nvPr/>
              </p14:nvContentPartPr>
              <p14:xfrm>
                <a:off x="5833180" y="6572260"/>
                <a:ext cx="132840" cy="1123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33C513AA-F4FD-41FC-BF58-F4738B11E56A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824540" y="6563620"/>
                  <a:ext cx="150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8C5EC83-2AF4-484F-BA54-792B6561A8D0}"/>
                    </a:ext>
                  </a:extLst>
                </p14:cNvPr>
                <p14:cNvContentPartPr/>
                <p14:nvPr/>
              </p14:nvContentPartPr>
              <p14:xfrm>
                <a:off x="5950900" y="6497380"/>
                <a:ext cx="360" cy="3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8C5EC83-2AF4-484F-BA54-792B6561A8D0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941900" y="6488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921A4D7-687B-4303-B4DA-1EAD6DE2A70B}"/>
                    </a:ext>
                  </a:extLst>
                </p14:cNvPr>
                <p14:cNvContentPartPr/>
                <p14:nvPr/>
              </p14:nvContentPartPr>
              <p14:xfrm>
                <a:off x="5656420" y="6527260"/>
                <a:ext cx="208080" cy="25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921A4D7-687B-4303-B4DA-1EAD6DE2A70B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647420" y="6518260"/>
                  <a:ext cx="225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B7D29E0-83B6-4264-9623-7D404C686DDB}"/>
                    </a:ext>
                  </a:extLst>
                </p14:cNvPr>
                <p14:cNvContentPartPr/>
                <p14:nvPr/>
              </p14:nvContentPartPr>
              <p14:xfrm>
                <a:off x="6055660" y="6567220"/>
                <a:ext cx="69840" cy="2008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B7D29E0-83B6-4264-9623-7D404C686DDB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047020" y="6558220"/>
                  <a:ext cx="87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1CAAD7A1-2293-4D75-BF16-6DD4E1183343}"/>
                    </a:ext>
                  </a:extLst>
                </p14:cNvPr>
                <p14:cNvContentPartPr/>
                <p14:nvPr/>
              </p14:nvContentPartPr>
              <p14:xfrm>
                <a:off x="6206500" y="6492340"/>
                <a:ext cx="12960" cy="1832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1CAAD7A1-2293-4D75-BF16-6DD4E1183343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197500" y="6483340"/>
                  <a:ext cx="30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00E4E12C-0EB0-4893-9EA4-B7D1EF3C6FD0}"/>
                    </a:ext>
                  </a:extLst>
                </p14:cNvPr>
                <p14:cNvContentPartPr/>
                <p14:nvPr/>
              </p14:nvContentPartPr>
              <p14:xfrm>
                <a:off x="6287860" y="6467500"/>
                <a:ext cx="68760" cy="2260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00E4E12C-0EB0-4893-9EA4-B7D1EF3C6FD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278860" y="6458860"/>
                  <a:ext cx="86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F582C147-7D8D-46F8-8CAE-85CAFFC34649}"/>
                    </a:ext>
                  </a:extLst>
                </p14:cNvPr>
                <p14:cNvContentPartPr/>
                <p14:nvPr/>
              </p14:nvContentPartPr>
              <p14:xfrm>
                <a:off x="6211180" y="6565060"/>
                <a:ext cx="219600" cy="252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F582C147-7D8D-46F8-8CAE-85CAFFC34649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202180" y="6556420"/>
                  <a:ext cx="237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BE780598-713E-4862-8F2D-445FCE79F169}"/>
                    </a:ext>
                  </a:extLst>
                </p14:cNvPr>
                <p14:cNvContentPartPr/>
                <p14:nvPr/>
              </p14:nvContentPartPr>
              <p14:xfrm>
                <a:off x="6351580" y="6408820"/>
                <a:ext cx="211320" cy="2602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BE780598-713E-4862-8F2D-445FCE79F169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6342580" y="6399820"/>
                  <a:ext cx="228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0CC09F5C-5266-4273-A137-A603CA0F7A52}"/>
                    </a:ext>
                  </a:extLst>
                </p14:cNvPr>
                <p14:cNvContentPartPr/>
                <p14:nvPr/>
              </p14:nvContentPartPr>
              <p14:xfrm>
                <a:off x="6687820" y="6535900"/>
                <a:ext cx="209520" cy="828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0CC09F5C-5266-4273-A137-A603CA0F7A5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6679180" y="6527260"/>
                  <a:ext cx="22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A49BF175-1241-4E2D-A6F0-9B744837F5C9}"/>
                    </a:ext>
                  </a:extLst>
                </p14:cNvPr>
                <p14:cNvContentPartPr/>
                <p14:nvPr/>
              </p14:nvContentPartPr>
              <p14:xfrm>
                <a:off x="6897700" y="6516820"/>
                <a:ext cx="88560" cy="1105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A49BF175-1241-4E2D-A6F0-9B744837F5C9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889060" y="6508180"/>
                  <a:ext cx="106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4127DA26-942B-45F0-8B71-AEEBEA7C20C1}"/>
                    </a:ext>
                  </a:extLst>
                </p14:cNvPr>
                <p14:cNvContentPartPr/>
                <p14:nvPr/>
              </p14:nvContentPartPr>
              <p14:xfrm>
                <a:off x="6967180" y="6529060"/>
                <a:ext cx="91080" cy="1090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4127DA26-942B-45F0-8B71-AEEBEA7C20C1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958540" y="6520420"/>
                  <a:ext cx="108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1CF1CF64-D89E-45D0-809C-EEC11032561A}"/>
                    </a:ext>
                  </a:extLst>
                </p14:cNvPr>
                <p14:cNvContentPartPr/>
                <p14:nvPr/>
              </p14:nvContentPartPr>
              <p14:xfrm>
                <a:off x="7048180" y="6509620"/>
                <a:ext cx="138960" cy="1303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1CF1CF64-D89E-45D0-809C-EEC11032561A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7039540" y="6500620"/>
                  <a:ext cx="156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138A8E48-A7BC-4699-9AD4-CE8B3CD0FBFC}"/>
                    </a:ext>
                  </a:extLst>
                </p14:cNvPr>
                <p14:cNvContentPartPr/>
                <p14:nvPr/>
              </p14:nvContentPartPr>
              <p14:xfrm>
                <a:off x="7216300" y="6376060"/>
                <a:ext cx="42480" cy="2509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138A8E48-A7BC-4699-9AD4-CE8B3CD0FBFC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7207660" y="6367420"/>
                  <a:ext cx="60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2368B57-1298-48CE-912E-DB3FB736C8F1}"/>
                    </a:ext>
                  </a:extLst>
                </p14:cNvPr>
                <p14:cNvContentPartPr/>
                <p14:nvPr/>
              </p14:nvContentPartPr>
              <p14:xfrm>
                <a:off x="7281460" y="6385420"/>
                <a:ext cx="547200" cy="2653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2368B57-1298-48CE-912E-DB3FB736C8F1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272820" y="6376420"/>
                  <a:ext cx="564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A819AEED-0ACD-40DA-8D04-AB957854E0AE}"/>
                    </a:ext>
                  </a:extLst>
                </p14:cNvPr>
                <p14:cNvContentPartPr/>
                <p14:nvPr/>
              </p14:nvContentPartPr>
              <p14:xfrm>
                <a:off x="7834060" y="6492340"/>
                <a:ext cx="36720" cy="140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A819AEED-0ACD-40DA-8D04-AB957854E0AE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7825060" y="6483340"/>
                  <a:ext cx="54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467F2800-822D-4B1F-BED8-B0DF93C67AEB}"/>
                    </a:ext>
                  </a:extLst>
                </p14:cNvPr>
                <p14:cNvContentPartPr/>
                <p14:nvPr/>
              </p14:nvContentPartPr>
              <p14:xfrm>
                <a:off x="7947460" y="6503140"/>
                <a:ext cx="336600" cy="1425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467F2800-822D-4B1F-BED8-B0DF93C67AEB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938460" y="6494500"/>
                  <a:ext cx="354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11652977-ACD9-4048-BEA5-7410DD2D268A}"/>
                    </a:ext>
                  </a:extLst>
                </p14:cNvPr>
                <p14:cNvContentPartPr/>
                <p14:nvPr/>
              </p14:nvContentPartPr>
              <p14:xfrm>
                <a:off x="7777900" y="6368860"/>
                <a:ext cx="257040" cy="136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11652977-ACD9-4048-BEA5-7410DD2D268A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769260" y="6360220"/>
                  <a:ext cx="274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2B0D5DD0-4580-4955-9E84-420AD4AD9336}"/>
                    </a:ext>
                  </a:extLst>
                </p14:cNvPr>
                <p14:cNvContentPartPr/>
                <p14:nvPr/>
              </p14:nvContentPartPr>
              <p14:xfrm>
                <a:off x="8403220" y="6544540"/>
                <a:ext cx="360" cy="3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2B0D5DD0-4580-4955-9E84-420AD4AD9336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8394580" y="6535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3A51E0C7-2593-4450-A5F9-FF50926F1215}"/>
                    </a:ext>
                  </a:extLst>
                </p14:cNvPr>
                <p14:cNvContentPartPr/>
                <p14:nvPr/>
              </p14:nvContentPartPr>
              <p14:xfrm>
                <a:off x="6761980" y="6175900"/>
                <a:ext cx="667080" cy="22608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3A51E0C7-2593-4450-A5F9-FF50926F1215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6753340" y="6167260"/>
                  <a:ext cx="684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C64AA05E-03C2-446E-BE29-860888B7E64E}"/>
                    </a:ext>
                  </a:extLst>
                </p14:cNvPr>
                <p14:cNvContentPartPr/>
                <p14:nvPr/>
              </p14:nvContentPartPr>
              <p14:xfrm>
                <a:off x="7416100" y="6133060"/>
                <a:ext cx="360" cy="36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C64AA05E-03C2-446E-BE29-860888B7E64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7407460" y="6124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9222AF5E-DE77-48DB-AE4A-009E45ED0621}"/>
                    </a:ext>
                  </a:extLst>
                </p14:cNvPr>
                <p14:cNvContentPartPr/>
                <p14:nvPr/>
              </p14:nvContentPartPr>
              <p14:xfrm>
                <a:off x="7523380" y="6092740"/>
                <a:ext cx="17640" cy="1983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9222AF5E-DE77-48DB-AE4A-009E45ED0621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514740" y="6084100"/>
                  <a:ext cx="35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B3BE7C00-4435-4EA9-BD98-FB33A88D51B2}"/>
                    </a:ext>
                  </a:extLst>
                </p14:cNvPr>
                <p14:cNvContentPartPr/>
                <p14:nvPr/>
              </p14:nvContentPartPr>
              <p14:xfrm>
                <a:off x="7419700" y="6007780"/>
                <a:ext cx="642600" cy="2782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B3BE7C00-4435-4EA9-BD98-FB33A88D51B2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410700" y="5998780"/>
                  <a:ext cx="660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DA35D68-5AF4-42BF-9F74-405C25B754CC}"/>
                    </a:ext>
                  </a:extLst>
                </p14:cNvPr>
                <p14:cNvContentPartPr/>
                <p14:nvPr/>
              </p14:nvContentPartPr>
              <p14:xfrm>
                <a:off x="8196940" y="6039460"/>
                <a:ext cx="312840" cy="33948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DA35D68-5AF4-42BF-9F74-405C25B754CC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188300" y="6030820"/>
                  <a:ext cx="330480" cy="35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611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01BA9-11BC-42F2-B6ED-E6EA24E9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1380397"/>
            <a:ext cx="5971334" cy="45792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74E995-4613-4308-8DE9-EAD354F1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09" y="2910240"/>
            <a:ext cx="1525431" cy="1535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7E798B-0280-4173-84F8-07741DE6E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90" y="2910240"/>
            <a:ext cx="1520328" cy="152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6C5A9-1D06-43EC-B7AC-853FC3C52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68" y="2910241"/>
            <a:ext cx="1530532" cy="1535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72FE2-BE1E-41B8-A509-790474B881CA}"/>
              </a:ext>
            </a:extLst>
          </p:cNvPr>
          <p:cNvSpPr txBox="1"/>
          <p:nvPr/>
        </p:nvSpPr>
        <p:spPr>
          <a:xfrm>
            <a:off x="6664036" y="2156253"/>
            <a:ext cx="325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</a:rPr>
              <a:t>Demonstrations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8D7F4D-7CC4-48DD-AF08-BA5CC449E0CD}"/>
              </a:ext>
            </a:extLst>
          </p:cNvPr>
          <p:cNvGrpSpPr/>
          <p:nvPr/>
        </p:nvGrpSpPr>
        <p:grpSpPr>
          <a:xfrm>
            <a:off x="6933491" y="4826400"/>
            <a:ext cx="4548960" cy="1575000"/>
            <a:chOff x="6933491" y="4826400"/>
            <a:chExt cx="4548960" cy="15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D867DCC-7EF8-47D2-8B21-23B36A5506EA}"/>
                    </a:ext>
                  </a:extLst>
                </p14:cNvPr>
                <p14:cNvContentPartPr/>
                <p14:nvPr/>
              </p14:nvContentPartPr>
              <p14:xfrm>
                <a:off x="6933491" y="4826400"/>
                <a:ext cx="4548960" cy="44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D867DCC-7EF8-47D2-8B21-23B36A5506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5851" y="4808400"/>
                  <a:ext cx="45846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243B72-48AA-411C-927B-85B430B278D3}"/>
                    </a:ext>
                  </a:extLst>
                </p14:cNvPr>
                <p14:cNvContentPartPr/>
                <p14:nvPr/>
              </p14:nvContentPartPr>
              <p14:xfrm>
                <a:off x="7682291" y="5688960"/>
                <a:ext cx="180720" cy="351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243B72-48AA-411C-927B-85B430B278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64291" y="5670960"/>
                  <a:ext cx="2163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B421EE-E6DC-4241-A04E-7939259C4C5D}"/>
                    </a:ext>
                  </a:extLst>
                </p14:cNvPr>
                <p14:cNvContentPartPr/>
                <p14:nvPr/>
              </p14:nvContentPartPr>
              <p14:xfrm>
                <a:off x="7872371" y="5766720"/>
                <a:ext cx="497160" cy="20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B421EE-E6DC-4241-A04E-7939259C4C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54371" y="5749080"/>
                  <a:ext cx="532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7966BD-7445-41E0-9C2B-D6206A661723}"/>
                    </a:ext>
                  </a:extLst>
                </p14:cNvPr>
                <p14:cNvContentPartPr/>
                <p14:nvPr/>
              </p14:nvContentPartPr>
              <p14:xfrm>
                <a:off x="8592011" y="5625600"/>
                <a:ext cx="178200" cy="28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7966BD-7445-41E0-9C2B-D6206A6617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74011" y="5607600"/>
                  <a:ext cx="2138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F9539C-7E89-478C-B6E2-B860B5D5F303}"/>
                    </a:ext>
                  </a:extLst>
                </p14:cNvPr>
                <p14:cNvContentPartPr/>
                <p14:nvPr/>
              </p14:nvContentPartPr>
              <p14:xfrm>
                <a:off x="8538371" y="5673120"/>
                <a:ext cx="221040" cy="5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F9539C-7E89-478C-B6E2-B860B5D5F3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0731" y="5655480"/>
                  <a:ext cx="256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985AD9-CD89-4892-BB37-461041941588}"/>
                    </a:ext>
                  </a:extLst>
                </p14:cNvPr>
                <p14:cNvContentPartPr/>
                <p14:nvPr/>
              </p14:nvContentPartPr>
              <p14:xfrm>
                <a:off x="8925731" y="5702640"/>
                <a:ext cx="203400" cy="18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985AD9-CD89-4892-BB37-4610419415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07731" y="5684640"/>
                  <a:ext cx="239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605068-8E9E-4A85-8701-4E6E08A5ACFF}"/>
                    </a:ext>
                  </a:extLst>
                </p14:cNvPr>
                <p14:cNvContentPartPr/>
                <p14:nvPr/>
              </p14:nvContentPartPr>
              <p14:xfrm>
                <a:off x="9163331" y="5561880"/>
                <a:ext cx="235080" cy="32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605068-8E9E-4A85-8701-4E6E08A5A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45691" y="5544240"/>
                  <a:ext cx="270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D985D6-81CD-40E7-A1F7-FD3F42895ED2}"/>
                    </a:ext>
                  </a:extLst>
                </p14:cNvPr>
                <p14:cNvContentPartPr/>
                <p14:nvPr/>
              </p14:nvContentPartPr>
              <p14:xfrm>
                <a:off x="9237851" y="5637480"/>
                <a:ext cx="183960" cy="2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D985D6-81CD-40E7-A1F7-FD3F42895E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19851" y="5619840"/>
                  <a:ext cx="219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2BF8AE8-8F02-46EF-90E0-FD6738A9FF2E}"/>
                    </a:ext>
                  </a:extLst>
                </p14:cNvPr>
                <p14:cNvContentPartPr/>
                <p14:nvPr/>
              </p14:nvContentPartPr>
              <p14:xfrm>
                <a:off x="9398051" y="5679960"/>
                <a:ext cx="78480" cy="129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2BF8AE8-8F02-46EF-90E0-FD6738A9FF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80051" y="5661960"/>
                  <a:ext cx="11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C35213-16BE-4728-9646-DC4BCFD18333}"/>
                    </a:ext>
                  </a:extLst>
                </p14:cNvPr>
                <p14:cNvContentPartPr/>
                <p14:nvPr/>
              </p14:nvContentPartPr>
              <p14:xfrm>
                <a:off x="9522611" y="5528040"/>
                <a:ext cx="140400" cy="28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C35213-16BE-4728-9646-DC4BCFD183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4611" y="5510040"/>
                  <a:ext cx="176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AD9A42-F8DE-435F-8AC8-95E0DF93DD62}"/>
                    </a:ext>
                  </a:extLst>
                </p14:cNvPr>
                <p14:cNvContentPartPr/>
                <p14:nvPr/>
              </p14:nvContentPartPr>
              <p14:xfrm>
                <a:off x="9965411" y="5544960"/>
                <a:ext cx="364320" cy="19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AD9A42-F8DE-435F-8AC8-95E0DF93DD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47411" y="5527320"/>
                  <a:ext cx="399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AD196F-12FA-47B6-9011-202CC89B4B15}"/>
                    </a:ext>
                  </a:extLst>
                </p14:cNvPr>
                <p14:cNvContentPartPr/>
                <p14:nvPr/>
              </p14:nvContentPartPr>
              <p14:xfrm>
                <a:off x="10371491" y="5378280"/>
                <a:ext cx="122760" cy="35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AD196F-12FA-47B6-9011-202CC89B4B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53491" y="5360280"/>
                  <a:ext cx="1584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6BD636-BAD4-4072-A2DC-24805673DBA5}"/>
                    </a:ext>
                  </a:extLst>
                </p14:cNvPr>
                <p14:cNvContentPartPr/>
                <p14:nvPr/>
              </p14:nvContentPartPr>
              <p14:xfrm>
                <a:off x="10475531" y="5514000"/>
                <a:ext cx="13320" cy="3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6BD636-BAD4-4072-A2DC-24805673DB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57531" y="5496360"/>
                  <a:ext cx="48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3EEA00-DA27-49DF-8A36-607FD600C0A7}"/>
                    </a:ext>
                  </a:extLst>
                </p14:cNvPr>
                <p14:cNvContentPartPr/>
                <p14:nvPr/>
              </p14:nvContentPartPr>
              <p14:xfrm>
                <a:off x="10533491" y="5521560"/>
                <a:ext cx="343800" cy="147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3EEA00-DA27-49DF-8A36-607FD600C0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5491" y="5503560"/>
                  <a:ext cx="37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330AB9-CB92-402A-9CB1-83D35EF2F76D}"/>
                    </a:ext>
                  </a:extLst>
                </p14:cNvPr>
                <p14:cNvContentPartPr/>
                <p14:nvPr/>
              </p14:nvContentPartPr>
              <p14:xfrm>
                <a:off x="8910611" y="6063720"/>
                <a:ext cx="226800" cy="33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330AB9-CB92-402A-9CB1-83D35EF2F7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92971" y="6046080"/>
                  <a:ext cx="262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28D68E-79D9-45FE-B1F2-E61AE73A48AA}"/>
                    </a:ext>
                  </a:extLst>
                </p14:cNvPr>
                <p14:cNvContentPartPr/>
                <p14:nvPr/>
              </p14:nvContentPartPr>
              <p14:xfrm>
                <a:off x="9156851" y="6158400"/>
                <a:ext cx="285480" cy="18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28D68E-79D9-45FE-B1F2-E61AE73A48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38851" y="6140760"/>
                  <a:ext cx="321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D82E59-B6E1-4917-AA5D-FE75512A14F2}"/>
                    </a:ext>
                  </a:extLst>
                </p14:cNvPr>
                <p14:cNvContentPartPr/>
                <p14:nvPr/>
              </p14:nvContentPartPr>
              <p14:xfrm>
                <a:off x="9463931" y="6106200"/>
                <a:ext cx="357840" cy="20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D82E59-B6E1-4917-AA5D-FE75512A14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46291" y="6088560"/>
                  <a:ext cx="393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0767CF-2EF6-4D0E-805C-67CB5A86DFBD}"/>
                    </a:ext>
                  </a:extLst>
                </p14:cNvPr>
                <p14:cNvContentPartPr/>
                <p14:nvPr/>
              </p14:nvContentPartPr>
              <p14:xfrm>
                <a:off x="9937331" y="6004320"/>
                <a:ext cx="53280" cy="30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0767CF-2EF6-4D0E-805C-67CB5A86DF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19691" y="5986680"/>
                  <a:ext cx="88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8A20C3-D9EB-4535-ADFD-8ED2D194E167}"/>
                    </a:ext>
                  </a:extLst>
                </p14:cNvPr>
                <p14:cNvContentPartPr/>
                <p14:nvPr/>
              </p14:nvContentPartPr>
              <p14:xfrm>
                <a:off x="10021931" y="6106200"/>
                <a:ext cx="137160" cy="15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8A20C3-D9EB-4535-ADFD-8ED2D194E1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03931" y="6088560"/>
                  <a:ext cx="172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342086-D4EE-4572-8E41-1D6F1998587D}"/>
                    </a:ext>
                  </a:extLst>
                </p14:cNvPr>
                <p14:cNvContentPartPr/>
                <p14:nvPr/>
              </p14:nvContentPartPr>
              <p14:xfrm>
                <a:off x="10087451" y="5925840"/>
                <a:ext cx="329760" cy="32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342086-D4EE-4572-8E41-1D6F199858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69451" y="5907840"/>
                  <a:ext cx="365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50FE8D-7AE1-47BE-A0DB-295F4E47C18C}"/>
                    </a:ext>
                  </a:extLst>
                </p14:cNvPr>
                <p14:cNvContentPartPr/>
                <p14:nvPr/>
              </p14:nvContentPartPr>
              <p14:xfrm>
                <a:off x="10418651" y="6003240"/>
                <a:ext cx="9720" cy="3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50FE8D-7AE1-47BE-A0DB-295F4E47C1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00651" y="5985600"/>
                  <a:ext cx="45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6C7B9B-449A-4307-AA55-51CD7E404AE8}"/>
                    </a:ext>
                  </a:extLst>
                </p14:cNvPr>
                <p14:cNvContentPartPr/>
                <p14:nvPr/>
              </p14:nvContentPartPr>
              <p14:xfrm>
                <a:off x="10458611" y="6067680"/>
                <a:ext cx="330480" cy="19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6C7B9B-449A-4307-AA55-51CD7E404A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40971" y="6050040"/>
                  <a:ext cx="366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E5849B-8FF2-44D1-8368-26102BC2E5F7}"/>
                    </a:ext>
                  </a:extLst>
                </p14:cNvPr>
                <p14:cNvContentPartPr/>
                <p14:nvPr/>
              </p14:nvContentPartPr>
              <p14:xfrm>
                <a:off x="10168091" y="6030960"/>
                <a:ext cx="141840" cy="3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E5849B-8FF2-44D1-8368-26102BC2E5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50451" y="6012960"/>
                  <a:ext cx="177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EB10A3-D9B2-4136-921C-CE3C1F324A1E}"/>
                    </a:ext>
                  </a:extLst>
                </p14:cNvPr>
                <p14:cNvContentPartPr/>
                <p14:nvPr/>
              </p14:nvContentPartPr>
              <p14:xfrm>
                <a:off x="9863531" y="6038520"/>
                <a:ext cx="225720" cy="3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EB10A3-D9B2-4136-921C-CE3C1F324A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45891" y="6020520"/>
                  <a:ext cx="26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24B606-9E67-4B35-9244-5BE52D9B2965}"/>
                    </a:ext>
                  </a:extLst>
                </p14:cNvPr>
                <p14:cNvContentPartPr/>
                <p14:nvPr/>
              </p14:nvContentPartPr>
              <p14:xfrm>
                <a:off x="10788371" y="6003600"/>
                <a:ext cx="147240" cy="246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24B606-9E67-4B35-9244-5BE52D9B29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70371" y="5985600"/>
                  <a:ext cx="182880" cy="28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064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01F3D-EB88-43FD-B093-088F999B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59924"/>
            <a:ext cx="12155596" cy="5353797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00FB612-ECF3-401D-BFB9-2DD2CB15512C}"/>
              </a:ext>
            </a:extLst>
          </p:cNvPr>
          <p:cNvGrpSpPr/>
          <p:nvPr/>
        </p:nvGrpSpPr>
        <p:grpSpPr>
          <a:xfrm>
            <a:off x="682589" y="749894"/>
            <a:ext cx="3588120" cy="953280"/>
            <a:chOff x="682589" y="749894"/>
            <a:chExt cx="3588120" cy="9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FBBA9D-766D-4EA1-BE3A-AA44207F6CA4}"/>
                    </a:ext>
                  </a:extLst>
                </p14:cNvPr>
                <p14:cNvContentPartPr/>
                <p14:nvPr/>
              </p14:nvContentPartPr>
              <p14:xfrm>
                <a:off x="2990189" y="885254"/>
                <a:ext cx="16200" cy="6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FBBA9D-766D-4EA1-BE3A-AA44207F6C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2189" y="867614"/>
                  <a:ext cx="51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06E8C6C-8C0D-4A1C-9A17-F68182787D92}"/>
                    </a:ext>
                  </a:extLst>
                </p14:cNvPr>
                <p14:cNvContentPartPr/>
                <p14:nvPr/>
              </p14:nvContentPartPr>
              <p14:xfrm>
                <a:off x="3030869" y="816494"/>
                <a:ext cx="3240" cy="35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06E8C6C-8C0D-4A1C-9A17-F68182787D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2869" y="798494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B290B7-5722-4B59-BA84-7B83CB0C1D26}"/>
                    </a:ext>
                  </a:extLst>
                </p14:cNvPr>
                <p14:cNvContentPartPr/>
                <p14:nvPr/>
              </p14:nvContentPartPr>
              <p14:xfrm>
                <a:off x="3036989" y="758894"/>
                <a:ext cx="249480" cy="18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B290B7-5722-4B59-BA84-7B83CB0C1D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8989" y="740894"/>
                  <a:ext cx="285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0D0336-C108-434A-A333-5853AE4B0D74}"/>
                    </a:ext>
                  </a:extLst>
                </p14:cNvPr>
                <p14:cNvContentPartPr/>
                <p14:nvPr/>
              </p14:nvContentPartPr>
              <p14:xfrm>
                <a:off x="3270989" y="833774"/>
                <a:ext cx="120240" cy="225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0D0336-C108-434A-A333-5853AE4B0D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53349" y="816134"/>
                  <a:ext cx="155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9DA4A5-B681-4D05-8A2D-F6A3C6254A99}"/>
                    </a:ext>
                  </a:extLst>
                </p14:cNvPr>
                <p14:cNvContentPartPr/>
                <p14:nvPr/>
              </p14:nvContentPartPr>
              <p14:xfrm>
                <a:off x="3384749" y="862934"/>
                <a:ext cx="62280" cy="10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9DA4A5-B681-4D05-8A2D-F6A3C6254A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66749" y="844934"/>
                  <a:ext cx="97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B533F7-76D5-4FB9-8566-DC03C4B82A7B}"/>
                    </a:ext>
                  </a:extLst>
                </p14:cNvPr>
                <p14:cNvContentPartPr/>
                <p14:nvPr/>
              </p14:nvContentPartPr>
              <p14:xfrm>
                <a:off x="3462149" y="786974"/>
                <a:ext cx="271800" cy="176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B533F7-76D5-4FB9-8566-DC03C4B82A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4149" y="768974"/>
                  <a:ext cx="307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72AB9E-805A-4575-B589-D6CE46EE5860}"/>
                    </a:ext>
                  </a:extLst>
                </p14:cNvPr>
                <p14:cNvContentPartPr/>
                <p14:nvPr/>
              </p14:nvContentPartPr>
              <p14:xfrm>
                <a:off x="3715589" y="749894"/>
                <a:ext cx="26424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72AB9E-805A-4575-B589-D6CE46EE586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97589" y="731894"/>
                  <a:ext cx="299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3EB986-A99D-4C52-B2E4-CDFABC4A2C64}"/>
                    </a:ext>
                  </a:extLst>
                </p14:cNvPr>
                <p14:cNvContentPartPr/>
                <p14:nvPr/>
              </p14:nvContentPartPr>
              <p14:xfrm>
                <a:off x="3922589" y="793814"/>
                <a:ext cx="127800" cy="23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3EB986-A99D-4C52-B2E4-CDFABC4A2C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04589" y="775814"/>
                  <a:ext cx="163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B1D1FA-F61F-45F9-83D0-5345F5AC93AB}"/>
                    </a:ext>
                  </a:extLst>
                </p14:cNvPr>
                <p14:cNvContentPartPr/>
                <p14:nvPr/>
              </p14:nvContentPartPr>
              <p14:xfrm>
                <a:off x="4084949" y="872294"/>
                <a:ext cx="15120" cy="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B1D1FA-F61F-45F9-83D0-5345F5AC93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67309" y="854294"/>
                  <a:ext cx="50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894DD8-3254-4E27-8814-C65E35D9FBF9}"/>
                    </a:ext>
                  </a:extLst>
                </p14:cNvPr>
                <p14:cNvContentPartPr/>
                <p14:nvPr/>
              </p14:nvContentPartPr>
              <p14:xfrm>
                <a:off x="4039229" y="921974"/>
                <a:ext cx="92160" cy="11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894DD8-3254-4E27-8814-C65E35D9FB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1589" y="904334"/>
                  <a:ext cx="127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E42635-D08F-4F96-AF73-3E0296CA95DB}"/>
                    </a:ext>
                  </a:extLst>
                </p14:cNvPr>
                <p14:cNvContentPartPr/>
                <p14:nvPr/>
              </p14:nvContentPartPr>
              <p14:xfrm>
                <a:off x="4095389" y="855374"/>
                <a:ext cx="36360" cy="23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E42635-D08F-4F96-AF73-3E0296CA95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77389" y="837374"/>
                  <a:ext cx="72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D3DDF2-395E-41CB-881B-BDA1BE5DE7BC}"/>
                    </a:ext>
                  </a:extLst>
                </p14:cNvPr>
                <p14:cNvContentPartPr/>
                <p14:nvPr/>
              </p14:nvContentPartPr>
              <p14:xfrm>
                <a:off x="2412749" y="852854"/>
                <a:ext cx="133200" cy="10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D3DDF2-395E-41CB-881B-BDA1BE5DE7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95109" y="834854"/>
                  <a:ext cx="168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C0A521-67BA-41EB-BD9E-12B4150D2F28}"/>
                    </a:ext>
                  </a:extLst>
                </p14:cNvPr>
                <p14:cNvContentPartPr/>
                <p14:nvPr/>
              </p14:nvContentPartPr>
              <p14:xfrm>
                <a:off x="2574389" y="877694"/>
                <a:ext cx="78120" cy="75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C0A521-67BA-41EB-BD9E-12B4150D2F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56389" y="860054"/>
                  <a:ext cx="113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37C6B4-E780-4348-B3C9-593D133659DA}"/>
                    </a:ext>
                  </a:extLst>
                </p14:cNvPr>
                <p14:cNvContentPartPr/>
                <p14:nvPr/>
              </p14:nvContentPartPr>
              <p14:xfrm>
                <a:off x="2664389" y="869414"/>
                <a:ext cx="9972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37C6B4-E780-4348-B3C9-593D133659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46749" y="851774"/>
                  <a:ext cx="135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7A249D-770D-4A76-8768-24208C35F2F1}"/>
                    </a:ext>
                  </a:extLst>
                </p14:cNvPr>
                <p14:cNvContentPartPr/>
                <p14:nvPr/>
              </p14:nvContentPartPr>
              <p14:xfrm>
                <a:off x="776909" y="792734"/>
                <a:ext cx="104040" cy="20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7A249D-770D-4A76-8768-24208C35F2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9269" y="775094"/>
                  <a:ext cx="139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00160A-3243-4739-A386-3871DB783185}"/>
                    </a:ext>
                  </a:extLst>
                </p14:cNvPr>
                <p14:cNvContentPartPr/>
                <p14:nvPr/>
              </p14:nvContentPartPr>
              <p14:xfrm>
                <a:off x="883829" y="930614"/>
                <a:ext cx="10080" cy="5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00160A-3243-4739-A386-3871DB7831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5829" y="912614"/>
                  <a:ext cx="45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A1648C-740B-45E8-A08F-1F32F4600F6D}"/>
                    </a:ext>
                  </a:extLst>
                </p14:cNvPr>
                <p14:cNvContentPartPr/>
                <p14:nvPr/>
              </p14:nvContentPartPr>
              <p14:xfrm>
                <a:off x="897509" y="871574"/>
                <a:ext cx="3960" cy="2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A1648C-740B-45E8-A08F-1F32F4600F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9509" y="853934"/>
                  <a:ext cx="39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27F36E-8FEB-48C4-86BB-9D9305C53F18}"/>
                    </a:ext>
                  </a:extLst>
                </p14:cNvPr>
                <p14:cNvContentPartPr/>
                <p14:nvPr/>
              </p14:nvContentPartPr>
              <p14:xfrm>
                <a:off x="925229" y="929534"/>
                <a:ext cx="88920" cy="50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27F36E-8FEB-48C4-86BB-9D9305C53F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7589" y="911534"/>
                  <a:ext cx="124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EB8956-A563-4110-82BA-9419478A8361}"/>
                    </a:ext>
                  </a:extLst>
                </p14:cNvPr>
                <p14:cNvContentPartPr/>
                <p14:nvPr/>
              </p14:nvContentPartPr>
              <p14:xfrm>
                <a:off x="1032149" y="915494"/>
                <a:ext cx="55800" cy="7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EB8956-A563-4110-82BA-9419478A83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4149" y="897854"/>
                  <a:ext cx="91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8F29698-B861-406A-9F21-E420CC5A582B}"/>
                    </a:ext>
                  </a:extLst>
                </p14:cNvPr>
                <p14:cNvContentPartPr/>
                <p14:nvPr/>
              </p14:nvContentPartPr>
              <p14:xfrm>
                <a:off x="1099829" y="893174"/>
                <a:ext cx="110160" cy="104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8F29698-B861-406A-9F21-E420CC5A58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2189" y="875534"/>
                  <a:ext cx="145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70F914-D333-4ED6-968F-2D62D59424D7}"/>
                    </a:ext>
                  </a:extLst>
                </p14:cNvPr>
                <p14:cNvContentPartPr/>
                <p14:nvPr/>
              </p14:nvContentPartPr>
              <p14:xfrm>
                <a:off x="1399349" y="807494"/>
                <a:ext cx="29520" cy="14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70F914-D333-4ED6-968F-2D62D59424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1709" y="789494"/>
                  <a:ext cx="65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15180D-5DE9-45AA-AB26-9DC255F7BAD0}"/>
                    </a:ext>
                  </a:extLst>
                </p14:cNvPr>
                <p14:cNvContentPartPr/>
                <p14:nvPr/>
              </p14:nvContentPartPr>
              <p14:xfrm>
                <a:off x="1433189" y="821894"/>
                <a:ext cx="180360" cy="158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15180D-5DE9-45AA-AB26-9DC255F7BA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15549" y="804254"/>
                  <a:ext cx="216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9E8BD4-5F2F-41C4-93C4-A9EA68DFFBDD}"/>
                    </a:ext>
                  </a:extLst>
                </p14:cNvPr>
                <p14:cNvContentPartPr/>
                <p14:nvPr/>
              </p14:nvContentPartPr>
              <p14:xfrm>
                <a:off x="1373069" y="834134"/>
                <a:ext cx="145440" cy="30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9E8BD4-5F2F-41C4-93C4-A9EA68DFFB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55069" y="816494"/>
                  <a:ext cx="181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09687C-49D2-4C5B-BA5C-9DD2EB3E3DC9}"/>
                    </a:ext>
                  </a:extLst>
                </p14:cNvPr>
                <p14:cNvContentPartPr/>
                <p14:nvPr/>
              </p14:nvContentPartPr>
              <p14:xfrm>
                <a:off x="1735949" y="876614"/>
                <a:ext cx="149760" cy="10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09687C-49D2-4C5B-BA5C-9DD2EB3E3D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18309" y="858974"/>
                  <a:ext cx="185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79507A-17A8-40BB-B514-CE56FAEB0AFD}"/>
                    </a:ext>
                  </a:extLst>
                </p14:cNvPr>
                <p14:cNvContentPartPr/>
                <p14:nvPr/>
              </p14:nvContentPartPr>
              <p14:xfrm>
                <a:off x="1889309" y="902534"/>
                <a:ext cx="57600" cy="6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79507A-17A8-40BB-B514-CE56FAEB0A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71669" y="884534"/>
                  <a:ext cx="93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FA14C1E-90E5-4271-8BD7-115A3EFB5B6A}"/>
                    </a:ext>
                  </a:extLst>
                </p14:cNvPr>
                <p14:cNvContentPartPr/>
                <p14:nvPr/>
              </p14:nvContentPartPr>
              <p14:xfrm>
                <a:off x="1908029" y="883454"/>
                <a:ext cx="45720" cy="98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FA14C1E-90E5-4271-8BD7-115A3EFB5B6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90029" y="865814"/>
                  <a:ext cx="81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0B37DD-CEE6-40B9-83A8-ECC23870005C}"/>
                    </a:ext>
                  </a:extLst>
                </p14:cNvPr>
                <p14:cNvContentPartPr/>
                <p14:nvPr/>
              </p14:nvContentPartPr>
              <p14:xfrm>
                <a:off x="1983989" y="871574"/>
                <a:ext cx="159840" cy="11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0B37DD-CEE6-40B9-83A8-ECC2387000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66349" y="853574"/>
                  <a:ext cx="195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21C6C9-8443-4B47-92A8-A1D043F4B097}"/>
                    </a:ext>
                  </a:extLst>
                </p14:cNvPr>
                <p14:cNvContentPartPr/>
                <p14:nvPr/>
              </p14:nvContentPartPr>
              <p14:xfrm>
                <a:off x="682589" y="1195214"/>
                <a:ext cx="128880" cy="86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21C6C9-8443-4B47-92A8-A1D043F4B0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4589" y="1177214"/>
                  <a:ext cx="164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7F24DA-FC12-4C67-9870-12604981A104}"/>
                    </a:ext>
                  </a:extLst>
                </p14:cNvPr>
                <p14:cNvContentPartPr/>
                <p14:nvPr/>
              </p14:nvContentPartPr>
              <p14:xfrm>
                <a:off x="827669" y="1191614"/>
                <a:ext cx="88920" cy="8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7F24DA-FC12-4C67-9870-12604981A10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9669" y="1173614"/>
                  <a:ext cx="124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320A96-BA35-424A-8D30-B58950DD2926}"/>
                    </a:ext>
                  </a:extLst>
                </p14:cNvPr>
                <p14:cNvContentPartPr/>
                <p14:nvPr/>
              </p14:nvContentPartPr>
              <p14:xfrm>
                <a:off x="1044389" y="1200254"/>
                <a:ext cx="77400" cy="63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320A96-BA35-424A-8D30-B58950DD292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6749" y="1182254"/>
                  <a:ext cx="113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5A28C5-4C60-4171-A790-9D8AC5F0DC19}"/>
                    </a:ext>
                  </a:extLst>
                </p14:cNvPr>
                <p14:cNvContentPartPr/>
                <p14:nvPr/>
              </p14:nvContentPartPr>
              <p14:xfrm>
                <a:off x="1105949" y="1181534"/>
                <a:ext cx="203040" cy="74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5A28C5-4C60-4171-A790-9D8AC5F0DC1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7949" y="1163534"/>
                  <a:ext cx="238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73F83A-D414-431A-AE68-0E3C27EDB5C6}"/>
                    </a:ext>
                  </a:extLst>
                </p14:cNvPr>
                <p14:cNvContentPartPr/>
                <p14:nvPr/>
              </p14:nvContentPartPr>
              <p14:xfrm>
                <a:off x="1448309" y="1106294"/>
                <a:ext cx="70560" cy="14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73F83A-D414-431A-AE68-0E3C27EDB5C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30309" y="1088654"/>
                  <a:ext cx="106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93E133-F697-4397-A623-EF54220EE4DD}"/>
                    </a:ext>
                  </a:extLst>
                </p14:cNvPr>
                <p14:cNvContentPartPr/>
                <p14:nvPr/>
              </p14:nvContentPartPr>
              <p14:xfrm>
                <a:off x="1540109" y="1172174"/>
                <a:ext cx="37800" cy="76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93E133-F697-4397-A623-EF54220EE4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22469" y="1154534"/>
                  <a:ext cx="73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C672DD-A852-4C0F-A126-25045A17720B}"/>
                    </a:ext>
                  </a:extLst>
                </p14:cNvPr>
                <p14:cNvContentPartPr/>
                <p14:nvPr/>
              </p14:nvContentPartPr>
              <p14:xfrm>
                <a:off x="1599149" y="1154534"/>
                <a:ext cx="156600" cy="89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C672DD-A852-4C0F-A126-25045A1772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81149" y="1136534"/>
                  <a:ext cx="192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F0BB26-2918-4445-9532-A333900B97FB}"/>
                    </a:ext>
                  </a:extLst>
                </p14:cNvPr>
                <p14:cNvContentPartPr/>
                <p14:nvPr/>
              </p14:nvContentPartPr>
              <p14:xfrm>
                <a:off x="1759709" y="1111694"/>
                <a:ext cx="128160" cy="13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F0BB26-2918-4445-9532-A333900B97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42069" y="1093694"/>
                  <a:ext cx="163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655F58-B582-4C69-B283-8D4B71D6BFA3}"/>
                    </a:ext>
                  </a:extLst>
                </p14:cNvPr>
                <p14:cNvContentPartPr/>
                <p14:nvPr/>
              </p14:nvContentPartPr>
              <p14:xfrm>
                <a:off x="1961669" y="1074254"/>
                <a:ext cx="126360" cy="176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655F58-B582-4C69-B283-8D4B71D6BF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43669" y="1056254"/>
                  <a:ext cx="162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A0A58D2-D3CD-43AD-8882-76E29E75F131}"/>
                    </a:ext>
                  </a:extLst>
                </p14:cNvPr>
                <p14:cNvContentPartPr/>
                <p14:nvPr/>
              </p14:nvContentPartPr>
              <p14:xfrm>
                <a:off x="2110709" y="1144094"/>
                <a:ext cx="34560" cy="6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A0A58D2-D3CD-43AD-8882-76E29E75F13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92709" y="1126454"/>
                  <a:ext cx="70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66D047-3BB8-402F-B924-F3699B63D167}"/>
                    </a:ext>
                  </a:extLst>
                </p14:cNvPr>
                <p14:cNvContentPartPr/>
                <p14:nvPr/>
              </p14:nvContentPartPr>
              <p14:xfrm>
                <a:off x="2171549" y="1159574"/>
                <a:ext cx="85320" cy="5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66D047-3BB8-402F-B924-F3699B63D1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53549" y="1141934"/>
                  <a:ext cx="120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81100D-B07D-4062-9B29-5A072BD898EE}"/>
                    </a:ext>
                  </a:extLst>
                </p14:cNvPr>
                <p14:cNvContentPartPr/>
                <p14:nvPr/>
              </p14:nvContentPartPr>
              <p14:xfrm>
                <a:off x="2301869" y="1156694"/>
                <a:ext cx="76320" cy="83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81100D-B07D-4062-9B29-5A072BD898E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83869" y="1138694"/>
                  <a:ext cx="111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93C114-4559-4F9A-BFD2-2EA551FA4DE2}"/>
                    </a:ext>
                  </a:extLst>
                </p14:cNvPr>
                <p14:cNvContentPartPr/>
                <p14:nvPr/>
              </p14:nvContentPartPr>
              <p14:xfrm>
                <a:off x="2520749" y="1099094"/>
                <a:ext cx="34920" cy="11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93C114-4559-4F9A-BFD2-2EA551FA4D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02749" y="1081454"/>
                  <a:ext cx="70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E90306-EC42-4A05-A57F-293867797AA9}"/>
                    </a:ext>
                  </a:extLst>
                </p14:cNvPr>
                <p14:cNvContentPartPr/>
                <p14:nvPr/>
              </p14:nvContentPartPr>
              <p14:xfrm>
                <a:off x="2552069" y="1097654"/>
                <a:ext cx="149040" cy="114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E90306-EC42-4A05-A57F-293867797A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34429" y="1079654"/>
                  <a:ext cx="184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C24175-06C3-40D5-A1DE-6F5E18B2CF28}"/>
                    </a:ext>
                  </a:extLst>
                </p14:cNvPr>
                <p14:cNvContentPartPr/>
                <p14:nvPr/>
              </p14:nvContentPartPr>
              <p14:xfrm>
                <a:off x="2553869" y="1119614"/>
                <a:ext cx="108360" cy="2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C24175-06C3-40D5-A1DE-6F5E18B2CF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36229" y="1101974"/>
                  <a:ext cx="144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DB8F24-0A93-4A05-AC44-0F623E766763}"/>
                    </a:ext>
                  </a:extLst>
                </p14:cNvPr>
                <p14:cNvContentPartPr/>
                <p14:nvPr/>
              </p14:nvContentPartPr>
              <p14:xfrm>
                <a:off x="2839709" y="1111334"/>
                <a:ext cx="94680" cy="10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DB8F24-0A93-4A05-AC44-0F623E76676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22069" y="1093334"/>
                  <a:ext cx="13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2DFDD8-4CFA-477E-9D15-D7E2EBDF59DE}"/>
                    </a:ext>
                  </a:extLst>
                </p14:cNvPr>
                <p14:cNvContentPartPr/>
                <p14:nvPr/>
              </p14:nvContentPartPr>
              <p14:xfrm>
                <a:off x="2950949" y="1095134"/>
                <a:ext cx="7200" cy="16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2DFDD8-4CFA-477E-9D15-D7E2EBDF59D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33309" y="1077494"/>
                  <a:ext cx="42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1CAA425-5DE7-4380-AB80-F5073365881D}"/>
                    </a:ext>
                  </a:extLst>
                </p14:cNvPr>
                <p14:cNvContentPartPr/>
                <p14:nvPr/>
              </p14:nvContentPartPr>
              <p14:xfrm>
                <a:off x="2977589" y="1073894"/>
                <a:ext cx="330120" cy="237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1CAA425-5DE7-4380-AB80-F5073365881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59949" y="1055894"/>
                  <a:ext cx="365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133F1E0-2B2A-43FF-84A3-698DEADB40AE}"/>
                    </a:ext>
                  </a:extLst>
                </p14:cNvPr>
                <p14:cNvContentPartPr/>
                <p14:nvPr/>
              </p14:nvContentPartPr>
              <p14:xfrm>
                <a:off x="3457829" y="1123214"/>
                <a:ext cx="27360" cy="13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133F1E0-2B2A-43FF-84A3-698DEADB40A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39829" y="1105214"/>
                  <a:ext cx="63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563DD4-14F6-4711-8694-EC42175D5351}"/>
                    </a:ext>
                  </a:extLst>
                </p14:cNvPr>
                <p14:cNvContentPartPr/>
                <p14:nvPr/>
              </p14:nvContentPartPr>
              <p14:xfrm>
                <a:off x="3492029" y="1111334"/>
                <a:ext cx="33840" cy="8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563DD4-14F6-4711-8694-EC42175D53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74029" y="1093694"/>
                  <a:ext cx="69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AAF797-A627-4F85-B430-784641869911}"/>
                    </a:ext>
                  </a:extLst>
                </p14:cNvPr>
                <p14:cNvContentPartPr/>
                <p14:nvPr/>
              </p14:nvContentPartPr>
              <p14:xfrm>
                <a:off x="3546029" y="1124654"/>
                <a:ext cx="92520" cy="6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AAF797-A627-4F85-B430-7846418699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28389" y="1107014"/>
                  <a:ext cx="128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FD8F65-9514-4E6D-8DE8-5613D5947E80}"/>
                    </a:ext>
                  </a:extLst>
                </p14:cNvPr>
                <p14:cNvContentPartPr/>
                <p14:nvPr/>
              </p14:nvContentPartPr>
              <p14:xfrm>
                <a:off x="3646829" y="1123214"/>
                <a:ext cx="42120" cy="156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FD8F65-9514-4E6D-8DE8-5613D5947E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29189" y="1105214"/>
                  <a:ext cx="77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B52DDF-5EE2-44C0-8DB7-70813CCE2898}"/>
                    </a:ext>
                  </a:extLst>
                </p14:cNvPr>
                <p14:cNvContentPartPr/>
                <p14:nvPr/>
              </p14:nvContentPartPr>
              <p14:xfrm>
                <a:off x="3696509" y="1087574"/>
                <a:ext cx="6480" cy="18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B52DDF-5EE2-44C0-8DB7-70813CCE289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78869" y="1069934"/>
                  <a:ext cx="42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F093DB-8FE9-424E-9DF5-B2544A06538C}"/>
                    </a:ext>
                  </a:extLst>
                </p14:cNvPr>
                <p14:cNvContentPartPr/>
                <p14:nvPr/>
              </p14:nvContentPartPr>
              <p14:xfrm>
                <a:off x="3739349" y="1110974"/>
                <a:ext cx="82080" cy="84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F093DB-8FE9-424E-9DF5-B2544A0653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21349" y="1092974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F0B5F9-99BE-4D8E-A0CA-B3C4D3F19AF3}"/>
                    </a:ext>
                  </a:extLst>
                </p14:cNvPr>
                <p14:cNvContentPartPr/>
                <p14:nvPr/>
              </p14:nvContentPartPr>
              <p14:xfrm>
                <a:off x="3833669" y="1129694"/>
                <a:ext cx="51120" cy="53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F0B5F9-99BE-4D8E-A0CA-B3C4D3F19A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15669" y="1111694"/>
                  <a:ext cx="86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C5819DA-D0E8-453C-BC4C-90097598F54E}"/>
                    </a:ext>
                  </a:extLst>
                </p14:cNvPr>
                <p14:cNvContentPartPr/>
                <p14:nvPr/>
              </p14:nvContentPartPr>
              <p14:xfrm>
                <a:off x="3896309" y="1066694"/>
                <a:ext cx="59040" cy="137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C5819DA-D0E8-453C-BC4C-90097598F5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78309" y="1049054"/>
                  <a:ext cx="94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B736C33-1274-4D9F-9621-F60962B31D4B}"/>
                    </a:ext>
                  </a:extLst>
                </p14:cNvPr>
                <p14:cNvContentPartPr/>
                <p14:nvPr/>
              </p14:nvContentPartPr>
              <p14:xfrm>
                <a:off x="3953909" y="1089374"/>
                <a:ext cx="15480" cy="1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B736C33-1274-4D9F-9621-F60962B31D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35909" y="1071374"/>
                  <a:ext cx="51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391D12-9A34-480A-BE0F-4A0170C2ED2F}"/>
                    </a:ext>
                  </a:extLst>
                </p14:cNvPr>
                <p14:cNvContentPartPr/>
                <p14:nvPr/>
              </p14:nvContentPartPr>
              <p14:xfrm>
                <a:off x="3994949" y="1063814"/>
                <a:ext cx="122400" cy="15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391D12-9A34-480A-BE0F-4A0170C2ED2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77309" y="1046174"/>
                  <a:ext cx="158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6A13B0-C84E-47AF-9E95-187B0CB18F65}"/>
                    </a:ext>
                  </a:extLst>
                </p14:cNvPr>
                <p14:cNvContentPartPr/>
                <p14:nvPr/>
              </p14:nvContentPartPr>
              <p14:xfrm>
                <a:off x="3812429" y="1095854"/>
                <a:ext cx="108720" cy="14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6A13B0-C84E-47AF-9E95-187B0CB18F6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94429" y="1077854"/>
                  <a:ext cx="144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26A925F-7F00-44BB-8CA9-307919490064}"/>
                    </a:ext>
                  </a:extLst>
                </p14:cNvPr>
                <p14:cNvContentPartPr/>
                <p14:nvPr/>
              </p14:nvContentPartPr>
              <p14:xfrm>
                <a:off x="723629" y="1425254"/>
                <a:ext cx="115920" cy="5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26A925F-7F00-44BB-8CA9-30791949006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5629" y="1407614"/>
                  <a:ext cx="151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A00B87-8286-468C-85D7-A038D3EDFDAE}"/>
                    </a:ext>
                  </a:extLst>
                </p14:cNvPr>
                <p14:cNvContentPartPr/>
                <p14:nvPr/>
              </p14:nvContentPartPr>
              <p14:xfrm>
                <a:off x="847109" y="1419134"/>
                <a:ext cx="43200" cy="61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A00B87-8286-468C-85D7-A038D3EDFD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9109" y="1401494"/>
                  <a:ext cx="78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438F00-9CFD-4567-A127-0964AA1974CD}"/>
                    </a:ext>
                  </a:extLst>
                </p14:cNvPr>
                <p14:cNvContentPartPr/>
                <p14:nvPr/>
              </p14:nvContentPartPr>
              <p14:xfrm>
                <a:off x="924869" y="1340654"/>
                <a:ext cx="49320" cy="145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438F00-9CFD-4567-A127-0964AA1974C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6869" y="1323014"/>
                  <a:ext cx="84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F80557-53EF-4226-AB40-676CE09DC6C5}"/>
                    </a:ext>
                  </a:extLst>
                </p14:cNvPr>
                <p14:cNvContentPartPr/>
                <p14:nvPr/>
              </p14:nvContentPartPr>
              <p14:xfrm>
                <a:off x="960149" y="1403294"/>
                <a:ext cx="7200" cy="1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F80557-53EF-4226-AB40-676CE09DC6C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2509" y="1385294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2253C4-FE36-49BA-B9BA-B097F106E259}"/>
                    </a:ext>
                  </a:extLst>
                </p14:cNvPr>
                <p14:cNvContentPartPr/>
                <p14:nvPr/>
              </p14:nvContentPartPr>
              <p14:xfrm>
                <a:off x="999029" y="1424534"/>
                <a:ext cx="40680" cy="65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2253C4-FE36-49BA-B9BA-B097F106E2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1029" y="1406534"/>
                  <a:ext cx="76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6F6025-6EE4-47EC-B28F-48BBB0466BA0}"/>
                    </a:ext>
                  </a:extLst>
                </p14:cNvPr>
                <p14:cNvContentPartPr/>
                <p14:nvPr/>
              </p14:nvContentPartPr>
              <p14:xfrm>
                <a:off x="1062749" y="1422374"/>
                <a:ext cx="98640" cy="54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6F6025-6EE4-47EC-B28F-48BBB0466BA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5109" y="1404374"/>
                  <a:ext cx="134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ED596C-7FC8-4199-A3D8-57CB8E049581}"/>
                    </a:ext>
                  </a:extLst>
                </p14:cNvPr>
                <p14:cNvContentPartPr/>
                <p14:nvPr/>
              </p14:nvContentPartPr>
              <p14:xfrm>
                <a:off x="843509" y="1360454"/>
                <a:ext cx="122760" cy="30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ED596C-7FC8-4199-A3D8-57CB8E04958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5509" y="1342814"/>
                  <a:ext cx="158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D097485-0998-4BB5-835F-5B4C58B06903}"/>
                    </a:ext>
                  </a:extLst>
                </p14:cNvPr>
                <p14:cNvContentPartPr/>
                <p14:nvPr/>
              </p14:nvContentPartPr>
              <p14:xfrm>
                <a:off x="1268309" y="1426334"/>
                <a:ext cx="4680" cy="51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D097485-0998-4BB5-835F-5B4C58B0690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50669" y="1408334"/>
                  <a:ext cx="40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3E5E2D4-C20D-42C2-8EAF-D9A287D2D42B}"/>
                    </a:ext>
                  </a:extLst>
                </p14:cNvPr>
                <p14:cNvContentPartPr/>
                <p14:nvPr/>
              </p14:nvContentPartPr>
              <p14:xfrm>
                <a:off x="1270109" y="1388894"/>
                <a:ext cx="360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3E5E2D4-C20D-42C2-8EAF-D9A287D2D4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52469" y="1370894"/>
                  <a:ext cx="39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771FCF-72A4-4636-B0B2-48D00219CBC5}"/>
                    </a:ext>
                  </a:extLst>
                </p14:cNvPr>
                <p14:cNvContentPartPr/>
                <p14:nvPr/>
              </p14:nvContentPartPr>
              <p14:xfrm>
                <a:off x="1308629" y="1411214"/>
                <a:ext cx="68400" cy="5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771FCF-72A4-4636-B0B2-48D00219CBC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90629" y="1393214"/>
                  <a:ext cx="104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3CD84A-E5F8-4204-9D49-BE326BA2A3FE}"/>
                    </a:ext>
                  </a:extLst>
                </p14:cNvPr>
                <p14:cNvContentPartPr/>
                <p14:nvPr/>
              </p14:nvContentPartPr>
              <p14:xfrm>
                <a:off x="1396469" y="1339574"/>
                <a:ext cx="7056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3CD84A-E5F8-4204-9D49-BE326BA2A3F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78829" y="1321934"/>
                  <a:ext cx="106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54F8FA-8DA0-4405-A18A-94D43E7FD455}"/>
                    </a:ext>
                  </a:extLst>
                </p14:cNvPr>
                <p14:cNvContentPartPr/>
                <p14:nvPr/>
              </p14:nvContentPartPr>
              <p14:xfrm>
                <a:off x="1357229" y="1370894"/>
                <a:ext cx="131040" cy="2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54F8FA-8DA0-4405-A18A-94D43E7FD45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39229" y="1352894"/>
                  <a:ext cx="166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0EE92BB-4835-4271-AC34-840EA6B22C2F}"/>
                    </a:ext>
                  </a:extLst>
                </p14:cNvPr>
                <p14:cNvContentPartPr/>
                <p14:nvPr/>
              </p14:nvContentPartPr>
              <p14:xfrm>
                <a:off x="1625069" y="1380614"/>
                <a:ext cx="63720" cy="76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0EE92BB-4835-4271-AC34-840EA6B22C2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07429" y="1362614"/>
                  <a:ext cx="99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3E8485-528D-4939-99C8-51331A95A48A}"/>
                    </a:ext>
                  </a:extLst>
                </p14:cNvPr>
                <p14:cNvContentPartPr/>
                <p14:nvPr/>
              </p14:nvContentPartPr>
              <p14:xfrm>
                <a:off x="1711469" y="1361174"/>
                <a:ext cx="19440" cy="9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3E8485-528D-4939-99C8-51331A95A4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93829" y="1343174"/>
                  <a:ext cx="5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4C9568-B898-48F0-A4E0-9C3789CD1991}"/>
                    </a:ext>
                  </a:extLst>
                </p14:cNvPr>
                <p14:cNvContentPartPr/>
                <p14:nvPr/>
              </p14:nvContentPartPr>
              <p14:xfrm>
                <a:off x="1763309" y="1377014"/>
                <a:ext cx="101880" cy="62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4C9568-B898-48F0-A4E0-9C3789CD199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45669" y="1359374"/>
                  <a:ext cx="137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B1C6F0D-CA5A-4262-B11F-E35E92CC23BE}"/>
                    </a:ext>
                  </a:extLst>
                </p14:cNvPr>
                <p14:cNvContentPartPr/>
                <p14:nvPr/>
              </p14:nvContentPartPr>
              <p14:xfrm>
                <a:off x="1882109" y="1371974"/>
                <a:ext cx="76680" cy="77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B1C6F0D-CA5A-4262-B11F-E35E92CC23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64469" y="1354334"/>
                  <a:ext cx="112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E5C0BA8-DE2F-46D6-952D-3BC83C7C1977}"/>
                    </a:ext>
                  </a:extLst>
                </p14:cNvPr>
                <p14:cNvContentPartPr/>
                <p14:nvPr/>
              </p14:nvContentPartPr>
              <p14:xfrm>
                <a:off x="1963469" y="1316894"/>
                <a:ext cx="16560" cy="137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E5C0BA8-DE2F-46D6-952D-3BC83C7C19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45469" y="1298894"/>
                  <a:ext cx="5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6F50ED-822D-4984-B7E9-2EDAFD886EA3}"/>
                    </a:ext>
                  </a:extLst>
                </p14:cNvPr>
                <p14:cNvContentPartPr/>
                <p14:nvPr/>
              </p14:nvContentPartPr>
              <p14:xfrm>
                <a:off x="1994429" y="1318694"/>
                <a:ext cx="19080" cy="136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6F50ED-822D-4984-B7E9-2EDAFD886EA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76789" y="1301054"/>
                  <a:ext cx="5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67DD4C5-2A00-4884-A2E0-118FBFBC8404}"/>
                    </a:ext>
                  </a:extLst>
                </p14:cNvPr>
                <p14:cNvContentPartPr/>
                <p14:nvPr/>
              </p14:nvContentPartPr>
              <p14:xfrm>
                <a:off x="1987949" y="1342814"/>
                <a:ext cx="38880" cy="1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67DD4C5-2A00-4884-A2E0-118FBFBC84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70309" y="1325174"/>
                  <a:ext cx="74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0F38E3-E788-45C7-9D11-4D6E71530FCB}"/>
                    </a:ext>
                  </a:extLst>
                </p14:cNvPr>
                <p14:cNvContentPartPr/>
                <p14:nvPr/>
              </p14:nvContentPartPr>
              <p14:xfrm>
                <a:off x="2014229" y="1389974"/>
                <a:ext cx="55080" cy="60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0F38E3-E788-45C7-9D11-4D6E71530FC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96589" y="1372334"/>
                  <a:ext cx="90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BCE946-8D28-4DC1-824C-402B66B9C911}"/>
                    </a:ext>
                  </a:extLst>
                </p14:cNvPr>
                <p14:cNvContentPartPr/>
                <p14:nvPr/>
              </p14:nvContentPartPr>
              <p14:xfrm>
                <a:off x="2079749" y="1391414"/>
                <a:ext cx="52560" cy="70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BCE946-8D28-4DC1-824C-402B66B9C9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061749" y="1373414"/>
                  <a:ext cx="88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78B17F0-CE5E-4DC9-8E1E-05331BC332E2}"/>
                    </a:ext>
                  </a:extLst>
                </p14:cNvPr>
                <p14:cNvContentPartPr/>
                <p14:nvPr/>
              </p14:nvContentPartPr>
              <p14:xfrm>
                <a:off x="2148149" y="1354694"/>
                <a:ext cx="303480" cy="86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78B17F0-CE5E-4DC9-8E1E-05331BC332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30509" y="1337054"/>
                  <a:ext cx="339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FDAA24-1701-408F-BB7F-7084B7DB82BF}"/>
                    </a:ext>
                  </a:extLst>
                </p14:cNvPr>
                <p14:cNvContentPartPr/>
                <p14:nvPr/>
              </p14:nvContentPartPr>
              <p14:xfrm>
                <a:off x="2584469" y="1361894"/>
                <a:ext cx="61200" cy="87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FDAA24-1701-408F-BB7F-7084B7DB82B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66829" y="1344254"/>
                  <a:ext cx="96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AB4F02-AA06-45D0-B9BA-AB5DAD2C7E6F}"/>
                    </a:ext>
                  </a:extLst>
                </p14:cNvPr>
                <p14:cNvContentPartPr/>
                <p14:nvPr/>
              </p14:nvContentPartPr>
              <p14:xfrm>
                <a:off x="2653229" y="1352534"/>
                <a:ext cx="148680" cy="75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AB4F02-AA06-45D0-B9BA-AB5DAD2C7E6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35229" y="1334534"/>
                  <a:ext cx="184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E02975-DB7D-483C-8079-B1816FC57B97}"/>
                    </a:ext>
                  </a:extLst>
                </p14:cNvPr>
                <p14:cNvContentPartPr/>
                <p14:nvPr/>
              </p14:nvContentPartPr>
              <p14:xfrm>
                <a:off x="2842229" y="1294574"/>
                <a:ext cx="54720" cy="132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E02975-DB7D-483C-8079-B1816FC57B9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24229" y="1276574"/>
                  <a:ext cx="90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BD076CC-89F1-45D2-A901-899B319C1557}"/>
                    </a:ext>
                  </a:extLst>
                </p14:cNvPr>
                <p14:cNvContentPartPr/>
                <p14:nvPr/>
              </p14:nvContentPartPr>
              <p14:xfrm>
                <a:off x="2894789" y="1337774"/>
                <a:ext cx="12600" cy="17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BD076CC-89F1-45D2-A901-899B319C15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77149" y="1319774"/>
                  <a:ext cx="48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F876CD8-D7B6-44F0-B0AC-55AEA7CF64B3}"/>
                    </a:ext>
                  </a:extLst>
                </p14:cNvPr>
                <p14:cNvContentPartPr/>
                <p14:nvPr/>
              </p14:nvContentPartPr>
              <p14:xfrm>
                <a:off x="2936189" y="1293854"/>
                <a:ext cx="202320" cy="136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F876CD8-D7B6-44F0-B0AC-55AEA7CF64B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18189" y="1276214"/>
                  <a:ext cx="23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9C5467E-7606-434C-8760-B211A0BC13AA}"/>
                    </a:ext>
                  </a:extLst>
                </p14:cNvPr>
                <p14:cNvContentPartPr/>
                <p14:nvPr/>
              </p14:nvContentPartPr>
              <p14:xfrm>
                <a:off x="2754389" y="1319774"/>
                <a:ext cx="164880" cy="22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9C5467E-7606-434C-8760-B211A0BC13A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736389" y="1301774"/>
                  <a:ext cx="200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35D6F1C-0BAF-4042-B253-E30D6667246D}"/>
                    </a:ext>
                  </a:extLst>
                </p14:cNvPr>
                <p14:cNvContentPartPr/>
                <p14:nvPr/>
              </p14:nvContentPartPr>
              <p14:xfrm>
                <a:off x="3219149" y="1309334"/>
                <a:ext cx="275400" cy="132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35D6F1C-0BAF-4042-B253-E30D6667246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01149" y="1291694"/>
                  <a:ext cx="311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7C80E7-5135-40BA-B7AA-A51BB0D49205}"/>
                    </a:ext>
                  </a:extLst>
                </p14:cNvPr>
                <p14:cNvContentPartPr/>
                <p14:nvPr/>
              </p14:nvContentPartPr>
              <p14:xfrm>
                <a:off x="3640349" y="1291694"/>
                <a:ext cx="66960" cy="14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7C80E7-5135-40BA-B7AA-A51BB0D4920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22349" y="1274054"/>
                  <a:ext cx="102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B8B989E-3568-447D-B4A4-8708493D97E2}"/>
                    </a:ext>
                  </a:extLst>
                </p14:cNvPr>
                <p14:cNvContentPartPr/>
                <p14:nvPr/>
              </p14:nvContentPartPr>
              <p14:xfrm>
                <a:off x="3730349" y="1364774"/>
                <a:ext cx="34920" cy="49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B8B989E-3568-447D-B4A4-8708493D97E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712349" y="1346774"/>
                  <a:ext cx="70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B128AD8-91F5-4912-8233-1E8A2D2E7704}"/>
                    </a:ext>
                  </a:extLst>
                </p14:cNvPr>
                <p14:cNvContentPartPr/>
                <p14:nvPr/>
              </p14:nvContentPartPr>
              <p14:xfrm>
                <a:off x="3795149" y="1365134"/>
                <a:ext cx="40320" cy="41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B128AD8-91F5-4912-8233-1E8A2D2E770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77509" y="1347494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56B6DFC-B5A6-47AA-A9FA-02E6FFD18635}"/>
                    </a:ext>
                  </a:extLst>
                </p14:cNvPr>
                <p14:cNvContentPartPr/>
                <p14:nvPr/>
              </p14:nvContentPartPr>
              <p14:xfrm>
                <a:off x="3835829" y="1314374"/>
                <a:ext cx="2880" cy="16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56B6DFC-B5A6-47AA-A9FA-02E6FFD1863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17829" y="1296374"/>
                  <a:ext cx="38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89DB87-11D3-4211-9E3C-4DD76195438C}"/>
                    </a:ext>
                  </a:extLst>
                </p14:cNvPr>
                <p14:cNvContentPartPr/>
                <p14:nvPr/>
              </p14:nvContentPartPr>
              <p14:xfrm>
                <a:off x="3844829" y="1334894"/>
                <a:ext cx="234720" cy="160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89DB87-11D3-4211-9E3C-4DD7619543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27189" y="1317254"/>
                  <a:ext cx="270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CBE292-BCEA-458B-BBFF-E5E988961ED2}"/>
                    </a:ext>
                  </a:extLst>
                </p14:cNvPr>
                <p14:cNvContentPartPr/>
                <p14:nvPr/>
              </p14:nvContentPartPr>
              <p14:xfrm>
                <a:off x="4101509" y="1239494"/>
                <a:ext cx="169200" cy="180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CBE292-BCEA-458B-BBFF-E5E988961ED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083509" y="1221494"/>
                  <a:ext cx="204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E2337E-CE52-48E3-AE66-51874385CC25}"/>
                    </a:ext>
                  </a:extLst>
                </p14:cNvPr>
                <p14:cNvContentPartPr/>
                <p14:nvPr/>
              </p14:nvContentPartPr>
              <p14:xfrm>
                <a:off x="4062989" y="1282334"/>
                <a:ext cx="136440" cy="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E2337E-CE52-48E3-AE66-51874385CC2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44989" y="1264694"/>
                  <a:ext cx="172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6B9F548-F6D7-48CD-85E9-EF5C2A8ACC52}"/>
                    </a:ext>
                  </a:extLst>
                </p14:cNvPr>
                <p14:cNvContentPartPr/>
                <p14:nvPr/>
              </p14:nvContentPartPr>
              <p14:xfrm>
                <a:off x="720749" y="1635134"/>
                <a:ext cx="124560" cy="60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6B9F548-F6D7-48CD-85E9-EF5C2A8ACC5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3109" y="1617494"/>
                  <a:ext cx="160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55EF77B-1D10-48FB-A38B-8D15DF6723E8}"/>
                    </a:ext>
                  </a:extLst>
                </p14:cNvPr>
                <p14:cNvContentPartPr/>
                <p14:nvPr/>
              </p14:nvContentPartPr>
              <p14:xfrm>
                <a:off x="859349" y="1634774"/>
                <a:ext cx="25200" cy="43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55EF77B-1D10-48FB-A38B-8D15DF6723E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1709" y="1617134"/>
                  <a:ext cx="60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03CBD7-9587-4AED-9A41-1CEAB4CEBBFA}"/>
                    </a:ext>
                  </a:extLst>
                </p14:cNvPr>
                <p14:cNvContentPartPr/>
                <p14:nvPr/>
              </p14:nvContentPartPr>
              <p14:xfrm>
                <a:off x="933869" y="1551614"/>
                <a:ext cx="63360" cy="12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03CBD7-9587-4AED-9A41-1CEAB4CEBB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6229" y="1533974"/>
                  <a:ext cx="99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78F8EA-66CD-41A0-B132-0A7C6181C881}"/>
                    </a:ext>
                  </a:extLst>
                </p14:cNvPr>
                <p14:cNvContentPartPr/>
                <p14:nvPr/>
              </p14:nvContentPartPr>
              <p14:xfrm>
                <a:off x="1023149" y="1618214"/>
                <a:ext cx="164160" cy="84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78F8EA-66CD-41A0-B132-0A7C6181C88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5509" y="1600214"/>
                  <a:ext cx="199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403FB6E-BEBD-4954-A9E1-B3123AF2C589}"/>
                    </a:ext>
                  </a:extLst>
                </p14:cNvPr>
                <p14:cNvContentPartPr/>
                <p14:nvPr/>
              </p14:nvContentPartPr>
              <p14:xfrm>
                <a:off x="846389" y="1582214"/>
                <a:ext cx="136080" cy="47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403FB6E-BEBD-4954-A9E1-B3123AF2C5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8749" y="1564214"/>
                  <a:ext cx="171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D91AB96-9DF0-4AA8-82FF-0064101D49C7}"/>
                    </a:ext>
                  </a:extLst>
                </p14:cNvPr>
                <p14:cNvContentPartPr/>
                <p14:nvPr/>
              </p14:nvContentPartPr>
              <p14:xfrm>
                <a:off x="1022069" y="1579334"/>
                <a:ext cx="4680" cy="2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D91AB96-9DF0-4AA8-82FF-0064101D49C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4069" y="1561694"/>
                  <a:ext cx="40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DCF0B1-7592-4806-AD1C-455D589B538E}"/>
                    </a:ext>
                  </a:extLst>
                </p14:cNvPr>
                <p14:cNvContentPartPr/>
                <p14:nvPr/>
              </p14:nvContentPartPr>
              <p14:xfrm>
                <a:off x="1206389" y="1621094"/>
                <a:ext cx="39960" cy="78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DCF0B1-7592-4806-AD1C-455D589B538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88749" y="1603094"/>
                  <a:ext cx="75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DD9AF4-C887-4A84-A931-8B5C7246E05C}"/>
                    </a:ext>
                  </a:extLst>
                </p14:cNvPr>
                <p14:cNvContentPartPr/>
                <p14:nvPr/>
              </p14:nvContentPartPr>
              <p14:xfrm>
                <a:off x="1308989" y="1652774"/>
                <a:ext cx="9000" cy="6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DD9AF4-C887-4A84-A931-8B5C7246E05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90989" y="1635134"/>
                  <a:ext cx="4464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779E63F-9144-4DE8-A3B2-91FBAF497640}"/>
                  </a:ext>
                </a:extLst>
              </p14:cNvPr>
              <p14:cNvContentPartPr/>
              <p14:nvPr/>
            </p14:nvContentPartPr>
            <p14:xfrm>
              <a:off x="9716978" y="5932208"/>
              <a:ext cx="7560" cy="32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779E63F-9144-4DE8-A3B2-91FBAF49764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699338" y="5914208"/>
                <a:ext cx="432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79F183F-E4B9-4ABB-A56E-E9221CD0BFB4}"/>
              </a:ext>
            </a:extLst>
          </p:cNvPr>
          <p:cNvGrpSpPr/>
          <p:nvPr/>
        </p:nvGrpSpPr>
        <p:grpSpPr>
          <a:xfrm>
            <a:off x="9235053" y="4756906"/>
            <a:ext cx="2653560" cy="1692000"/>
            <a:chOff x="9235053" y="4756906"/>
            <a:chExt cx="2653560" cy="16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C6AF83-8E05-4C2D-A645-27B8738A5D73}"/>
                    </a:ext>
                  </a:extLst>
                </p14:cNvPr>
                <p14:cNvContentPartPr/>
                <p14:nvPr/>
              </p14:nvContentPartPr>
              <p14:xfrm>
                <a:off x="9377138" y="5068568"/>
                <a:ext cx="47520" cy="221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C6AF83-8E05-4C2D-A645-27B8738A5D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59138" y="5050928"/>
                  <a:ext cx="83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0DACF1-B09D-4996-95D5-E60CBCDA9F93}"/>
                    </a:ext>
                  </a:extLst>
                </p14:cNvPr>
                <p14:cNvContentPartPr/>
                <p14:nvPr/>
              </p14:nvContentPartPr>
              <p14:xfrm>
                <a:off x="9373538" y="5027528"/>
                <a:ext cx="130320" cy="183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0DACF1-B09D-4996-95D5-E60CBCDA9F9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55898" y="5009888"/>
                  <a:ext cx="165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2ED50BC-9813-422C-BFD8-03E6E4A92B81}"/>
                    </a:ext>
                  </a:extLst>
                </p14:cNvPr>
                <p14:cNvContentPartPr/>
                <p14:nvPr/>
              </p14:nvContentPartPr>
              <p14:xfrm>
                <a:off x="9426098" y="5162528"/>
                <a:ext cx="100440" cy="85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2ED50BC-9813-422C-BFD8-03E6E4A92B8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08458" y="5144528"/>
                  <a:ext cx="136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921531-BB32-4239-A8D6-E1BBBF5E64C8}"/>
                    </a:ext>
                  </a:extLst>
                </p14:cNvPr>
                <p14:cNvContentPartPr/>
                <p14:nvPr/>
              </p14:nvContentPartPr>
              <p14:xfrm>
                <a:off x="9542738" y="5085128"/>
                <a:ext cx="43920" cy="14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921531-BB32-4239-A8D6-E1BBBF5E64C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24738" y="5067128"/>
                  <a:ext cx="79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461C026-21D7-4C36-BE02-9459FDDEF5D6}"/>
                    </a:ext>
                  </a:extLst>
                </p14:cNvPr>
                <p14:cNvContentPartPr/>
                <p14:nvPr/>
              </p14:nvContentPartPr>
              <p14:xfrm>
                <a:off x="9497378" y="5036888"/>
                <a:ext cx="171000" cy="21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461C026-21D7-4C36-BE02-9459FDDEF5D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79738" y="5019248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FB877F-58EF-45AA-870B-BC739D7B4ECA}"/>
                    </a:ext>
                  </a:extLst>
                </p14:cNvPr>
                <p14:cNvContentPartPr/>
                <p14:nvPr/>
              </p14:nvContentPartPr>
              <p14:xfrm>
                <a:off x="9771698" y="5023208"/>
                <a:ext cx="140760" cy="355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FB877F-58EF-45AA-870B-BC739D7B4EC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54058" y="5005568"/>
                  <a:ext cx="176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4D6561-60D7-4F91-8F6D-32F7E90E3CCE}"/>
                    </a:ext>
                  </a:extLst>
                </p14:cNvPr>
                <p14:cNvContentPartPr/>
                <p14:nvPr/>
              </p14:nvContentPartPr>
              <p14:xfrm>
                <a:off x="9904898" y="5168648"/>
                <a:ext cx="70920" cy="92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4D6561-60D7-4F91-8F6D-32F7E90E3CC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886898" y="5151008"/>
                  <a:ext cx="106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0D7918A-74E9-4136-9838-D38631F33268}"/>
                    </a:ext>
                  </a:extLst>
                </p14:cNvPr>
                <p14:cNvContentPartPr/>
                <p14:nvPr/>
              </p14:nvContentPartPr>
              <p14:xfrm>
                <a:off x="10008938" y="5172248"/>
                <a:ext cx="126360" cy="59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0D7918A-74E9-4136-9838-D38631F3326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991298" y="5154608"/>
                  <a:ext cx="162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FB512D-8712-4A24-A1B4-1B857676E0B2}"/>
                    </a:ext>
                  </a:extLst>
                </p14:cNvPr>
                <p14:cNvContentPartPr/>
                <p14:nvPr/>
              </p14:nvContentPartPr>
              <p14:xfrm>
                <a:off x="10294418" y="5025728"/>
                <a:ext cx="103680" cy="187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FB512D-8712-4A24-A1B4-1B857676E0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76418" y="5007728"/>
                  <a:ext cx="139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79A74A-7DC3-4243-8962-6267C7ED2115}"/>
                    </a:ext>
                  </a:extLst>
                </p14:cNvPr>
                <p14:cNvContentPartPr/>
                <p14:nvPr/>
              </p14:nvContentPartPr>
              <p14:xfrm>
                <a:off x="10408178" y="5123288"/>
                <a:ext cx="60840" cy="165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79A74A-7DC3-4243-8962-6267C7ED211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390538" y="5105648"/>
                  <a:ext cx="96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3055716-4BA1-4686-9B7C-09CE41EA8813}"/>
                    </a:ext>
                  </a:extLst>
                </p14:cNvPr>
                <p14:cNvContentPartPr/>
                <p14:nvPr/>
              </p14:nvContentPartPr>
              <p14:xfrm>
                <a:off x="10272458" y="5045888"/>
                <a:ext cx="169560" cy="45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3055716-4BA1-4686-9B7C-09CE41EA88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54458" y="5028248"/>
                  <a:ext cx="205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6514CB-77FA-45A4-8679-43B4D511FD52}"/>
                    </a:ext>
                  </a:extLst>
                </p14:cNvPr>
                <p14:cNvContentPartPr/>
                <p14:nvPr/>
              </p14:nvContentPartPr>
              <p14:xfrm>
                <a:off x="10648298" y="5118608"/>
                <a:ext cx="102240" cy="9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6514CB-77FA-45A4-8679-43B4D511FD5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630298" y="5100608"/>
                  <a:ext cx="13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FF12EC3-C0BC-4AAB-B9A3-12D0C61BDA88}"/>
                    </a:ext>
                  </a:extLst>
                </p14:cNvPr>
                <p14:cNvContentPartPr/>
                <p14:nvPr/>
              </p14:nvContentPartPr>
              <p14:xfrm>
                <a:off x="10681418" y="5065688"/>
                <a:ext cx="18360" cy="15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FF12EC3-C0BC-4AAB-B9A3-12D0C61BDA8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63418" y="5048048"/>
                  <a:ext cx="54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41C0EB6-48C6-4BC7-B2D2-D8FB26C77AEE}"/>
                    </a:ext>
                  </a:extLst>
                </p14:cNvPr>
                <p14:cNvContentPartPr/>
                <p14:nvPr/>
              </p14:nvContentPartPr>
              <p14:xfrm>
                <a:off x="10900658" y="5147048"/>
                <a:ext cx="93240" cy="79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41C0EB6-48C6-4BC7-B2D2-D8FB26C77AE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82658" y="5129048"/>
                  <a:ext cx="128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7FFA34-843A-4FD0-87DF-2250A0C9B165}"/>
                    </a:ext>
                  </a:extLst>
                </p14:cNvPr>
                <p14:cNvContentPartPr/>
                <p14:nvPr/>
              </p14:nvContentPartPr>
              <p14:xfrm>
                <a:off x="11143658" y="5084048"/>
                <a:ext cx="68040" cy="109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7FFA34-843A-4FD0-87DF-2250A0C9B16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25658" y="5066048"/>
                  <a:ext cx="10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18E112-0008-46D3-A04E-E530BE0F1C48}"/>
                    </a:ext>
                  </a:extLst>
                </p14:cNvPr>
                <p14:cNvContentPartPr/>
                <p14:nvPr/>
              </p14:nvContentPartPr>
              <p14:xfrm>
                <a:off x="11209898" y="5098088"/>
                <a:ext cx="126720" cy="82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18E112-0008-46D3-A04E-E530BE0F1C4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91898" y="5080088"/>
                  <a:ext cx="162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0270C1F-1EC3-45A4-968C-A8D32C2567AE}"/>
                    </a:ext>
                  </a:extLst>
                </p14:cNvPr>
                <p14:cNvContentPartPr/>
                <p14:nvPr/>
              </p14:nvContentPartPr>
              <p14:xfrm>
                <a:off x="11375858" y="5018168"/>
                <a:ext cx="70200" cy="165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0270C1F-1EC3-45A4-968C-A8D32C2567A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57858" y="5000168"/>
                  <a:ext cx="10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8351D45-7B90-42C7-AF48-FCAE0D8F8A82}"/>
                    </a:ext>
                  </a:extLst>
                </p14:cNvPr>
                <p14:cNvContentPartPr/>
                <p14:nvPr/>
              </p14:nvContentPartPr>
              <p14:xfrm>
                <a:off x="11437778" y="5064608"/>
                <a:ext cx="6480" cy="8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8351D45-7B90-42C7-AF48-FCAE0D8F8A8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420138" y="5046968"/>
                  <a:ext cx="4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9B4DCD8-5705-49FF-853C-A2868E66F30D}"/>
                    </a:ext>
                  </a:extLst>
                </p14:cNvPr>
                <p14:cNvContentPartPr/>
                <p14:nvPr/>
              </p14:nvContentPartPr>
              <p14:xfrm>
                <a:off x="11492138" y="4976048"/>
                <a:ext cx="133920" cy="188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9B4DCD8-5705-49FF-853C-A2868E66F30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474138" y="4958408"/>
                  <a:ext cx="169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9E1080D-9D4B-4F52-9E44-430B1B458336}"/>
                    </a:ext>
                  </a:extLst>
                </p14:cNvPr>
                <p14:cNvContentPartPr/>
                <p14:nvPr/>
              </p14:nvContentPartPr>
              <p14:xfrm>
                <a:off x="11254898" y="5073968"/>
                <a:ext cx="97200" cy="20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9E1080D-9D4B-4F52-9E44-430B1B45833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236898" y="5055968"/>
                  <a:ext cx="132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6154019-CEC2-4BC0-83F1-128A8373F8D8}"/>
                    </a:ext>
                  </a:extLst>
                </p14:cNvPr>
                <p14:cNvContentPartPr/>
                <p14:nvPr/>
              </p14:nvContentPartPr>
              <p14:xfrm>
                <a:off x="9372098" y="5596328"/>
                <a:ext cx="106200" cy="73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6154019-CEC2-4BC0-83F1-128A8373F8D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54098" y="5578688"/>
                  <a:ext cx="141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33C14DD-53F3-4769-81FA-828756F1201E}"/>
                    </a:ext>
                  </a:extLst>
                </p14:cNvPr>
                <p14:cNvContentPartPr/>
                <p14:nvPr/>
              </p14:nvContentPartPr>
              <p14:xfrm>
                <a:off x="9512858" y="5592008"/>
                <a:ext cx="2160" cy="52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33C14DD-53F3-4769-81FA-828756F1201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495218" y="5574008"/>
                  <a:ext cx="37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F67EE59-89D8-48BE-9606-F8181B46A4F1}"/>
                    </a:ext>
                  </a:extLst>
                </p14:cNvPr>
                <p14:cNvContentPartPr/>
                <p14:nvPr/>
              </p14:nvContentPartPr>
              <p14:xfrm>
                <a:off x="9556778" y="5571488"/>
                <a:ext cx="34560" cy="97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F67EE59-89D8-48BE-9606-F8181B46A4F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538778" y="5553848"/>
                  <a:ext cx="7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56999B0-AA9A-4871-AB6E-27CFC7A98A12}"/>
                    </a:ext>
                  </a:extLst>
                </p14:cNvPr>
                <p14:cNvContentPartPr/>
                <p14:nvPr/>
              </p14:nvContentPartPr>
              <p14:xfrm>
                <a:off x="9610418" y="5569328"/>
                <a:ext cx="39960" cy="96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56999B0-AA9A-4871-AB6E-27CFC7A98A1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2418" y="5551688"/>
                  <a:ext cx="75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CE7CDDC-F81D-4B06-AE98-A7FBABFF8461}"/>
                    </a:ext>
                  </a:extLst>
                </p14:cNvPr>
                <p14:cNvContentPartPr/>
                <p14:nvPr/>
              </p14:nvContentPartPr>
              <p14:xfrm>
                <a:off x="9655418" y="5551688"/>
                <a:ext cx="137880" cy="98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CE7CDDC-F81D-4B06-AE98-A7FBABFF846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637418" y="5534048"/>
                  <a:ext cx="173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56A1202-2212-41DB-9811-298C1D1DED59}"/>
                    </a:ext>
                  </a:extLst>
                </p14:cNvPr>
                <p14:cNvContentPartPr/>
                <p14:nvPr/>
              </p14:nvContentPartPr>
              <p14:xfrm>
                <a:off x="9962858" y="5548448"/>
                <a:ext cx="29160" cy="87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56A1202-2212-41DB-9811-298C1D1DED5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944858" y="5530808"/>
                  <a:ext cx="64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6B9B1A6-83B7-4495-AB15-0B1E6B4BB492}"/>
                    </a:ext>
                  </a:extLst>
                </p14:cNvPr>
                <p14:cNvContentPartPr/>
                <p14:nvPr/>
              </p14:nvContentPartPr>
              <p14:xfrm>
                <a:off x="10008938" y="5549888"/>
                <a:ext cx="98640" cy="79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6B9B1A6-83B7-4495-AB15-0B1E6B4BB49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990938" y="5531888"/>
                  <a:ext cx="134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17C4A9A-D50C-46B7-ACD7-1EBDB0F76290}"/>
                    </a:ext>
                  </a:extLst>
                </p14:cNvPr>
                <p14:cNvContentPartPr/>
                <p14:nvPr/>
              </p14:nvContentPartPr>
              <p14:xfrm>
                <a:off x="10111538" y="5512088"/>
                <a:ext cx="234720" cy="206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17C4A9A-D50C-46B7-ACD7-1EBDB0F7629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093898" y="5494088"/>
                  <a:ext cx="270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3C628DC-36B5-484D-B9A0-82F9C8AD8B03}"/>
                    </a:ext>
                  </a:extLst>
                </p14:cNvPr>
                <p14:cNvContentPartPr/>
                <p14:nvPr/>
              </p14:nvContentPartPr>
              <p14:xfrm>
                <a:off x="9889778" y="5500568"/>
                <a:ext cx="3636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3C628DC-36B5-484D-B9A0-82F9C8AD8B0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71778" y="5482568"/>
                  <a:ext cx="72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81F2183-4C8D-4FF5-A0D8-6B209F50C73C}"/>
                    </a:ext>
                  </a:extLst>
                </p14:cNvPr>
                <p14:cNvContentPartPr/>
                <p14:nvPr/>
              </p14:nvContentPartPr>
              <p14:xfrm>
                <a:off x="10516178" y="5446208"/>
                <a:ext cx="161280" cy="277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81F2183-4C8D-4FF5-A0D8-6B209F50C7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498538" y="5428208"/>
                  <a:ext cx="196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98D83D0-A4C6-4EB3-A718-3D6016E9ECE4}"/>
                    </a:ext>
                  </a:extLst>
                </p14:cNvPr>
                <p14:cNvContentPartPr/>
                <p14:nvPr/>
              </p14:nvContentPartPr>
              <p14:xfrm>
                <a:off x="10834058" y="5516408"/>
                <a:ext cx="18360" cy="185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98D83D0-A4C6-4EB3-A718-3D6016E9ECE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816418" y="5498408"/>
                  <a:ext cx="54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0CDED53-03FA-4978-8A6E-2185E98DF9F7}"/>
                    </a:ext>
                  </a:extLst>
                </p14:cNvPr>
                <p14:cNvContentPartPr/>
                <p14:nvPr/>
              </p14:nvContentPartPr>
              <p14:xfrm>
                <a:off x="10857458" y="5474648"/>
                <a:ext cx="61200" cy="111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0CDED53-03FA-4978-8A6E-2185E98DF9F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839818" y="5456648"/>
                  <a:ext cx="96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8AA44B6-6D00-4E70-9C55-1FFE9511A91F}"/>
                    </a:ext>
                  </a:extLst>
                </p14:cNvPr>
                <p14:cNvContentPartPr/>
                <p14:nvPr/>
              </p14:nvContentPartPr>
              <p14:xfrm>
                <a:off x="10925858" y="5496248"/>
                <a:ext cx="108360" cy="68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8AA44B6-6D00-4E70-9C55-1FFE9511A91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07858" y="5478608"/>
                  <a:ext cx="144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B3CA83A-3E6C-484F-93CE-38C89C93B5F9}"/>
                    </a:ext>
                  </a:extLst>
                </p14:cNvPr>
                <p14:cNvContentPartPr/>
                <p14:nvPr/>
              </p14:nvContentPartPr>
              <p14:xfrm>
                <a:off x="11055098" y="5416688"/>
                <a:ext cx="28080" cy="165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B3CA83A-3E6C-484F-93CE-38C89C93B5F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037098" y="5398688"/>
                  <a:ext cx="63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CB292FE-D8EC-4B0B-B065-0B33D0C73234}"/>
                    </a:ext>
                  </a:extLst>
                </p14:cNvPr>
                <p14:cNvContentPartPr/>
                <p14:nvPr/>
              </p14:nvContentPartPr>
              <p14:xfrm>
                <a:off x="11011898" y="5406248"/>
                <a:ext cx="182160" cy="143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CB292FE-D8EC-4B0B-B065-0B33D0C7323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993898" y="5388248"/>
                  <a:ext cx="217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EB8D3D0-B907-47F8-911B-0166E0B2E5AB}"/>
                    </a:ext>
                  </a:extLst>
                </p14:cNvPr>
                <p14:cNvContentPartPr/>
                <p14:nvPr/>
              </p14:nvContentPartPr>
              <p14:xfrm>
                <a:off x="11350298" y="5400488"/>
                <a:ext cx="109800" cy="14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EB8D3D0-B907-47F8-911B-0166E0B2E5A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332658" y="5382848"/>
                  <a:ext cx="145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04D938F-F17B-4999-979E-E440A2F6071D}"/>
                    </a:ext>
                  </a:extLst>
                </p14:cNvPr>
                <p14:cNvContentPartPr/>
                <p14:nvPr/>
              </p14:nvContentPartPr>
              <p14:xfrm>
                <a:off x="11355338" y="5404088"/>
                <a:ext cx="129240" cy="25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04D938F-F17B-4999-979E-E440A2F607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337698" y="5386448"/>
                  <a:ext cx="164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6A5EDAE-BA69-4681-AB1C-50C5D02279A5}"/>
                    </a:ext>
                  </a:extLst>
                </p14:cNvPr>
                <p14:cNvContentPartPr/>
                <p14:nvPr/>
              </p14:nvContentPartPr>
              <p14:xfrm>
                <a:off x="11595458" y="5369528"/>
                <a:ext cx="21600" cy="107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6A5EDAE-BA69-4681-AB1C-50C5D02279A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577458" y="5351528"/>
                  <a:ext cx="57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0D71C1A-929A-4B56-801F-BBF82E928689}"/>
                    </a:ext>
                  </a:extLst>
                </p14:cNvPr>
                <p14:cNvContentPartPr/>
                <p14:nvPr/>
              </p14:nvContentPartPr>
              <p14:xfrm>
                <a:off x="11633978" y="5363768"/>
                <a:ext cx="132120" cy="128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0D71C1A-929A-4B56-801F-BBF82E92868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616338" y="5345768"/>
                  <a:ext cx="167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02BC0B1-A706-48BA-8CBD-6C92AA2E4771}"/>
                    </a:ext>
                  </a:extLst>
                </p14:cNvPr>
                <p14:cNvContentPartPr/>
                <p14:nvPr/>
              </p14:nvContentPartPr>
              <p14:xfrm>
                <a:off x="11573498" y="5355848"/>
                <a:ext cx="201240" cy="37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02BC0B1-A706-48BA-8CBD-6C92AA2E477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555858" y="5337848"/>
                  <a:ext cx="23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61F1F1D-4A6D-4639-8485-399E540895D7}"/>
                    </a:ext>
                  </a:extLst>
                </p14:cNvPr>
                <p14:cNvContentPartPr/>
                <p14:nvPr/>
              </p14:nvContentPartPr>
              <p14:xfrm>
                <a:off x="9450578" y="5855528"/>
                <a:ext cx="48240" cy="151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61F1F1D-4A6D-4639-8485-399E540895D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32938" y="5837528"/>
                  <a:ext cx="8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196F70E-8118-44F8-999C-EC9955CD99B9}"/>
                    </a:ext>
                  </a:extLst>
                </p14:cNvPr>
                <p14:cNvContentPartPr/>
                <p14:nvPr/>
              </p14:nvContentPartPr>
              <p14:xfrm>
                <a:off x="9389018" y="5927168"/>
                <a:ext cx="176760" cy="73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196F70E-8118-44F8-999C-EC9955CD99B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71378" y="5909528"/>
                  <a:ext cx="212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64E4135-21E3-4187-AA9B-526024F69613}"/>
                    </a:ext>
                  </a:extLst>
                </p14:cNvPr>
                <p14:cNvContentPartPr/>
                <p14:nvPr/>
              </p14:nvContentPartPr>
              <p14:xfrm>
                <a:off x="9594938" y="5889728"/>
                <a:ext cx="55440" cy="1929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64E4135-21E3-4187-AA9B-526024F6961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76938" y="5871728"/>
                  <a:ext cx="91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97778BA-B24B-4A64-A191-0C1445D52B47}"/>
                    </a:ext>
                  </a:extLst>
                </p14:cNvPr>
                <p14:cNvContentPartPr/>
                <p14:nvPr/>
              </p14:nvContentPartPr>
              <p14:xfrm>
                <a:off x="9235053" y="4914226"/>
                <a:ext cx="310320" cy="1534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97778BA-B24B-4A64-A191-0C1445D52B4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217413" y="4896586"/>
                  <a:ext cx="345960" cy="15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92967BB-CC39-48A2-9EBB-BBB162405BE3}"/>
                    </a:ext>
                  </a:extLst>
                </p14:cNvPr>
                <p14:cNvContentPartPr/>
                <p14:nvPr/>
              </p14:nvContentPartPr>
              <p14:xfrm>
                <a:off x="11665053" y="4756906"/>
                <a:ext cx="223560" cy="1460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92967BB-CC39-48A2-9EBB-BBB162405BE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647413" y="4739266"/>
                  <a:ext cx="259200" cy="14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E80A196-EF41-40C9-9318-30D0E9227AE2}"/>
              </a:ext>
            </a:extLst>
          </p:cNvPr>
          <p:cNvGrpSpPr/>
          <p:nvPr/>
        </p:nvGrpSpPr>
        <p:grpSpPr>
          <a:xfrm>
            <a:off x="2448693" y="4320946"/>
            <a:ext cx="1670760" cy="197640"/>
            <a:chOff x="2448693" y="4320946"/>
            <a:chExt cx="16707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695A79A-CE7A-4E5C-A327-01A445D3B7B5}"/>
                    </a:ext>
                  </a:extLst>
                </p14:cNvPr>
                <p14:cNvContentPartPr/>
                <p14:nvPr/>
              </p14:nvContentPartPr>
              <p14:xfrm>
                <a:off x="2500893" y="4320946"/>
                <a:ext cx="1618560" cy="118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695A79A-CE7A-4E5C-A327-01A445D3B7B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83253" y="4303306"/>
                  <a:ext cx="1654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9BA32F8-12E0-4B90-9328-750AD2B3E34B}"/>
                    </a:ext>
                  </a:extLst>
                </p14:cNvPr>
                <p14:cNvContentPartPr/>
                <p14:nvPr/>
              </p14:nvContentPartPr>
              <p14:xfrm>
                <a:off x="2448693" y="4326706"/>
                <a:ext cx="220320" cy="191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9BA32F8-12E0-4B90-9328-750AD2B3E34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31053" y="4309066"/>
                  <a:ext cx="2559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2EA4B77-F3D7-4327-82AA-F62052166307}"/>
              </a:ext>
            </a:extLst>
          </p:cNvPr>
          <p:cNvGrpSpPr/>
          <p:nvPr/>
        </p:nvGrpSpPr>
        <p:grpSpPr>
          <a:xfrm>
            <a:off x="4444173" y="4215106"/>
            <a:ext cx="1668240" cy="271080"/>
            <a:chOff x="4444173" y="4215106"/>
            <a:chExt cx="16682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EB1CA61-504A-4920-A2E2-0552814ADC78}"/>
                    </a:ext>
                  </a:extLst>
                </p14:cNvPr>
                <p14:cNvContentPartPr/>
                <p14:nvPr/>
              </p14:nvContentPartPr>
              <p14:xfrm>
                <a:off x="4444173" y="4321666"/>
                <a:ext cx="1668240" cy="34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EB1CA61-504A-4920-A2E2-0552814ADC7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26533" y="4304026"/>
                  <a:ext cx="1703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8FDC59B-0214-49A4-A077-C7B6CE2A7E86}"/>
                    </a:ext>
                  </a:extLst>
                </p14:cNvPr>
                <p14:cNvContentPartPr/>
                <p14:nvPr/>
              </p14:nvContentPartPr>
              <p14:xfrm>
                <a:off x="5944293" y="4215106"/>
                <a:ext cx="131040" cy="181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8FDC59B-0214-49A4-A077-C7B6CE2A7E8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26653" y="4197466"/>
                  <a:ext cx="166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5C3AC7D-C007-4260-AF20-5975EF4B451F}"/>
                    </a:ext>
                  </a:extLst>
                </p14:cNvPr>
                <p14:cNvContentPartPr/>
                <p14:nvPr/>
              </p14:nvContentPartPr>
              <p14:xfrm>
                <a:off x="5905773" y="4218346"/>
                <a:ext cx="172440" cy="267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5C3AC7D-C007-4260-AF20-5975EF4B45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87773" y="4200346"/>
                  <a:ext cx="208080" cy="30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DE7C2B2-29E5-4E06-9E56-54AA6C1C036C}"/>
                  </a:ext>
                </a:extLst>
              </p14:cNvPr>
              <p14:cNvContentPartPr/>
              <p14:nvPr/>
            </p14:nvContentPartPr>
            <p14:xfrm>
              <a:off x="4002453" y="4215466"/>
              <a:ext cx="159840" cy="189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DE7C2B2-29E5-4E06-9E56-54AA6C1C036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984453" y="4197466"/>
                <a:ext cx="195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DC205F5-13F8-462F-ABBD-6BB1A0E1928E}"/>
                  </a:ext>
                </a:extLst>
              </p14:cNvPr>
              <p14:cNvContentPartPr/>
              <p14:nvPr/>
            </p14:nvContentPartPr>
            <p14:xfrm>
              <a:off x="4479093" y="4241386"/>
              <a:ext cx="126720" cy="1735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DC205F5-13F8-462F-ABBD-6BB1A0E1928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461453" y="4223386"/>
                <a:ext cx="16236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F6DDB1C-189E-4814-8051-338327E2B18E}"/>
              </a:ext>
            </a:extLst>
          </p:cNvPr>
          <p:cNvGrpSpPr/>
          <p:nvPr/>
        </p:nvGrpSpPr>
        <p:grpSpPr>
          <a:xfrm>
            <a:off x="3033693" y="4060306"/>
            <a:ext cx="354600" cy="172080"/>
            <a:chOff x="3033693" y="4060306"/>
            <a:chExt cx="35460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2B82E67-3859-454F-B0E5-F0991877288B}"/>
                    </a:ext>
                  </a:extLst>
                </p14:cNvPr>
                <p14:cNvContentPartPr/>
                <p14:nvPr/>
              </p14:nvContentPartPr>
              <p14:xfrm>
                <a:off x="3170133" y="4090546"/>
                <a:ext cx="105120" cy="128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2B82E67-3859-454F-B0E5-F0991877288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52133" y="4072906"/>
                  <a:ext cx="140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70A439A-CF4D-48CE-BE8D-B4E1675D4411}"/>
                    </a:ext>
                  </a:extLst>
                </p14:cNvPr>
                <p14:cNvContentPartPr/>
                <p14:nvPr/>
              </p14:nvContentPartPr>
              <p14:xfrm>
                <a:off x="3238533" y="4080106"/>
                <a:ext cx="19800" cy="126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70A439A-CF4D-48CE-BE8D-B4E1675D441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20533" y="4062106"/>
                  <a:ext cx="55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405BE2C-5721-44F4-A865-5103D09FCBA3}"/>
                    </a:ext>
                  </a:extLst>
                </p14:cNvPr>
                <p14:cNvContentPartPr/>
                <p14:nvPr/>
              </p14:nvContentPartPr>
              <p14:xfrm>
                <a:off x="3315933" y="4060306"/>
                <a:ext cx="69480" cy="172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405BE2C-5721-44F4-A865-5103D09FCBA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98293" y="4042306"/>
                  <a:ext cx="105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97BABE5-8FB5-42E0-966D-1604471A0682}"/>
                    </a:ext>
                  </a:extLst>
                </p14:cNvPr>
                <p14:cNvContentPartPr/>
                <p14:nvPr/>
              </p14:nvContentPartPr>
              <p14:xfrm>
                <a:off x="3280653" y="4110706"/>
                <a:ext cx="107640" cy="24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97BABE5-8FB5-42E0-966D-1604471A068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263013" y="4092706"/>
                  <a:ext cx="143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6B44DF9-5274-4D52-841D-F51331382647}"/>
                    </a:ext>
                  </a:extLst>
                </p14:cNvPr>
                <p14:cNvContentPartPr/>
                <p14:nvPr/>
              </p14:nvContentPartPr>
              <p14:xfrm>
                <a:off x="3033693" y="4156066"/>
                <a:ext cx="92520" cy="25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6B44DF9-5274-4D52-841D-F5133138264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16053" y="4138066"/>
                  <a:ext cx="12816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FAB0EBED-5F29-4F8B-BFB6-3316D4DF97A9}"/>
              </a:ext>
            </a:extLst>
          </p:cNvPr>
          <p:cNvGrpSpPr/>
          <p:nvPr/>
        </p:nvGrpSpPr>
        <p:grpSpPr>
          <a:xfrm>
            <a:off x="5187213" y="4063186"/>
            <a:ext cx="305280" cy="200160"/>
            <a:chOff x="5187213" y="4063186"/>
            <a:chExt cx="30528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5DB778E-44E6-466E-84FF-D1D905A76673}"/>
                    </a:ext>
                  </a:extLst>
                </p14:cNvPr>
                <p14:cNvContentPartPr/>
                <p14:nvPr/>
              </p14:nvContentPartPr>
              <p14:xfrm>
                <a:off x="5187213" y="4099186"/>
                <a:ext cx="137520" cy="164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5DB778E-44E6-466E-84FF-D1D905A7667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69573" y="4081186"/>
                  <a:ext cx="173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8AB2BDE-A45F-488F-8C9F-31DA483E95D8}"/>
                    </a:ext>
                  </a:extLst>
                </p14:cNvPr>
                <p14:cNvContentPartPr/>
                <p14:nvPr/>
              </p14:nvContentPartPr>
              <p14:xfrm>
                <a:off x="5270733" y="4113226"/>
                <a:ext cx="54360" cy="103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8AB2BDE-A45F-488F-8C9F-31DA483E95D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52733" y="4095226"/>
                  <a:ext cx="90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4291352-472F-43AA-9DB2-2E4842A94720}"/>
                    </a:ext>
                  </a:extLst>
                </p14:cNvPr>
                <p14:cNvContentPartPr/>
                <p14:nvPr/>
              </p14:nvContentPartPr>
              <p14:xfrm>
                <a:off x="5369373" y="4063186"/>
                <a:ext cx="123120" cy="132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4291352-472F-43AA-9DB2-2E4842A947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351373" y="4045186"/>
                  <a:ext cx="158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718A1FA-CEC4-4A27-A628-EC7FB6B3C53A}"/>
                    </a:ext>
                  </a:extLst>
                </p14:cNvPr>
                <p14:cNvContentPartPr/>
                <p14:nvPr/>
              </p14:nvContentPartPr>
              <p14:xfrm>
                <a:off x="5317533" y="4085146"/>
                <a:ext cx="127800" cy="4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718A1FA-CEC4-4A27-A628-EC7FB6B3C53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299533" y="4067146"/>
                  <a:ext cx="16344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68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10B0D-9CD8-41EF-8DF1-89B1B709A9C9}"/>
              </a:ext>
            </a:extLst>
          </p:cNvPr>
          <p:cNvCxnSpPr/>
          <p:nvPr/>
        </p:nvCxnSpPr>
        <p:spPr>
          <a:xfrm>
            <a:off x="412955" y="722671"/>
            <a:ext cx="11385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C1F19A-17E1-4C80-9443-3272AABFA51D}"/>
              </a:ext>
            </a:extLst>
          </p:cNvPr>
          <p:cNvSpPr txBox="1"/>
          <p:nvPr/>
        </p:nvSpPr>
        <p:spPr>
          <a:xfrm>
            <a:off x="393290" y="353339"/>
            <a:ext cx="105689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Lecture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01F3D-EB88-43FD-B093-088F999B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959924"/>
            <a:ext cx="12155596" cy="5353797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E3A69AF-C722-456C-A508-3EA27ED29513}"/>
              </a:ext>
            </a:extLst>
          </p:cNvPr>
          <p:cNvGrpSpPr/>
          <p:nvPr/>
        </p:nvGrpSpPr>
        <p:grpSpPr>
          <a:xfrm>
            <a:off x="8034371" y="-18120"/>
            <a:ext cx="3932640" cy="2129411"/>
            <a:chOff x="8034371" y="-18120"/>
            <a:chExt cx="3932640" cy="21294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0F7999-561D-445B-9404-10DA9AC468FE}"/>
                    </a:ext>
                  </a:extLst>
                </p14:cNvPr>
                <p14:cNvContentPartPr/>
                <p14:nvPr/>
              </p14:nvContentPartPr>
              <p14:xfrm>
                <a:off x="8034371" y="-18120"/>
                <a:ext cx="3932640" cy="12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0F7999-561D-445B-9404-10DA9AC468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6731" y="-35760"/>
                  <a:ext cx="396828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A6C20A-98F6-4F10-851A-F0F2DFAE6A57}"/>
                    </a:ext>
                  </a:extLst>
                </p14:cNvPr>
                <p14:cNvContentPartPr/>
                <p14:nvPr/>
              </p14:nvContentPartPr>
              <p14:xfrm>
                <a:off x="9737531" y="1190051"/>
                <a:ext cx="1210680" cy="764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A6C20A-98F6-4F10-851A-F0F2DFAE6A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19891" y="1172051"/>
                  <a:ext cx="124632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46A014-D23C-45BA-8FC8-6563CA84ECDA}"/>
                    </a:ext>
                  </a:extLst>
                </p14:cNvPr>
                <p14:cNvContentPartPr/>
                <p14:nvPr/>
              </p14:nvContentPartPr>
              <p14:xfrm>
                <a:off x="9675971" y="1646171"/>
                <a:ext cx="282960" cy="334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46A014-D23C-45BA-8FC8-6563CA84EC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7971" y="1628531"/>
                  <a:ext cx="318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FE964FD-170A-4798-85DF-75A404CC425D}"/>
                    </a:ext>
                  </a:extLst>
                </p14:cNvPr>
                <p14:cNvContentPartPr/>
                <p14:nvPr/>
              </p14:nvContentPartPr>
              <p14:xfrm>
                <a:off x="9667331" y="1924811"/>
                <a:ext cx="507600" cy="18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FE964FD-170A-4798-85DF-75A404CC425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49691" y="1906811"/>
                  <a:ext cx="54324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A1ED812-0AEA-42E4-9686-BCB0F501EF33}"/>
                  </a:ext>
                </a:extLst>
              </p14:cNvPr>
              <p14:cNvContentPartPr/>
              <p14:nvPr/>
            </p14:nvContentPartPr>
            <p14:xfrm>
              <a:off x="10233251" y="2740931"/>
              <a:ext cx="1694520" cy="53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A1ED812-0AEA-42E4-9686-BCB0F501EF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3611" y="2561291"/>
                <a:ext cx="18741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5195FD3-2A9B-489B-9D92-C14879BDE956}"/>
                  </a:ext>
                </a:extLst>
              </p14:cNvPr>
              <p14:cNvContentPartPr/>
              <p14:nvPr/>
            </p14:nvContentPartPr>
            <p14:xfrm>
              <a:off x="3279851" y="5861411"/>
              <a:ext cx="2178360" cy="84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5195FD3-2A9B-489B-9D92-C14879BDE95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0211" y="5681771"/>
                <a:ext cx="2358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2538BB-EE9F-4F93-9107-6CFFB150E948}"/>
                  </a:ext>
                </a:extLst>
              </p14:cNvPr>
              <p14:cNvContentPartPr/>
              <p14:nvPr/>
            </p14:nvContentPartPr>
            <p14:xfrm>
              <a:off x="8102411" y="5968691"/>
              <a:ext cx="306360" cy="353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2538BB-EE9F-4F93-9107-6CFFB150E9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84771" y="5951051"/>
                <a:ext cx="3420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E91FEB4-3A5E-47E5-8906-D9E944CF1541}"/>
                  </a:ext>
                </a:extLst>
              </p14:cNvPr>
              <p14:cNvContentPartPr/>
              <p14:nvPr/>
            </p14:nvContentPartPr>
            <p14:xfrm>
              <a:off x="8344691" y="5984891"/>
              <a:ext cx="35640" cy="352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E91FEB4-3A5E-47E5-8906-D9E944CF15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27051" y="5966891"/>
                <a:ext cx="712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85260F1-EC90-472D-B6D8-6E3951CB6E45}"/>
                  </a:ext>
                </a:extLst>
              </p14:cNvPr>
              <p14:cNvContentPartPr/>
              <p14:nvPr/>
            </p14:nvContentPartPr>
            <p14:xfrm>
              <a:off x="8428931" y="6015131"/>
              <a:ext cx="292320" cy="398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85260F1-EC90-472D-B6D8-6E3951CB6E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1291" y="5997491"/>
                <a:ext cx="3279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95239B4-787E-4326-AB6A-2841C552F021}"/>
                  </a:ext>
                </a:extLst>
              </p14:cNvPr>
              <p14:cNvContentPartPr/>
              <p14:nvPr/>
            </p14:nvContentPartPr>
            <p14:xfrm>
              <a:off x="8881451" y="6101171"/>
              <a:ext cx="259920" cy="59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95239B4-787E-4326-AB6A-2841C552F0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63811" y="6083531"/>
                <a:ext cx="295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B498A97-8221-4F78-B92E-57DB2A22DF62}"/>
                  </a:ext>
                </a:extLst>
              </p14:cNvPr>
              <p14:cNvContentPartPr/>
              <p14:nvPr/>
            </p14:nvContentPartPr>
            <p14:xfrm>
              <a:off x="8914571" y="6185051"/>
              <a:ext cx="271440" cy="66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B498A97-8221-4F78-B92E-57DB2A22DF6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96571" y="6167411"/>
                <a:ext cx="3070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BD29744-0B1F-4249-BD67-0750711E5B2C}"/>
              </a:ext>
            </a:extLst>
          </p:cNvPr>
          <p:cNvGrpSpPr/>
          <p:nvPr/>
        </p:nvGrpSpPr>
        <p:grpSpPr>
          <a:xfrm>
            <a:off x="9456371" y="5732171"/>
            <a:ext cx="967320" cy="624600"/>
            <a:chOff x="9456371" y="5732171"/>
            <a:chExt cx="96732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06CAD7-4C82-422B-8ABA-6A366D695015}"/>
                    </a:ext>
                  </a:extLst>
                </p14:cNvPr>
                <p14:cNvContentPartPr/>
                <p14:nvPr/>
              </p14:nvContentPartPr>
              <p14:xfrm>
                <a:off x="9456371" y="5857451"/>
                <a:ext cx="248040" cy="41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06CAD7-4C82-422B-8ABA-6A366D6950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38371" y="5839451"/>
                  <a:ext cx="2836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3F16FED-B045-4452-BFF1-F40DC8F64B96}"/>
                    </a:ext>
                  </a:extLst>
                </p14:cNvPr>
                <p14:cNvContentPartPr/>
                <p14:nvPr/>
              </p14:nvContentPartPr>
              <p14:xfrm>
                <a:off x="9656171" y="6131771"/>
                <a:ext cx="136800" cy="154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3F16FED-B045-4452-BFF1-F40DC8F64B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38531" y="6114131"/>
                  <a:ext cx="172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666A5CF-180C-4147-86A7-221882B5FC10}"/>
                    </a:ext>
                  </a:extLst>
                </p14:cNvPr>
                <p14:cNvContentPartPr/>
                <p14:nvPr/>
              </p14:nvContentPartPr>
              <p14:xfrm>
                <a:off x="9833651" y="6083891"/>
                <a:ext cx="257400" cy="272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666A5CF-180C-4147-86A7-221882B5FC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16011" y="6065891"/>
                  <a:ext cx="293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6A22F90-5CA9-4F49-8204-D5F295B6E71A}"/>
                    </a:ext>
                  </a:extLst>
                </p14:cNvPr>
                <p14:cNvContentPartPr/>
                <p14:nvPr/>
              </p14:nvContentPartPr>
              <p14:xfrm>
                <a:off x="10246211" y="5732171"/>
                <a:ext cx="114480" cy="506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6A22F90-5CA9-4F49-8204-D5F295B6E7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28571" y="5714171"/>
                  <a:ext cx="1501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95F906-ADBD-4B05-B646-1A612B00E4BE}"/>
                    </a:ext>
                  </a:extLst>
                </p14:cNvPr>
                <p14:cNvContentPartPr/>
                <p14:nvPr/>
              </p14:nvContentPartPr>
              <p14:xfrm>
                <a:off x="10132091" y="5921891"/>
                <a:ext cx="291600" cy="1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95F906-ADBD-4B05-B646-1A612B00E4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14451" y="5903891"/>
                  <a:ext cx="327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8B8A5D-1061-4D07-AD36-8F64F05977DA}"/>
              </a:ext>
            </a:extLst>
          </p:cNvPr>
          <p:cNvGrpSpPr/>
          <p:nvPr/>
        </p:nvGrpSpPr>
        <p:grpSpPr>
          <a:xfrm>
            <a:off x="7737011" y="4981211"/>
            <a:ext cx="2995200" cy="1696320"/>
            <a:chOff x="7737011" y="4981211"/>
            <a:chExt cx="2995200" cy="16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2D9EEF-5ADB-4BAC-A115-C06684C69B72}"/>
                    </a:ext>
                  </a:extLst>
                </p14:cNvPr>
                <p14:cNvContentPartPr/>
                <p14:nvPr/>
              </p14:nvContentPartPr>
              <p14:xfrm>
                <a:off x="7737011" y="5607971"/>
                <a:ext cx="2995200" cy="1069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2D9EEF-5ADB-4BAC-A115-C06684C69B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9011" y="5589971"/>
                  <a:ext cx="303084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916413-C00E-4637-92AB-76520920B80B}"/>
                    </a:ext>
                  </a:extLst>
                </p14:cNvPr>
                <p14:cNvContentPartPr/>
                <p14:nvPr/>
              </p14:nvContentPartPr>
              <p14:xfrm>
                <a:off x="8726291" y="5259491"/>
                <a:ext cx="1222200" cy="37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916413-C00E-4637-92AB-76520920B8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08291" y="5241491"/>
                  <a:ext cx="12578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8A579D-DC2E-4D9B-AA7C-68FE8C1DA5F8}"/>
                    </a:ext>
                  </a:extLst>
                </p14:cNvPr>
                <p14:cNvContentPartPr/>
                <p14:nvPr/>
              </p14:nvContentPartPr>
              <p14:xfrm>
                <a:off x="8570771" y="4981211"/>
                <a:ext cx="687240" cy="61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8A579D-DC2E-4D9B-AA7C-68FE8C1DA5F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53131" y="4963211"/>
                  <a:ext cx="722880" cy="65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8D5C99B-E12B-4A9C-82DD-E4150298E2D7}"/>
              </a:ext>
            </a:extLst>
          </p:cNvPr>
          <p:cNvGrpSpPr/>
          <p:nvPr/>
        </p:nvGrpSpPr>
        <p:grpSpPr>
          <a:xfrm>
            <a:off x="8175851" y="245760"/>
            <a:ext cx="3602880" cy="862560"/>
            <a:chOff x="8175851" y="245760"/>
            <a:chExt cx="3602880" cy="8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93B882-BD9C-4BCF-A4C4-815DA2536D64}"/>
                    </a:ext>
                  </a:extLst>
                </p14:cNvPr>
                <p14:cNvContentPartPr/>
                <p14:nvPr/>
              </p14:nvContentPartPr>
              <p14:xfrm>
                <a:off x="8175851" y="304080"/>
                <a:ext cx="367200" cy="33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93B882-BD9C-4BCF-A4C4-815DA2536D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57851" y="286440"/>
                  <a:ext cx="4028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8BDDD6-0855-4F4F-8916-EB567D297A83}"/>
                    </a:ext>
                  </a:extLst>
                </p14:cNvPr>
                <p14:cNvContentPartPr/>
                <p14:nvPr/>
              </p14:nvContentPartPr>
              <p14:xfrm>
                <a:off x="8445131" y="313080"/>
                <a:ext cx="97200" cy="266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8BDDD6-0855-4F4F-8916-EB567D297A8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27491" y="295440"/>
                  <a:ext cx="132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E2BA36-2527-473F-9B67-63392E875B68}"/>
                    </a:ext>
                  </a:extLst>
                </p14:cNvPr>
                <p14:cNvContentPartPr/>
                <p14:nvPr/>
              </p14:nvContentPartPr>
              <p14:xfrm>
                <a:off x="8490131" y="298680"/>
                <a:ext cx="357840" cy="80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E2BA36-2527-473F-9B67-63392E875B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72491" y="280680"/>
                  <a:ext cx="39348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E55087-46DE-47B8-8D14-B62153C12227}"/>
                    </a:ext>
                  </a:extLst>
                </p14:cNvPr>
                <p14:cNvContentPartPr/>
                <p14:nvPr/>
              </p14:nvContentPartPr>
              <p14:xfrm>
                <a:off x="8981171" y="454560"/>
                <a:ext cx="182880" cy="6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E55087-46DE-47B8-8D14-B62153C122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63171" y="436560"/>
                  <a:ext cx="218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925BCF-709A-4D29-8F13-D7A1FB54542D}"/>
                    </a:ext>
                  </a:extLst>
                </p14:cNvPr>
                <p14:cNvContentPartPr/>
                <p14:nvPr/>
              </p14:nvContentPartPr>
              <p14:xfrm>
                <a:off x="8916011" y="580200"/>
                <a:ext cx="288360" cy="42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925BCF-709A-4D29-8F13-D7A1FB5454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98011" y="562200"/>
                  <a:ext cx="324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D86397-A363-4484-AB77-C4300DAFDC1C}"/>
                    </a:ext>
                  </a:extLst>
                </p14:cNvPr>
                <p14:cNvContentPartPr/>
                <p14:nvPr/>
              </p14:nvContentPartPr>
              <p14:xfrm>
                <a:off x="9400571" y="283920"/>
                <a:ext cx="204480" cy="40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D86397-A363-4484-AB77-C4300DAFDC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382931" y="266280"/>
                  <a:ext cx="240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A9121E-8CD2-4EBE-A792-FDF031756348}"/>
                    </a:ext>
                  </a:extLst>
                </p14:cNvPr>
                <p14:cNvContentPartPr/>
                <p14:nvPr/>
              </p14:nvContentPartPr>
              <p14:xfrm>
                <a:off x="9529811" y="547800"/>
                <a:ext cx="113760" cy="18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A9121E-8CD2-4EBE-A792-FDF0317563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2171" y="530160"/>
                  <a:ext cx="14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0B50EA-4F34-44D4-BD5E-0FBCF05DAA5D}"/>
                    </a:ext>
                  </a:extLst>
                </p14:cNvPr>
                <p14:cNvContentPartPr/>
                <p14:nvPr/>
              </p14:nvContentPartPr>
              <p14:xfrm>
                <a:off x="9564011" y="538080"/>
                <a:ext cx="249480" cy="534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0B50EA-4F34-44D4-BD5E-0FBCF05DAA5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6371" y="520080"/>
                  <a:ext cx="2851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584202-034E-4C17-A22E-2CEEB2A62399}"/>
                    </a:ext>
                  </a:extLst>
                </p14:cNvPr>
                <p14:cNvContentPartPr/>
                <p14:nvPr/>
              </p14:nvContentPartPr>
              <p14:xfrm>
                <a:off x="9957851" y="245760"/>
                <a:ext cx="90720" cy="416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584202-034E-4C17-A22E-2CEEB2A623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40211" y="227760"/>
                  <a:ext cx="1263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E6A859-8196-4ED0-987E-7FE57F1E3792}"/>
                    </a:ext>
                  </a:extLst>
                </p14:cNvPr>
                <p14:cNvContentPartPr/>
                <p14:nvPr/>
              </p14:nvContentPartPr>
              <p14:xfrm>
                <a:off x="9759491" y="405240"/>
                <a:ext cx="361440" cy="2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E6A859-8196-4ED0-987E-7FE57F1E379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41491" y="387240"/>
                  <a:ext cx="397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7815F0-C475-400F-A284-75859A908FDD}"/>
                    </a:ext>
                  </a:extLst>
                </p14:cNvPr>
                <p14:cNvContentPartPr/>
                <p14:nvPr/>
              </p14:nvContentPartPr>
              <p14:xfrm>
                <a:off x="10658771" y="283200"/>
                <a:ext cx="72360" cy="215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7815F0-C475-400F-A284-75859A908F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41131" y="265200"/>
                  <a:ext cx="108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D3FFC0-079F-4F9A-B840-C96815D071AF}"/>
                    </a:ext>
                  </a:extLst>
                </p14:cNvPr>
                <p14:cNvContentPartPr/>
                <p14:nvPr/>
              </p14:nvContentPartPr>
              <p14:xfrm>
                <a:off x="10465091" y="562200"/>
                <a:ext cx="351720" cy="4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D3FFC0-079F-4F9A-B840-C96815D071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47451" y="544560"/>
                  <a:ext cx="387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A4A5B2-4271-4B7F-AE52-620FF49C537F}"/>
                    </a:ext>
                  </a:extLst>
                </p14:cNvPr>
                <p14:cNvContentPartPr/>
                <p14:nvPr/>
              </p14:nvContentPartPr>
              <p14:xfrm>
                <a:off x="10561211" y="699360"/>
                <a:ext cx="251640" cy="24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A4A5B2-4271-4B7F-AE52-620FF49C537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43211" y="681720"/>
                  <a:ext cx="287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2E2D290-936C-4B8C-A73E-310A718BF7DC}"/>
                    </a:ext>
                  </a:extLst>
                </p14:cNvPr>
                <p14:cNvContentPartPr/>
                <p14:nvPr/>
              </p14:nvContentPartPr>
              <p14:xfrm>
                <a:off x="10910411" y="385440"/>
                <a:ext cx="351000" cy="51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2E2D290-936C-4B8C-A73E-310A718BF7D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92771" y="367440"/>
                  <a:ext cx="3866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1FE3E4-0B85-495F-868D-299DB83473F6}"/>
                    </a:ext>
                  </a:extLst>
                </p14:cNvPr>
                <p14:cNvContentPartPr/>
                <p14:nvPr/>
              </p14:nvContentPartPr>
              <p14:xfrm>
                <a:off x="11365451" y="246120"/>
                <a:ext cx="117000" cy="420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1FE3E4-0B85-495F-868D-299DB83473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47451" y="228480"/>
                  <a:ext cx="152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251949-18C0-4CED-A253-2715F8BA7DD1}"/>
                    </a:ext>
                  </a:extLst>
                </p14:cNvPr>
                <p14:cNvContentPartPr/>
                <p14:nvPr/>
              </p14:nvContentPartPr>
              <p14:xfrm>
                <a:off x="11253131" y="345840"/>
                <a:ext cx="304920" cy="9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251949-18C0-4CED-A253-2715F8BA7D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5491" y="328200"/>
                  <a:ext cx="340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DE53415-AE3F-4DA2-8938-615295365442}"/>
                    </a:ext>
                  </a:extLst>
                </p14:cNvPr>
                <p14:cNvContentPartPr/>
                <p14:nvPr/>
              </p14:nvContentPartPr>
              <p14:xfrm>
                <a:off x="11594051" y="258720"/>
                <a:ext cx="184680" cy="169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DE53415-AE3F-4DA2-8938-61529536544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76051" y="241080"/>
                  <a:ext cx="220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FBB7B7-7D9A-4A1A-8438-09B8FB09DED1}"/>
                    </a:ext>
                  </a:extLst>
                </p14:cNvPr>
                <p14:cNvContentPartPr/>
                <p14:nvPr/>
              </p14:nvContentPartPr>
              <p14:xfrm>
                <a:off x="10182634" y="418326"/>
                <a:ext cx="244080" cy="4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FBB7B7-7D9A-4A1A-8438-09B8FB09DE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64634" y="400326"/>
                  <a:ext cx="27972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93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98</Words>
  <Application>Microsoft Office PowerPoint</Application>
  <PresentationFormat>Widescreen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waqar ahmed</dc:creator>
  <cp:lastModifiedBy>syed waqar ahmed</cp:lastModifiedBy>
  <cp:revision>51</cp:revision>
  <dcterms:created xsi:type="dcterms:W3CDTF">2020-10-10T09:58:54Z</dcterms:created>
  <dcterms:modified xsi:type="dcterms:W3CDTF">2021-10-08T07:41:17Z</dcterms:modified>
</cp:coreProperties>
</file>